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Lst>
  <p:sldSz cx="15125700" cy="10693400"/>
  <p:notesSz cx="151257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56" autoAdjust="0"/>
    <p:restoredTop sz="94660"/>
  </p:normalViewPr>
  <p:slideViewPr>
    <p:cSldViewPr>
      <p:cViewPr>
        <p:scale>
          <a:sx n="75" d="100"/>
          <a:sy n="75" d="100"/>
        </p:scale>
        <p:origin x="54" y="-18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ntaser obied" userId="2daf864f83c5e38c" providerId="LiveId" clId="{67E32D06-2856-408E-9831-B0545E13168B}"/>
    <pc:docChg chg="undo custSel modSld">
      <pc:chgData name="montaser obied" userId="2daf864f83c5e38c" providerId="LiveId" clId="{67E32D06-2856-408E-9831-B0545E13168B}" dt="2023-11-13T09:12:31.097" v="569" actId="1076"/>
      <pc:docMkLst>
        <pc:docMk/>
      </pc:docMkLst>
      <pc:sldChg chg="modSp mod">
        <pc:chgData name="montaser obied" userId="2daf864f83c5e38c" providerId="LiveId" clId="{67E32D06-2856-408E-9831-B0545E13168B}" dt="2023-11-13T08:54:08.249" v="19" actId="20577"/>
        <pc:sldMkLst>
          <pc:docMk/>
          <pc:sldMk cId="0" sldId="256"/>
        </pc:sldMkLst>
        <pc:spChg chg="mod">
          <ac:chgData name="montaser obied" userId="2daf864f83c5e38c" providerId="LiveId" clId="{67E32D06-2856-408E-9831-B0545E13168B}" dt="2023-11-13T08:54:08.249" v="19" actId="20577"/>
          <ac:spMkLst>
            <pc:docMk/>
            <pc:sldMk cId="0" sldId="256"/>
            <ac:spMk id="20" creationId="{00000000-0000-0000-0000-000000000000}"/>
          </ac:spMkLst>
        </pc:spChg>
      </pc:sldChg>
      <pc:sldChg chg="modSp mod">
        <pc:chgData name="montaser obied" userId="2daf864f83c5e38c" providerId="LiveId" clId="{67E32D06-2856-408E-9831-B0545E13168B}" dt="2023-11-13T08:55:10.691" v="47" actId="20577"/>
        <pc:sldMkLst>
          <pc:docMk/>
          <pc:sldMk cId="0" sldId="257"/>
        </pc:sldMkLst>
        <pc:spChg chg="mod">
          <ac:chgData name="montaser obied" userId="2daf864f83c5e38c" providerId="LiveId" clId="{67E32D06-2856-408E-9831-B0545E13168B}" dt="2023-11-13T08:55:10.691" v="47" actId="20577"/>
          <ac:spMkLst>
            <pc:docMk/>
            <pc:sldMk cId="0" sldId="257"/>
            <ac:spMk id="2" creationId="{00000000-0000-0000-0000-000000000000}"/>
          </ac:spMkLst>
        </pc:spChg>
      </pc:sldChg>
      <pc:sldChg chg="modSp mod">
        <pc:chgData name="montaser obied" userId="2daf864f83c5e38c" providerId="LiveId" clId="{67E32D06-2856-408E-9831-B0545E13168B}" dt="2023-11-13T08:56:49.469" v="60" actId="20577"/>
        <pc:sldMkLst>
          <pc:docMk/>
          <pc:sldMk cId="0" sldId="259"/>
        </pc:sldMkLst>
        <pc:spChg chg="mod">
          <ac:chgData name="montaser obied" userId="2daf864f83c5e38c" providerId="LiveId" clId="{67E32D06-2856-408E-9831-B0545E13168B}" dt="2023-11-13T08:56:49.469" v="60" actId="20577"/>
          <ac:spMkLst>
            <pc:docMk/>
            <pc:sldMk cId="0" sldId="259"/>
            <ac:spMk id="7" creationId="{00000000-0000-0000-0000-000000000000}"/>
          </ac:spMkLst>
        </pc:spChg>
      </pc:sldChg>
      <pc:sldChg chg="modSp mod">
        <pc:chgData name="montaser obied" userId="2daf864f83c5e38c" providerId="LiveId" clId="{67E32D06-2856-408E-9831-B0545E13168B}" dt="2023-11-13T09:03:39.089" v="189" actId="1076"/>
        <pc:sldMkLst>
          <pc:docMk/>
          <pc:sldMk cId="0" sldId="260"/>
        </pc:sldMkLst>
        <pc:spChg chg="mod">
          <ac:chgData name="montaser obied" userId="2daf864f83c5e38c" providerId="LiveId" clId="{67E32D06-2856-408E-9831-B0545E13168B}" dt="2023-11-13T09:03:39.089" v="189" actId="1076"/>
          <ac:spMkLst>
            <pc:docMk/>
            <pc:sldMk cId="0" sldId="260"/>
            <ac:spMk id="3" creationId="{00000000-0000-0000-0000-000000000000}"/>
          </ac:spMkLst>
        </pc:spChg>
        <pc:graphicFrameChg chg="modGraphic">
          <ac:chgData name="montaser obied" userId="2daf864f83c5e38c" providerId="LiveId" clId="{67E32D06-2856-408E-9831-B0545E13168B}" dt="2023-11-13T09:03:03.088" v="164" actId="20577"/>
          <ac:graphicFrameMkLst>
            <pc:docMk/>
            <pc:sldMk cId="0" sldId="260"/>
            <ac:graphicFrameMk id="5" creationId="{00000000-0000-0000-0000-000000000000}"/>
          </ac:graphicFrameMkLst>
        </pc:graphicFrameChg>
      </pc:sldChg>
      <pc:sldChg chg="modSp mod">
        <pc:chgData name="montaser obied" userId="2daf864f83c5e38c" providerId="LiveId" clId="{67E32D06-2856-408E-9831-B0545E13168B}" dt="2023-11-13T09:12:31.097" v="569" actId="1076"/>
        <pc:sldMkLst>
          <pc:docMk/>
          <pc:sldMk cId="0" sldId="261"/>
        </pc:sldMkLst>
        <pc:spChg chg="mod">
          <ac:chgData name="montaser obied" userId="2daf864f83c5e38c" providerId="LiveId" clId="{67E32D06-2856-408E-9831-B0545E13168B}" dt="2023-11-13T09:04:48.814" v="203" actId="20577"/>
          <ac:spMkLst>
            <pc:docMk/>
            <pc:sldMk cId="0" sldId="261"/>
            <ac:spMk id="77" creationId="{00000000-0000-0000-0000-000000000000}"/>
          </ac:spMkLst>
        </pc:spChg>
        <pc:spChg chg="mod">
          <ac:chgData name="montaser obied" userId="2daf864f83c5e38c" providerId="LiveId" clId="{67E32D06-2856-408E-9831-B0545E13168B}" dt="2023-11-13T09:04:59.033" v="210" actId="20577"/>
          <ac:spMkLst>
            <pc:docMk/>
            <pc:sldMk cId="0" sldId="261"/>
            <ac:spMk id="78" creationId="{00000000-0000-0000-0000-000000000000}"/>
          </ac:spMkLst>
        </pc:spChg>
        <pc:spChg chg="mod">
          <ac:chgData name="montaser obied" userId="2daf864f83c5e38c" providerId="LiveId" clId="{67E32D06-2856-408E-9831-B0545E13168B}" dt="2023-11-13T09:04:22.499" v="198" actId="20577"/>
          <ac:spMkLst>
            <pc:docMk/>
            <pc:sldMk cId="0" sldId="261"/>
            <ac:spMk id="79" creationId="{00000000-0000-0000-0000-000000000000}"/>
          </ac:spMkLst>
        </pc:spChg>
        <pc:spChg chg="mod">
          <ac:chgData name="montaser obied" userId="2daf864f83c5e38c" providerId="LiveId" clId="{67E32D06-2856-408E-9831-B0545E13168B}" dt="2023-11-13T09:04:36.296" v="202" actId="20577"/>
          <ac:spMkLst>
            <pc:docMk/>
            <pc:sldMk cId="0" sldId="261"/>
            <ac:spMk id="82" creationId="{00000000-0000-0000-0000-000000000000}"/>
          </ac:spMkLst>
        </pc:spChg>
        <pc:spChg chg="mod">
          <ac:chgData name="montaser obied" userId="2daf864f83c5e38c" providerId="LiveId" clId="{67E32D06-2856-408E-9831-B0545E13168B}" dt="2023-11-13T09:05:39.292" v="236" actId="20577"/>
          <ac:spMkLst>
            <pc:docMk/>
            <pc:sldMk cId="0" sldId="261"/>
            <ac:spMk id="175" creationId="{00000000-0000-0000-0000-000000000000}"/>
          </ac:spMkLst>
        </pc:spChg>
        <pc:spChg chg="mod">
          <ac:chgData name="montaser obied" userId="2daf864f83c5e38c" providerId="LiveId" clId="{67E32D06-2856-408E-9831-B0545E13168B}" dt="2023-11-13T09:06:10.760" v="266" actId="20577"/>
          <ac:spMkLst>
            <pc:docMk/>
            <pc:sldMk cId="0" sldId="261"/>
            <ac:spMk id="252" creationId="{00000000-0000-0000-0000-000000000000}"/>
          </ac:spMkLst>
        </pc:spChg>
        <pc:spChg chg="mod">
          <ac:chgData name="montaser obied" userId="2daf864f83c5e38c" providerId="LiveId" clId="{67E32D06-2856-408E-9831-B0545E13168B}" dt="2023-11-13T09:05:34.502" v="226" actId="20577"/>
          <ac:spMkLst>
            <pc:docMk/>
            <pc:sldMk cId="0" sldId="261"/>
            <ac:spMk id="264" creationId="{00000000-0000-0000-0000-000000000000}"/>
          </ac:spMkLst>
        </pc:spChg>
        <pc:spChg chg="mod">
          <ac:chgData name="montaser obied" userId="2daf864f83c5e38c" providerId="LiveId" clId="{67E32D06-2856-408E-9831-B0545E13168B}" dt="2023-11-13T09:05:22.553" v="217" actId="20577"/>
          <ac:spMkLst>
            <pc:docMk/>
            <pc:sldMk cId="0" sldId="261"/>
            <ac:spMk id="265" creationId="{00000000-0000-0000-0000-000000000000}"/>
          </ac:spMkLst>
        </pc:spChg>
        <pc:spChg chg="mod">
          <ac:chgData name="montaser obied" userId="2daf864f83c5e38c" providerId="LiveId" clId="{67E32D06-2856-408E-9831-B0545E13168B}" dt="2023-11-13T09:07:09.071" v="305" actId="20577"/>
          <ac:spMkLst>
            <pc:docMk/>
            <pc:sldMk cId="0" sldId="261"/>
            <ac:spMk id="343" creationId="{00000000-0000-0000-0000-000000000000}"/>
          </ac:spMkLst>
        </pc:spChg>
        <pc:spChg chg="mod">
          <ac:chgData name="montaser obied" userId="2daf864f83c5e38c" providerId="LiveId" clId="{67E32D06-2856-408E-9831-B0545E13168B}" dt="2023-11-13T09:07:11.951" v="306" actId="20577"/>
          <ac:spMkLst>
            <pc:docMk/>
            <pc:sldMk cId="0" sldId="261"/>
            <ac:spMk id="344" creationId="{00000000-0000-0000-0000-000000000000}"/>
          </ac:spMkLst>
        </pc:spChg>
        <pc:spChg chg="mod">
          <ac:chgData name="montaser obied" userId="2daf864f83c5e38c" providerId="LiveId" clId="{67E32D06-2856-408E-9831-B0545E13168B}" dt="2023-11-13T09:07:24.985" v="327" actId="20577"/>
          <ac:spMkLst>
            <pc:docMk/>
            <pc:sldMk cId="0" sldId="261"/>
            <ac:spMk id="346" creationId="{00000000-0000-0000-0000-000000000000}"/>
          </ac:spMkLst>
        </pc:spChg>
        <pc:spChg chg="mod">
          <ac:chgData name="montaser obied" userId="2daf864f83c5e38c" providerId="LiveId" clId="{67E32D06-2856-408E-9831-B0545E13168B}" dt="2023-11-13T09:06:27.729" v="274" actId="20577"/>
          <ac:spMkLst>
            <pc:docMk/>
            <pc:sldMk cId="0" sldId="261"/>
            <ac:spMk id="352" creationId="{00000000-0000-0000-0000-000000000000}"/>
          </ac:spMkLst>
        </pc:spChg>
        <pc:spChg chg="mod">
          <ac:chgData name="montaser obied" userId="2daf864f83c5e38c" providerId="LiveId" clId="{67E32D06-2856-408E-9831-B0545E13168B}" dt="2023-11-13T09:06:46.537" v="289" actId="20577"/>
          <ac:spMkLst>
            <pc:docMk/>
            <pc:sldMk cId="0" sldId="261"/>
            <ac:spMk id="426" creationId="{00000000-0000-0000-0000-000000000000}"/>
          </ac:spMkLst>
        </pc:spChg>
        <pc:spChg chg="mod">
          <ac:chgData name="montaser obied" userId="2daf864f83c5e38c" providerId="LiveId" clId="{67E32D06-2856-408E-9831-B0545E13168B}" dt="2023-11-13T09:06:39.927" v="288" actId="20577"/>
          <ac:spMkLst>
            <pc:docMk/>
            <pc:sldMk cId="0" sldId="261"/>
            <ac:spMk id="429" creationId="{00000000-0000-0000-0000-000000000000}"/>
          </ac:spMkLst>
        </pc:spChg>
        <pc:spChg chg="mod">
          <ac:chgData name="montaser obied" userId="2daf864f83c5e38c" providerId="LiveId" clId="{67E32D06-2856-408E-9831-B0545E13168B}" dt="2023-11-13T09:03:58.008" v="190" actId="1076"/>
          <ac:spMkLst>
            <pc:docMk/>
            <pc:sldMk cId="0" sldId="261"/>
            <ac:spMk id="437" creationId="{3D2FAD54-B917-015F-E9A3-9C1D6D097BD8}"/>
          </ac:spMkLst>
        </pc:spChg>
        <pc:grpChg chg="mod">
          <ac:chgData name="montaser obied" userId="2daf864f83c5e38c" providerId="LiveId" clId="{67E32D06-2856-408E-9831-B0545E13168B}" dt="2023-11-13T09:12:31.097" v="569" actId="1076"/>
          <ac:grpSpMkLst>
            <pc:docMk/>
            <pc:sldMk cId="0" sldId="261"/>
            <ac:grpSpMk id="247" creationId="{00000000-0000-0000-0000-000000000000}"/>
          </ac:grpSpMkLst>
        </pc:grpChg>
      </pc:sldChg>
      <pc:sldChg chg="modSp mod">
        <pc:chgData name="montaser obied" userId="2daf864f83c5e38c" providerId="LiveId" clId="{67E32D06-2856-408E-9831-B0545E13168B}" dt="2023-11-13T09:12:17.740" v="568" actId="1076"/>
        <pc:sldMkLst>
          <pc:docMk/>
          <pc:sldMk cId="0" sldId="262"/>
        </pc:sldMkLst>
        <pc:spChg chg="mod">
          <ac:chgData name="montaser obied" userId="2daf864f83c5e38c" providerId="LiveId" clId="{67E32D06-2856-408E-9831-B0545E13168B}" dt="2023-11-13T09:12:17.740" v="568" actId="1076"/>
          <ac:spMkLst>
            <pc:docMk/>
            <pc:sldMk cId="0" sldId="262"/>
            <ac:spMk id="2" creationId="{00000000-0000-0000-0000-000000000000}"/>
          </ac:spMkLst>
        </pc:spChg>
        <pc:spChg chg="mod">
          <ac:chgData name="montaser obied" userId="2daf864f83c5e38c" providerId="LiveId" clId="{67E32D06-2856-408E-9831-B0545E13168B}" dt="2023-11-13T09:12:13.237" v="566" actId="1076"/>
          <ac:spMkLst>
            <pc:docMk/>
            <pc:sldMk cId="0" sldId="262"/>
            <ac:spMk id="3" creationId="{00000000-0000-0000-0000-000000000000}"/>
          </ac:spMkLst>
        </pc:spChg>
        <pc:spChg chg="mod">
          <ac:chgData name="montaser obied" userId="2daf864f83c5e38c" providerId="LiveId" clId="{67E32D06-2856-408E-9831-B0545E13168B}" dt="2023-11-13T09:08:24.071" v="344" actId="20577"/>
          <ac:spMkLst>
            <pc:docMk/>
            <pc:sldMk cId="0" sldId="262"/>
            <ac:spMk id="8"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7559992" cy="10692002"/>
          </a:xfrm>
          <a:prstGeom prst="rect">
            <a:avLst/>
          </a:prstGeom>
        </p:spPr>
      </p:pic>
      <p:sp>
        <p:nvSpPr>
          <p:cNvPr id="17" name="bg object 17"/>
          <p:cNvSpPr/>
          <p:nvPr/>
        </p:nvSpPr>
        <p:spPr>
          <a:xfrm>
            <a:off x="0" y="0"/>
            <a:ext cx="7560309" cy="10692130"/>
          </a:xfrm>
          <a:custGeom>
            <a:avLst/>
            <a:gdLst/>
            <a:ahLst/>
            <a:cxnLst/>
            <a:rect l="l" t="t" r="r" b="b"/>
            <a:pathLst>
              <a:path w="7560309" h="10692130">
                <a:moveTo>
                  <a:pt x="6450810" y="0"/>
                </a:moveTo>
                <a:lnTo>
                  <a:pt x="5448127" y="0"/>
                </a:lnTo>
                <a:lnTo>
                  <a:pt x="0" y="2598625"/>
                </a:lnTo>
                <a:lnTo>
                  <a:pt x="0" y="10360250"/>
                </a:lnTo>
                <a:lnTo>
                  <a:pt x="454032" y="10692003"/>
                </a:lnTo>
                <a:lnTo>
                  <a:pt x="4729761" y="10692003"/>
                </a:lnTo>
                <a:lnTo>
                  <a:pt x="5318082" y="10428076"/>
                </a:lnTo>
                <a:lnTo>
                  <a:pt x="7251242" y="8960703"/>
                </a:lnTo>
                <a:lnTo>
                  <a:pt x="7560005" y="8471995"/>
                </a:lnTo>
                <a:lnTo>
                  <a:pt x="7560005" y="2348228"/>
                </a:lnTo>
                <a:lnTo>
                  <a:pt x="6450810" y="0"/>
                </a:lnTo>
                <a:close/>
              </a:path>
            </a:pathLst>
          </a:custGeom>
          <a:solidFill>
            <a:srgbClr val="E42A83">
              <a:alpha val="54998"/>
            </a:srgbClr>
          </a:solidFill>
        </p:spPr>
        <p:txBody>
          <a:bodyPr wrap="square" lIns="0" tIns="0" rIns="0" bIns="0" rtlCol="0"/>
          <a:lstStyle/>
          <a:p>
            <a:endParaRPr/>
          </a:p>
        </p:txBody>
      </p:sp>
      <p:sp>
        <p:nvSpPr>
          <p:cNvPr id="18" name="bg object 18"/>
          <p:cNvSpPr/>
          <p:nvPr/>
        </p:nvSpPr>
        <p:spPr>
          <a:xfrm>
            <a:off x="0" y="0"/>
            <a:ext cx="7560309" cy="10692130"/>
          </a:xfrm>
          <a:custGeom>
            <a:avLst/>
            <a:gdLst/>
            <a:ahLst/>
            <a:cxnLst/>
            <a:rect l="l" t="t" r="r" b="b"/>
            <a:pathLst>
              <a:path w="7560309" h="10692130">
                <a:moveTo>
                  <a:pt x="7005011" y="0"/>
                </a:moveTo>
                <a:lnTo>
                  <a:pt x="5657178" y="0"/>
                </a:lnTo>
                <a:lnTo>
                  <a:pt x="0" y="2698337"/>
                </a:lnTo>
                <a:lnTo>
                  <a:pt x="0" y="9796540"/>
                </a:lnTo>
                <a:lnTo>
                  <a:pt x="1225508" y="10692003"/>
                </a:lnTo>
                <a:lnTo>
                  <a:pt x="4721959" y="10692003"/>
                </a:lnTo>
                <a:lnTo>
                  <a:pt x="5793102" y="10211476"/>
                </a:lnTo>
                <a:lnTo>
                  <a:pt x="7560005" y="8870296"/>
                </a:lnTo>
                <a:lnTo>
                  <a:pt x="7560005" y="1163569"/>
                </a:lnTo>
                <a:lnTo>
                  <a:pt x="7005011" y="0"/>
                </a:lnTo>
                <a:close/>
              </a:path>
            </a:pathLst>
          </a:custGeom>
          <a:solidFill>
            <a:srgbClr val="F7DEEA">
              <a:alpha val="14999"/>
            </a:srgbClr>
          </a:solidFill>
        </p:spPr>
        <p:txBody>
          <a:bodyPr wrap="square" lIns="0" tIns="0" rIns="0" bIns="0" rtlCol="0"/>
          <a:lstStyle/>
          <a:p>
            <a:endParaRPr/>
          </a:p>
        </p:txBody>
      </p:sp>
      <p:sp>
        <p:nvSpPr>
          <p:cNvPr id="19" name="bg object 19"/>
          <p:cNvSpPr/>
          <p:nvPr/>
        </p:nvSpPr>
        <p:spPr>
          <a:xfrm>
            <a:off x="0" y="1533760"/>
            <a:ext cx="7560309" cy="9158605"/>
          </a:xfrm>
          <a:custGeom>
            <a:avLst/>
            <a:gdLst/>
            <a:ahLst/>
            <a:cxnLst/>
            <a:rect l="l" t="t" r="r" b="b"/>
            <a:pathLst>
              <a:path w="7560309" h="9158605">
                <a:moveTo>
                  <a:pt x="4877997" y="0"/>
                </a:moveTo>
                <a:lnTo>
                  <a:pt x="2501439" y="492186"/>
                </a:lnTo>
                <a:lnTo>
                  <a:pt x="783003" y="1574996"/>
                </a:lnTo>
                <a:lnTo>
                  <a:pt x="0" y="2387546"/>
                </a:lnTo>
                <a:lnTo>
                  <a:pt x="0" y="9158243"/>
                </a:lnTo>
                <a:lnTo>
                  <a:pt x="7560005" y="9158243"/>
                </a:lnTo>
                <a:lnTo>
                  <a:pt x="7560005" y="208671"/>
                </a:lnTo>
                <a:lnTo>
                  <a:pt x="6984281" y="49218"/>
                </a:lnTo>
                <a:lnTo>
                  <a:pt x="4877997" y="0"/>
                </a:lnTo>
                <a:close/>
              </a:path>
            </a:pathLst>
          </a:custGeom>
          <a:solidFill>
            <a:srgbClr val="E42A83">
              <a:alpha val="54998"/>
            </a:srgbClr>
          </a:solidFill>
        </p:spPr>
        <p:txBody>
          <a:bodyPr wrap="square" lIns="0" tIns="0" rIns="0" bIns="0" rtlCol="0"/>
          <a:lstStyle/>
          <a:p>
            <a:endParaRPr/>
          </a:p>
        </p:txBody>
      </p:sp>
      <p:sp>
        <p:nvSpPr>
          <p:cNvPr id="20" name="bg object 20"/>
          <p:cNvSpPr/>
          <p:nvPr/>
        </p:nvSpPr>
        <p:spPr>
          <a:xfrm>
            <a:off x="0" y="1524749"/>
            <a:ext cx="7560309" cy="9167495"/>
          </a:xfrm>
          <a:custGeom>
            <a:avLst/>
            <a:gdLst/>
            <a:ahLst/>
            <a:cxnLst/>
            <a:rect l="l" t="t" r="r" b="b"/>
            <a:pathLst>
              <a:path w="7560309" h="9167495">
                <a:moveTo>
                  <a:pt x="4355994" y="0"/>
                </a:moveTo>
                <a:lnTo>
                  <a:pt x="1979436" y="492188"/>
                </a:lnTo>
                <a:lnTo>
                  <a:pt x="261000" y="1575003"/>
                </a:lnTo>
                <a:lnTo>
                  <a:pt x="0" y="1845853"/>
                </a:lnTo>
                <a:lnTo>
                  <a:pt x="0" y="9167253"/>
                </a:lnTo>
                <a:lnTo>
                  <a:pt x="7560005" y="9167253"/>
                </a:lnTo>
                <a:lnTo>
                  <a:pt x="7560005" y="353246"/>
                </a:lnTo>
                <a:lnTo>
                  <a:pt x="6462279" y="49218"/>
                </a:lnTo>
                <a:lnTo>
                  <a:pt x="4355994" y="0"/>
                </a:lnTo>
                <a:close/>
              </a:path>
            </a:pathLst>
          </a:custGeom>
          <a:solidFill>
            <a:srgbClr val="F7DEEA">
              <a:alpha val="14999"/>
            </a:srgbClr>
          </a:solidFill>
        </p:spPr>
        <p:txBody>
          <a:bodyPr wrap="square" lIns="0" tIns="0" rIns="0" bIns="0" rtlCol="0"/>
          <a:lstStyle/>
          <a:p>
            <a:endParaRPr/>
          </a:p>
        </p:txBody>
      </p:sp>
      <p:sp>
        <p:nvSpPr>
          <p:cNvPr id="2" name="Holder 2"/>
          <p:cNvSpPr>
            <a:spLocks noGrp="1"/>
          </p:cNvSpPr>
          <p:nvPr>
            <p:ph type="ctrTitle"/>
          </p:nvPr>
        </p:nvSpPr>
        <p:spPr>
          <a:xfrm>
            <a:off x="418548" y="377403"/>
            <a:ext cx="3775710" cy="1099820"/>
          </a:xfrm>
          <a:prstGeom prst="rect">
            <a:avLst/>
          </a:prstGeom>
        </p:spPr>
        <p:txBody>
          <a:bodyPr wrap="square" lIns="0" tIns="0" rIns="0" bIns="0">
            <a:spAutoFit/>
          </a:bodyPr>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5063299" y="446104"/>
            <a:ext cx="5113020" cy="482600"/>
          </a:xfrm>
          <a:prstGeom prst="rect">
            <a:avLst/>
          </a:prstGeom>
        </p:spPr>
        <p:txBody>
          <a:bodyPr wrap="square" lIns="0" tIns="0" rIns="0" bIns="0">
            <a:spAutoFit/>
          </a:bodyPr>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11/13/2023</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hyperlink" Target="https://www.ifrc.org/" TargetMode="External"/><Relationship Id="rId2" Type="http://schemas.openxmlformats.org/officeDocument/2006/relationships/hyperlink" Target="mailto:secretariat@ifrc.org"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 Type="http://schemas.openxmlformats.org/officeDocument/2006/relationships/image" Target="../media/image7.png"/><Relationship Id="rId16"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4" Type="http://schemas.openxmlformats.org/officeDocument/2006/relationships/image" Target="../media/image25.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hyperlink" Target="https://communityengagementhub.org/resource/ifrc-feedback-kit" TargetMode="External"/><Relationship Id="rId2" Type="http://schemas.openxmlformats.org/officeDocument/2006/relationships/hyperlink" Target="mailto:cea.geneva@ifrc.org" TargetMode="External"/><Relationship Id="rId1" Type="http://schemas.openxmlformats.org/officeDocument/2006/relationships/slideLayout" Target="../slideLayouts/slideLayout5.xml"/><Relationship Id="rId4" Type="http://schemas.openxmlformats.org/officeDocument/2006/relationships/image" Target="../media/image3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18548" y="1793105"/>
            <a:ext cx="2177415" cy="843280"/>
          </a:xfrm>
          <a:prstGeom prst="rect">
            <a:avLst/>
          </a:prstGeom>
        </p:spPr>
        <p:txBody>
          <a:bodyPr vert="horz" wrap="square" lIns="0" tIns="12700" rIns="0" bIns="0" rtlCol="0">
            <a:spAutoFit/>
          </a:bodyPr>
          <a:lstStyle/>
          <a:p>
            <a:pPr marL="12700" rtl="1">
              <a:lnSpc>
                <a:spcPct val="100000"/>
              </a:lnSpc>
              <a:spcBef>
                <a:spcPts val="100"/>
              </a:spcBef>
            </a:pPr>
            <a:r>
              <a:rPr lang="ar-JO" sz="3000" spc="-10" dirty="0">
                <a:solidFill>
                  <a:srgbClr val="FFFFFF"/>
                </a:solidFill>
                <a:latin typeface="Verdana"/>
                <a:cs typeface="Verdana"/>
              </a:rPr>
              <a:t>نظرة عامة</a:t>
            </a:r>
            <a:endParaRPr sz="3000" dirty="0">
              <a:latin typeface="Verdana"/>
              <a:cs typeface="Verdana"/>
            </a:endParaRPr>
          </a:p>
          <a:p>
            <a:pPr marL="12700" rtl="1">
              <a:lnSpc>
                <a:spcPct val="100000"/>
              </a:lnSpc>
              <a:spcBef>
                <a:spcPts val="1275"/>
              </a:spcBef>
            </a:pPr>
            <a:r>
              <a:rPr lang="ar-JO" sz="1300" b="1" dirty="0">
                <a:solidFill>
                  <a:srgbClr val="FFFFFF"/>
                </a:solidFill>
                <a:latin typeface="Century Gothic"/>
                <a:cs typeface="Century Gothic"/>
              </a:rPr>
              <a:t>تشرين الأول 2022</a:t>
            </a:r>
            <a:endParaRPr sz="1300" dirty="0">
              <a:latin typeface="Century Gothic"/>
              <a:cs typeface="Century Gothic"/>
            </a:endParaRPr>
          </a:p>
        </p:txBody>
      </p:sp>
      <p:sp>
        <p:nvSpPr>
          <p:cNvPr id="3" name="object 3"/>
          <p:cNvSpPr txBox="1">
            <a:spLocks noGrp="1"/>
          </p:cNvSpPr>
          <p:nvPr>
            <p:ph type="ctrTitle"/>
          </p:nvPr>
        </p:nvSpPr>
        <p:spPr>
          <a:xfrm>
            <a:off x="217241" y="46111"/>
            <a:ext cx="5791154" cy="2100575"/>
          </a:xfrm>
          <a:prstGeom prst="rect">
            <a:avLst/>
          </a:prstGeom>
        </p:spPr>
        <p:txBody>
          <a:bodyPr vert="horz" wrap="square" lIns="0" tIns="99060" rIns="0" bIns="0" rtlCol="0">
            <a:spAutoFit/>
          </a:bodyPr>
          <a:lstStyle/>
          <a:p>
            <a:pPr marL="12700" marR="5080" algn="r">
              <a:lnSpc>
                <a:spcPts val="3900"/>
              </a:lnSpc>
              <a:spcBef>
                <a:spcPts val="780"/>
              </a:spcBef>
            </a:pPr>
            <a:r>
              <a:rPr lang="ar-JO" sz="3800" spc="260" dirty="0">
                <a:solidFill>
                  <a:srgbClr val="FFFFFF"/>
                </a:solidFill>
              </a:rPr>
              <a:t>مجموعة أدوات الملاحظات والإنطباعات الخاصة بالإتحاد الدولي لجمعيات الصليب الأحمر والهلال الأحمر  </a:t>
            </a:r>
            <a:endParaRPr sz="3800" dirty="0"/>
          </a:p>
        </p:txBody>
      </p:sp>
      <p:grpSp>
        <p:nvGrpSpPr>
          <p:cNvPr id="4" name="object 4"/>
          <p:cNvGrpSpPr/>
          <p:nvPr/>
        </p:nvGrpSpPr>
        <p:grpSpPr>
          <a:xfrm>
            <a:off x="206687" y="324002"/>
            <a:ext cx="7245984" cy="9907905"/>
            <a:chOff x="206687" y="324002"/>
            <a:chExt cx="7245984" cy="9907905"/>
          </a:xfrm>
        </p:grpSpPr>
        <p:sp>
          <p:nvSpPr>
            <p:cNvPr id="5" name="object 5"/>
            <p:cNvSpPr/>
            <p:nvPr/>
          </p:nvSpPr>
          <p:spPr>
            <a:xfrm>
              <a:off x="6012002" y="324002"/>
              <a:ext cx="1096645" cy="1046480"/>
            </a:xfrm>
            <a:custGeom>
              <a:avLst/>
              <a:gdLst/>
              <a:ahLst/>
              <a:cxnLst/>
              <a:rect l="l" t="t" r="r" b="b"/>
              <a:pathLst>
                <a:path w="1096645" h="1046480">
                  <a:moveTo>
                    <a:pt x="1096352" y="0"/>
                  </a:moveTo>
                  <a:lnTo>
                    <a:pt x="0" y="0"/>
                  </a:lnTo>
                  <a:lnTo>
                    <a:pt x="0" y="1046403"/>
                  </a:lnTo>
                  <a:lnTo>
                    <a:pt x="1096352" y="1046403"/>
                  </a:lnTo>
                  <a:lnTo>
                    <a:pt x="1096352" y="0"/>
                  </a:lnTo>
                  <a:close/>
                </a:path>
              </a:pathLst>
            </a:custGeom>
            <a:solidFill>
              <a:srgbClr val="FFFFFF"/>
            </a:solidFill>
          </p:spPr>
          <p:txBody>
            <a:bodyPr wrap="square" lIns="0" tIns="0" rIns="0" bIns="0" rtlCol="0"/>
            <a:lstStyle/>
            <a:p>
              <a:endParaRPr/>
            </a:p>
          </p:txBody>
        </p:sp>
        <p:sp>
          <p:nvSpPr>
            <p:cNvPr id="6" name="object 6"/>
            <p:cNvSpPr/>
            <p:nvPr/>
          </p:nvSpPr>
          <p:spPr>
            <a:xfrm>
              <a:off x="6192761" y="501052"/>
              <a:ext cx="731520" cy="363220"/>
            </a:xfrm>
            <a:custGeom>
              <a:avLst/>
              <a:gdLst/>
              <a:ahLst/>
              <a:cxnLst/>
              <a:rect l="l" t="t" r="r" b="b"/>
              <a:pathLst>
                <a:path w="731520" h="363219">
                  <a:moveTo>
                    <a:pt x="358165" y="128511"/>
                  </a:moveTo>
                  <a:lnTo>
                    <a:pt x="232791" y="128511"/>
                  </a:lnTo>
                  <a:lnTo>
                    <a:pt x="232791" y="4051"/>
                  </a:lnTo>
                  <a:lnTo>
                    <a:pt x="125349" y="4051"/>
                  </a:lnTo>
                  <a:lnTo>
                    <a:pt x="125349" y="128511"/>
                  </a:lnTo>
                  <a:lnTo>
                    <a:pt x="0" y="128511"/>
                  </a:lnTo>
                  <a:lnTo>
                    <a:pt x="0" y="236461"/>
                  </a:lnTo>
                  <a:lnTo>
                    <a:pt x="125349" y="236461"/>
                  </a:lnTo>
                  <a:lnTo>
                    <a:pt x="125349" y="361784"/>
                  </a:lnTo>
                  <a:lnTo>
                    <a:pt x="232803" y="361784"/>
                  </a:lnTo>
                  <a:lnTo>
                    <a:pt x="232791" y="236461"/>
                  </a:lnTo>
                  <a:lnTo>
                    <a:pt x="358165" y="236461"/>
                  </a:lnTo>
                  <a:lnTo>
                    <a:pt x="358165" y="128511"/>
                  </a:lnTo>
                  <a:close/>
                </a:path>
                <a:path w="731520" h="363219">
                  <a:moveTo>
                    <a:pt x="731481" y="321246"/>
                  </a:moveTo>
                  <a:lnTo>
                    <a:pt x="718223" y="325831"/>
                  </a:lnTo>
                  <a:lnTo>
                    <a:pt x="704443" y="329184"/>
                  </a:lnTo>
                  <a:lnTo>
                    <a:pt x="690206" y="331241"/>
                  </a:lnTo>
                  <a:lnTo>
                    <a:pt x="675576" y="331939"/>
                  </a:lnTo>
                  <a:lnTo>
                    <a:pt x="627786" y="324231"/>
                  </a:lnTo>
                  <a:lnTo>
                    <a:pt x="586282" y="302768"/>
                  </a:lnTo>
                  <a:lnTo>
                    <a:pt x="553567" y="270040"/>
                  </a:lnTo>
                  <a:lnTo>
                    <a:pt x="532104" y="228536"/>
                  </a:lnTo>
                  <a:lnTo>
                    <a:pt x="524395" y="180759"/>
                  </a:lnTo>
                  <a:lnTo>
                    <a:pt x="532104" y="132981"/>
                  </a:lnTo>
                  <a:lnTo>
                    <a:pt x="553567" y="91478"/>
                  </a:lnTo>
                  <a:lnTo>
                    <a:pt x="586282" y="58750"/>
                  </a:lnTo>
                  <a:lnTo>
                    <a:pt x="627786" y="37287"/>
                  </a:lnTo>
                  <a:lnTo>
                    <a:pt x="675576" y="29578"/>
                  </a:lnTo>
                  <a:lnTo>
                    <a:pt x="689356" y="30200"/>
                  </a:lnTo>
                  <a:lnTo>
                    <a:pt x="702792" y="32029"/>
                  </a:lnTo>
                  <a:lnTo>
                    <a:pt x="715835" y="35013"/>
                  </a:lnTo>
                  <a:lnTo>
                    <a:pt x="728408" y="39090"/>
                  </a:lnTo>
                  <a:lnTo>
                    <a:pt x="703757" y="22656"/>
                  </a:lnTo>
                  <a:lnTo>
                    <a:pt x="676503" y="10363"/>
                  </a:lnTo>
                  <a:lnTo>
                    <a:pt x="647077" y="2667"/>
                  </a:lnTo>
                  <a:lnTo>
                    <a:pt x="615924" y="0"/>
                  </a:lnTo>
                  <a:lnTo>
                    <a:pt x="567690" y="6489"/>
                  </a:lnTo>
                  <a:lnTo>
                    <a:pt x="524357" y="24777"/>
                  </a:lnTo>
                  <a:lnTo>
                    <a:pt x="487641" y="53136"/>
                  </a:lnTo>
                  <a:lnTo>
                    <a:pt x="459270" y="89865"/>
                  </a:lnTo>
                  <a:lnTo>
                    <a:pt x="440982" y="133197"/>
                  </a:lnTo>
                  <a:lnTo>
                    <a:pt x="434505" y="181419"/>
                  </a:lnTo>
                  <a:lnTo>
                    <a:pt x="440982" y="229641"/>
                  </a:lnTo>
                  <a:lnTo>
                    <a:pt x="459270" y="272973"/>
                  </a:lnTo>
                  <a:lnTo>
                    <a:pt x="487641" y="309689"/>
                  </a:lnTo>
                  <a:lnTo>
                    <a:pt x="524357" y="338048"/>
                  </a:lnTo>
                  <a:lnTo>
                    <a:pt x="567690" y="356336"/>
                  </a:lnTo>
                  <a:lnTo>
                    <a:pt x="615924" y="362813"/>
                  </a:lnTo>
                  <a:lnTo>
                    <a:pt x="648093" y="359968"/>
                  </a:lnTo>
                  <a:lnTo>
                    <a:pt x="678395" y="351764"/>
                  </a:lnTo>
                  <a:lnTo>
                    <a:pt x="706361" y="338696"/>
                  </a:lnTo>
                  <a:lnTo>
                    <a:pt x="731481" y="321246"/>
                  </a:lnTo>
                  <a:close/>
                </a:path>
              </a:pathLst>
            </a:custGeom>
            <a:solidFill>
              <a:srgbClr val="E83D49"/>
            </a:solidFill>
          </p:spPr>
          <p:txBody>
            <a:bodyPr wrap="square" lIns="0" tIns="0" rIns="0" bIns="0" rtlCol="0"/>
            <a:lstStyle/>
            <a:p>
              <a:endParaRPr/>
            </a:p>
          </p:txBody>
        </p:sp>
        <p:sp>
          <p:nvSpPr>
            <p:cNvPr id="7" name="object 7"/>
            <p:cNvSpPr/>
            <p:nvPr/>
          </p:nvSpPr>
          <p:spPr>
            <a:xfrm>
              <a:off x="6192761" y="967892"/>
              <a:ext cx="733425" cy="223520"/>
            </a:xfrm>
            <a:custGeom>
              <a:avLst/>
              <a:gdLst/>
              <a:ahLst/>
              <a:cxnLst/>
              <a:rect l="l" t="t" r="r" b="b"/>
              <a:pathLst>
                <a:path w="733425" h="223519">
                  <a:moveTo>
                    <a:pt x="49987" y="3695"/>
                  </a:moveTo>
                  <a:lnTo>
                    <a:pt x="0" y="3695"/>
                  </a:lnTo>
                  <a:lnTo>
                    <a:pt x="0" y="219697"/>
                  </a:lnTo>
                  <a:lnTo>
                    <a:pt x="49987" y="219697"/>
                  </a:lnTo>
                  <a:lnTo>
                    <a:pt x="49987" y="3695"/>
                  </a:lnTo>
                  <a:close/>
                </a:path>
                <a:path w="733425" h="223519">
                  <a:moveTo>
                    <a:pt x="264439" y="3695"/>
                  </a:moveTo>
                  <a:lnTo>
                    <a:pt x="101206" y="3695"/>
                  </a:lnTo>
                  <a:lnTo>
                    <a:pt x="101206" y="219697"/>
                  </a:lnTo>
                  <a:lnTo>
                    <a:pt x="151193" y="219697"/>
                  </a:lnTo>
                  <a:lnTo>
                    <a:pt x="151193" y="141008"/>
                  </a:lnTo>
                  <a:lnTo>
                    <a:pt x="251180" y="141008"/>
                  </a:lnTo>
                  <a:lnTo>
                    <a:pt x="251180" y="100901"/>
                  </a:lnTo>
                  <a:lnTo>
                    <a:pt x="151193" y="100901"/>
                  </a:lnTo>
                  <a:lnTo>
                    <a:pt x="151193" y="43815"/>
                  </a:lnTo>
                  <a:lnTo>
                    <a:pt x="264439" y="43815"/>
                  </a:lnTo>
                  <a:lnTo>
                    <a:pt x="264439" y="3695"/>
                  </a:lnTo>
                  <a:close/>
                </a:path>
                <a:path w="733425" h="223519">
                  <a:moveTo>
                    <a:pt x="401142" y="3695"/>
                  </a:moveTo>
                  <a:lnTo>
                    <a:pt x="307644" y="3695"/>
                  </a:lnTo>
                  <a:lnTo>
                    <a:pt x="307644" y="219697"/>
                  </a:lnTo>
                  <a:lnTo>
                    <a:pt x="357631" y="219697"/>
                  </a:lnTo>
                  <a:lnTo>
                    <a:pt x="357631" y="159524"/>
                  </a:lnTo>
                  <a:lnTo>
                    <a:pt x="456978" y="159524"/>
                  </a:lnTo>
                  <a:lnTo>
                    <a:pt x="450519" y="150266"/>
                  </a:lnTo>
                  <a:lnTo>
                    <a:pt x="460553" y="145127"/>
                  </a:lnTo>
                  <a:lnTo>
                    <a:pt x="469376" y="138968"/>
                  </a:lnTo>
                  <a:lnTo>
                    <a:pt x="476983" y="131787"/>
                  </a:lnTo>
                  <a:lnTo>
                    <a:pt x="483374" y="123583"/>
                  </a:lnTo>
                  <a:lnTo>
                    <a:pt x="485516" y="119722"/>
                  </a:lnTo>
                  <a:lnTo>
                    <a:pt x="357631" y="119722"/>
                  </a:lnTo>
                  <a:lnTo>
                    <a:pt x="357631" y="44424"/>
                  </a:lnTo>
                  <a:lnTo>
                    <a:pt x="485699" y="44424"/>
                  </a:lnTo>
                  <a:lnTo>
                    <a:pt x="483527" y="40424"/>
                  </a:lnTo>
                  <a:lnTo>
                    <a:pt x="450976" y="13258"/>
                  </a:lnTo>
                  <a:lnTo>
                    <a:pt x="415015" y="4293"/>
                  </a:lnTo>
                  <a:lnTo>
                    <a:pt x="401142" y="3695"/>
                  </a:lnTo>
                  <a:close/>
                </a:path>
                <a:path w="733425" h="223519">
                  <a:moveTo>
                    <a:pt x="456978" y="159524"/>
                  </a:moveTo>
                  <a:lnTo>
                    <a:pt x="403605" y="159524"/>
                  </a:lnTo>
                  <a:lnTo>
                    <a:pt x="445261" y="219697"/>
                  </a:lnTo>
                  <a:lnTo>
                    <a:pt x="498957" y="219697"/>
                  </a:lnTo>
                  <a:lnTo>
                    <a:pt x="456978" y="159524"/>
                  </a:lnTo>
                  <a:close/>
                </a:path>
                <a:path w="733425" h="223519">
                  <a:moveTo>
                    <a:pt x="485699" y="44424"/>
                  </a:moveTo>
                  <a:lnTo>
                    <a:pt x="398360" y="44424"/>
                  </a:lnTo>
                  <a:lnTo>
                    <a:pt x="408945" y="45033"/>
                  </a:lnTo>
                  <a:lnTo>
                    <a:pt x="418182" y="46859"/>
                  </a:lnTo>
                  <a:lnTo>
                    <a:pt x="444347" y="82080"/>
                  </a:lnTo>
                  <a:lnTo>
                    <a:pt x="443614" y="90523"/>
                  </a:lnTo>
                  <a:lnTo>
                    <a:pt x="408945" y="119105"/>
                  </a:lnTo>
                  <a:lnTo>
                    <a:pt x="398360" y="119722"/>
                  </a:lnTo>
                  <a:lnTo>
                    <a:pt x="485516" y="119722"/>
                  </a:lnTo>
                  <a:lnTo>
                    <a:pt x="488440" y="114452"/>
                  </a:lnTo>
                  <a:lnTo>
                    <a:pt x="492071" y="104406"/>
                  </a:lnTo>
                  <a:lnTo>
                    <a:pt x="494222" y="93697"/>
                  </a:lnTo>
                  <a:lnTo>
                    <a:pt x="494944" y="82080"/>
                  </a:lnTo>
                  <a:lnTo>
                    <a:pt x="494230" y="70447"/>
                  </a:lnTo>
                  <a:lnTo>
                    <a:pt x="492088" y="59628"/>
                  </a:lnTo>
                  <a:lnTo>
                    <a:pt x="488520" y="49620"/>
                  </a:lnTo>
                  <a:lnTo>
                    <a:pt x="485699" y="44424"/>
                  </a:lnTo>
                  <a:close/>
                </a:path>
                <a:path w="733425" h="223519">
                  <a:moveTo>
                    <a:pt x="644296" y="0"/>
                  </a:moveTo>
                  <a:lnTo>
                    <a:pt x="598037" y="8063"/>
                  </a:lnTo>
                  <a:lnTo>
                    <a:pt x="560438" y="31469"/>
                  </a:lnTo>
                  <a:lnTo>
                    <a:pt x="535631" y="67294"/>
                  </a:lnTo>
                  <a:lnTo>
                    <a:pt x="527037" y="111696"/>
                  </a:lnTo>
                  <a:lnTo>
                    <a:pt x="527992" y="127329"/>
                  </a:lnTo>
                  <a:lnTo>
                    <a:pt x="542315" y="169252"/>
                  </a:lnTo>
                  <a:lnTo>
                    <a:pt x="571644" y="201187"/>
                  </a:lnTo>
                  <a:lnTo>
                    <a:pt x="612547" y="219816"/>
                  </a:lnTo>
                  <a:lnTo>
                    <a:pt x="643991" y="223405"/>
                  </a:lnTo>
                  <a:lnTo>
                    <a:pt x="657697" y="222788"/>
                  </a:lnTo>
                  <a:lnTo>
                    <a:pt x="694905" y="213525"/>
                  </a:lnTo>
                  <a:lnTo>
                    <a:pt x="733171" y="184835"/>
                  </a:lnTo>
                  <a:lnTo>
                    <a:pt x="728824" y="180822"/>
                  </a:lnTo>
                  <a:lnTo>
                    <a:pt x="646760" y="180822"/>
                  </a:lnTo>
                  <a:lnTo>
                    <a:pt x="637001" y="180272"/>
                  </a:lnTo>
                  <a:lnTo>
                    <a:pt x="596969" y="161497"/>
                  </a:lnTo>
                  <a:lnTo>
                    <a:pt x="578194" y="121457"/>
                  </a:lnTo>
                  <a:lnTo>
                    <a:pt x="577646" y="111696"/>
                  </a:lnTo>
                  <a:lnTo>
                    <a:pt x="578194" y="101937"/>
                  </a:lnTo>
                  <a:lnTo>
                    <a:pt x="596969" y="61906"/>
                  </a:lnTo>
                  <a:lnTo>
                    <a:pt x="637001" y="43131"/>
                  </a:lnTo>
                  <a:lnTo>
                    <a:pt x="646760" y="42583"/>
                  </a:lnTo>
                  <a:lnTo>
                    <a:pt x="728480" y="42583"/>
                  </a:lnTo>
                  <a:lnTo>
                    <a:pt x="733171" y="38252"/>
                  </a:lnTo>
                  <a:lnTo>
                    <a:pt x="695058" y="9867"/>
                  </a:lnTo>
                  <a:lnTo>
                    <a:pt x="657998" y="616"/>
                  </a:lnTo>
                  <a:lnTo>
                    <a:pt x="644296" y="0"/>
                  </a:lnTo>
                  <a:close/>
                </a:path>
                <a:path w="733425" h="223519">
                  <a:moveTo>
                    <a:pt x="701078" y="155206"/>
                  </a:moveTo>
                  <a:lnTo>
                    <a:pt x="689461" y="166415"/>
                  </a:lnTo>
                  <a:lnTo>
                    <a:pt x="676538" y="174420"/>
                  </a:lnTo>
                  <a:lnTo>
                    <a:pt x="662305" y="179222"/>
                  </a:lnTo>
                  <a:lnTo>
                    <a:pt x="646760" y="180822"/>
                  </a:lnTo>
                  <a:lnTo>
                    <a:pt x="728824" y="180822"/>
                  </a:lnTo>
                  <a:lnTo>
                    <a:pt x="701078" y="155206"/>
                  </a:lnTo>
                  <a:close/>
                </a:path>
                <a:path w="733425" h="223519">
                  <a:moveTo>
                    <a:pt x="728480" y="42583"/>
                  </a:moveTo>
                  <a:lnTo>
                    <a:pt x="646760" y="42583"/>
                  </a:lnTo>
                  <a:lnTo>
                    <a:pt x="662305" y="44164"/>
                  </a:lnTo>
                  <a:lnTo>
                    <a:pt x="676538" y="48907"/>
                  </a:lnTo>
                  <a:lnTo>
                    <a:pt x="689461" y="56813"/>
                  </a:lnTo>
                  <a:lnTo>
                    <a:pt x="701078" y="67881"/>
                  </a:lnTo>
                  <a:lnTo>
                    <a:pt x="728480" y="42583"/>
                  </a:lnTo>
                  <a:close/>
                </a:path>
              </a:pathLst>
            </a:custGeom>
            <a:solidFill>
              <a:srgbClr val="282827"/>
            </a:solidFill>
          </p:spPr>
          <p:txBody>
            <a:bodyPr wrap="square" lIns="0" tIns="0" rIns="0" bIns="0" rtlCol="0"/>
            <a:lstStyle/>
            <a:p>
              <a:endParaRPr/>
            </a:p>
          </p:txBody>
        </p:sp>
        <p:pic>
          <p:nvPicPr>
            <p:cNvPr id="8" name="object 8"/>
            <p:cNvPicPr/>
            <p:nvPr/>
          </p:nvPicPr>
          <p:blipFill>
            <a:blip r:embed="rId2" cstate="print"/>
            <a:stretch>
              <a:fillRect/>
            </a:stretch>
          </p:blipFill>
          <p:spPr>
            <a:xfrm>
              <a:off x="470801" y="3238131"/>
              <a:ext cx="3164052" cy="3164039"/>
            </a:xfrm>
            <a:prstGeom prst="rect">
              <a:avLst/>
            </a:prstGeom>
          </p:spPr>
        </p:pic>
        <p:sp>
          <p:nvSpPr>
            <p:cNvPr id="9" name="object 9"/>
            <p:cNvSpPr/>
            <p:nvPr/>
          </p:nvSpPr>
          <p:spPr>
            <a:xfrm>
              <a:off x="949015" y="3104309"/>
              <a:ext cx="2806065" cy="2737485"/>
            </a:xfrm>
            <a:custGeom>
              <a:avLst/>
              <a:gdLst/>
              <a:ahLst/>
              <a:cxnLst/>
              <a:rect l="l" t="t" r="r" b="b"/>
              <a:pathLst>
                <a:path w="2806065" h="2737485">
                  <a:moveTo>
                    <a:pt x="1244083" y="30"/>
                  </a:moveTo>
                  <a:lnTo>
                    <a:pt x="1199152" y="0"/>
                  </a:lnTo>
                  <a:lnTo>
                    <a:pt x="1154250" y="1249"/>
                  </a:lnTo>
                  <a:lnTo>
                    <a:pt x="1109406" y="3778"/>
                  </a:lnTo>
                  <a:lnTo>
                    <a:pt x="1064649" y="7585"/>
                  </a:lnTo>
                  <a:lnTo>
                    <a:pt x="1020007" y="12668"/>
                  </a:lnTo>
                  <a:lnTo>
                    <a:pt x="975512" y="19027"/>
                  </a:lnTo>
                  <a:lnTo>
                    <a:pt x="931191" y="26660"/>
                  </a:lnTo>
                  <a:lnTo>
                    <a:pt x="887073" y="35566"/>
                  </a:lnTo>
                  <a:lnTo>
                    <a:pt x="843189" y="45744"/>
                  </a:lnTo>
                  <a:lnTo>
                    <a:pt x="799567" y="57193"/>
                  </a:lnTo>
                  <a:lnTo>
                    <a:pt x="756236" y="69911"/>
                  </a:lnTo>
                  <a:lnTo>
                    <a:pt x="713225" y="83896"/>
                  </a:lnTo>
                  <a:lnTo>
                    <a:pt x="670564" y="99149"/>
                  </a:lnTo>
                  <a:lnTo>
                    <a:pt x="628282" y="115667"/>
                  </a:lnTo>
                  <a:lnTo>
                    <a:pt x="586408" y="133450"/>
                  </a:lnTo>
                  <a:lnTo>
                    <a:pt x="544972" y="152496"/>
                  </a:lnTo>
                  <a:lnTo>
                    <a:pt x="504001" y="172804"/>
                  </a:lnTo>
                  <a:lnTo>
                    <a:pt x="463527" y="194372"/>
                  </a:lnTo>
                  <a:lnTo>
                    <a:pt x="423577" y="217200"/>
                  </a:lnTo>
                  <a:lnTo>
                    <a:pt x="384181" y="241287"/>
                  </a:lnTo>
                  <a:lnTo>
                    <a:pt x="345368" y="266630"/>
                  </a:lnTo>
                  <a:lnTo>
                    <a:pt x="307167" y="293229"/>
                  </a:lnTo>
                  <a:lnTo>
                    <a:pt x="269608" y="321083"/>
                  </a:lnTo>
                  <a:lnTo>
                    <a:pt x="232720" y="350190"/>
                  </a:lnTo>
                  <a:lnTo>
                    <a:pt x="196531" y="380549"/>
                  </a:lnTo>
                  <a:lnTo>
                    <a:pt x="161072" y="412159"/>
                  </a:lnTo>
                  <a:lnTo>
                    <a:pt x="126370" y="445018"/>
                  </a:lnTo>
                  <a:lnTo>
                    <a:pt x="92457" y="479126"/>
                  </a:lnTo>
                  <a:lnTo>
                    <a:pt x="59359" y="514482"/>
                  </a:lnTo>
                  <a:lnTo>
                    <a:pt x="29094" y="548935"/>
                  </a:lnTo>
                  <a:lnTo>
                    <a:pt x="0" y="584027"/>
                  </a:lnTo>
                  <a:lnTo>
                    <a:pt x="34689" y="550969"/>
                  </a:lnTo>
                  <a:lnTo>
                    <a:pt x="70143" y="519165"/>
                  </a:lnTo>
                  <a:lnTo>
                    <a:pt x="106332" y="488616"/>
                  </a:lnTo>
                  <a:lnTo>
                    <a:pt x="143226" y="459325"/>
                  </a:lnTo>
                  <a:lnTo>
                    <a:pt x="180797" y="431291"/>
                  </a:lnTo>
                  <a:lnTo>
                    <a:pt x="219014" y="404517"/>
                  </a:lnTo>
                  <a:lnTo>
                    <a:pt x="257848" y="379003"/>
                  </a:lnTo>
                  <a:lnTo>
                    <a:pt x="297271" y="354751"/>
                  </a:lnTo>
                  <a:lnTo>
                    <a:pt x="337252" y="331762"/>
                  </a:lnTo>
                  <a:lnTo>
                    <a:pt x="377762" y="310037"/>
                  </a:lnTo>
                  <a:lnTo>
                    <a:pt x="418773" y="289577"/>
                  </a:lnTo>
                  <a:lnTo>
                    <a:pt x="460254" y="270385"/>
                  </a:lnTo>
                  <a:lnTo>
                    <a:pt x="502176" y="252460"/>
                  </a:lnTo>
                  <a:lnTo>
                    <a:pt x="544510" y="235805"/>
                  </a:lnTo>
                  <a:lnTo>
                    <a:pt x="587227" y="220420"/>
                  </a:lnTo>
                  <a:lnTo>
                    <a:pt x="630297" y="206307"/>
                  </a:lnTo>
                  <a:lnTo>
                    <a:pt x="673690" y="193467"/>
                  </a:lnTo>
                  <a:lnTo>
                    <a:pt x="717379" y="181901"/>
                  </a:lnTo>
                  <a:lnTo>
                    <a:pt x="761332" y="171611"/>
                  </a:lnTo>
                  <a:lnTo>
                    <a:pt x="805521" y="162597"/>
                  </a:lnTo>
                  <a:lnTo>
                    <a:pt x="849917" y="154861"/>
                  </a:lnTo>
                  <a:lnTo>
                    <a:pt x="894490" y="148405"/>
                  </a:lnTo>
                  <a:lnTo>
                    <a:pt x="939211" y="143229"/>
                  </a:lnTo>
                  <a:lnTo>
                    <a:pt x="984050" y="139335"/>
                  </a:lnTo>
                  <a:lnTo>
                    <a:pt x="1028978" y="136724"/>
                  </a:lnTo>
                  <a:lnTo>
                    <a:pt x="1073965" y="135398"/>
                  </a:lnTo>
                  <a:lnTo>
                    <a:pt x="1118984" y="135357"/>
                  </a:lnTo>
                  <a:lnTo>
                    <a:pt x="1164003" y="136602"/>
                  </a:lnTo>
                  <a:lnTo>
                    <a:pt x="1208993" y="139136"/>
                  </a:lnTo>
                  <a:lnTo>
                    <a:pt x="1253926" y="142959"/>
                  </a:lnTo>
                  <a:lnTo>
                    <a:pt x="1298772" y="148072"/>
                  </a:lnTo>
                  <a:lnTo>
                    <a:pt x="1343502" y="154477"/>
                  </a:lnTo>
                  <a:lnTo>
                    <a:pt x="1388086" y="162175"/>
                  </a:lnTo>
                  <a:lnTo>
                    <a:pt x="1432495" y="171168"/>
                  </a:lnTo>
                  <a:lnTo>
                    <a:pt x="1476699" y="181456"/>
                  </a:lnTo>
                  <a:lnTo>
                    <a:pt x="1520669" y="193041"/>
                  </a:lnTo>
                  <a:lnTo>
                    <a:pt x="1564377" y="205924"/>
                  </a:lnTo>
                  <a:lnTo>
                    <a:pt x="1607791" y="220106"/>
                  </a:lnTo>
                  <a:lnTo>
                    <a:pt x="1650884" y="235589"/>
                  </a:lnTo>
                  <a:lnTo>
                    <a:pt x="1693626" y="252373"/>
                  </a:lnTo>
                  <a:lnTo>
                    <a:pt x="1735987" y="270461"/>
                  </a:lnTo>
                  <a:lnTo>
                    <a:pt x="1777939" y="289852"/>
                  </a:lnTo>
                  <a:lnTo>
                    <a:pt x="1819450" y="310550"/>
                  </a:lnTo>
                  <a:lnTo>
                    <a:pt x="1860494" y="332554"/>
                  </a:lnTo>
                  <a:lnTo>
                    <a:pt x="1901039" y="355866"/>
                  </a:lnTo>
                  <a:lnTo>
                    <a:pt x="1941057" y="380488"/>
                  </a:lnTo>
                  <a:lnTo>
                    <a:pt x="1980519" y="406420"/>
                  </a:lnTo>
                  <a:lnTo>
                    <a:pt x="2019394" y="433664"/>
                  </a:lnTo>
                  <a:lnTo>
                    <a:pt x="2057654" y="462220"/>
                  </a:lnTo>
                  <a:lnTo>
                    <a:pt x="2095269" y="492092"/>
                  </a:lnTo>
                  <a:lnTo>
                    <a:pt x="2132211" y="523278"/>
                  </a:lnTo>
                  <a:lnTo>
                    <a:pt x="2168448" y="555782"/>
                  </a:lnTo>
                  <a:lnTo>
                    <a:pt x="2203705" y="589366"/>
                  </a:lnTo>
                  <a:lnTo>
                    <a:pt x="2237722" y="623771"/>
                  </a:lnTo>
                  <a:lnTo>
                    <a:pt x="2270499" y="658969"/>
                  </a:lnTo>
                  <a:lnTo>
                    <a:pt x="2302035" y="694930"/>
                  </a:lnTo>
                  <a:lnTo>
                    <a:pt x="2332327" y="731623"/>
                  </a:lnTo>
                  <a:lnTo>
                    <a:pt x="2361375" y="769019"/>
                  </a:lnTo>
                  <a:lnTo>
                    <a:pt x="2389178" y="807090"/>
                  </a:lnTo>
                  <a:lnTo>
                    <a:pt x="2415733" y="845804"/>
                  </a:lnTo>
                  <a:lnTo>
                    <a:pt x="2441040" y="885133"/>
                  </a:lnTo>
                  <a:lnTo>
                    <a:pt x="2465098" y="925047"/>
                  </a:lnTo>
                  <a:lnTo>
                    <a:pt x="2487904" y="965516"/>
                  </a:lnTo>
                  <a:lnTo>
                    <a:pt x="2509459" y="1006511"/>
                  </a:lnTo>
                  <a:lnTo>
                    <a:pt x="2529760" y="1048002"/>
                  </a:lnTo>
                  <a:lnTo>
                    <a:pt x="2548805" y="1089959"/>
                  </a:lnTo>
                  <a:lnTo>
                    <a:pt x="2566595" y="1132353"/>
                  </a:lnTo>
                  <a:lnTo>
                    <a:pt x="2583127" y="1175155"/>
                  </a:lnTo>
                  <a:lnTo>
                    <a:pt x="2598401" y="1218334"/>
                  </a:lnTo>
                  <a:lnTo>
                    <a:pt x="2612414" y="1261861"/>
                  </a:lnTo>
                  <a:lnTo>
                    <a:pt x="2625165" y="1305707"/>
                  </a:lnTo>
                  <a:lnTo>
                    <a:pt x="2636654" y="1349841"/>
                  </a:lnTo>
                  <a:lnTo>
                    <a:pt x="2646879" y="1394235"/>
                  </a:lnTo>
                  <a:lnTo>
                    <a:pt x="2655838" y="1438859"/>
                  </a:lnTo>
                  <a:lnTo>
                    <a:pt x="2663530" y="1483682"/>
                  </a:lnTo>
                  <a:lnTo>
                    <a:pt x="2669954" y="1528676"/>
                  </a:lnTo>
                  <a:lnTo>
                    <a:pt x="2675109" y="1573810"/>
                  </a:lnTo>
                  <a:lnTo>
                    <a:pt x="2678993" y="1619056"/>
                  </a:lnTo>
                  <a:lnTo>
                    <a:pt x="2681605" y="1664384"/>
                  </a:lnTo>
                  <a:lnTo>
                    <a:pt x="2682944" y="1709763"/>
                  </a:lnTo>
                  <a:lnTo>
                    <a:pt x="2683007" y="1755165"/>
                  </a:lnTo>
                  <a:lnTo>
                    <a:pt x="2681795" y="1800559"/>
                  </a:lnTo>
                  <a:lnTo>
                    <a:pt x="2679306" y="1845917"/>
                  </a:lnTo>
                  <a:lnTo>
                    <a:pt x="2675537" y="1891208"/>
                  </a:lnTo>
                  <a:lnTo>
                    <a:pt x="2670489" y="1936404"/>
                  </a:lnTo>
                  <a:lnTo>
                    <a:pt x="2664159" y="1981473"/>
                  </a:lnTo>
                  <a:lnTo>
                    <a:pt x="2656547" y="2026388"/>
                  </a:lnTo>
                  <a:lnTo>
                    <a:pt x="2647651" y="2071117"/>
                  </a:lnTo>
                  <a:lnTo>
                    <a:pt x="2637469" y="2115632"/>
                  </a:lnTo>
                  <a:lnTo>
                    <a:pt x="2626001" y="2159903"/>
                  </a:lnTo>
                  <a:lnTo>
                    <a:pt x="2613245" y="2203900"/>
                  </a:lnTo>
                  <a:lnTo>
                    <a:pt x="2599200" y="2247594"/>
                  </a:lnTo>
                  <a:lnTo>
                    <a:pt x="2583864" y="2290956"/>
                  </a:lnTo>
                  <a:lnTo>
                    <a:pt x="2567236" y="2333954"/>
                  </a:lnTo>
                  <a:lnTo>
                    <a:pt x="2549315" y="2376561"/>
                  </a:lnTo>
                  <a:lnTo>
                    <a:pt x="2530099" y="2418746"/>
                  </a:lnTo>
                  <a:lnTo>
                    <a:pt x="2509587" y="2460479"/>
                  </a:lnTo>
                  <a:lnTo>
                    <a:pt x="2487779" y="2501732"/>
                  </a:lnTo>
                  <a:lnTo>
                    <a:pt x="2464671" y="2542474"/>
                  </a:lnTo>
                  <a:lnTo>
                    <a:pt x="2440264" y="2582676"/>
                  </a:lnTo>
                  <a:lnTo>
                    <a:pt x="2414556" y="2622308"/>
                  </a:lnTo>
                  <a:lnTo>
                    <a:pt x="2387545" y="2661340"/>
                  </a:lnTo>
                  <a:lnTo>
                    <a:pt x="2359231" y="2699744"/>
                  </a:lnTo>
                  <a:lnTo>
                    <a:pt x="2329611" y="2737490"/>
                  </a:lnTo>
                  <a:lnTo>
                    <a:pt x="2345752" y="2721463"/>
                  </a:lnTo>
                  <a:lnTo>
                    <a:pt x="2377533" y="2688637"/>
                  </a:lnTo>
                  <a:lnTo>
                    <a:pt x="2425151" y="2635423"/>
                  </a:lnTo>
                  <a:lnTo>
                    <a:pt x="2455875" y="2598367"/>
                  </a:lnTo>
                  <a:lnTo>
                    <a:pt x="2485297" y="2560628"/>
                  </a:lnTo>
                  <a:lnTo>
                    <a:pt x="2513419" y="2522236"/>
                  </a:lnTo>
                  <a:lnTo>
                    <a:pt x="2540243" y="2483221"/>
                  </a:lnTo>
                  <a:lnTo>
                    <a:pt x="2565769" y="2443612"/>
                  </a:lnTo>
                  <a:lnTo>
                    <a:pt x="2589999" y="2403437"/>
                  </a:lnTo>
                  <a:lnTo>
                    <a:pt x="2612934" y="2362728"/>
                  </a:lnTo>
                  <a:lnTo>
                    <a:pt x="2634576" y="2321512"/>
                  </a:lnTo>
                  <a:lnTo>
                    <a:pt x="2654926" y="2279820"/>
                  </a:lnTo>
                  <a:lnTo>
                    <a:pt x="2673985" y="2237681"/>
                  </a:lnTo>
                  <a:lnTo>
                    <a:pt x="2691754" y="2195124"/>
                  </a:lnTo>
                  <a:lnTo>
                    <a:pt x="2708235" y="2152180"/>
                  </a:lnTo>
                  <a:lnTo>
                    <a:pt x="2723430" y="2108876"/>
                  </a:lnTo>
                  <a:lnTo>
                    <a:pt x="2737339" y="2065243"/>
                  </a:lnTo>
                  <a:lnTo>
                    <a:pt x="2749964" y="2021311"/>
                  </a:lnTo>
                  <a:lnTo>
                    <a:pt x="2761306" y="1977108"/>
                  </a:lnTo>
                  <a:lnTo>
                    <a:pt x="2771366" y="1932664"/>
                  </a:lnTo>
                  <a:lnTo>
                    <a:pt x="2780147" y="1888008"/>
                  </a:lnTo>
                  <a:lnTo>
                    <a:pt x="2787648" y="1843171"/>
                  </a:lnTo>
                  <a:lnTo>
                    <a:pt x="2793872" y="1798180"/>
                  </a:lnTo>
                  <a:lnTo>
                    <a:pt x="2798820" y="1753067"/>
                  </a:lnTo>
                  <a:lnTo>
                    <a:pt x="2802493" y="1707860"/>
                  </a:lnTo>
                  <a:lnTo>
                    <a:pt x="2804893" y="1662588"/>
                  </a:lnTo>
                  <a:lnTo>
                    <a:pt x="2806021" y="1617281"/>
                  </a:lnTo>
                  <a:lnTo>
                    <a:pt x="2805877" y="1571969"/>
                  </a:lnTo>
                  <a:lnTo>
                    <a:pt x="2804464" y="1526681"/>
                  </a:lnTo>
                  <a:lnTo>
                    <a:pt x="2801783" y="1481446"/>
                  </a:lnTo>
                  <a:lnTo>
                    <a:pt x="2797835" y="1436294"/>
                  </a:lnTo>
                  <a:lnTo>
                    <a:pt x="2792622" y="1391255"/>
                  </a:lnTo>
                  <a:lnTo>
                    <a:pt x="2786144" y="1346357"/>
                  </a:lnTo>
                  <a:lnTo>
                    <a:pt x="2778404" y="1301630"/>
                  </a:lnTo>
                  <a:lnTo>
                    <a:pt x="2769402" y="1257104"/>
                  </a:lnTo>
                  <a:lnTo>
                    <a:pt x="2759140" y="1212808"/>
                  </a:lnTo>
                  <a:lnTo>
                    <a:pt x="2747619" y="1168771"/>
                  </a:lnTo>
                  <a:lnTo>
                    <a:pt x="2734841" y="1125023"/>
                  </a:lnTo>
                  <a:lnTo>
                    <a:pt x="2720806" y="1081593"/>
                  </a:lnTo>
                  <a:lnTo>
                    <a:pt x="2705516" y="1038511"/>
                  </a:lnTo>
                  <a:lnTo>
                    <a:pt x="2688973" y="995807"/>
                  </a:lnTo>
                  <a:lnTo>
                    <a:pt x="2671178" y="953509"/>
                  </a:lnTo>
                  <a:lnTo>
                    <a:pt x="2652132" y="911646"/>
                  </a:lnTo>
                  <a:lnTo>
                    <a:pt x="2631836" y="870250"/>
                  </a:lnTo>
                  <a:lnTo>
                    <a:pt x="2610292" y="829348"/>
                  </a:lnTo>
                  <a:lnTo>
                    <a:pt x="2587501" y="788971"/>
                  </a:lnTo>
                  <a:lnTo>
                    <a:pt x="2563465" y="749148"/>
                  </a:lnTo>
                  <a:lnTo>
                    <a:pt x="2538185" y="709907"/>
                  </a:lnTo>
                  <a:lnTo>
                    <a:pt x="2511661" y="671280"/>
                  </a:lnTo>
                  <a:lnTo>
                    <a:pt x="2483896" y="633294"/>
                  </a:lnTo>
                  <a:lnTo>
                    <a:pt x="2454891" y="595980"/>
                  </a:lnTo>
                  <a:lnTo>
                    <a:pt x="2424647" y="559368"/>
                  </a:lnTo>
                  <a:lnTo>
                    <a:pt x="2393165" y="523485"/>
                  </a:lnTo>
                  <a:lnTo>
                    <a:pt x="2360447" y="488362"/>
                  </a:lnTo>
                  <a:lnTo>
                    <a:pt x="2326494" y="454029"/>
                  </a:lnTo>
                  <a:lnTo>
                    <a:pt x="2291308" y="420514"/>
                  </a:lnTo>
                  <a:lnTo>
                    <a:pt x="2255145" y="388075"/>
                  </a:lnTo>
                  <a:lnTo>
                    <a:pt x="2218281" y="356946"/>
                  </a:lnTo>
                  <a:lnTo>
                    <a:pt x="2180746" y="327128"/>
                  </a:lnTo>
                  <a:lnTo>
                    <a:pt x="2142568" y="298618"/>
                  </a:lnTo>
                  <a:lnTo>
                    <a:pt x="2103776" y="271415"/>
                  </a:lnTo>
                  <a:lnTo>
                    <a:pt x="2064401" y="245519"/>
                  </a:lnTo>
                  <a:lnTo>
                    <a:pt x="2024470" y="220928"/>
                  </a:lnTo>
                  <a:lnTo>
                    <a:pt x="1984014" y="197640"/>
                  </a:lnTo>
                  <a:lnTo>
                    <a:pt x="1943061" y="175655"/>
                  </a:lnTo>
                  <a:lnTo>
                    <a:pt x="1901640" y="154971"/>
                  </a:lnTo>
                  <a:lnTo>
                    <a:pt x="1859781" y="135587"/>
                  </a:lnTo>
                  <a:lnTo>
                    <a:pt x="1817514" y="117502"/>
                  </a:lnTo>
                  <a:lnTo>
                    <a:pt x="1774866" y="100715"/>
                  </a:lnTo>
                  <a:lnTo>
                    <a:pt x="1731867" y="85224"/>
                  </a:lnTo>
                  <a:lnTo>
                    <a:pt x="1688547" y="71028"/>
                  </a:lnTo>
                  <a:lnTo>
                    <a:pt x="1644935" y="58126"/>
                  </a:lnTo>
                  <a:lnTo>
                    <a:pt x="1601059" y="46517"/>
                  </a:lnTo>
                  <a:lnTo>
                    <a:pt x="1556950" y="36199"/>
                  </a:lnTo>
                  <a:lnTo>
                    <a:pt x="1512636" y="27171"/>
                  </a:lnTo>
                  <a:lnTo>
                    <a:pt x="1468146" y="19432"/>
                  </a:lnTo>
                  <a:lnTo>
                    <a:pt x="1423509" y="12981"/>
                  </a:lnTo>
                  <a:lnTo>
                    <a:pt x="1378756" y="7817"/>
                  </a:lnTo>
                  <a:lnTo>
                    <a:pt x="1333914" y="3938"/>
                  </a:lnTo>
                  <a:lnTo>
                    <a:pt x="1289013" y="1342"/>
                  </a:lnTo>
                  <a:lnTo>
                    <a:pt x="1244083" y="30"/>
                  </a:lnTo>
                  <a:close/>
                </a:path>
              </a:pathLst>
            </a:custGeom>
            <a:solidFill>
              <a:srgbClr val="F7DEEA">
                <a:alpha val="39999"/>
              </a:srgbClr>
            </a:solidFill>
          </p:spPr>
          <p:txBody>
            <a:bodyPr wrap="square" lIns="0" tIns="0" rIns="0" bIns="0" rtlCol="0"/>
            <a:lstStyle/>
            <a:p>
              <a:endParaRPr/>
            </a:p>
          </p:txBody>
        </p:sp>
        <p:sp>
          <p:nvSpPr>
            <p:cNvPr id="10" name="object 10"/>
            <p:cNvSpPr/>
            <p:nvPr/>
          </p:nvSpPr>
          <p:spPr>
            <a:xfrm>
              <a:off x="362552" y="3091191"/>
              <a:ext cx="2877820" cy="2637155"/>
            </a:xfrm>
            <a:custGeom>
              <a:avLst/>
              <a:gdLst/>
              <a:ahLst/>
              <a:cxnLst/>
              <a:rect l="l" t="t" r="r" b="b"/>
              <a:pathLst>
                <a:path w="2877820" h="2637154">
                  <a:moveTo>
                    <a:pt x="1596266" y="3"/>
                  </a:moveTo>
                  <a:lnTo>
                    <a:pt x="1551339" y="0"/>
                  </a:lnTo>
                  <a:lnTo>
                    <a:pt x="1506398" y="1283"/>
                  </a:lnTo>
                  <a:lnTo>
                    <a:pt x="1461471" y="3859"/>
                  </a:lnTo>
                  <a:lnTo>
                    <a:pt x="1416588" y="7729"/>
                  </a:lnTo>
                  <a:lnTo>
                    <a:pt x="1371778" y="12899"/>
                  </a:lnTo>
                  <a:lnTo>
                    <a:pt x="1327069" y="19371"/>
                  </a:lnTo>
                  <a:lnTo>
                    <a:pt x="1282491" y="27150"/>
                  </a:lnTo>
                  <a:lnTo>
                    <a:pt x="1238073" y="36239"/>
                  </a:lnTo>
                  <a:lnTo>
                    <a:pt x="1193842" y="46642"/>
                  </a:lnTo>
                  <a:lnTo>
                    <a:pt x="1149830" y="58362"/>
                  </a:lnTo>
                  <a:lnTo>
                    <a:pt x="1106063" y="71404"/>
                  </a:lnTo>
                  <a:lnTo>
                    <a:pt x="1062572" y="85771"/>
                  </a:lnTo>
                  <a:lnTo>
                    <a:pt x="1019385" y="101467"/>
                  </a:lnTo>
                  <a:lnTo>
                    <a:pt x="976531" y="118496"/>
                  </a:lnTo>
                  <a:lnTo>
                    <a:pt x="934039" y="136861"/>
                  </a:lnTo>
                  <a:lnTo>
                    <a:pt x="891938" y="156567"/>
                  </a:lnTo>
                  <a:lnTo>
                    <a:pt x="850258" y="177616"/>
                  </a:lnTo>
                  <a:lnTo>
                    <a:pt x="809026" y="200012"/>
                  </a:lnTo>
                  <a:lnTo>
                    <a:pt x="768272" y="223761"/>
                  </a:lnTo>
                  <a:lnTo>
                    <a:pt x="728024" y="248864"/>
                  </a:lnTo>
                  <a:lnTo>
                    <a:pt x="688313" y="275326"/>
                  </a:lnTo>
                  <a:lnTo>
                    <a:pt x="649166" y="303150"/>
                  </a:lnTo>
                  <a:lnTo>
                    <a:pt x="610613" y="332341"/>
                  </a:lnTo>
                  <a:lnTo>
                    <a:pt x="572946" y="362687"/>
                  </a:lnTo>
                  <a:lnTo>
                    <a:pt x="536442" y="393955"/>
                  </a:lnTo>
                  <a:lnTo>
                    <a:pt x="501104" y="426116"/>
                  </a:lnTo>
                  <a:lnTo>
                    <a:pt x="466937" y="459140"/>
                  </a:lnTo>
                  <a:lnTo>
                    <a:pt x="433942" y="492998"/>
                  </a:lnTo>
                  <a:lnTo>
                    <a:pt x="402125" y="527661"/>
                  </a:lnTo>
                  <a:lnTo>
                    <a:pt x="371489" y="563100"/>
                  </a:lnTo>
                  <a:lnTo>
                    <a:pt x="342038" y="599286"/>
                  </a:lnTo>
                  <a:lnTo>
                    <a:pt x="313774" y="636189"/>
                  </a:lnTo>
                  <a:lnTo>
                    <a:pt x="286703" y="673781"/>
                  </a:lnTo>
                  <a:lnTo>
                    <a:pt x="260827" y="712031"/>
                  </a:lnTo>
                  <a:lnTo>
                    <a:pt x="236150" y="750911"/>
                  </a:lnTo>
                  <a:lnTo>
                    <a:pt x="212676" y="790392"/>
                  </a:lnTo>
                  <a:lnTo>
                    <a:pt x="190409" y="830444"/>
                  </a:lnTo>
                  <a:lnTo>
                    <a:pt x="169352" y="871039"/>
                  </a:lnTo>
                  <a:lnTo>
                    <a:pt x="149508" y="912146"/>
                  </a:lnTo>
                  <a:lnTo>
                    <a:pt x="130882" y="953738"/>
                  </a:lnTo>
                  <a:lnTo>
                    <a:pt x="113477" y="995784"/>
                  </a:lnTo>
                  <a:lnTo>
                    <a:pt x="97297" y="1038255"/>
                  </a:lnTo>
                  <a:lnTo>
                    <a:pt x="82346" y="1081123"/>
                  </a:lnTo>
                  <a:lnTo>
                    <a:pt x="68626" y="1124357"/>
                  </a:lnTo>
                  <a:lnTo>
                    <a:pt x="56142" y="1167929"/>
                  </a:lnTo>
                  <a:lnTo>
                    <a:pt x="44898" y="1211810"/>
                  </a:lnTo>
                  <a:lnTo>
                    <a:pt x="34896" y="1255970"/>
                  </a:lnTo>
                  <a:lnTo>
                    <a:pt x="26142" y="1300381"/>
                  </a:lnTo>
                  <a:lnTo>
                    <a:pt x="18638" y="1345012"/>
                  </a:lnTo>
                  <a:lnTo>
                    <a:pt x="12387" y="1389835"/>
                  </a:lnTo>
                  <a:lnTo>
                    <a:pt x="7395" y="1434821"/>
                  </a:lnTo>
                  <a:lnTo>
                    <a:pt x="3663" y="1479940"/>
                  </a:lnTo>
                  <a:lnTo>
                    <a:pt x="1197" y="1525164"/>
                  </a:lnTo>
                  <a:lnTo>
                    <a:pt x="0" y="1570462"/>
                  </a:lnTo>
                  <a:lnTo>
                    <a:pt x="74" y="1615806"/>
                  </a:lnTo>
                  <a:lnTo>
                    <a:pt x="1425" y="1661166"/>
                  </a:lnTo>
                  <a:lnTo>
                    <a:pt x="4055" y="1706514"/>
                  </a:lnTo>
                  <a:lnTo>
                    <a:pt x="7969" y="1751820"/>
                  </a:lnTo>
                  <a:lnTo>
                    <a:pt x="13169" y="1797055"/>
                  </a:lnTo>
                  <a:lnTo>
                    <a:pt x="19660" y="1842190"/>
                  </a:lnTo>
                  <a:lnTo>
                    <a:pt x="27445" y="1887195"/>
                  </a:lnTo>
                  <a:lnTo>
                    <a:pt x="36529" y="1932041"/>
                  </a:lnTo>
                  <a:lnTo>
                    <a:pt x="46913" y="1976700"/>
                  </a:lnTo>
                  <a:lnTo>
                    <a:pt x="58603" y="2021141"/>
                  </a:lnTo>
                  <a:lnTo>
                    <a:pt x="71602" y="2065337"/>
                  </a:lnTo>
                  <a:lnTo>
                    <a:pt x="85913" y="2109257"/>
                  </a:lnTo>
                  <a:lnTo>
                    <a:pt x="101541" y="2152872"/>
                  </a:lnTo>
                  <a:lnTo>
                    <a:pt x="118488" y="2196153"/>
                  </a:lnTo>
                  <a:lnTo>
                    <a:pt x="136759" y="2239071"/>
                  </a:lnTo>
                  <a:lnTo>
                    <a:pt x="156357" y="2281597"/>
                  </a:lnTo>
                  <a:lnTo>
                    <a:pt x="177286" y="2323701"/>
                  </a:lnTo>
                  <a:lnTo>
                    <a:pt x="199549" y="2365355"/>
                  </a:lnTo>
                  <a:lnTo>
                    <a:pt x="223150" y="2406528"/>
                  </a:lnTo>
                  <a:lnTo>
                    <a:pt x="248093" y="2447193"/>
                  </a:lnTo>
                  <a:lnTo>
                    <a:pt x="274382" y="2487319"/>
                  </a:lnTo>
                  <a:lnTo>
                    <a:pt x="302019" y="2526878"/>
                  </a:lnTo>
                  <a:lnTo>
                    <a:pt x="331010" y="2565840"/>
                  </a:lnTo>
                  <a:lnTo>
                    <a:pt x="359588" y="2601839"/>
                  </a:lnTo>
                  <a:lnTo>
                    <a:pt x="388985" y="2636782"/>
                  </a:lnTo>
                  <a:lnTo>
                    <a:pt x="362502" y="2596632"/>
                  </a:lnTo>
                  <a:lnTo>
                    <a:pt x="337369" y="2555939"/>
                  </a:lnTo>
                  <a:lnTo>
                    <a:pt x="313583" y="2514733"/>
                  </a:lnTo>
                  <a:lnTo>
                    <a:pt x="291141" y="2473041"/>
                  </a:lnTo>
                  <a:lnTo>
                    <a:pt x="270039" y="2430894"/>
                  </a:lnTo>
                  <a:lnTo>
                    <a:pt x="250273" y="2388322"/>
                  </a:lnTo>
                  <a:lnTo>
                    <a:pt x="231840" y="2345352"/>
                  </a:lnTo>
                  <a:lnTo>
                    <a:pt x="214735" y="2302016"/>
                  </a:lnTo>
                  <a:lnTo>
                    <a:pt x="198956" y="2258342"/>
                  </a:lnTo>
                  <a:lnTo>
                    <a:pt x="184498" y="2214359"/>
                  </a:lnTo>
                  <a:lnTo>
                    <a:pt x="171358" y="2170098"/>
                  </a:lnTo>
                  <a:lnTo>
                    <a:pt x="159533" y="2125587"/>
                  </a:lnTo>
                  <a:lnTo>
                    <a:pt x="149017" y="2080855"/>
                  </a:lnTo>
                  <a:lnTo>
                    <a:pt x="139809" y="2035933"/>
                  </a:lnTo>
                  <a:lnTo>
                    <a:pt x="131904" y="1990849"/>
                  </a:lnTo>
                  <a:lnTo>
                    <a:pt x="125299" y="1945633"/>
                  </a:lnTo>
                  <a:lnTo>
                    <a:pt x="119990" y="1900315"/>
                  </a:lnTo>
                  <a:lnTo>
                    <a:pt x="115972" y="1854922"/>
                  </a:lnTo>
                  <a:lnTo>
                    <a:pt x="113244" y="1809486"/>
                  </a:lnTo>
                  <a:lnTo>
                    <a:pt x="111800" y="1764036"/>
                  </a:lnTo>
                  <a:lnTo>
                    <a:pt x="111638" y="1718600"/>
                  </a:lnTo>
                  <a:lnTo>
                    <a:pt x="112753" y="1673208"/>
                  </a:lnTo>
                  <a:lnTo>
                    <a:pt x="115143" y="1627889"/>
                  </a:lnTo>
                  <a:lnTo>
                    <a:pt x="118802" y="1582674"/>
                  </a:lnTo>
                  <a:lnTo>
                    <a:pt x="123729" y="1537591"/>
                  </a:lnTo>
                  <a:lnTo>
                    <a:pt x="129918" y="1492669"/>
                  </a:lnTo>
                  <a:lnTo>
                    <a:pt x="137366" y="1447938"/>
                  </a:lnTo>
                  <a:lnTo>
                    <a:pt x="146071" y="1403428"/>
                  </a:lnTo>
                  <a:lnTo>
                    <a:pt x="156027" y="1359167"/>
                  </a:lnTo>
                  <a:lnTo>
                    <a:pt x="167232" y="1315186"/>
                  </a:lnTo>
                  <a:lnTo>
                    <a:pt x="179681" y="1271513"/>
                  </a:lnTo>
                  <a:lnTo>
                    <a:pt x="193371" y="1228178"/>
                  </a:lnTo>
                  <a:lnTo>
                    <a:pt x="208299" y="1185210"/>
                  </a:lnTo>
                  <a:lnTo>
                    <a:pt x="224460" y="1142639"/>
                  </a:lnTo>
                  <a:lnTo>
                    <a:pt x="241852" y="1100494"/>
                  </a:lnTo>
                  <a:lnTo>
                    <a:pt x="260470" y="1058804"/>
                  </a:lnTo>
                  <a:lnTo>
                    <a:pt x="280310" y="1017599"/>
                  </a:lnTo>
                  <a:lnTo>
                    <a:pt x="301370" y="976908"/>
                  </a:lnTo>
                  <a:lnTo>
                    <a:pt x="323645" y="936760"/>
                  </a:lnTo>
                  <a:lnTo>
                    <a:pt x="347132" y="897186"/>
                  </a:lnTo>
                  <a:lnTo>
                    <a:pt x="371826" y="858213"/>
                  </a:lnTo>
                  <a:lnTo>
                    <a:pt x="397726" y="819873"/>
                  </a:lnTo>
                  <a:lnTo>
                    <a:pt x="424826" y="782193"/>
                  </a:lnTo>
                  <a:lnTo>
                    <a:pt x="453123" y="745204"/>
                  </a:lnTo>
                  <a:lnTo>
                    <a:pt x="482614" y="708934"/>
                  </a:lnTo>
                  <a:lnTo>
                    <a:pt x="513294" y="673414"/>
                  </a:lnTo>
                  <a:lnTo>
                    <a:pt x="545161" y="638672"/>
                  </a:lnTo>
                  <a:lnTo>
                    <a:pt x="578210" y="604738"/>
                  </a:lnTo>
                  <a:lnTo>
                    <a:pt x="612437" y="571641"/>
                  </a:lnTo>
                  <a:lnTo>
                    <a:pt x="647840" y="539410"/>
                  </a:lnTo>
                  <a:lnTo>
                    <a:pt x="684415" y="508076"/>
                  </a:lnTo>
                  <a:lnTo>
                    <a:pt x="722157" y="477667"/>
                  </a:lnTo>
                  <a:lnTo>
                    <a:pt x="760789" y="448419"/>
                  </a:lnTo>
                  <a:lnTo>
                    <a:pt x="800017" y="420542"/>
                  </a:lnTo>
                  <a:lnTo>
                    <a:pt x="839812" y="394034"/>
                  </a:lnTo>
                  <a:lnTo>
                    <a:pt x="880144" y="368890"/>
                  </a:lnTo>
                  <a:lnTo>
                    <a:pt x="920985" y="345108"/>
                  </a:lnTo>
                  <a:lnTo>
                    <a:pt x="962304" y="322682"/>
                  </a:lnTo>
                  <a:lnTo>
                    <a:pt x="1004074" y="301610"/>
                  </a:lnTo>
                  <a:lnTo>
                    <a:pt x="1046265" y="281888"/>
                  </a:lnTo>
                  <a:lnTo>
                    <a:pt x="1088848" y="263511"/>
                  </a:lnTo>
                  <a:lnTo>
                    <a:pt x="1131793" y="246477"/>
                  </a:lnTo>
                  <a:lnTo>
                    <a:pt x="1175073" y="230780"/>
                  </a:lnTo>
                  <a:lnTo>
                    <a:pt x="1218656" y="216419"/>
                  </a:lnTo>
                  <a:lnTo>
                    <a:pt x="1262516" y="203388"/>
                  </a:lnTo>
                  <a:lnTo>
                    <a:pt x="1306621" y="191683"/>
                  </a:lnTo>
                  <a:lnTo>
                    <a:pt x="1350944" y="181302"/>
                  </a:lnTo>
                  <a:lnTo>
                    <a:pt x="1395456" y="172241"/>
                  </a:lnTo>
                  <a:lnTo>
                    <a:pt x="1440126" y="164495"/>
                  </a:lnTo>
                  <a:lnTo>
                    <a:pt x="1484926" y="158060"/>
                  </a:lnTo>
                  <a:lnTo>
                    <a:pt x="1529827" y="152934"/>
                  </a:lnTo>
                  <a:lnTo>
                    <a:pt x="1574800" y="149112"/>
                  </a:lnTo>
                  <a:lnTo>
                    <a:pt x="1619815" y="146590"/>
                  </a:lnTo>
                  <a:lnTo>
                    <a:pt x="1664844" y="145365"/>
                  </a:lnTo>
                  <a:lnTo>
                    <a:pt x="1709857" y="145433"/>
                  </a:lnTo>
                  <a:lnTo>
                    <a:pt x="1754826" y="146791"/>
                  </a:lnTo>
                  <a:lnTo>
                    <a:pt x="1799721" y="149433"/>
                  </a:lnTo>
                  <a:lnTo>
                    <a:pt x="1844513" y="153357"/>
                  </a:lnTo>
                  <a:lnTo>
                    <a:pt x="1889173" y="158559"/>
                  </a:lnTo>
                  <a:lnTo>
                    <a:pt x="1933672" y="165035"/>
                  </a:lnTo>
                  <a:lnTo>
                    <a:pt x="1977981" y="172781"/>
                  </a:lnTo>
                  <a:lnTo>
                    <a:pt x="2022070" y="181793"/>
                  </a:lnTo>
                  <a:lnTo>
                    <a:pt x="2065911" y="192069"/>
                  </a:lnTo>
                  <a:lnTo>
                    <a:pt x="2109474" y="203603"/>
                  </a:lnTo>
                  <a:lnTo>
                    <a:pt x="2152731" y="216392"/>
                  </a:lnTo>
                  <a:lnTo>
                    <a:pt x="2195652" y="230432"/>
                  </a:lnTo>
                  <a:lnTo>
                    <a:pt x="2238209" y="245720"/>
                  </a:lnTo>
                  <a:lnTo>
                    <a:pt x="2280371" y="262252"/>
                  </a:lnTo>
                  <a:lnTo>
                    <a:pt x="2322110" y="280024"/>
                  </a:lnTo>
                  <a:lnTo>
                    <a:pt x="2363397" y="299032"/>
                  </a:lnTo>
                  <a:lnTo>
                    <a:pt x="2404203" y="319273"/>
                  </a:lnTo>
                  <a:lnTo>
                    <a:pt x="2444498" y="340742"/>
                  </a:lnTo>
                  <a:lnTo>
                    <a:pt x="2484254" y="363436"/>
                  </a:lnTo>
                  <a:lnTo>
                    <a:pt x="2523441" y="387351"/>
                  </a:lnTo>
                  <a:lnTo>
                    <a:pt x="2562031" y="412483"/>
                  </a:lnTo>
                  <a:lnTo>
                    <a:pt x="2599994" y="438829"/>
                  </a:lnTo>
                  <a:lnTo>
                    <a:pt x="2637301" y="466385"/>
                  </a:lnTo>
                  <a:lnTo>
                    <a:pt x="2673923" y="495147"/>
                  </a:lnTo>
                  <a:lnTo>
                    <a:pt x="2709831" y="525111"/>
                  </a:lnTo>
                  <a:lnTo>
                    <a:pt x="2744995" y="556273"/>
                  </a:lnTo>
                  <a:lnTo>
                    <a:pt x="2779387" y="588630"/>
                  </a:lnTo>
                  <a:lnTo>
                    <a:pt x="2812978" y="622178"/>
                  </a:lnTo>
                  <a:lnTo>
                    <a:pt x="2845738" y="656913"/>
                  </a:lnTo>
                  <a:lnTo>
                    <a:pt x="2877639" y="692831"/>
                  </a:lnTo>
                  <a:lnTo>
                    <a:pt x="2864688" y="674043"/>
                  </a:lnTo>
                  <a:lnTo>
                    <a:pt x="2837948" y="636835"/>
                  </a:lnTo>
                  <a:lnTo>
                    <a:pt x="2793950" y="580378"/>
                  </a:lnTo>
                  <a:lnTo>
                    <a:pt x="2762905" y="543480"/>
                  </a:lnTo>
                  <a:lnTo>
                    <a:pt x="2730978" y="507758"/>
                  </a:lnTo>
                  <a:lnTo>
                    <a:pt x="2698198" y="473216"/>
                  </a:lnTo>
                  <a:lnTo>
                    <a:pt x="2664593" y="439856"/>
                  </a:lnTo>
                  <a:lnTo>
                    <a:pt x="2630192" y="407684"/>
                  </a:lnTo>
                  <a:lnTo>
                    <a:pt x="2595025" y="376701"/>
                  </a:lnTo>
                  <a:lnTo>
                    <a:pt x="2559120" y="346913"/>
                  </a:lnTo>
                  <a:lnTo>
                    <a:pt x="2522506" y="318323"/>
                  </a:lnTo>
                  <a:lnTo>
                    <a:pt x="2485213" y="290935"/>
                  </a:lnTo>
                  <a:lnTo>
                    <a:pt x="2447268" y="264752"/>
                  </a:lnTo>
                  <a:lnTo>
                    <a:pt x="2408702" y="239778"/>
                  </a:lnTo>
                  <a:lnTo>
                    <a:pt x="2369543" y="216018"/>
                  </a:lnTo>
                  <a:lnTo>
                    <a:pt x="2329819" y="193474"/>
                  </a:lnTo>
                  <a:lnTo>
                    <a:pt x="2289561" y="172150"/>
                  </a:lnTo>
                  <a:lnTo>
                    <a:pt x="2248796" y="152051"/>
                  </a:lnTo>
                  <a:lnTo>
                    <a:pt x="2207554" y="133179"/>
                  </a:lnTo>
                  <a:lnTo>
                    <a:pt x="2165864" y="115539"/>
                  </a:lnTo>
                  <a:lnTo>
                    <a:pt x="2123755" y="99135"/>
                  </a:lnTo>
                  <a:lnTo>
                    <a:pt x="2081255" y="83969"/>
                  </a:lnTo>
                  <a:lnTo>
                    <a:pt x="2038393" y="70047"/>
                  </a:lnTo>
                  <a:lnTo>
                    <a:pt x="1995199" y="57371"/>
                  </a:lnTo>
                  <a:lnTo>
                    <a:pt x="1951702" y="45946"/>
                  </a:lnTo>
                  <a:lnTo>
                    <a:pt x="1907930" y="35774"/>
                  </a:lnTo>
                  <a:lnTo>
                    <a:pt x="1863912" y="26861"/>
                  </a:lnTo>
                  <a:lnTo>
                    <a:pt x="1819678" y="19209"/>
                  </a:lnTo>
                  <a:lnTo>
                    <a:pt x="1775255" y="12822"/>
                  </a:lnTo>
                  <a:lnTo>
                    <a:pt x="1730674" y="7704"/>
                  </a:lnTo>
                  <a:lnTo>
                    <a:pt x="1685963" y="3860"/>
                  </a:lnTo>
                  <a:lnTo>
                    <a:pt x="1641151" y="1291"/>
                  </a:lnTo>
                  <a:lnTo>
                    <a:pt x="1596266" y="3"/>
                  </a:lnTo>
                  <a:close/>
                </a:path>
              </a:pathLst>
            </a:custGeom>
            <a:solidFill>
              <a:srgbClr val="F7DEEA">
                <a:alpha val="78997"/>
              </a:srgbClr>
            </a:solidFill>
          </p:spPr>
          <p:txBody>
            <a:bodyPr wrap="square" lIns="0" tIns="0" rIns="0" bIns="0" rtlCol="0"/>
            <a:lstStyle/>
            <a:p>
              <a:endParaRPr/>
            </a:p>
          </p:txBody>
        </p:sp>
        <p:pic>
          <p:nvPicPr>
            <p:cNvPr id="11" name="object 11"/>
            <p:cNvPicPr/>
            <p:nvPr/>
          </p:nvPicPr>
          <p:blipFill>
            <a:blip r:embed="rId3" cstate="print"/>
            <a:stretch>
              <a:fillRect/>
            </a:stretch>
          </p:blipFill>
          <p:spPr>
            <a:xfrm>
              <a:off x="3973080" y="6194590"/>
              <a:ext cx="3193033" cy="3193034"/>
            </a:xfrm>
            <a:prstGeom prst="rect">
              <a:avLst/>
            </a:prstGeom>
          </p:spPr>
        </p:pic>
        <p:sp>
          <p:nvSpPr>
            <p:cNvPr id="12" name="object 12"/>
            <p:cNvSpPr/>
            <p:nvPr/>
          </p:nvSpPr>
          <p:spPr>
            <a:xfrm>
              <a:off x="4454817" y="6048584"/>
              <a:ext cx="2845435" cy="2731135"/>
            </a:xfrm>
            <a:custGeom>
              <a:avLst/>
              <a:gdLst/>
              <a:ahLst/>
              <a:cxnLst/>
              <a:rect l="l" t="t" r="r" b="b"/>
              <a:pathLst>
                <a:path w="2845434" h="2731134">
                  <a:moveTo>
                    <a:pt x="1239247" y="0"/>
                  </a:moveTo>
                  <a:lnTo>
                    <a:pt x="1194503" y="705"/>
                  </a:lnTo>
                  <a:lnTo>
                    <a:pt x="1149799" y="2642"/>
                  </a:lnTo>
                  <a:lnTo>
                    <a:pt x="1105164" y="5809"/>
                  </a:lnTo>
                  <a:lnTo>
                    <a:pt x="1060624" y="10205"/>
                  </a:lnTo>
                  <a:lnTo>
                    <a:pt x="1016209" y="15828"/>
                  </a:lnTo>
                  <a:lnTo>
                    <a:pt x="971946" y="22678"/>
                  </a:lnTo>
                  <a:lnTo>
                    <a:pt x="927863" y="30754"/>
                  </a:lnTo>
                  <a:lnTo>
                    <a:pt x="883988" y="40053"/>
                  </a:lnTo>
                  <a:lnTo>
                    <a:pt x="840350" y="50576"/>
                  </a:lnTo>
                  <a:lnTo>
                    <a:pt x="796976" y="62320"/>
                  </a:lnTo>
                  <a:lnTo>
                    <a:pt x="753895" y="75284"/>
                  </a:lnTo>
                  <a:lnTo>
                    <a:pt x="711134" y="89468"/>
                  </a:lnTo>
                  <a:lnTo>
                    <a:pt x="668721" y="104870"/>
                  </a:lnTo>
                  <a:lnTo>
                    <a:pt x="626684" y="121488"/>
                  </a:lnTo>
                  <a:lnTo>
                    <a:pt x="585052" y="139322"/>
                  </a:lnTo>
                  <a:lnTo>
                    <a:pt x="543853" y="158371"/>
                  </a:lnTo>
                  <a:lnTo>
                    <a:pt x="503114" y="178632"/>
                  </a:lnTo>
                  <a:lnTo>
                    <a:pt x="462863" y="200106"/>
                  </a:lnTo>
                  <a:lnTo>
                    <a:pt x="423129" y="222790"/>
                  </a:lnTo>
                  <a:lnTo>
                    <a:pt x="383940" y="246684"/>
                  </a:lnTo>
                  <a:lnTo>
                    <a:pt x="345323" y="271786"/>
                  </a:lnTo>
                  <a:lnTo>
                    <a:pt x="307306" y="298095"/>
                  </a:lnTo>
                  <a:lnTo>
                    <a:pt x="269919" y="325610"/>
                  </a:lnTo>
                  <a:lnTo>
                    <a:pt x="233188" y="354330"/>
                  </a:lnTo>
                  <a:lnTo>
                    <a:pt x="197141" y="384253"/>
                  </a:lnTo>
                  <a:lnTo>
                    <a:pt x="161807" y="415378"/>
                  </a:lnTo>
                  <a:lnTo>
                    <a:pt x="127214" y="447704"/>
                  </a:lnTo>
                  <a:lnTo>
                    <a:pt x="93390" y="481231"/>
                  </a:lnTo>
                  <a:lnTo>
                    <a:pt x="60363" y="515955"/>
                  </a:lnTo>
                  <a:lnTo>
                    <a:pt x="29591" y="550409"/>
                  </a:lnTo>
                  <a:lnTo>
                    <a:pt x="0" y="585500"/>
                  </a:lnTo>
                  <a:lnTo>
                    <a:pt x="35258" y="552434"/>
                  </a:lnTo>
                  <a:lnTo>
                    <a:pt x="71289" y="520618"/>
                  </a:lnTo>
                  <a:lnTo>
                    <a:pt x="108064" y="490054"/>
                  </a:lnTo>
                  <a:lnTo>
                    <a:pt x="145551" y="460743"/>
                  </a:lnTo>
                  <a:lnTo>
                    <a:pt x="183722" y="432686"/>
                  </a:lnTo>
                  <a:lnTo>
                    <a:pt x="222546" y="405885"/>
                  </a:lnTo>
                  <a:lnTo>
                    <a:pt x="261995" y="380341"/>
                  </a:lnTo>
                  <a:lnTo>
                    <a:pt x="302037" y="356056"/>
                  </a:lnTo>
                  <a:lnTo>
                    <a:pt x="342643" y="333030"/>
                  </a:lnTo>
                  <a:lnTo>
                    <a:pt x="383785" y="311265"/>
                  </a:lnTo>
                  <a:lnTo>
                    <a:pt x="425430" y="290762"/>
                  </a:lnTo>
                  <a:lnTo>
                    <a:pt x="467551" y="271523"/>
                  </a:lnTo>
                  <a:lnTo>
                    <a:pt x="510117" y="253549"/>
                  </a:lnTo>
                  <a:lnTo>
                    <a:pt x="553099" y="236842"/>
                  </a:lnTo>
                  <a:lnTo>
                    <a:pt x="596465" y="221401"/>
                  </a:lnTo>
                  <a:lnTo>
                    <a:pt x="640188" y="207230"/>
                  </a:lnTo>
                  <a:lnTo>
                    <a:pt x="684237" y="194328"/>
                  </a:lnTo>
                  <a:lnTo>
                    <a:pt x="728582" y="182698"/>
                  </a:lnTo>
                  <a:lnTo>
                    <a:pt x="773194" y="172341"/>
                  </a:lnTo>
                  <a:lnTo>
                    <a:pt x="818042" y="163258"/>
                  </a:lnTo>
                  <a:lnTo>
                    <a:pt x="863097" y="155450"/>
                  </a:lnTo>
                  <a:lnTo>
                    <a:pt x="908329" y="148919"/>
                  </a:lnTo>
                  <a:lnTo>
                    <a:pt x="953709" y="143666"/>
                  </a:lnTo>
                  <a:lnTo>
                    <a:pt x="999206" y="139692"/>
                  </a:lnTo>
                  <a:lnTo>
                    <a:pt x="1044791" y="136998"/>
                  </a:lnTo>
                  <a:lnTo>
                    <a:pt x="1090434" y="135587"/>
                  </a:lnTo>
                  <a:lnTo>
                    <a:pt x="1136105" y="135459"/>
                  </a:lnTo>
                  <a:lnTo>
                    <a:pt x="1181775" y="136615"/>
                  </a:lnTo>
                  <a:lnTo>
                    <a:pt x="1227414" y="139057"/>
                  </a:lnTo>
                  <a:lnTo>
                    <a:pt x="1272991" y="142786"/>
                  </a:lnTo>
                  <a:lnTo>
                    <a:pt x="1318477" y="147804"/>
                  </a:lnTo>
                  <a:lnTo>
                    <a:pt x="1363843" y="154111"/>
                  </a:lnTo>
                  <a:lnTo>
                    <a:pt x="1409058" y="161710"/>
                  </a:lnTo>
                  <a:lnTo>
                    <a:pt x="1454093" y="170600"/>
                  </a:lnTo>
                  <a:lnTo>
                    <a:pt x="1498919" y="180785"/>
                  </a:lnTo>
                  <a:lnTo>
                    <a:pt x="1543504" y="192264"/>
                  </a:lnTo>
                  <a:lnTo>
                    <a:pt x="1587820" y="205040"/>
                  </a:lnTo>
                  <a:lnTo>
                    <a:pt x="1631836" y="219113"/>
                  </a:lnTo>
                  <a:lnTo>
                    <a:pt x="1675523" y="234485"/>
                  </a:lnTo>
                  <a:lnTo>
                    <a:pt x="1718852" y="251157"/>
                  </a:lnTo>
                  <a:lnTo>
                    <a:pt x="1761791" y="269131"/>
                  </a:lnTo>
                  <a:lnTo>
                    <a:pt x="1804312" y="288408"/>
                  </a:lnTo>
                  <a:lnTo>
                    <a:pt x="1846385" y="308988"/>
                  </a:lnTo>
                  <a:lnTo>
                    <a:pt x="1887980" y="330875"/>
                  </a:lnTo>
                  <a:lnTo>
                    <a:pt x="1929067" y="354067"/>
                  </a:lnTo>
                  <a:lnTo>
                    <a:pt x="1969617" y="378568"/>
                  </a:lnTo>
                  <a:lnTo>
                    <a:pt x="2009599" y="404379"/>
                  </a:lnTo>
                  <a:lnTo>
                    <a:pt x="2048984" y="431499"/>
                  </a:lnTo>
                  <a:lnTo>
                    <a:pt x="2087742" y="459932"/>
                  </a:lnTo>
                  <a:lnTo>
                    <a:pt x="2125844" y="489678"/>
                  </a:lnTo>
                  <a:lnTo>
                    <a:pt x="2163258" y="520739"/>
                  </a:lnTo>
                  <a:lnTo>
                    <a:pt x="2199957" y="553115"/>
                  </a:lnTo>
                  <a:lnTo>
                    <a:pt x="2235659" y="586572"/>
                  </a:lnTo>
                  <a:lnTo>
                    <a:pt x="2270103" y="620850"/>
                  </a:lnTo>
                  <a:lnTo>
                    <a:pt x="2303287" y="655922"/>
                  </a:lnTo>
                  <a:lnTo>
                    <a:pt x="2335210" y="691758"/>
                  </a:lnTo>
                  <a:lnTo>
                    <a:pt x="2365870" y="728328"/>
                  </a:lnTo>
                  <a:lnTo>
                    <a:pt x="2395267" y="765602"/>
                  </a:lnTo>
                  <a:lnTo>
                    <a:pt x="2423398" y="803551"/>
                  </a:lnTo>
                  <a:lnTo>
                    <a:pt x="2450263" y="842145"/>
                  </a:lnTo>
                  <a:lnTo>
                    <a:pt x="2475861" y="881356"/>
                  </a:lnTo>
                  <a:lnTo>
                    <a:pt x="2500189" y="921152"/>
                  </a:lnTo>
                  <a:lnTo>
                    <a:pt x="2523248" y="961506"/>
                  </a:lnTo>
                  <a:lnTo>
                    <a:pt x="2545035" y="1002386"/>
                  </a:lnTo>
                  <a:lnTo>
                    <a:pt x="2565549" y="1043764"/>
                  </a:lnTo>
                  <a:lnTo>
                    <a:pt x="2584790" y="1085611"/>
                  </a:lnTo>
                  <a:lnTo>
                    <a:pt x="2602755" y="1127895"/>
                  </a:lnTo>
                  <a:lnTo>
                    <a:pt x="2619443" y="1170589"/>
                  </a:lnTo>
                  <a:lnTo>
                    <a:pt x="2634854" y="1213662"/>
                  </a:lnTo>
                  <a:lnTo>
                    <a:pt x="2648985" y="1257085"/>
                  </a:lnTo>
                  <a:lnTo>
                    <a:pt x="2661836" y="1300829"/>
                  </a:lnTo>
                  <a:lnTo>
                    <a:pt x="2673405" y="1344863"/>
                  </a:lnTo>
                  <a:lnTo>
                    <a:pt x="2683691" y="1389158"/>
                  </a:lnTo>
                  <a:lnTo>
                    <a:pt x="2692693" y="1433685"/>
                  </a:lnTo>
                  <a:lnTo>
                    <a:pt x="2700410" y="1478415"/>
                  </a:lnTo>
                  <a:lnTo>
                    <a:pt x="2706839" y="1523316"/>
                  </a:lnTo>
                  <a:lnTo>
                    <a:pt x="2711981" y="1568361"/>
                  </a:lnTo>
                  <a:lnTo>
                    <a:pt x="2715833" y="1613519"/>
                  </a:lnTo>
                  <a:lnTo>
                    <a:pt x="2718394" y="1658762"/>
                  </a:lnTo>
                  <a:lnTo>
                    <a:pt x="2719663" y="1704058"/>
                  </a:lnTo>
                  <a:lnTo>
                    <a:pt x="2719639" y="1749379"/>
                  </a:lnTo>
                  <a:lnTo>
                    <a:pt x="2718320" y="1794696"/>
                  </a:lnTo>
                  <a:lnTo>
                    <a:pt x="2715706" y="1839978"/>
                  </a:lnTo>
                  <a:lnTo>
                    <a:pt x="2711794" y="1885196"/>
                  </a:lnTo>
                  <a:lnTo>
                    <a:pt x="2706585" y="1930321"/>
                  </a:lnTo>
                  <a:lnTo>
                    <a:pt x="2700075" y="1975323"/>
                  </a:lnTo>
                  <a:lnTo>
                    <a:pt x="2692264" y="2020173"/>
                  </a:lnTo>
                  <a:lnTo>
                    <a:pt x="2683151" y="2064840"/>
                  </a:lnTo>
                  <a:lnTo>
                    <a:pt x="2672735" y="2109296"/>
                  </a:lnTo>
                  <a:lnTo>
                    <a:pt x="2661014" y="2153511"/>
                  </a:lnTo>
                  <a:lnTo>
                    <a:pt x="2647986" y="2197455"/>
                  </a:lnTo>
                  <a:lnTo>
                    <a:pt x="2633651" y="2241099"/>
                  </a:lnTo>
                  <a:lnTo>
                    <a:pt x="2618008" y="2284412"/>
                  </a:lnTo>
                  <a:lnTo>
                    <a:pt x="2601055" y="2327367"/>
                  </a:lnTo>
                  <a:lnTo>
                    <a:pt x="2582790" y="2369932"/>
                  </a:lnTo>
                  <a:lnTo>
                    <a:pt x="2563213" y="2412080"/>
                  </a:lnTo>
                  <a:lnTo>
                    <a:pt x="2542322" y="2453779"/>
                  </a:lnTo>
                  <a:lnTo>
                    <a:pt x="2520115" y="2495000"/>
                  </a:lnTo>
                  <a:lnTo>
                    <a:pt x="2496593" y="2535714"/>
                  </a:lnTo>
                  <a:lnTo>
                    <a:pt x="2471753" y="2575892"/>
                  </a:lnTo>
                  <a:lnTo>
                    <a:pt x="2445594" y="2615503"/>
                  </a:lnTo>
                  <a:lnTo>
                    <a:pt x="2418114" y="2654519"/>
                  </a:lnTo>
                  <a:lnTo>
                    <a:pt x="2389313" y="2692909"/>
                  </a:lnTo>
                  <a:lnTo>
                    <a:pt x="2359190" y="2730645"/>
                  </a:lnTo>
                  <a:lnTo>
                    <a:pt x="2375595" y="2714618"/>
                  </a:lnTo>
                  <a:lnTo>
                    <a:pt x="2407896" y="2681792"/>
                  </a:lnTo>
                  <a:lnTo>
                    <a:pt x="2455727" y="2629247"/>
                  </a:lnTo>
                  <a:lnTo>
                    <a:pt x="2486437" y="2592889"/>
                  </a:lnTo>
                  <a:lnTo>
                    <a:pt x="2515876" y="2555875"/>
                  </a:lnTo>
                  <a:lnTo>
                    <a:pt x="2544044" y="2518234"/>
                  </a:lnTo>
                  <a:lnTo>
                    <a:pt x="2570944" y="2479994"/>
                  </a:lnTo>
                  <a:lnTo>
                    <a:pt x="2596575" y="2441181"/>
                  </a:lnTo>
                  <a:lnTo>
                    <a:pt x="2620940" y="2401824"/>
                  </a:lnTo>
                  <a:lnTo>
                    <a:pt x="2644039" y="2361951"/>
                  </a:lnTo>
                  <a:lnTo>
                    <a:pt x="2665874" y="2321590"/>
                  </a:lnTo>
                  <a:lnTo>
                    <a:pt x="2686447" y="2280767"/>
                  </a:lnTo>
                  <a:lnTo>
                    <a:pt x="2705757" y="2239512"/>
                  </a:lnTo>
                  <a:lnTo>
                    <a:pt x="2723807" y="2197852"/>
                  </a:lnTo>
                  <a:lnTo>
                    <a:pt x="2740598" y="2155815"/>
                  </a:lnTo>
                  <a:lnTo>
                    <a:pt x="2756130" y="2113428"/>
                  </a:lnTo>
                  <a:lnTo>
                    <a:pt x="2770406" y="2070719"/>
                  </a:lnTo>
                  <a:lnTo>
                    <a:pt x="2783426" y="2027717"/>
                  </a:lnTo>
                  <a:lnTo>
                    <a:pt x="2795192" y="1984448"/>
                  </a:lnTo>
                  <a:lnTo>
                    <a:pt x="2805705" y="1940942"/>
                  </a:lnTo>
                  <a:lnTo>
                    <a:pt x="2814965" y="1897225"/>
                  </a:lnTo>
                  <a:lnTo>
                    <a:pt x="2822975" y="1853325"/>
                  </a:lnTo>
                  <a:lnTo>
                    <a:pt x="2829735" y="1809271"/>
                  </a:lnTo>
                  <a:lnTo>
                    <a:pt x="2835247" y="1765089"/>
                  </a:lnTo>
                  <a:lnTo>
                    <a:pt x="2839513" y="1720808"/>
                  </a:lnTo>
                  <a:lnTo>
                    <a:pt x="2842532" y="1676456"/>
                  </a:lnTo>
                  <a:lnTo>
                    <a:pt x="2844306" y="1632061"/>
                  </a:lnTo>
                  <a:lnTo>
                    <a:pt x="2844838" y="1587649"/>
                  </a:lnTo>
                  <a:lnTo>
                    <a:pt x="2844127" y="1543250"/>
                  </a:lnTo>
                  <a:lnTo>
                    <a:pt x="2842175" y="1498890"/>
                  </a:lnTo>
                  <a:lnTo>
                    <a:pt x="2838983" y="1454598"/>
                  </a:lnTo>
                  <a:lnTo>
                    <a:pt x="2834553" y="1410402"/>
                  </a:lnTo>
                  <a:lnTo>
                    <a:pt x="2828886" y="1366329"/>
                  </a:lnTo>
                  <a:lnTo>
                    <a:pt x="2821982" y="1322407"/>
                  </a:lnTo>
                  <a:lnTo>
                    <a:pt x="2813844" y="1278663"/>
                  </a:lnTo>
                  <a:lnTo>
                    <a:pt x="2804472" y="1235127"/>
                  </a:lnTo>
                  <a:lnTo>
                    <a:pt x="2793868" y="1191825"/>
                  </a:lnTo>
                  <a:lnTo>
                    <a:pt x="2782033" y="1148785"/>
                  </a:lnTo>
                  <a:lnTo>
                    <a:pt x="2768968" y="1106035"/>
                  </a:lnTo>
                  <a:lnTo>
                    <a:pt x="2754674" y="1063604"/>
                  </a:lnTo>
                  <a:lnTo>
                    <a:pt x="2739152" y="1021518"/>
                  </a:lnTo>
                  <a:lnTo>
                    <a:pt x="2722405" y="979805"/>
                  </a:lnTo>
                  <a:lnTo>
                    <a:pt x="2704432" y="938494"/>
                  </a:lnTo>
                  <a:lnTo>
                    <a:pt x="2685236" y="897612"/>
                  </a:lnTo>
                  <a:lnTo>
                    <a:pt x="2664817" y="857187"/>
                  </a:lnTo>
                  <a:lnTo>
                    <a:pt x="2643177" y="817246"/>
                  </a:lnTo>
                  <a:lnTo>
                    <a:pt x="2620316" y="777818"/>
                  </a:lnTo>
                  <a:lnTo>
                    <a:pt x="2596237" y="738931"/>
                  </a:lnTo>
                  <a:lnTo>
                    <a:pt x="2570940" y="700612"/>
                  </a:lnTo>
                  <a:lnTo>
                    <a:pt x="2544426" y="662888"/>
                  </a:lnTo>
                  <a:lnTo>
                    <a:pt x="2516698" y="625789"/>
                  </a:lnTo>
                  <a:lnTo>
                    <a:pt x="2487755" y="589341"/>
                  </a:lnTo>
                  <a:lnTo>
                    <a:pt x="2457599" y="553572"/>
                  </a:lnTo>
                  <a:lnTo>
                    <a:pt x="2426232" y="518511"/>
                  </a:lnTo>
                  <a:lnTo>
                    <a:pt x="2393655" y="484184"/>
                  </a:lnTo>
                  <a:lnTo>
                    <a:pt x="2359869" y="450621"/>
                  </a:lnTo>
                  <a:lnTo>
                    <a:pt x="2324874" y="417848"/>
                  </a:lnTo>
                  <a:lnTo>
                    <a:pt x="2288923" y="386111"/>
                  </a:lnTo>
                  <a:lnTo>
                    <a:pt x="2252283" y="355638"/>
                  </a:lnTo>
                  <a:lnTo>
                    <a:pt x="2214983" y="326426"/>
                  </a:lnTo>
                  <a:lnTo>
                    <a:pt x="2177050" y="298475"/>
                  </a:lnTo>
                  <a:lnTo>
                    <a:pt x="2138513" y="271783"/>
                  </a:lnTo>
                  <a:lnTo>
                    <a:pt x="2099399" y="246349"/>
                  </a:lnTo>
                  <a:lnTo>
                    <a:pt x="2059737" y="222172"/>
                  </a:lnTo>
                  <a:lnTo>
                    <a:pt x="2019555" y="199250"/>
                  </a:lnTo>
                  <a:lnTo>
                    <a:pt x="1978881" y="177583"/>
                  </a:lnTo>
                  <a:lnTo>
                    <a:pt x="1937742" y="157170"/>
                  </a:lnTo>
                  <a:lnTo>
                    <a:pt x="1896167" y="138008"/>
                  </a:lnTo>
                  <a:lnTo>
                    <a:pt x="1854184" y="120097"/>
                  </a:lnTo>
                  <a:lnTo>
                    <a:pt x="1811820" y="103436"/>
                  </a:lnTo>
                  <a:lnTo>
                    <a:pt x="1769105" y="88023"/>
                  </a:lnTo>
                  <a:lnTo>
                    <a:pt x="1726065" y="73857"/>
                  </a:lnTo>
                  <a:lnTo>
                    <a:pt x="1682729" y="60938"/>
                  </a:lnTo>
                  <a:lnTo>
                    <a:pt x="1639125" y="49263"/>
                  </a:lnTo>
                  <a:lnTo>
                    <a:pt x="1595281" y="38831"/>
                  </a:lnTo>
                  <a:lnTo>
                    <a:pt x="1551225" y="29642"/>
                  </a:lnTo>
                  <a:lnTo>
                    <a:pt x="1506984" y="21694"/>
                  </a:lnTo>
                  <a:lnTo>
                    <a:pt x="1462588" y="14985"/>
                  </a:lnTo>
                  <a:lnTo>
                    <a:pt x="1418064" y="9516"/>
                  </a:lnTo>
                  <a:lnTo>
                    <a:pt x="1373439" y="5284"/>
                  </a:lnTo>
                  <a:lnTo>
                    <a:pt x="1328743" y="2288"/>
                  </a:lnTo>
                  <a:lnTo>
                    <a:pt x="1284003" y="527"/>
                  </a:lnTo>
                  <a:lnTo>
                    <a:pt x="1239247" y="0"/>
                  </a:lnTo>
                  <a:close/>
                </a:path>
              </a:pathLst>
            </a:custGeom>
            <a:solidFill>
              <a:srgbClr val="0D2243">
                <a:alpha val="39999"/>
              </a:srgbClr>
            </a:solidFill>
          </p:spPr>
          <p:txBody>
            <a:bodyPr wrap="square" lIns="0" tIns="0" rIns="0" bIns="0" rtlCol="0"/>
            <a:lstStyle/>
            <a:p>
              <a:endParaRPr/>
            </a:p>
          </p:txBody>
        </p:sp>
        <p:sp>
          <p:nvSpPr>
            <p:cNvPr id="13" name="object 13"/>
            <p:cNvSpPr/>
            <p:nvPr/>
          </p:nvSpPr>
          <p:spPr>
            <a:xfrm>
              <a:off x="3852001" y="6040306"/>
              <a:ext cx="2924810" cy="2635250"/>
            </a:xfrm>
            <a:custGeom>
              <a:avLst/>
              <a:gdLst/>
              <a:ahLst/>
              <a:cxnLst/>
              <a:rect l="l" t="t" r="r" b="b"/>
              <a:pathLst>
                <a:path w="2924809" h="2635250">
                  <a:moveTo>
                    <a:pt x="1604199" y="0"/>
                  </a:moveTo>
                  <a:lnTo>
                    <a:pt x="1559375" y="550"/>
                  </a:lnTo>
                  <a:lnTo>
                    <a:pt x="1514547" y="2343"/>
                  </a:lnTo>
                  <a:lnTo>
                    <a:pt x="1469744" y="5380"/>
                  </a:lnTo>
                  <a:lnTo>
                    <a:pt x="1424992" y="9665"/>
                  </a:lnTo>
                  <a:lnTo>
                    <a:pt x="1380320" y="15203"/>
                  </a:lnTo>
                  <a:lnTo>
                    <a:pt x="1335756" y="21996"/>
                  </a:lnTo>
                  <a:lnTo>
                    <a:pt x="1291328" y="30048"/>
                  </a:lnTo>
                  <a:lnTo>
                    <a:pt x="1247062" y="39362"/>
                  </a:lnTo>
                  <a:lnTo>
                    <a:pt x="1202988" y="49943"/>
                  </a:lnTo>
                  <a:lnTo>
                    <a:pt x="1159133" y="61793"/>
                  </a:lnTo>
                  <a:lnTo>
                    <a:pt x="1115525" y="74916"/>
                  </a:lnTo>
                  <a:lnTo>
                    <a:pt x="1072191" y="89315"/>
                  </a:lnTo>
                  <a:lnTo>
                    <a:pt x="1029160" y="104995"/>
                  </a:lnTo>
                  <a:lnTo>
                    <a:pt x="986459" y="121958"/>
                  </a:lnTo>
                  <a:lnTo>
                    <a:pt x="944116" y="140208"/>
                  </a:lnTo>
                  <a:lnTo>
                    <a:pt x="902159" y="159749"/>
                  </a:lnTo>
                  <a:lnTo>
                    <a:pt x="860615" y="180584"/>
                  </a:lnTo>
                  <a:lnTo>
                    <a:pt x="819514" y="202717"/>
                  </a:lnTo>
                  <a:lnTo>
                    <a:pt x="778881" y="226151"/>
                  </a:lnTo>
                  <a:lnTo>
                    <a:pt x="738746" y="250889"/>
                  </a:lnTo>
                  <a:lnTo>
                    <a:pt x="699136" y="276935"/>
                  </a:lnTo>
                  <a:lnTo>
                    <a:pt x="660079" y="304294"/>
                  </a:lnTo>
                  <a:lnTo>
                    <a:pt x="621602" y="332967"/>
                  </a:lnTo>
                  <a:lnTo>
                    <a:pt x="583993" y="362752"/>
                  </a:lnTo>
                  <a:lnTo>
                    <a:pt x="547522" y="393424"/>
                  </a:lnTo>
                  <a:lnTo>
                    <a:pt x="512192" y="424956"/>
                  </a:lnTo>
                  <a:lnTo>
                    <a:pt x="478006" y="457319"/>
                  </a:lnTo>
                  <a:lnTo>
                    <a:pt x="444969" y="490487"/>
                  </a:lnTo>
                  <a:lnTo>
                    <a:pt x="413085" y="524432"/>
                  </a:lnTo>
                  <a:lnTo>
                    <a:pt x="382355" y="559126"/>
                  </a:lnTo>
                  <a:lnTo>
                    <a:pt x="352785" y="594541"/>
                  </a:lnTo>
                  <a:lnTo>
                    <a:pt x="324377" y="630650"/>
                  </a:lnTo>
                  <a:lnTo>
                    <a:pt x="297135" y="667426"/>
                  </a:lnTo>
                  <a:lnTo>
                    <a:pt x="271063" y="704840"/>
                  </a:lnTo>
                  <a:lnTo>
                    <a:pt x="246164" y="742865"/>
                  </a:lnTo>
                  <a:lnTo>
                    <a:pt x="222441" y="781473"/>
                  </a:lnTo>
                  <a:lnTo>
                    <a:pt x="199899" y="820638"/>
                  </a:lnTo>
                  <a:lnTo>
                    <a:pt x="178541" y="860331"/>
                  </a:lnTo>
                  <a:lnTo>
                    <a:pt x="158370" y="900524"/>
                  </a:lnTo>
                  <a:lnTo>
                    <a:pt x="139390" y="941190"/>
                  </a:lnTo>
                  <a:lnTo>
                    <a:pt x="121604" y="982302"/>
                  </a:lnTo>
                  <a:lnTo>
                    <a:pt x="105017" y="1023831"/>
                  </a:lnTo>
                  <a:lnTo>
                    <a:pt x="89630" y="1065751"/>
                  </a:lnTo>
                  <a:lnTo>
                    <a:pt x="75449" y="1108033"/>
                  </a:lnTo>
                  <a:lnTo>
                    <a:pt x="62477" y="1150650"/>
                  </a:lnTo>
                  <a:lnTo>
                    <a:pt x="50716" y="1193575"/>
                  </a:lnTo>
                  <a:lnTo>
                    <a:pt x="40171" y="1236779"/>
                  </a:lnTo>
                  <a:lnTo>
                    <a:pt x="30845" y="1280235"/>
                  </a:lnTo>
                  <a:lnTo>
                    <a:pt x="22742" y="1323916"/>
                  </a:lnTo>
                  <a:lnTo>
                    <a:pt x="15866" y="1367794"/>
                  </a:lnTo>
                  <a:lnTo>
                    <a:pt x="10219" y="1411840"/>
                  </a:lnTo>
                  <a:lnTo>
                    <a:pt x="5805" y="1456029"/>
                  </a:lnTo>
                  <a:lnTo>
                    <a:pt x="2628" y="1500332"/>
                  </a:lnTo>
                  <a:lnTo>
                    <a:pt x="692" y="1544721"/>
                  </a:lnTo>
                  <a:lnTo>
                    <a:pt x="0" y="1589169"/>
                  </a:lnTo>
                  <a:lnTo>
                    <a:pt x="555" y="1633648"/>
                  </a:lnTo>
                  <a:lnTo>
                    <a:pt x="2361" y="1678131"/>
                  </a:lnTo>
                  <a:lnTo>
                    <a:pt x="5422" y="1722590"/>
                  </a:lnTo>
                  <a:lnTo>
                    <a:pt x="9740" y="1766997"/>
                  </a:lnTo>
                  <a:lnTo>
                    <a:pt x="15321" y="1811325"/>
                  </a:lnTo>
                  <a:lnTo>
                    <a:pt x="22167" y="1855546"/>
                  </a:lnTo>
                  <a:lnTo>
                    <a:pt x="30281" y="1899633"/>
                  </a:lnTo>
                  <a:lnTo>
                    <a:pt x="39668" y="1943557"/>
                  </a:lnTo>
                  <a:lnTo>
                    <a:pt x="50330" y="1987292"/>
                  </a:lnTo>
                  <a:lnTo>
                    <a:pt x="62272" y="2030810"/>
                  </a:lnTo>
                  <a:lnTo>
                    <a:pt x="75497" y="2074083"/>
                  </a:lnTo>
                  <a:lnTo>
                    <a:pt x="90008" y="2117083"/>
                  </a:lnTo>
                  <a:lnTo>
                    <a:pt x="105809" y="2159783"/>
                  </a:lnTo>
                  <a:lnTo>
                    <a:pt x="122904" y="2202156"/>
                  </a:lnTo>
                  <a:lnTo>
                    <a:pt x="141295" y="2244173"/>
                  </a:lnTo>
                  <a:lnTo>
                    <a:pt x="160988" y="2285807"/>
                  </a:lnTo>
                  <a:lnTo>
                    <a:pt x="181984" y="2327031"/>
                  </a:lnTo>
                  <a:lnTo>
                    <a:pt x="204288" y="2367816"/>
                  </a:lnTo>
                  <a:lnTo>
                    <a:pt x="227904" y="2408136"/>
                  </a:lnTo>
                  <a:lnTo>
                    <a:pt x="252834" y="2447962"/>
                  </a:lnTo>
                  <a:lnTo>
                    <a:pt x="279082" y="2487267"/>
                  </a:lnTo>
                  <a:lnTo>
                    <a:pt x="306652" y="2526024"/>
                  </a:lnTo>
                  <a:lnTo>
                    <a:pt x="335547" y="2564205"/>
                  </a:lnTo>
                  <a:lnTo>
                    <a:pt x="364559" y="2600130"/>
                  </a:lnTo>
                  <a:lnTo>
                    <a:pt x="394399" y="2635007"/>
                  </a:lnTo>
                  <a:lnTo>
                    <a:pt x="367528" y="2594926"/>
                  </a:lnTo>
                  <a:lnTo>
                    <a:pt x="342030" y="2554300"/>
                  </a:lnTo>
                  <a:lnTo>
                    <a:pt x="317901" y="2513160"/>
                  </a:lnTo>
                  <a:lnTo>
                    <a:pt x="295137" y="2471535"/>
                  </a:lnTo>
                  <a:lnTo>
                    <a:pt x="273736" y="2429453"/>
                  </a:lnTo>
                  <a:lnTo>
                    <a:pt x="253692" y="2386946"/>
                  </a:lnTo>
                  <a:lnTo>
                    <a:pt x="235002" y="2344041"/>
                  </a:lnTo>
                  <a:lnTo>
                    <a:pt x="217662" y="2300768"/>
                  </a:lnTo>
                  <a:lnTo>
                    <a:pt x="201670" y="2257156"/>
                  </a:lnTo>
                  <a:lnTo>
                    <a:pt x="187020" y="2213236"/>
                  </a:lnTo>
                  <a:lnTo>
                    <a:pt x="173709" y="2169035"/>
                  </a:lnTo>
                  <a:lnTo>
                    <a:pt x="161734" y="2124585"/>
                  </a:lnTo>
                  <a:lnTo>
                    <a:pt x="151091" y="2079913"/>
                  </a:lnTo>
                  <a:lnTo>
                    <a:pt x="141775" y="2035049"/>
                  </a:lnTo>
                  <a:lnTo>
                    <a:pt x="133784" y="1990023"/>
                  </a:lnTo>
                  <a:lnTo>
                    <a:pt x="127113" y="1944863"/>
                  </a:lnTo>
                  <a:lnTo>
                    <a:pt x="121759" y="1899600"/>
                  </a:lnTo>
                  <a:lnTo>
                    <a:pt x="117718" y="1854263"/>
                  </a:lnTo>
                  <a:lnTo>
                    <a:pt x="114986" y="1808880"/>
                  </a:lnTo>
                  <a:lnTo>
                    <a:pt x="113559" y="1763482"/>
                  </a:lnTo>
                  <a:lnTo>
                    <a:pt x="113435" y="1718097"/>
                  </a:lnTo>
                  <a:lnTo>
                    <a:pt x="114608" y="1672756"/>
                  </a:lnTo>
                  <a:lnTo>
                    <a:pt x="117076" y="1627486"/>
                  </a:lnTo>
                  <a:lnTo>
                    <a:pt x="120834" y="1582319"/>
                  </a:lnTo>
                  <a:lnTo>
                    <a:pt x="125878" y="1537282"/>
                  </a:lnTo>
                  <a:lnTo>
                    <a:pt x="132206" y="1492406"/>
                  </a:lnTo>
                  <a:lnTo>
                    <a:pt x="139813" y="1447719"/>
                  </a:lnTo>
                  <a:lnTo>
                    <a:pt x="148696" y="1403251"/>
                  </a:lnTo>
                  <a:lnTo>
                    <a:pt x="158850" y="1359032"/>
                  </a:lnTo>
                  <a:lnTo>
                    <a:pt x="170273" y="1315091"/>
                  </a:lnTo>
                  <a:lnTo>
                    <a:pt x="182959" y="1271456"/>
                  </a:lnTo>
                  <a:lnTo>
                    <a:pt x="196907" y="1228158"/>
                  </a:lnTo>
                  <a:lnTo>
                    <a:pt x="212111" y="1185226"/>
                  </a:lnTo>
                  <a:lnTo>
                    <a:pt x="228568" y="1142689"/>
                  </a:lnTo>
                  <a:lnTo>
                    <a:pt x="246274" y="1100576"/>
                  </a:lnTo>
                  <a:lnTo>
                    <a:pt x="265226" y="1058918"/>
                  </a:lnTo>
                  <a:lnTo>
                    <a:pt x="285420" y="1017742"/>
                  </a:lnTo>
                  <a:lnTo>
                    <a:pt x="306852" y="977079"/>
                  </a:lnTo>
                  <a:lnTo>
                    <a:pt x="329518" y="936957"/>
                  </a:lnTo>
                  <a:lnTo>
                    <a:pt x="353415" y="897407"/>
                  </a:lnTo>
                  <a:lnTo>
                    <a:pt x="378538" y="858458"/>
                  </a:lnTo>
                  <a:lnTo>
                    <a:pt x="404885" y="820138"/>
                  </a:lnTo>
                  <a:lnTo>
                    <a:pt x="432451" y="782477"/>
                  </a:lnTo>
                  <a:lnTo>
                    <a:pt x="461233" y="745505"/>
                  </a:lnTo>
                  <a:lnTo>
                    <a:pt x="491226" y="709251"/>
                  </a:lnTo>
                  <a:lnTo>
                    <a:pt x="522428" y="673744"/>
                  </a:lnTo>
                  <a:lnTo>
                    <a:pt x="554833" y="639014"/>
                  </a:lnTo>
                  <a:lnTo>
                    <a:pt x="588440" y="605090"/>
                  </a:lnTo>
                  <a:lnTo>
                    <a:pt x="623243" y="572001"/>
                  </a:lnTo>
                  <a:lnTo>
                    <a:pt x="659240" y="539777"/>
                  </a:lnTo>
                  <a:lnTo>
                    <a:pt x="696426" y="508446"/>
                  </a:lnTo>
                  <a:lnTo>
                    <a:pt x="734797" y="478039"/>
                  </a:lnTo>
                  <a:lnTo>
                    <a:pt x="774072" y="448789"/>
                  </a:lnTo>
                  <a:lnTo>
                    <a:pt x="813951" y="420909"/>
                  </a:lnTo>
                  <a:lnTo>
                    <a:pt x="854405" y="394396"/>
                  </a:lnTo>
                  <a:lnTo>
                    <a:pt x="895403" y="369246"/>
                  </a:lnTo>
                  <a:lnTo>
                    <a:pt x="936916" y="345454"/>
                  </a:lnTo>
                  <a:lnTo>
                    <a:pt x="978915" y="323018"/>
                  </a:lnTo>
                  <a:lnTo>
                    <a:pt x="1021370" y="301933"/>
                  </a:lnTo>
                  <a:lnTo>
                    <a:pt x="1064252" y="282195"/>
                  </a:lnTo>
                  <a:lnTo>
                    <a:pt x="1107531" y="263802"/>
                  </a:lnTo>
                  <a:lnTo>
                    <a:pt x="1151177" y="246749"/>
                  </a:lnTo>
                  <a:lnTo>
                    <a:pt x="1195161" y="231033"/>
                  </a:lnTo>
                  <a:lnTo>
                    <a:pt x="1239453" y="216649"/>
                  </a:lnTo>
                  <a:lnTo>
                    <a:pt x="1284024" y="203594"/>
                  </a:lnTo>
                  <a:lnTo>
                    <a:pt x="1328844" y="191864"/>
                  </a:lnTo>
                  <a:lnTo>
                    <a:pt x="1373884" y="181456"/>
                  </a:lnTo>
                  <a:lnTo>
                    <a:pt x="1419113" y="172366"/>
                  </a:lnTo>
                  <a:lnTo>
                    <a:pt x="1464504" y="164589"/>
                  </a:lnTo>
                  <a:lnTo>
                    <a:pt x="1510025" y="158123"/>
                  </a:lnTo>
                  <a:lnTo>
                    <a:pt x="1555647" y="152963"/>
                  </a:lnTo>
                  <a:lnTo>
                    <a:pt x="1601341" y="149106"/>
                  </a:lnTo>
                  <a:lnTo>
                    <a:pt x="1647077" y="146548"/>
                  </a:lnTo>
                  <a:lnTo>
                    <a:pt x="1692826" y="145285"/>
                  </a:lnTo>
                  <a:lnTo>
                    <a:pt x="1738558" y="145314"/>
                  </a:lnTo>
                  <a:lnTo>
                    <a:pt x="1784243" y="146630"/>
                  </a:lnTo>
                  <a:lnTo>
                    <a:pt x="1829852" y="149231"/>
                  </a:lnTo>
                  <a:lnTo>
                    <a:pt x="1875356" y="153111"/>
                  </a:lnTo>
                  <a:lnTo>
                    <a:pt x="1920724" y="158268"/>
                  </a:lnTo>
                  <a:lnTo>
                    <a:pt x="1965928" y="164698"/>
                  </a:lnTo>
                  <a:lnTo>
                    <a:pt x="2010937" y="172397"/>
                  </a:lnTo>
                  <a:lnTo>
                    <a:pt x="2055722" y="181361"/>
                  </a:lnTo>
                  <a:lnTo>
                    <a:pt x="2100254" y="191586"/>
                  </a:lnTo>
                  <a:lnTo>
                    <a:pt x="2144502" y="203069"/>
                  </a:lnTo>
                  <a:lnTo>
                    <a:pt x="2188438" y="215807"/>
                  </a:lnTo>
                  <a:lnTo>
                    <a:pt x="2232032" y="229794"/>
                  </a:lnTo>
                  <a:lnTo>
                    <a:pt x="2275254" y="245028"/>
                  </a:lnTo>
                  <a:lnTo>
                    <a:pt x="2318074" y="261504"/>
                  </a:lnTo>
                  <a:lnTo>
                    <a:pt x="2360464" y="279220"/>
                  </a:lnTo>
                  <a:lnTo>
                    <a:pt x="2402393" y="298171"/>
                  </a:lnTo>
                  <a:lnTo>
                    <a:pt x="2443832" y="318353"/>
                  </a:lnTo>
                  <a:lnTo>
                    <a:pt x="2484752" y="339763"/>
                  </a:lnTo>
                  <a:lnTo>
                    <a:pt x="2525122" y="362397"/>
                  </a:lnTo>
                  <a:lnTo>
                    <a:pt x="2564914" y="386251"/>
                  </a:lnTo>
                  <a:lnTo>
                    <a:pt x="2604097" y="411322"/>
                  </a:lnTo>
                  <a:lnTo>
                    <a:pt x="2642643" y="437606"/>
                  </a:lnTo>
                  <a:lnTo>
                    <a:pt x="2680520" y="465098"/>
                  </a:lnTo>
                  <a:lnTo>
                    <a:pt x="2717701" y="493796"/>
                  </a:lnTo>
                  <a:lnTo>
                    <a:pt x="2754156" y="523695"/>
                  </a:lnTo>
                  <a:lnTo>
                    <a:pt x="2789854" y="554792"/>
                  </a:lnTo>
                  <a:lnTo>
                    <a:pt x="2824766" y="587083"/>
                  </a:lnTo>
                  <a:lnTo>
                    <a:pt x="2858863" y="620564"/>
                  </a:lnTo>
                  <a:lnTo>
                    <a:pt x="2892115" y="655231"/>
                  </a:lnTo>
                  <a:lnTo>
                    <a:pt x="2924493" y="691082"/>
                  </a:lnTo>
                  <a:lnTo>
                    <a:pt x="2911350" y="672323"/>
                  </a:lnTo>
                  <a:lnTo>
                    <a:pt x="2884215" y="635171"/>
                  </a:lnTo>
                  <a:lnTo>
                    <a:pt x="2840134" y="579493"/>
                  </a:lnTo>
                  <a:lnTo>
                    <a:pt x="2809223" y="543303"/>
                  </a:lnTo>
                  <a:lnTo>
                    <a:pt x="2777447" y="508245"/>
                  </a:lnTo>
                  <a:lnTo>
                    <a:pt x="2744832" y="474323"/>
                  </a:lnTo>
                  <a:lnTo>
                    <a:pt x="2711406" y="441541"/>
                  </a:lnTo>
                  <a:lnTo>
                    <a:pt x="2677198" y="409902"/>
                  </a:lnTo>
                  <a:lnTo>
                    <a:pt x="2642235" y="379409"/>
                  </a:lnTo>
                  <a:lnTo>
                    <a:pt x="2606545" y="350067"/>
                  </a:lnTo>
                  <a:lnTo>
                    <a:pt x="2570155" y="321878"/>
                  </a:lnTo>
                  <a:lnTo>
                    <a:pt x="2533094" y="294846"/>
                  </a:lnTo>
                  <a:lnTo>
                    <a:pt x="2495390" y="268975"/>
                  </a:lnTo>
                  <a:lnTo>
                    <a:pt x="2457069" y="244268"/>
                  </a:lnTo>
                  <a:lnTo>
                    <a:pt x="2418161" y="220728"/>
                  </a:lnTo>
                  <a:lnTo>
                    <a:pt x="2378693" y="198360"/>
                  </a:lnTo>
                  <a:lnTo>
                    <a:pt x="2338692" y="177166"/>
                  </a:lnTo>
                  <a:lnTo>
                    <a:pt x="2298187" y="157151"/>
                  </a:lnTo>
                  <a:lnTo>
                    <a:pt x="2257205" y="138317"/>
                  </a:lnTo>
                  <a:lnTo>
                    <a:pt x="2215774" y="120668"/>
                  </a:lnTo>
                  <a:lnTo>
                    <a:pt x="2173922" y="104208"/>
                  </a:lnTo>
                  <a:lnTo>
                    <a:pt x="2131678" y="88940"/>
                  </a:lnTo>
                  <a:lnTo>
                    <a:pt x="2089067" y="74868"/>
                  </a:lnTo>
                  <a:lnTo>
                    <a:pt x="2046120" y="61996"/>
                  </a:lnTo>
                  <a:lnTo>
                    <a:pt x="2002862" y="50326"/>
                  </a:lnTo>
                  <a:lnTo>
                    <a:pt x="1959323" y="39862"/>
                  </a:lnTo>
                  <a:lnTo>
                    <a:pt x="1915529" y="30608"/>
                  </a:lnTo>
                  <a:lnTo>
                    <a:pt x="1871510" y="22567"/>
                  </a:lnTo>
                  <a:lnTo>
                    <a:pt x="1827292" y="15743"/>
                  </a:lnTo>
                  <a:lnTo>
                    <a:pt x="1782903" y="10140"/>
                  </a:lnTo>
                  <a:lnTo>
                    <a:pt x="1738372" y="5760"/>
                  </a:lnTo>
                  <a:lnTo>
                    <a:pt x="1693725" y="2608"/>
                  </a:lnTo>
                  <a:lnTo>
                    <a:pt x="1648992" y="687"/>
                  </a:lnTo>
                  <a:lnTo>
                    <a:pt x="1604199" y="0"/>
                  </a:lnTo>
                  <a:close/>
                </a:path>
              </a:pathLst>
            </a:custGeom>
            <a:solidFill>
              <a:srgbClr val="F7DEEA">
                <a:alpha val="78997"/>
              </a:srgbClr>
            </a:solidFill>
          </p:spPr>
          <p:txBody>
            <a:bodyPr wrap="square" lIns="0" tIns="0" rIns="0" bIns="0" rtlCol="0"/>
            <a:lstStyle/>
            <a:p>
              <a:endParaRPr/>
            </a:p>
          </p:txBody>
        </p:sp>
        <p:sp>
          <p:nvSpPr>
            <p:cNvPr id="14" name="object 14"/>
            <p:cNvSpPr/>
            <p:nvPr/>
          </p:nvSpPr>
          <p:spPr>
            <a:xfrm>
              <a:off x="4642812" y="2231020"/>
              <a:ext cx="2809875" cy="2717800"/>
            </a:xfrm>
            <a:custGeom>
              <a:avLst/>
              <a:gdLst/>
              <a:ahLst/>
              <a:cxnLst/>
              <a:rect l="l" t="t" r="r" b="b"/>
              <a:pathLst>
                <a:path w="2809875" h="2717800">
                  <a:moveTo>
                    <a:pt x="1247577" y="0"/>
                  </a:moveTo>
                  <a:lnTo>
                    <a:pt x="1202561" y="55"/>
                  </a:lnTo>
                  <a:lnTo>
                    <a:pt x="1157571" y="1383"/>
                  </a:lnTo>
                  <a:lnTo>
                    <a:pt x="1112637" y="3982"/>
                  </a:lnTo>
                  <a:lnTo>
                    <a:pt x="1067787" y="7850"/>
                  </a:lnTo>
                  <a:lnTo>
                    <a:pt x="1023051" y="12986"/>
                  </a:lnTo>
                  <a:lnTo>
                    <a:pt x="978459" y="19389"/>
                  </a:lnTo>
                  <a:lnTo>
                    <a:pt x="934039" y="27057"/>
                  </a:lnTo>
                  <a:lnTo>
                    <a:pt x="889821" y="35990"/>
                  </a:lnTo>
                  <a:lnTo>
                    <a:pt x="845833" y="46186"/>
                  </a:lnTo>
                  <a:lnTo>
                    <a:pt x="802106" y="57643"/>
                  </a:lnTo>
                  <a:lnTo>
                    <a:pt x="758668" y="70361"/>
                  </a:lnTo>
                  <a:lnTo>
                    <a:pt x="715549" y="84339"/>
                  </a:lnTo>
                  <a:lnTo>
                    <a:pt x="672778" y="99574"/>
                  </a:lnTo>
                  <a:lnTo>
                    <a:pt x="630384" y="116066"/>
                  </a:lnTo>
                  <a:lnTo>
                    <a:pt x="588396" y="133813"/>
                  </a:lnTo>
                  <a:lnTo>
                    <a:pt x="546844" y="152814"/>
                  </a:lnTo>
                  <a:lnTo>
                    <a:pt x="505757" y="173068"/>
                  </a:lnTo>
                  <a:lnTo>
                    <a:pt x="465164" y="194574"/>
                  </a:lnTo>
                  <a:lnTo>
                    <a:pt x="425094" y="217329"/>
                  </a:lnTo>
                  <a:lnTo>
                    <a:pt x="385577" y="241334"/>
                  </a:lnTo>
                  <a:lnTo>
                    <a:pt x="346641" y="266586"/>
                  </a:lnTo>
                  <a:lnTo>
                    <a:pt x="308317" y="293085"/>
                  </a:lnTo>
                  <a:lnTo>
                    <a:pt x="270633" y="320829"/>
                  </a:lnTo>
                  <a:lnTo>
                    <a:pt x="233619" y="349817"/>
                  </a:lnTo>
                  <a:lnTo>
                    <a:pt x="197303" y="380048"/>
                  </a:lnTo>
                  <a:lnTo>
                    <a:pt x="161716" y="411519"/>
                  </a:lnTo>
                  <a:lnTo>
                    <a:pt x="126885" y="444231"/>
                  </a:lnTo>
                  <a:lnTo>
                    <a:pt x="92841" y="478181"/>
                  </a:lnTo>
                  <a:lnTo>
                    <a:pt x="59613" y="513369"/>
                  </a:lnTo>
                  <a:lnTo>
                    <a:pt x="29216" y="547663"/>
                  </a:lnTo>
                  <a:lnTo>
                    <a:pt x="0" y="582584"/>
                  </a:lnTo>
                  <a:lnTo>
                    <a:pt x="34819" y="549675"/>
                  </a:lnTo>
                  <a:lnTo>
                    <a:pt x="70402" y="518011"/>
                  </a:lnTo>
                  <a:lnTo>
                    <a:pt x="106719" y="487592"/>
                  </a:lnTo>
                  <a:lnTo>
                    <a:pt x="143740" y="458421"/>
                  </a:lnTo>
                  <a:lnTo>
                    <a:pt x="181436" y="430498"/>
                  </a:lnTo>
                  <a:lnTo>
                    <a:pt x="219778" y="403824"/>
                  </a:lnTo>
                  <a:lnTo>
                    <a:pt x="258736" y="378402"/>
                  </a:lnTo>
                  <a:lnTo>
                    <a:pt x="298280" y="354232"/>
                  </a:lnTo>
                  <a:lnTo>
                    <a:pt x="338382" y="331316"/>
                  </a:lnTo>
                  <a:lnTo>
                    <a:pt x="379011" y="309655"/>
                  </a:lnTo>
                  <a:lnTo>
                    <a:pt x="420139" y="289250"/>
                  </a:lnTo>
                  <a:lnTo>
                    <a:pt x="461736" y="270103"/>
                  </a:lnTo>
                  <a:lnTo>
                    <a:pt x="503773" y="252215"/>
                  </a:lnTo>
                  <a:lnTo>
                    <a:pt x="546220" y="235586"/>
                  </a:lnTo>
                  <a:lnTo>
                    <a:pt x="589048" y="220219"/>
                  </a:lnTo>
                  <a:lnTo>
                    <a:pt x="632227" y="206115"/>
                  </a:lnTo>
                  <a:lnTo>
                    <a:pt x="675728" y="193276"/>
                  </a:lnTo>
                  <a:lnTo>
                    <a:pt x="719522" y="181701"/>
                  </a:lnTo>
                  <a:lnTo>
                    <a:pt x="763579" y="171393"/>
                  </a:lnTo>
                  <a:lnTo>
                    <a:pt x="807870" y="162353"/>
                  </a:lnTo>
                  <a:lnTo>
                    <a:pt x="852365" y="154583"/>
                  </a:lnTo>
                  <a:lnTo>
                    <a:pt x="897035" y="148083"/>
                  </a:lnTo>
                  <a:lnTo>
                    <a:pt x="941851" y="142854"/>
                  </a:lnTo>
                  <a:lnTo>
                    <a:pt x="986783" y="138899"/>
                  </a:lnTo>
                  <a:lnTo>
                    <a:pt x="1031801" y="136219"/>
                  </a:lnTo>
                  <a:lnTo>
                    <a:pt x="1076877" y="134814"/>
                  </a:lnTo>
                  <a:lnTo>
                    <a:pt x="1121981" y="134687"/>
                  </a:lnTo>
                  <a:lnTo>
                    <a:pt x="1167083" y="135837"/>
                  </a:lnTo>
                  <a:lnTo>
                    <a:pt x="1212154" y="138268"/>
                  </a:lnTo>
                  <a:lnTo>
                    <a:pt x="1257165" y="141979"/>
                  </a:lnTo>
                  <a:lnTo>
                    <a:pt x="1302086" y="146973"/>
                  </a:lnTo>
                  <a:lnTo>
                    <a:pt x="1346888" y="153250"/>
                  </a:lnTo>
                  <a:lnTo>
                    <a:pt x="1391542" y="160812"/>
                  </a:lnTo>
                  <a:lnTo>
                    <a:pt x="1436017" y="169661"/>
                  </a:lnTo>
                  <a:lnTo>
                    <a:pt x="1480285" y="179796"/>
                  </a:lnTo>
                  <a:lnTo>
                    <a:pt x="1524317" y="191221"/>
                  </a:lnTo>
                  <a:lnTo>
                    <a:pt x="1568082" y="203936"/>
                  </a:lnTo>
                  <a:lnTo>
                    <a:pt x="1611551" y="217942"/>
                  </a:lnTo>
                  <a:lnTo>
                    <a:pt x="1654696" y="233241"/>
                  </a:lnTo>
                  <a:lnTo>
                    <a:pt x="1697486" y="249834"/>
                  </a:lnTo>
                  <a:lnTo>
                    <a:pt x="1739892" y="267722"/>
                  </a:lnTo>
                  <a:lnTo>
                    <a:pt x="1781885" y="286906"/>
                  </a:lnTo>
                  <a:lnTo>
                    <a:pt x="1823435" y="307389"/>
                  </a:lnTo>
                  <a:lnTo>
                    <a:pt x="1864513" y="329171"/>
                  </a:lnTo>
                  <a:lnTo>
                    <a:pt x="1905090" y="352253"/>
                  </a:lnTo>
                  <a:lnTo>
                    <a:pt x="1945135" y="376637"/>
                  </a:lnTo>
                  <a:lnTo>
                    <a:pt x="1984621" y="402324"/>
                  </a:lnTo>
                  <a:lnTo>
                    <a:pt x="2023517" y="429316"/>
                  </a:lnTo>
                  <a:lnTo>
                    <a:pt x="2061793" y="457613"/>
                  </a:lnTo>
                  <a:lnTo>
                    <a:pt x="2099421" y="487217"/>
                  </a:lnTo>
                  <a:lnTo>
                    <a:pt x="2136371" y="518130"/>
                  </a:lnTo>
                  <a:lnTo>
                    <a:pt x="2172614" y="550352"/>
                  </a:lnTo>
                  <a:lnTo>
                    <a:pt x="2207873" y="583649"/>
                  </a:lnTo>
                  <a:lnTo>
                    <a:pt x="2241889" y="617765"/>
                  </a:lnTo>
                  <a:lnTo>
                    <a:pt x="2274660" y="652671"/>
                  </a:lnTo>
                  <a:lnTo>
                    <a:pt x="2306186" y="688336"/>
                  </a:lnTo>
                  <a:lnTo>
                    <a:pt x="2336466" y="724732"/>
                  </a:lnTo>
                  <a:lnTo>
                    <a:pt x="2365497" y="761829"/>
                  </a:lnTo>
                  <a:lnTo>
                    <a:pt x="2393279" y="799598"/>
                  </a:lnTo>
                  <a:lnTo>
                    <a:pt x="2419810" y="838009"/>
                  </a:lnTo>
                  <a:lnTo>
                    <a:pt x="2445090" y="877032"/>
                  </a:lnTo>
                  <a:lnTo>
                    <a:pt x="2469116" y="916640"/>
                  </a:lnTo>
                  <a:lnTo>
                    <a:pt x="2491888" y="956801"/>
                  </a:lnTo>
                  <a:lnTo>
                    <a:pt x="2513405" y="997487"/>
                  </a:lnTo>
                  <a:lnTo>
                    <a:pt x="2533664" y="1038669"/>
                  </a:lnTo>
                  <a:lnTo>
                    <a:pt x="2552665" y="1080316"/>
                  </a:lnTo>
                  <a:lnTo>
                    <a:pt x="2570407" y="1122400"/>
                  </a:lnTo>
                  <a:lnTo>
                    <a:pt x="2586888" y="1164890"/>
                  </a:lnTo>
                  <a:lnTo>
                    <a:pt x="2602107" y="1207759"/>
                  </a:lnTo>
                  <a:lnTo>
                    <a:pt x="2616063" y="1250975"/>
                  </a:lnTo>
                  <a:lnTo>
                    <a:pt x="2628755" y="1294510"/>
                  </a:lnTo>
                  <a:lnTo>
                    <a:pt x="2640180" y="1338335"/>
                  </a:lnTo>
                  <a:lnTo>
                    <a:pt x="2650339" y="1382419"/>
                  </a:lnTo>
                  <a:lnTo>
                    <a:pt x="2659229" y="1426734"/>
                  </a:lnTo>
                  <a:lnTo>
                    <a:pt x="2666849" y="1471251"/>
                  </a:lnTo>
                  <a:lnTo>
                    <a:pt x="2673199" y="1515939"/>
                  </a:lnTo>
                  <a:lnTo>
                    <a:pt x="2678277" y="1560769"/>
                  </a:lnTo>
                  <a:lnTo>
                    <a:pt x="2682081" y="1605712"/>
                  </a:lnTo>
                  <a:lnTo>
                    <a:pt x="2684610" y="1650739"/>
                  </a:lnTo>
                  <a:lnTo>
                    <a:pt x="2685864" y="1695820"/>
                  </a:lnTo>
                  <a:lnTo>
                    <a:pt x="2685840" y="1740925"/>
                  </a:lnTo>
                  <a:lnTo>
                    <a:pt x="2684538" y="1786026"/>
                  </a:lnTo>
                  <a:lnTo>
                    <a:pt x="2681956" y="1831093"/>
                  </a:lnTo>
                  <a:lnTo>
                    <a:pt x="2678094" y="1876096"/>
                  </a:lnTo>
                  <a:lnTo>
                    <a:pt x="2672949" y="1921006"/>
                  </a:lnTo>
                  <a:lnTo>
                    <a:pt x="2666520" y="1965793"/>
                  </a:lnTo>
                  <a:lnTo>
                    <a:pt x="2658807" y="2010429"/>
                  </a:lnTo>
                  <a:lnTo>
                    <a:pt x="2649807" y="2054884"/>
                  </a:lnTo>
                  <a:lnTo>
                    <a:pt x="2639520" y="2099128"/>
                  </a:lnTo>
                  <a:lnTo>
                    <a:pt x="2627945" y="2143132"/>
                  </a:lnTo>
                  <a:lnTo>
                    <a:pt x="2615080" y="2186867"/>
                  </a:lnTo>
                  <a:lnTo>
                    <a:pt x="2600924" y="2230303"/>
                  </a:lnTo>
                  <a:lnTo>
                    <a:pt x="2585475" y="2273410"/>
                  </a:lnTo>
                  <a:lnTo>
                    <a:pt x="2568732" y="2316160"/>
                  </a:lnTo>
                  <a:lnTo>
                    <a:pt x="2550695" y="2358523"/>
                  </a:lnTo>
                  <a:lnTo>
                    <a:pt x="2531362" y="2400470"/>
                  </a:lnTo>
                  <a:lnTo>
                    <a:pt x="2510731" y="2441970"/>
                  </a:lnTo>
                  <a:lnTo>
                    <a:pt x="2488801" y="2482995"/>
                  </a:lnTo>
                  <a:lnTo>
                    <a:pt x="2465571" y="2523516"/>
                  </a:lnTo>
                  <a:lnTo>
                    <a:pt x="2441040" y="2563502"/>
                  </a:lnTo>
                  <a:lnTo>
                    <a:pt x="2415206" y="2602925"/>
                  </a:lnTo>
                  <a:lnTo>
                    <a:pt x="2388069" y="2641755"/>
                  </a:lnTo>
                  <a:lnTo>
                    <a:pt x="2359627" y="2679962"/>
                  </a:lnTo>
                  <a:lnTo>
                    <a:pt x="2329878" y="2717518"/>
                  </a:lnTo>
                  <a:lnTo>
                    <a:pt x="2346076" y="2701567"/>
                  </a:lnTo>
                  <a:lnTo>
                    <a:pt x="2377972" y="2668894"/>
                  </a:lnTo>
                  <a:lnTo>
                    <a:pt x="2425778" y="2615932"/>
                  </a:lnTo>
                  <a:lnTo>
                    <a:pt x="2456633" y="2579059"/>
                  </a:lnTo>
                  <a:lnTo>
                    <a:pt x="2486185" y="2541510"/>
                  </a:lnTo>
                  <a:lnTo>
                    <a:pt x="2514436" y="2503315"/>
                  </a:lnTo>
                  <a:lnTo>
                    <a:pt x="2541387" y="2464502"/>
                  </a:lnTo>
                  <a:lnTo>
                    <a:pt x="2567039" y="2425102"/>
                  </a:lnTo>
                  <a:lnTo>
                    <a:pt x="2591394" y="2385144"/>
                  </a:lnTo>
                  <a:lnTo>
                    <a:pt x="2614452" y="2344656"/>
                  </a:lnTo>
                  <a:lnTo>
                    <a:pt x="2636215" y="2303667"/>
                  </a:lnTo>
                  <a:lnTo>
                    <a:pt x="2656685" y="2262208"/>
                  </a:lnTo>
                  <a:lnTo>
                    <a:pt x="2675862" y="2220308"/>
                  </a:lnTo>
                  <a:lnTo>
                    <a:pt x="2693748" y="2177994"/>
                  </a:lnTo>
                  <a:lnTo>
                    <a:pt x="2710345" y="2135298"/>
                  </a:lnTo>
                  <a:lnTo>
                    <a:pt x="2725652" y="2092248"/>
                  </a:lnTo>
                  <a:lnTo>
                    <a:pt x="2739673" y="2048873"/>
                  </a:lnTo>
                  <a:lnTo>
                    <a:pt x="2752407" y="2005203"/>
                  </a:lnTo>
                  <a:lnTo>
                    <a:pt x="2763857" y="1961266"/>
                  </a:lnTo>
                  <a:lnTo>
                    <a:pt x="2774023" y="1917093"/>
                  </a:lnTo>
                  <a:lnTo>
                    <a:pt x="2782907" y="1872712"/>
                  </a:lnTo>
                  <a:lnTo>
                    <a:pt x="2790510" y="1828152"/>
                  </a:lnTo>
                  <a:lnTo>
                    <a:pt x="2796833" y="1783443"/>
                  </a:lnTo>
                  <a:lnTo>
                    <a:pt x="2801878" y="1738615"/>
                  </a:lnTo>
                  <a:lnTo>
                    <a:pt x="2805646" y="1693695"/>
                  </a:lnTo>
                  <a:lnTo>
                    <a:pt x="2808138" y="1648714"/>
                  </a:lnTo>
                  <a:lnTo>
                    <a:pt x="2809356" y="1603701"/>
                  </a:lnTo>
                  <a:lnTo>
                    <a:pt x="2809300" y="1558684"/>
                  </a:lnTo>
                  <a:lnTo>
                    <a:pt x="2807973" y="1513694"/>
                  </a:lnTo>
                  <a:lnTo>
                    <a:pt x="2805374" y="1468760"/>
                  </a:lnTo>
                  <a:lnTo>
                    <a:pt x="2801507" y="1423910"/>
                  </a:lnTo>
                  <a:lnTo>
                    <a:pt x="2796371" y="1379174"/>
                  </a:lnTo>
                  <a:lnTo>
                    <a:pt x="2789968" y="1334581"/>
                  </a:lnTo>
                  <a:lnTo>
                    <a:pt x="2782299" y="1290161"/>
                  </a:lnTo>
                  <a:lnTo>
                    <a:pt x="2773367" y="1245943"/>
                  </a:lnTo>
                  <a:lnTo>
                    <a:pt x="2763171" y="1201955"/>
                  </a:lnTo>
                  <a:lnTo>
                    <a:pt x="2751713" y="1158228"/>
                  </a:lnTo>
                  <a:lnTo>
                    <a:pt x="2738995" y="1114790"/>
                  </a:lnTo>
                  <a:lnTo>
                    <a:pt x="2725018" y="1071670"/>
                  </a:lnTo>
                  <a:lnTo>
                    <a:pt x="2709783" y="1028899"/>
                  </a:lnTo>
                  <a:lnTo>
                    <a:pt x="2693291" y="986505"/>
                  </a:lnTo>
                  <a:lnTo>
                    <a:pt x="2675544" y="944517"/>
                  </a:lnTo>
                  <a:lnTo>
                    <a:pt x="2656542" y="902964"/>
                  </a:lnTo>
                  <a:lnTo>
                    <a:pt x="2636288" y="861877"/>
                  </a:lnTo>
                  <a:lnTo>
                    <a:pt x="2614783" y="821284"/>
                  </a:lnTo>
                  <a:lnTo>
                    <a:pt x="2592026" y="781214"/>
                  </a:lnTo>
                  <a:lnTo>
                    <a:pt x="2568021" y="741696"/>
                  </a:lnTo>
                  <a:lnTo>
                    <a:pt x="2542769" y="702761"/>
                  </a:lnTo>
                  <a:lnTo>
                    <a:pt x="2516270" y="664436"/>
                  </a:lnTo>
                  <a:lnTo>
                    <a:pt x="2488525" y="626752"/>
                  </a:lnTo>
                  <a:lnTo>
                    <a:pt x="2459537" y="589738"/>
                  </a:lnTo>
                  <a:lnTo>
                    <a:pt x="2429306" y="553422"/>
                  </a:lnTo>
                  <a:lnTo>
                    <a:pt x="2397834" y="517834"/>
                  </a:lnTo>
                  <a:lnTo>
                    <a:pt x="2365121" y="483004"/>
                  </a:lnTo>
                  <a:lnTo>
                    <a:pt x="2331170" y="448960"/>
                  </a:lnTo>
                  <a:lnTo>
                    <a:pt x="2295982" y="415732"/>
                  </a:lnTo>
                  <a:lnTo>
                    <a:pt x="2259813" y="383573"/>
                  </a:lnTo>
                  <a:lnTo>
                    <a:pt x="2222939" y="352718"/>
                  </a:lnTo>
                  <a:lnTo>
                    <a:pt x="2185389" y="323166"/>
                  </a:lnTo>
                  <a:lnTo>
                    <a:pt x="2147194" y="294915"/>
                  </a:lnTo>
                  <a:lnTo>
                    <a:pt x="2108381" y="267964"/>
                  </a:lnTo>
                  <a:lnTo>
                    <a:pt x="2068980" y="242312"/>
                  </a:lnTo>
                  <a:lnTo>
                    <a:pt x="2029021" y="217958"/>
                  </a:lnTo>
                  <a:lnTo>
                    <a:pt x="1988533" y="194900"/>
                  </a:lnTo>
                  <a:lnTo>
                    <a:pt x="1947544" y="173137"/>
                  </a:lnTo>
                  <a:lnTo>
                    <a:pt x="1906085" y="152667"/>
                  </a:lnTo>
                  <a:lnTo>
                    <a:pt x="1864184" y="133490"/>
                  </a:lnTo>
                  <a:lnTo>
                    <a:pt x="1821871" y="115604"/>
                  </a:lnTo>
                  <a:lnTo>
                    <a:pt x="1779174" y="99008"/>
                  </a:lnTo>
                  <a:lnTo>
                    <a:pt x="1736124" y="83701"/>
                  </a:lnTo>
                  <a:lnTo>
                    <a:pt x="1692749" y="69680"/>
                  </a:lnTo>
                  <a:lnTo>
                    <a:pt x="1649079" y="56946"/>
                  </a:lnTo>
                  <a:lnTo>
                    <a:pt x="1605142" y="45497"/>
                  </a:lnTo>
                  <a:lnTo>
                    <a:pt x="1560969" y="35331"/>
                  </a:lnTo>
                  <a:lnTo>
                    <a:pt x="1516588" y="26447"/>
                  </a:lnTo>
                  <a:lnTo>
                    <a:pt x="1472028" y="18845"/>
                  </a:lnTo>
                  <a:lnTo>
                    <a:pt x="1427319" y="12521"/>
                  </a:lnTo>
                  <a:lnTo>
                    <a:pt x="1382491" y="7477"/>
                  </a:lnTo>
                  <a:lnTo>
                    <a:pt x="1337571" y="3709"/>
                  </a:lnTo>
                  <a:lnTo>
                    <a:pt x="1292590" y="1217"/>
                  </a:lnTo>
                  <a:lnTo>
                    <a:pt x="1247577" y="0"/>
                  </a:lnTo>
                  <a:close/>
                </a:path>
              </a:pathLst>
            </a:custGeom>
            <a:solidFill>
              <a:srgbClr val="E42A83">
                <a:alpha val="39999"/>
              </a:srgbClr>
            </a:solidFill>
          </p:spPr>
          <p:txBody>
            <a:bodyPr wrap="square" lIns="0" tIns="0" rIns="0" bIns="0" rtlCol="0"/>
            <a:lstStyle/>
            <a:p>
              <a:endParaRPr/>
            </a:p>
          </p:txBody>
        </p:sp>
        <p:sp>
          <p:nvSpPr>
            <p:cNvPr id="15" name="object 15"/>
            <p:cNvSpPr/>
            <p:nvPr/>
          </p:nvSpPr>
          <p:spPr>
            <a:xfrm>
              <a:off x="4047622" y="2222800"/>
              <a:ext cx="2888615" cy="2622550"/>
            </a:xfrm>
            <a:custGeom>
              <a:avLst/>
              <a:gdLst/>
              <a:ahLst/>
              <a:cxnLst/>
              <a:rect l="l" t="t" r="r" b="b"/>
              <a:pathLst>
                <a:path w="2888615" h="2622550">
                  <a:moveTo>
                    <a:pt x="1602973" y="0"/>
                  </a:moveTo>
                  <a:lnTo>
                    <a:pt x="1557896" y="35"/>
                  </a:lnTo>
                  <a:lnTo>
                    <a:pt x="1512803" y="1350"/>
                  </a:lnTo>
                  <a:lnTo>
                    <a:pt x="1467724" y="3949"/>
                  </a:lnTo>
                  <a:lnTo>
                    <a:pt x="1422688" y="7836"/>
                  </a:lnTo>
                  <a:lnTo>
                    <a:pt x="1377723" y="13014"/>
                  </a:lnTo>
                  <a:lnTo>
                    <a:pt x="1332860" y="19487"/>
                  </a:lnTo>
                  <a:lnTo>
                    <a:pt x="1288126" y="27259"/>
                  </a:lnTo>
                  <a:lnTo>
                    <a:pt x="1243551" y="36333"/>
                  </a:lnTo>
                  <a:lnTo>
                    <a:pt x="1199164" y="46713"/>
                  </a:lnTo>
                  <a:lnTo>
                    <a:pt x="1154994" y="58403"/>
                  </a:lnTo>
                  <a:lnTo>
                    <a:pt x="1111070" y="71406"/>
                  </a:lnTo>
                  <a:lnTo>
                    <a:pt x="1067421" y="85726"/>
                  </a:lnTo>
                  <a:lnTo>
                    <a:pt x="1024076" y="101367"/>
                  </a:lnTo>
                  <a:lnTo>
                    <a:pt x="981064" y="118333"/>
                  </a:lnTo>
                  <a:lnTo>
                    <a:pt x="938414" y="136627"/>
                  </a:lnTo>
                  <a:lnTo>
                    <a:pt x="896156" y="156253"/>
                  </a:lnTo>
                  <a:lnTo>
                    <a:pt x="854317" y="177215"/>
                  </a:lnTo>
                  <a:lnTo>
                    <a:pt x="812928" y="199515"/>
                  </a:lnTo>
                  <a:lnTo>
                    <a:pt x="772017" y="223159"/>
                  </a:lnTo>
                  <a:lnTo>
                    <a:pt x="731614" y="248150"/>
                  </a:lnTo>
                  <a:lnTo>
                    <a:pt x="691746" y="274491"/>
                  </a:lnTo>
                  <a:lnTo>
                    <a:pt x="652444" y="302186"/>
                  </a:lnTo>
                  <a:lnTo>
                    <a:pt x="613737" y="331238"/>
                  </a:lnTo>
                  <a:lnTo>
                    <a:pt x="575918" y="361438"/>
                  </a:lnTo>
                  <a:lnTo>
                    <a:pt x="539265" y="392554"/>
                  </a:lnTo>
                  <a:lnTo>
                    <a:pt x="503781" y="424556"/>
                  </a:lnTo>
                  <a:lnTo>
                    <a:pt x="469470" y="457416"/>
                  </a:lnTo>
                  <a:lnTo>
                    <a:pt x="436336" y="491103"/>
                  </a:lnTo>
                  <a:lnTo>
                    <a:pt x="404383" y="525590"/>
                  </a:lnTo>
                  <a:lnTo>
                    <a:pt x="373613" y="560848"/>
                  </a:lnTo>
                  <a:lnTo>
                    <a:pt x="344032" y="596846"/>
                  </a:lnTo>
                  <a:lnTo>
                    <a:pt x="315642" y="633557"/>
                  </a:lnTo>
                  <a:lnTo>
                    <a:pt x="288447" y="670951"/>
                  </a:lnTo>
                  <a:lnTo>
                    <a:pt x="262451" y="708999"/>
                  </a:lnTo>
                  <a:lnTo>
                    <a:pt x="237658" y="747672"/>
                  </a:lnTo>
                  <a:lnTo>
                    <a:pt x="214071" y="786941"/>
                  </a:lnTo>
                  <a:lnTo>
                    <a:pt x="191694" y="826777"/>
                  </a:lnTo>
                  <a:lnTo>
                    <a:pt x="170531" y="867152"/>
                  </a:lnTo>
                  <a:lnTo>
                    <a:pt x="150585" y="908035"/>
                  </a:lnTo>
                  <a:lnTo>
                    <a:pt x="131861" y="949398"/>
                  </a:lnTo>
                  <a:lnTo>
                    <a:pt x="114361" y="991212"/>
                  </a:lnTo>
                  <a:lnTo>
                    <a:pt x="98089" y="1033447"/>
                  </a:lnTo>
                  <a:lnTo>
                    <a:pt x="83050" y="1076076"/>
                  </a:lnTo>
                  <a:lnTo>
                    <a:pt x="69247" y="1119068"/>
                  </a:lnTo>
                  <a:lnTo>
                    <a:pt x="56683" y="1162395"/>
                  </a:lnTo>
                  <a:lnTo>
                    <a:pt x="45363" y="1206028"/>
                  </a:lnTo>
                  <a:lnTo>
                    <a:pt x="35289" y="1249937"/>
                  </a:lnTo>
                  <a:lnTo>
                    <a:pt x="26466" y="1294094"/>
                  </a:lnTo>
                  <a:lnTo>
                    <a:pt x="18898" y="1338470"/>
                  </a:lnTo>
                  <a:lnTo>
                    <a:pt x="12587" y="1383035"/>
                  </a:lnTo>
                  <a:lnTo>
                    <a:pt x="7538" y="1427760"/>
                  </a:lnTo>
                  <a:lnTo>
                    <a:pt x="3755" y="1472617"/>
                  </a:lnTo>
                  <a:lnTo>
                    <a:pt x="1241" y="1517577"/>
                  </a:lnTo>
                  <a:lnTo>
                    <a:pt x="0" y="1562610"/>
                  </a:lnTo>
                  <a:lnTo>
                    <a:pt x="35" y="1607687"/>
                  </a:lnTo>
                  <a:lnTo>
                    <a:pt x="1350" y="1652780"/>
                  </a:lnTo>
                  <a:lnTo>
                    <a:pt x="3949" y="1697859"/>
                  </a:lnTo>
                  <a:lnTo>
                    <a:pt x="7836" y="1742895"/>
                  </a:lnTo>
                  <a:lnTo>
                    <a:pt x="13014" y="1787860"/>
                  </a:lnTo>
                  <a:lnTo>
                    <a:pt x="19487" y="1832723"/>
                  </a:lnTo>
                  <a:lnTo>
                    <a:pt x="27259" y="1877457"/>
                  </a:lnTo>
                  <a:lnTo>
                    <a:pt x="36333" y="1922032"/>
                  </a:lnTo>
                  <a:lnTo>
                    <a:pt x="46713" y="1966419"/>
                  </a:lnTo>
                  <a:lnTo>
                    <a:pt x="58403" y="2010589"/>
                  </a:lnTo>
                  <a:lnTo>
                    <a:pt x="71406" y="2054513"/>
                  </a:lnTo>
                  <a:lnTo>
                    <a:pt x="85726" y="2098162"/>
                  </a:lnTo>
                  <a:lnTo>
                    <a:pt x="101367" y="2141507"/>
                  </a:lnTo>
                  <a:lnTo>
                    <a:pt x="118333" y="2184519"/>
                  </a:lnTo>
                  <a:lnTo>
                    <a:pt x="136627" y="2227169"/>
                  </a:lnTo>
                  <a:lnTo>
                    <a:pt x="156253" y="2269427"/>
                  </a:lnTo>
                  <a:lnTo>
                    <a:pt x="177215" y="2311266"/>
                  </a:lnTo>
                  <a:lnTo>
                    <a:pt x="199515" y="2352655"/>
                  </a:lnTo>
                  <a:lnTo>
                    <a:pt x="223159" y="2393566"/>
                  </a:lnTo>
                  <a:lnTo>
                    <a:pt x="248150" y="2433969"/>
                  </a:lnTo>
                  <a:lnTo>
                    <a:pt x="274491" y="2473837"/>
                  </a:lnTo>
                  <a:lnTo>
                    <a:pt x="302186" y="2513138"/>
                  </a:lnTo>
                  <a:lnTo>
                    <a:pt x="331238" y="2551846"/>
                  </a:lnTo>
                  <a:lnTo>
                    <a:pt x="359886" y="2587601"/>
                  </a:lnTo>
                  <a:lnTo>
                    <a:pt x="389353" y="2622318"/>
                  </a:lnTo>
                  <a:lnTo>
                    <a:pt x="362817" y="2582428"/>
                  </a:lnTo>
                  <a:lnTo>
                    <a:pt x="337636" y="2541996"/>
                  </a:lnTo>
                  <a:lnTo>
                    <a:pt x="313807" y="2501052"/>
                  </a:lnTo>
                  <a:lnTo>
                    <a:pt x="291327" y="2459625"/>
                  </a:lnTo>
                  <a:lnTo>
                    <a:pt x="270191" y="2417744"/>
                  </a:lnTo>
                  <a:lnTo>
                    <a:pt x="250396" y="2375439"/>
                  </a:lnTo>
                  <a:lnTo>
                    <a:pt x="231939" y="2332738"/>
                  </a:lnTo>
                  <a:lnTo>
                    <a:pt x="214815" y="2289672"/>
                  </a:lnTo>
                  <a:lnTo>
                    <a:pt x="199022" y="2246268"/>
                  </a:lnTo>
                  <a:lnTo>
                    <a:pt x="184554" y="2202557"/>
                  </a:lnTo>
                  <a:lnTo>
                    <a:pt x="171409" y="2158567"/>
                  </a:lnTo>
                  <a:lnTo>
                    <a:pt x="159583" y="2114327"/>
                  </a:lnTo>
                  <a:lnTo>
                    <a:pt x="149072" y="2069868"/>
                  </a:lnTo>
                  <a:lnTo>
                    <a:pt x="139872" y="2025218"/>
                  </a:lnTo>
                  <a:lnTo>
                    <a:pt x="131980" y="1980406"/>
                  </a:lnTo>
                  <a:lnTo>
                    <a:pt x="125392" y="1935462"/>
                  </a:lnTo>
                  <a:lnTo>
                    <a:pt x="120105" y="1890414"/>
                  </a:lnTo>
                  <a:lnTo>
                    <a:pt x="116114" y="1845292"/>
                  </a:lnTo>
                  <a:lnTo>
                    <a:pt x="113416" y="1800126"/>
                  </a:lnTo>
                  <a:lnTo>
                    <a:pt x="112008" y="1754944"/>
                  </a:lnTo>
                  <a:lnTo>
                    <a:pt x="111884" y="1709775"/>
                  </a:lnTo>
                  <a:lnTo>
                    <a:pt x="113043" y="1664649"/>
                  </a:lnTo>
                  <a:lnTo>
                    <a:pt x="115480" y="1619595"/>
                  </a:lnTo>
                  <a:lnTo>
                    <a:pt x="119191" y="1574642"/>
                  </a:lnTo>
                  <a:lnTo>
                    <a:pt x="124173" y="1529820"/>
                  </a:lnTo>
                  <a:lnTo>
                    <a:pt x="130423" y="1485157"/>
                  </a:lnTo>
                  <a:lnTo>
                    <a:pt x="137935" y="1440683"/>
                  </a:lnTo>
                  <a:lnTo>
                    <a:pt x="146707" y="1396427"/>
                  </a:lnTo>
                  <a:lnTo>
                    <a:pt x="156735" y="1352418"/>
                  </a:lnTo>
                  <a:lnTo>
                    <a:pt x="168016" y="1308685"/>
                  </a:lnTo>
                  <a:lnTo>
                    <a:pt x="180545" y="1265259"/>
                  </a:lnTo>
                  <a:lnTo>
                    <a:pt x="194319" y="1222166"/>
                  </a:lnTo>
                  <a:lnTo>
                    <a:pt x="209334" y="1179438"/>
                  </a:lnTo>
                  <a:lnTo>
                    <a:pt x="225586" y="1137104"/>
                  </a:lnTo>
                  <a:lnTo>
                    <a:pt x="243072" y="1095191"/>
                  </a:lnTo>
                  <a:lnTo>
                    <a:pt x="261789" y="1053730"/>
                  </a:lnTo>
                  <a:lnTo>
                    <a:pt x="281731" y="1012750"/>
                  </a:lnTo>
                  <a:lnTo>
                    <a:pt x="302897" y="972280"/>
                  </a:lnTo>
                  <a:lnTo>
                    <a:pt x="325281" y="932350"/>
                  </a:lnTo>
                  <a:lnTo>
                    <a:pt x="348881" y="892988"/>
                  </a:lnTo>
                  <a:lnTo>
                    <a:pt x="373692" y="854223"/>
                  </a:lnTo>
                  <a:lnTo>
                    <a:pt x="399711" y="816085"/>
                  </a:lnTo>
                  <a:lnTo>
                    <a:pt x="426934" y="778604"/>
                  </a:lnTo>
                  <a:lnTo>
                    <a:pt x="455358" y="741808"/>
                  </a:lnTo>
                  <a:lnTo>
                    <a:pt x="484979" y="705726"/>
                  </a:lnTo>
                  <a:lnTo>
                    <a:pt x="515792" y="670388"/>
                  </a:lnTo>
                  <a:lnTo>
                    <a:pt x="547796" y="635822"/>
                  </a:lnTo>
                  <a:lnTo>
                    <a:pt x="580984" y="602059"/>
                  </a:lnTo>
                  <a:lnTo>
                    <a:pt x="615355" y="569127"/>
                  </a:lnTo>
                  <a:lnTo>
                    <a:pt x="650904" y="537056"/>
                  </a:lnTo>
                  <a:lnTo>
                    <a:pt x="687628" y="505874"/>
                  </a:lnTo>
                  <a:lnTo>
                    <a:pt x="725522" y="475612"/>
                  </a:lnTo>
                  <a:lnTo>
                    <a:pt x="764309" y="446501"/>
                  </a:lnTo>
                  <a:lnTo>
                    <a:pt x="803692" y="418755"/>
                  </a:lnTo>
                  <a:lnTo>
                    <a:pt x="843643" y="392368"/>
                  </a:lnTo>
                  <a:lnTo>
                    <a:pt x="884132" y="367338"/>
                  </a:lnTo>
                  <a:lnTo>
                    <a:pt x="925129" y="343660"/>
                  </a:lnTo>
                  <a:lnTo>
                    <a:pt x="966606" y="321330"/>
                  </a:lnTo>
                  <a:lnTo>
                    <a:pt x="1008534" y="300346"/>
                  </a:lnTo>
                  <a:lnTo>
                    <a:pt x="1050883" y="280703"/>
                  </a:lnTo>
                  <a:lnTo>
                    <a:pt x="1093624" y="262398"/>
                  </a:lnTo>
                  <a:lnTo>
                    <a:pt x="1136728" y="245426"/>
                  </a:lnTo>
                  <a:lnTo>
                    <a:pt x="1180166" y="229785"/>
                  </a:lnTo>
                  <a:lnTo>
                    <a:pt x="1223908" y="215470"/>
                  </a:lnTo>
                  <a:lnTo>
                    <a:pt x="1267925" y="202478"/>
                  </a:lnTo>
                  <a:lnTo>
                    <a:pt x="1312188" y="190804"/>
                  </a:lnTo>
                  <a:lnTo>
                    <a:pt x="1356669" y="180446"/>
                  </a:lnTo>
                  <a:lnTo>
                    <a:pt x="1401336" y="171399"/>
                  </a:lnTo>
                  <a:lnTo>
                    <a:pt x="1446163" y="163660"/>
                  </a:lnTo>
                  <a:lnTo>
                    <a:pt x="1491118" y="157225"/>
                  </a:lnTo>
                  <a:lnTo>
                    <a:pt x="1536174" y="152090"/>
                  </a:lnTo>
                  <a:lnTo>
                    <a:pt x="1581301" y="148251"/>
                  </a:lnTo>
                  <a:lnTo>
                    <a:pt x="1626469" y="145706"/>
                  </a:lnTo>
                  <a:lnTo>
                    <a:pt x="1671649" y="144449"/>
                  </a:lnTo>
                  <a:lnTo>
                    <a:pt x="1716813" y="144478"/>
                  </a:lnTo>
                  <a:lnTo>
                    <a:pt x="1761931" y="145788"/>
                  </a:lnTo>
                  <a:lnTo>
                    <a:pt x="1806974" y="148376"/>
                  </a:lnTo>
                  <a:lnTo>
                    <a:pt x="1851912" y="152238"/>
                  </a:lnTo>
                  <a:lnTo>
                    <a:pt x="1896717" y="157371"/>
                  </a:lnTo>
                  <a:lnTo>
                    <a:pt x="1941359" y="163770"/>
                  </a:lnTo>
                  <a:lnTo>
                    <a:pt x="1985809" y="171432"/>
                  </a:lnTo>
                  <a:lnTo>
                    <a:pt x="2030038" y="180353"/>
                  </a:lnTo>
                  <a:lnTo>
                    <a:pt x="2074017" y="190530"/>
                  </a:lnTo>
                  <a:lnTo>
                    <a:pt x="2117716" y="201958"/>
                  </a:lnTo>
                  <a:lnTo>
                    <a:pt x="2161106" y="214635"/>
                  </a:lnTo>
                  <a:lnTo>
                    <a:pt x="2204158" y="228556"/>
                  </a:lnTo>
                  <a:lnTo>
                    <a:pt x="2246844" y="243717"/>
                  </a:lnTo>
                  <a:lnTo>
                    <a:pt x="2289132" y="260115"/>
                  </a:lnTo>
                  <a:lnTo>
                    <a:pt x="2330995" y="277746"/>
                  </a:lnTo>
                  <a:lnTo>
                    <a:pt x="2372404" y="296606"/>
                  </a:lnTo>
                  <a:lnTo>
                    <a:pt x="2413328" y="316692"/>
                  </a:lnTo>
                  <a:lnTo>
                    <a:pt x="2453739" y="338000"/>
                  </a:lnTo>
                  <a:lnTo>
                    <a:pt x="2493608" y="360526"/>
                  </a:lnTo>
                  <a:lnTo>
                    <a:pt x="2532905" y="384266"/>
                  </a:lnTo>
                  <a:lnTo>
                    <a:pt x="2571601" y="409217"/>
                  </a:lnTo>
                  <a:lnTo>
                    <a:pt x="2609668" y="435375"/>
                  </a:lnTo>
                  <a:lnTo>
                    <a:pt x="2647075" y="462736"/>
                  </a:lnTo>
                  <a:lnTo>
                    <a:pt x="2683794" y="491296"/>
                  </a:lnTo>
                  <a:lnTo>
                    <a:pt x="2719795" y="521052"/>
                  </a:lnTo>
                  <a:lnTo>
                    <a:pt x="2755049" y="552000"/>
                  </a:lnTo>
                  <a:lnTo>
                    <a:pt x="2789528" y="584137"/>
                  </a:lnTo>
                  <a:lnTo>
                    <a:pt x="2823201" y="617458"/>
                  </a:lnTo>
                  <a:lnTo>
                    <a:pt x="2856040" y="651960"/>
                  </a:lnTo>
                  <a:lnTo>
                    <a:pt x="2888015" y="687638"/>
                  </a:lnTo>
                  <a:lnTo>
                    <a:pt x="2875036" y="668972"/>
                  </a:lnTo>
                  <a:lnTo>
                    <a:pt x="2848239" y="632003"/>
                  </a:lnTo>
                  <a:lnTo>
                    <a:pt x="2804144" y="575918"/>
                  </a:lnTo>
                  <a:lnTo>
                    <a:pt x="2773029" y="539265"/>
                  </a:lnTo>
                  <a:lnTo>
                    <a:pt x="2741027" y="503781"/>
                  </a:lnTo>
                  <a:lnTo>
                    <a:pt x="2708167" y="469470"/>
                  </a:lnTo>
                  <a:lnTo>
                    <a:pt x="2674480" y="436336"/>
                  </a:lnTo>
                  <a:lnTo>
                    <a:pt x="2639992" y="404383"/>
                  </a:lnTo>
                  <a:lnTo>
                    <a:pt x="2604735" y="373613"/>
                  </a:lnTo>
                  <a:lnTo>
                    <a:pt x="2568737" y="344032"/>
                  </a:lnTo>
                  <a:lnTo>
                    <a:pt x="2532026" y="315642"/>
                  </a:lnTo>
                  <a:lnTo>
                    <a:pt x="2494632" y="288447"/>
                  </a:lnTo>
                  <a:lnTo>
                    <a:pt x="2456584" y="262451"/>
                  </a:lnTo>
                  <a:lnTo>
                    <a:pt x="2417911" y="237658"/>
                  </a:lnTo>
                  <a:lnTo>
                    <a:pt x="2378642" y="214071"/>
                  </a:lnTo>
                  <a:lnTo>
                    <a:pt x="2338805" y="191694"/>
                  </a:lnTo>
                  <a:lnTo>
                    <a:pt x="2298431" y="170531"/>
                  </a:lnTo>
                  <a:lnTo>
                    <a:pt x="2257548" y="150585"/>
                  </a:lnTo>
                  <a:lnTo>
                    <a:pt x="2216185" y="131861"/>
                  </a:lnTo>
                  <a:lnTo>
                    <a:pt x="2174371" y="114361"/>
                  </a:lnTo>
                  <a:lnTo>
                    <a:pt x="2132136" y="98089"/>
                  </a:lnTo>
                  <a:lnTo>
                    <a:pt x="2089507" y="83050"/>
                  </a:lnTo>
                  <a:lnTo>
                    <a:pt x="2046515" y="69247"/>
                  </a:lnTo>
                  <a:lnTo>
                    <a:pt x="2003188" y="56683"/>
                  </a:lnTo>
                  <a:lnTo>
                    <a:pt x="1959555" y="45363"/>
                  </a:lnTo>
                  <a:lnTo>
                    <a:pt x="1915646" y="35289"/>
                  </a:lnTo>
                  <a:lnTo>
                    <a:pt x="1871489" y="26466"/>
                  </a:lnTo>
                  <a:lnTo>
                    <a:pt x="1827113" y="18898"/>
                  </a:lnTo>
                  <a:lnTo>
                    <a:pt x="1782548" y="12587"/>
                  </a:lnTo>
                  <a:lnTo>
                    <a:pt x="1737823" y="7538"/>
                  </a:lnTo>
                  <a:lnTo>
                    <a:pt x="1692965" y="3755"/>
                  </a:lnTo>
                  <a:lnTo>
                    <a:pt x="1648006" y="1241"/>
                  </a:lnTo>
                  <a:lnTo>
                    <a:pt x="1602973" y="0"/>
                  </a:lnTo>
                  <a:close/>
                </a:path>
              </a:pathLst>
            </a:custGeom>
            <a:solidFill>
              <a:srgbClr val="673089">
                <a:alpha val="78997"/>
              </a:srgbClr>
            </a:solidFill>
          </p:spPr>
          <p:txBody>
            <a:bodyPr wrap="square" lIns="0" tIns="0" rIns="0" bIns="0" rtlCol="0"/>
            <a:lstStyle/>
            <a:p>
              <a:endParaRPr/>
            </a:p>
          </p:txBody>
        </p:sp>
        <p:pic>
          <p:nvPicPr>
            <p:cNvPr id="16" name="object 16"/>
            <p:cNvPicPr/>
            <p:nvPr/>
          </p:nvPicPr>
          <p:blipFill>
            <a:blip r:embed="rId4" cstate="print"/>
            <a:stretch>
              <a:fillRect/>
            </a:stretch>
          </p:blipFill>
          <p:spPr>
            <a:xfrm>
              <a:off x="4128109" y="2375027"/>
              <a:ext cx="3209734" cy="3171825"/>
            </a:xfrm>
            <a:prstGeom prst="rect">
              <a:avLst/>
            </a:prstGeom>
          </p:spPr>
        </p:pic>
        <p:sp>
          <p:nvSpPr>
            <p:cNvPr id="17" name="object 17"/>
            <p:cNvSpPr/>
            <p:nvPr/>
          </p:nvSpPr>
          <p:spPr>
            <a:xfrm>
              <a:off x="804726" y="6900794"/>
              <a:ext cx="2823210" cy="2731135"/>
            </a:xfrm>
            <a:custGeom>
              <a:avLst/>
              <a:gdLst/>
              <a:ahLst/>
              <a:cxnLst/>
              <a:rect l="l" t="t" r="r" b="b"/>
              <a:pathLst>
                <a:path w="2823210" h="2731134">
                  <a:moveTo>
                    <a:pt x="1253550" y="0"/>
                  </a:moveTo>
                  <a:lnTo>
                    <a:pt x="1208318" y="56"/>
                  </a:lnTo>
                  <a:lnTo>
                    <a:pt x="1163113" y="1390"/>
                  </a:lnTo>
                  <a:lnTo>
                    <a:pt x="1117964" y="4001"/>
                  </a:lnTo>
                  <a:lnTo>
                    <a:pt x="1072899" y="7887"/>
                  </a:lnTo>
                  <a:lnTo>
                    <a:pt x="1027949" y="13048"/>
                  </a:lnTo>
                  <a:lnTo>
                    <a:pt x="983143" y="19481"/>
                  </a:lnTo>
                  <a:lnTo>
                    <a:pt x="938510" y="27186"/>
                  </a:lnTo>
                  <a:lnTo>
                    <a:pt x="894080" y="36162"/>
                  </a:lnTo>
                  <a:lnTo>
                    <a:pt x="849882" y="46406"/>
                  </a:lnTo>
                  <a:lnTo>
                    <a:pt x="805945" y="57919"/>
                  </a:lnTo>
                  <a:lnTo>
                    <a:pt x="762299" y="70697"/>
                  </a:lnTo>
                  <a:lnTo>
                    <a:pt x="718973" y="84742"/>
                  </a:lnTo>
                  <a:lnTo>
                    <a:pt x="675997" y="100050"/>
                  </a:lnTo>
                  <a:lnTo>
                    <a:pt x="633400" y="116620"/>
                  </a:lnTo>
                  <a:lnTo>
                    <a:pt x="591211" y="134452"/>
                  </a:lnTo>
                  <a:lnTo>
                    <a:pt x="549460" y="153544"/>
                  </a:lnTo>
                  <a:lnTo>
                    <a:pt x="508175" y="173895"/>
                  </a:lnTo>
                  <a:lnTo>
                    <a:pt x="467388" y="195504"/>
                  </a:lnTo>
                  <a:lnTo>
                    <a:pt x="427126" y="218368"/>
                  </a:lnTo>
                  <a:lnTo>
                    <a:pt x="387419" y="242488"/>
                  </a:lnTo>
                  <a:lnTo>
                    <a:pt x="348297" y="267861"/>
                  </a:lnTo>
                  <a:lnTo>
                    <a:pt x="309789" y="294487"/>
                  </a:lnTo>
                  <a:lnTo>
                    <a:pt x="271924" y="322364"/>
                  </a:lnTo>
                  <a:lnTo>
                    <a:pt x="234733" y="351490"/>
                  </a:lnTo>
                  <a:lnTo>
                    <a:pt x="198243" y="381865"/>
                  </a:lnTo>
                  <a:lnTo>
                    <a:pt x="162485" y="413488"/>
                  </a:lnTo>
                  <a:lnTo>
                    <a:pt x="127487" y="446356"/>
                  </a:lnTo>
                  <a:lnTo>
                    <a:pt x="93280" y="480469"/>
                  </a:lnTo>
                  <a:lnTo>
                    <a:pt x="59893" y="515825"/>
                  </a:lnTo>
                  <a:lnTo>
                    <a:pt x="29360" y="550279"/>
                  </a:lnTo>
                  <a:lnTo>
                    <a:pt x="0" y="585371"/>
                  </a:lnTo>
                  <a:lnTo>
                    <a:pt x="34986" y="552304"/>
                  </a:lnTo>
                  <a:lnTo>
                    <a:pt x="70739" y="520488"/>
                  </a:lnTo>
                  <a:lnTo>
                    <a:pt x="107230" y="489924"/>
                  </a:lnTo>
                  <a:lnTo>
                    <a:pt x="144428" y="460613"/>
                  </a:lnTo>
                  <a:lnTo>
                    <a:pt x="182305" y="432556"/>
                  </a:lnTo>
                  <a:lnTo>
                    <a:pt x="220830" y="405755"/>
                  </a:lnTo>
                  <a:lnTo>
                    <a:pt x="259974" y="380211"/>
                  </a:lnTo>
                  <a:lnTo>
                    <a:pt x="299708" y="355926"/>
                  </a:lnTo>
                  <a:lnTo>
                    <a:pt x="340001" y="332900"/>
                  </a:lnTo>
                  <a:lnTo>
                    <a:pt x="380825" y="311135"/>
                  </a:lnTo>
                  <a:lnTo>
                    <a:pt x="422150" y="290633"/>
                  </a:lnTo>
                  <a:lnTo>
                    <a:pt x="463946" y="271394"/>
                  </a:lnTo>
                  <a:lnTo>
                    <a:pt x="506184" y="253420"/>
                  </a:lnTo>
                  <a:lnTo>
                    <a:pt x="548834" y="236712"/>
                  </a:lnTo>
                  <a:lnTo>
                    <a:pt x="591867" y="221271"/>
                  </a:lnTo>
                  <a:lnTo>
                    <a:pt x="635253" y="207100"/>
                  </a:lnTo>
                  <a:lnTo>
                    <a:pt x="678962" y="194199"/>
                  </a:lnTo>
                  <a:lnTo>
                    <a:pt x="722965" y="182569"/>
                  </a:lnTo>
                  <a:lnTo>
                    <a:pt x="767233" y="172211"/>
                  </a:lnTo>
                  <a:lnTo>
                    <a:pt x="811736" y="163128"/>
                  </a:lnTo>
                  <a:lnTo>
                    <a:pt x="856444" y="155320"/>
                  </a:lnTo>
                  <a:lnTo>
                    <a:pt x="901328" y="148789"/>
                  </a:lnTo>
                  <a:lnTo>
                    <a:pt x="946358" y="143536"/>
                  </a:lnTo>
                  <a:lnTo>
                    <a:pt x="991505" y="139562"/>
                  </a:lnTo>
                  <a:lnTo>
                    <a:pt x="1036738" y="136869"/>
                  </a:lnTo>
                  <a:lnTo>
                    <a:pt x="1082030" y="135457"/>
                  </a:lnTo>
                  <a:lnTo>
                    <a:pt x="1127349" y="135329"/>
                  </a:lnTo>
                  <a:lnTo>
                    <a:pt x="1172668" y="136485"/>
                  </a:lnTo>
                  <a:lnTo>
                    <a:pt x="1217954" y="138927"/>
                  </a:lnTo>
                  <a:lnTo>
                    <a:pt x="1263181" y="142657"/>
                  </a:lnTo>
                  <a:lnTo>
                    <a:pt x="1308317" y="147674"/>
                  </a:lnTo>
                  <a:lnTo>
                    <a:pt x="1353333" y="153982"/>
                  </a:lnTo>
                  <a:lnTo>
                    <a:pt x="1398201" y="161580"/>
                  </a:lnTo>
                  <a:lnTo>
                    <a:pt x="1442889" y="170471"/>
                  </a:lnTo>
                  <a:lnTo>
                    <a:pt x="1487369" y="180655"/>
                  </a:lnTo>
                  <a:lnTo>
                    <a:pt x="1531611" y="192134"/>
                  </a:lnTo>
                  <a:lnTo>
                    <a:pt x="1575586" y="204910"/>
                  </a:lnTo>
                  <a:lnTo>
                    <a:pt x="1619263" y="218983"/>
                  </a:lnTo>
                  <a:lnTo>
                    <a:pt x="1662614" y="234355"/>
                  </a:lnTo>
                  <a:lnTo>
                    <a:pt x="1705609" y="251028"/>
                  </a:lnTo>
                  <a:lnTo>
                    <a:pt x="1748219" y="269001"/>
                  </a:lnTo>
                  <a:lnTo>
                    <a:pt x="1790413" y="288278"/>
                  </a:lnTo>
                  <a:lnTo>
                    <a:pt x="1832162" y="308859"/>
                  </a:lnTo>
                  <a:lnTo>
                    <a:pt x="1873437" y="330745"/>
                  </a:lnTo>
                  <a:lnTo>
                    <a:pt x="1914208" y="353938"/>
                  </a:lnTo>
                  <a:lnTo>
                    <a:pt x="1954446" y="378439"/>
                  </a:lnTo>
                  <a:lnTo>
                    <a:pt x="1994120" y="404249"/>
                  </a:lnTo>
                  <a:lnTo>
                    <a:pt x="2033203" y="431370"/>
                  </a:lnTo>
                  <a:lnTo>
                    <a:pt x="2071663" y="459802"/>
                  </a:lnTo>
                  <a:lnTo>
                    <a:pt x="2109471" y="489548"/>
                  </a:lnTo>
                  <a:lnTo>
                    <a:pt x="2146599" y="520609"/>
                  </a:lnTo>
                  <a:lnTo>
                    <a:pt x="2183015" y="552986"/>
                  </a:lnTo>
                  <a:lnTo>
                    <a:pt x="2218443" y="586442"/>
                  </a:lnTo>
                  <a:lnTo>
                    <a:pt x="2252621" y="620721"/>
                  </a:lnTo>
                  <a:lnTo>
                    <a:pt x="2285549" y="655793"/>
                  </a:lnTo>
                  <a:lnTo>
                    <a:pt x="2317226" y="691628"/>
                  </a:lnTo>
                  <a:lnTo>
                    <a:pt x="2347650" y="728198"/>
                  </a:lnTo>
                  <a:lnTo>
                    <a:pt x="2376820" y="765472"/>
                  </a:lnTo>
                  <a:lnTo>
                    <a:pt x="2404734" y="803421"/>
                  </a:lnTo>
                  <a:lnTo>
                    <a:pt x="2431393" y="842015"/>
                  </a:lnTo>
                  <a:lnTo>
                    <a:pt x="2456793" y="881226"/>
                  </a:lnTo>
                  <a:lnTo>
                    <a:pt x="2480934" y="921022"/>
                  </a:lnTo>
                  <a:lnTo>
                    <a:pt x="2503815" y="961376"/>
                  </a:lnTo>
                  <a:lnTo>
                    <a:pt x="2525434" y="1002256"/>
                  </a:lnTo>
                  <a:lnTo>
                    <a:pt x="2545790" y="1043634"/>
                  </a:lnTo>
                  <a:lnTo>
                    <a:pt x="2564882" y="1085481"/>
                  </a:lnTo>
                  <a:lnTo>
                    <a:pt x="2582708" y="1127766"/>
                  </a:lnTo>
                  <a:lnTo>
                    <a:pt x="2599268" y="1170459"/>
                  </a:lnTo>
                  <a:lnTo>
                    <a:pt x="2614559" y="1213533"/>
                  </a:lnTo>
                  <a:lnTo>
                    <a:pt x="2628582" y="1256956"/>
                  </a:lnTo>
                  <a:lnTo>
                    <a:pt x="2641333" y="1300699"/>
                  </a:lnTo>
                  <a:lnTo>
                    <a:pt x="2652813" y="1344733"/>
                  </a:lnTo>
                  <a:lnTo>
                    <a:pt x="2663020" y="1389029"/>
                  </a:lnTo>
                  <a:lnTo>
                    <a:pt x="2671952" y="1433556"/>
                  </a:lnTo>
                  <a:lnTo>
                    <a:pt x="2679609" y="1478285"/>
                  </a:lnTo>
                  <a:lnTo>
                    <a:pt x="2685989" y="1523187"/>
                  </a:lnTo>
                  <a:lnTo>
                    <a:pt x="2691090" y="1568231"/>
                  </a:lnTo>
                  <a:lnTo>
                    <a:pt x="2694913" y="1613390"/>
                  </a:lnTo>
                  <a:lnTo>
                    <a:pt x="2697454" y="1658632"/>
                  </a:lnTo>
                  <a:lnTo>
                    <a:pt x="2698713" y="1703928"/>
                  </a:lnTo>
                  <a:lnTo>
                    <a:pt x="2698689" y="1749250"/>
                  </a:lnTo>
                  <a:lnTo>
                    <a:pt x="2697380" y="1794566"/>
                  </a:lnTo>
                  <a:lnTo>
                    <a:pt x="2694786" y="1839848"/>
                  </a:lnTo>
                  <a:lnTo>
                    <a:pt x="2690904" y="1885067"/>
                  </a:lnTo>
                  <a:lnTo>
                    <a:pt x="2685734" y="1930192"/>
                  </a:lnTo>
                  <a:lnTo>
                    <a:pt x="2679275" y="1975194"/>
                  </a:lnTo>
                  <a:lnTo>
                    <a:pt x="2671524" y="2020043"/>
                  </a:lnTo>
                  <a:lnTo>
                    <a:pt x="2662481" y="2064711"/>
                  </a:lnTo>
                  <a:lnTo>
                    <a:pt x="2652145" y="2109166"/>
                  </a:lnTo>
                  <a:lnTo>
                    <a:pt x="2640514" y="2153381"/>
                  </a:lnTo>
                  <a:lnTo>
                    <a:pt x="2627587" y="2197325"/>
                  </a:lnTo>
                  <a:lnTo>
                    <a:pt x="2613362" y="2240969"/>
                  </a:lnTo>
                  <a:lnTo>
                    <a:pt x="2597839" y="2284283"/>
                  </a:lnTo>
                  <a:lnTo>
                    <a:pt x="2581017" y="2327237"/>
                  </a:lnTo>
                  <a:lnTo>
                    <a:pt x="2562893" y="2369803"/>
                  </a:lnTo>
                  <a:lnTo>
                    <a:pt x="2543466" y="2411950"/>
                  </a:lnTo>
                  <a:lnTo>
                    <a:pt x="2522736" y="2453649"/>
                  </a:lnTo>
                  <a:lnTo>
                    <a:pt x="2500701" y="2494870"/>
                  </a:lnTo>
                  <a:lnTo>
                    <a:pt x="2477360" y="2535585"/>
                  </a:lnTo>
                  <a:lnTo>
                    <a:pt x="2452711" y="2575762"/>
                  </a:lnTo>
                  <a:lnTo>
                    <a:pt x="2426754" y="2615374"/>
                  </a:lnTo>
                  <a:lnTo>
                    <a:pt x="2399486" y="2654389"/>
                  </a:lnTo>
                  <a:lnTo>
                    <a:pt x="2370907" y="2692780"/>
                  </a:lnTo>
                  <a:lnTo>
                    <a:pt x="2341016" y="2730515"/>
                  </a:lnTo>
                  <a:lnTo>
                    <a:pt x="2357297" y="2714488"/>
                  </a:lnTo>
                  <a:lnTo>
                    <a:pt x="2389351" y="2681662"/>
                  </a:lnTo>
                  <a:lnTo>
                    <a:pt x="2437387" y="2628450"/>
                  </a:lnTo>
                  <a:lnTo>
                    <a:pt x="2468389" y="2591400"/>
                  </a:lnTo>
                  <a:lnTo>
                    <a:pt x="2498082" y="2553671"/>
                  </a:lnTo>
                  <a:lnTo>
                    <a:pt x="2526468" y="2515292"/>
                  </a:lnTo>
                  <a:lnTo>
                    <a:pt x="2553548" y="2476294"/>
                  </a:lnTo>
                  <a:lnTo>
                    <a:pt x="2579322" y="2436705"/>
                  </a:lnTo>
                  <a:lnTo>
                    <a:pt x="2603793" y="2396554"/>
                  </a:lnTo>
                  <a:lnTo>
                    <a:pt x="2626961" y="2355872"/>
                  </a:lnTo>
                  <a:lnTo>
                    <a:pt x="2648828" y="2314687"/>
                  </a:lnTo>
                  <a:lnTo>
                    <a:pt x="2669396" y="2273029"/>
                  </a:lnTo>
                  <a:lnTo>
                    <a:pt x="2688664" y="2230928"/>
                  </a:lnTo>
                  <a:lnTo>
                    <a:pt x="2706636" y="2188412"/>
                  </a:lnTo>
                  <a:lnTo>
                    <a:pt x="2723311" y="2145511"/>
                  </a:lnTo>
                  <a:lnTo>
                    <a:pt x="2738692" y="2102255"/>
                  </a:lnTo>
                  <a:lnTo>
                    <a:pt x="2752779" y="2058673"/>
                  </a:lnTo>
                  <a:lnTo>
                    <a:pt x="2765574" y="2014793"/>
                  </a:lnTo>
                  <a:lnTo>
                    <a:pt x="2777078" y="1970646"/>
                  </a:lnTo>
                  <a:lnTo>
                    <a:pt x="2787292" y="1926262"/>
                  </a:lnTo>
                  <a:lnTo>
                    <a:pt x="2796219" y="1881668"/>
                  </a:lnTo>
                  <a:lnTo>
                    <a:pt x="2803858" y="1836895"/>
                  </a:lnTo>
                  <a:lnTo>
                    <a:pt x="2810211" y="1791973"/>
                  </a:lnTo>
                  <a:lnTo>
                    <a:pt x="2815280" y="1746929"/>
                  </a:lnTo>
                  <a:lnTo>
                    <a:pt x="2819066" y="1701795"/>
                  </a:lnTo>
                  <a:lnTo>
                    <a:pt x="2821570" y="1656599"/>
                  </a:lnTo>
                  <a:lnTo>
                    <a:pt x="2822793" y="1611370"/>
                  </a:lnTo>
                  <a:lnTo>
                    <a:pt x="2822737" y="1566139"/>
                  </a:lnTo>
                  <a:lnTo>
                    <a:pt x="2821403" y="1520934"/>
                  </a:lnTo>
                  <a:lnTo>
                    <a:pt x="2818792" y="1475784"/>
                  </a:lnTo>
                  <a:lnTo>
                    <a:pt x="2814906" y="1430720"/>
                  </a:lnTo>
                  <a:lnTo>
                    <a:pt x="2809745" y="1385770"/>
                  </a:lnTo>
                  <a:lnTo>
                    <a:pt x="2803312" y="1340964"/>
                  </a:lnTo>
                  <a:lnTo>
                    <a:pt x="2795606" y="1296332"/>
                  </a:lnTo>
                  <a:lnTo>
                    <a:pt x="2786631" y="1251902"/>
                  </a:lnTo>
                  <a:lnTo>
                    <a:pt x="2776386" y="1207704"/>
                  </a:lnTo>
                  <a:lnTo>
                    <a:pt x="2764874" y="1163767"/>
                  </a:lnTo>
                  <a:lnTo>
                    <a:pt x="2752095" y="1120122"/>
                  </a:lnTo>
                  <a:lnTo>
                    <a:pt x="2738051" y="1076796"/>
                  </a:lnTo>
                  <a:lnTo>
                    <a:pt x="2722743" y="1033820"/>
                  </a:lnTo>
                  <a:lnTo>
                    <a:pt x="2706172" y="991223"/>
                  </a:lnTo>
                  <a:lnTo>
                    <a:pt x="2688340" y="949034"/>
                  </a:lnTo>
                  <a:lnTo>
                    <a:pt x="2669248" y="907283"/>
                  </a:lnTo>
                  <a:lnTo>
                    <a:pt x="2648897" y="865999"/>
                  </a:lnTo>
                  <a:lnTo>
                    <a:pt x="2627289" y="825212"/>
                  </a:lnTo>
                  <a:lnTo>
                    <a:pt x="2604424" y="784950"/>
                  </a:lnTo>
                  <a:lnTo>
                    <a:pt x="2580305" y="745244"/>
                  </a:lnTo>
                  <a:lnTo>
                    <a:pt x="2554931" y="706122"/>
                  </a:lnTo>
                  <a:lnTo>
                    <a:pt x="2528306" y="667614"/>
                  </a:lnTo>
                  <a:lnTo>
                    <a:pt x="2500429" y="629749"/>
                  </a:lnTo>
                  <a:lnTo>
                    <a:pt x="2471302" y="592558"/>
                  </a:lnTo>
                  <a:lnTo>
                    <a:pt x="2440927" y="556068"/>
                  </a:lnTo>
                  <a:lnTo>
                    <a:pt x="2409305" y="520310"/>
                  </a:lnTo>
                  <a:lnTo>
                    <a:pt x="2376437" y="485312"/>
                  </a:lnTo>
                  <a:lnTo>
                    <a:pt x="2342324" y="451105"/>
                  </a:lnTo>
                  <a:lnTo>
                    <a:pt x="2306967" y="417718"/>
                  </a:lnTo>
                  <a:lnTo>
                    <a:pt x="2270626" y="385406"/>
                  </a:lnTo>
                  <a:lnTo>
                    <a:pt x="2233576" y="354403"/>
                  </a:lnTo>
                  <a:lnTo>
                    <a:pt x="2195847" y="324710"/>
                  </a:lnTo>
                  <a:lnTo>
                    <a:pt x="2157469" y="296324"/>
                  </a:lnTo>
                  <a:lnTo>
                    <a:pt x="2118471" y="269245"/>
                  </a:lnTo>
                  <a:lnTo>
                    <a:pt x="2078883" y="243471"/>
                  </a:lnTo>
                  <a:lnTo>
                    <a:pt x="2038733" y="219000"/>
                  </a:lnTo>
                  <a:lnTo>
                    <a:pt x="1998051" y="195832"/>
                  </a:lnTo>
                  <a:lnTo>
                    <a:pt x="1956866" y="173964"/>
                  </a:lnTo>
                  <a:lnTo>
                    <a:pt x="1915209" y="153397"/>
                  </a:lnTo>
                  <a:lnTo>
                    <a:pt x="1873108" y="134128"/>
                  </a:lnTo>
                  <a:lnTo>
                    <a:pt x="1830592" y="116157"/>
                  </a:lnTo>
                  <a:lnTo>
                    <a:pt x="1787691" y="99482"/>
                  </a:lnTo>
                  <a:lnTo>
                    <a:pt x="1744435" y="84101"/>
                  </a:lnTo>
                  <a:lnTo>
                    <a:pt x="1700853" y="70014"/>
                  </a:lnTo>
                  <a:lnTo>
                    <a:pt x="1656974" y="57219"/>
                  </a:lnTo>
                  <a:lnTo>
                    <a:pt x="1612827" y="45715"/>
                  </a:lnTo>
                  <a:lnTo>
                    <a:pt x="1568442" y="35500"/>
                  </a:lnTo>
                  <a:lnTo>
                    <a:pt x="1523848" y="26574"/>
                  </a:lnTo>
                  <a:lnTo>
                    <a:pt x="1479076" y="18935"/>
                  </a:lnTo>
                  <a:lnTo>
                    <a:pt x="1434153" y="12581"/>
                  </a:lnTo>
                  <a:lnTo>
                    <a:pt x="1389110" y="7512"/>
                  </a:lnTo>
                  <a:lnTo>
                    <a:pt x="1343975" y="3727"/>
                  </a:lnTo>
                  <a:lnTo>
                    <a:pt x="1298779" y="1223"/>
                  </a:lnTo>
                  <a:lnTo>
                    <a:pt x="1253550" y="0"/>
                  </a:lnTo>
                  <a:close/>
                </a:path>
              </a:pathLst>
            </a:custGeom>
            <a:solidFill>
              <a:srgbClr val="F7DEEA">
                <a:alpha val="39999"/>
              </a:srgbClr>
            </a:solidFill>
          </p:spPr>
          <p:txBody>
            <a:bodyPr wrap="square" lIns="0" tIns="0" rIns="0" bIns="0" rtlCol="0"/>
            <a:lstStyle/>
            <a:p>
              <a:endParaRPr/>
            </a:p>
          </p:txBody>
        </p:sp>
        <p:sp>
          <p:nvSpPr>
            <p:cNvPr id="18" name="object 18"/>
            <p:cNvSpPr/>
            <p:nvPr/>
          </p:nvSpPr>
          <p:spPr>
            <a:xfrm>
              <a:off x="206687" y="6892529"/>
              <a:ext cx="2901950" cy="2635250"/>
            </a:xfrm>
            <a:custGeom>
              <a:avLst/>
              <a:gdLst/>
              <a:ahLst/>
              <a:cxnLst/>
              <a:rect l="l" t="t" r="r" b="b"/>
              <a:pathLst>
                <a:path w="2901950" h="2635250">
                  <a:moveTo>
                    <a:pt x="1610647" y="0"/>
                  </a:moveTo>
                  <a:lnTo>
                    <a:pt x="1565354" y="35"/>
                  </a:lnTo>
                  <a:lnTo>
                    <a:pt x="1520046" y="1356"/>
                  </a:lnTo>
                  <a:lnTo>
                    <a:pt x="1474751" y="3968"/>
                  </a:lnTo>
                  <a:lnTo>
                    <a:pt x="1429500" y="7873"/>
                  </a:lnTo>
                  <a:lnTo>
                    <a:pt x="1384320" y="13076"/>
                  </a:lnTo>
                  <a:lnTo>
                    <a:pt x="1339242" y="19580"/>
                  </a:lnTo>
                  <a:lnTo>
                    <a:pt x="1294294" y="27389"/>
                  </a:lnTo>
                  <a:lnTo>
                    <a:pt x="1249505" y="36507"/>
                  </a:lnTo>
                  <a:lnTo>
                    <a:pt x="1204906" y="46937"/>
                  </a:lnTo>
                  <a:lnTo>
                    <a:pt x="1160524" y="58682"/>
                  </a:lnTo>
                  <a:lnTo>
                    <a:pt x="1116390" y="71748"/>
                  </a:lnTo>
                  <a:lnTo>
                    <a:pt x="1072532" y="86137"/>
                  </a:lnTo>
                  <a:lnTo>
                    <a:pt x="1028980" y="101853"/>
                  </a:lnTo>
                  <a:lnTo>
                    <a:pt x="985762" y="118900"/>
                  </a:lnTo>
                  <a:lnTo>
                    <a:pt x="942908" y="137282"/>
                  </a:lnTo>
                  <a:lnTo>
                    <a:pt x="900447" y="157002"/>
                  </a:lnTo>
                  <a:lnTo>
                    <a:pt x="858408" y="178064"/>
                  </a:lnTo>
                  <a:lnTo>
                    <a:pt x="816820" y="200471"/>
                  </a:lnTo>
                  <a:lnTo>
                    <a:pt x="775713" y="224229"/>
                  </a:lnTo>
                  <a:lnTo>
                    <a:pt x="735116" y="249339"/>
                  </a:lnTo>
                  <a:lnTo>
                    <a:pt x="695058" y="275806"/>
                  </a:lnTo>
                  <a:lnTo>
                    <a:pt x="655568" y="303634"/>
                  </a:lnTo>
                  <a:lnTo>
                    <a:pt x="616675" y="332826"/>
                  </a:lnTo>
                  <a:lnTo>
                    <a:pt x="578674" y="363171"/>
                  </a:lnTo>
                  <a:lnTo>
                    <a:pt x="541845" y="394435"/>
                  </a:lnTo>
                  <a:lnTo>
                    <a:pt x="506191" y="426591"/>
                  </a:lnTo>
                  <a:lnTo>
                    <a:pt x="471716" y="459607"/>
                  </a:lnTo>
                  <a:lnTo>
                    <a:pt x="438423" y="493457"/>
                  </a:lnTo>
                  <a:lnTo>
                    <a:pt x="406316" y="528109"/>
                  </a:lnTo>
                  <a:lnTo>
                    <a:pt x="375400" y="563535"/>
                  </a:lnTo>
                  <a:lnTo>
                    <a:pt x="345676" y="599706"/>
                  </a:lnTo>
                  <a:lnTo>
                    <a:pt x="317150" y="636592"/>
                  </a:lnTo>
                  <a:lnTo>
                    <a:pt x="289825" y="674165"/>
                  </a:lnTo>
                  <a:lnTo>
                    <a:pt x="263705" y="712395"/>
                  </a:lnTo>
                  <a:lnTo>
                    <a:pt x="238793" y="751254"/>
                  </a:lnTo>
                  <a:lnTo>
                    <a:pt x="215093" y="790711"/>
                  </a:lnTo>
                  <a:lnTo>
                    <a:pt x="192609" y="830738"/>
                  </a:lnTo>
                  <a:lnTo>
                    <a:pt x="171345" y="871305"/>
                  </a:lnTo>
                  <a:lnTo>
                    <a:pt x="151304" y="912384"/>
                  </a:lnTo>
                  <a:lnTo>
                    <a:pt x="132490" y="953944"/>
                  </a:lnTo>
                  <a:lnTo>
                    <a:pt x="114906" y="995958"/>
                  </a:lnTo>
                  <a:lnTo>
                    <a:pt x="98557" y="1038396"/>
                  </a:lnTo>
                  <a:lnTo>
                    <a:pt x="83446" y="1081229"/>
                  </a:lnTo>
                  <a:lnTo>
                    <a:pt x="69577" y="1124427"/>
                  </a:lnTo>
                  <a:lnTo>
                    <a:pt x="56953" y="1167961"/>
                  </a:lnTo>
                  <a:lnTo>
                    <a:pt x="45578" y="1211802"/>
                  </a:lnTo>
                  <a:lnTo>
                    <a:pt x="35457" y="1255922"/>
                  </a:lnTo>
                  <a:lnTo>
                    <a:pt x="26592" y="1300290"/>
                  </a:lnTo>
                  <a:lnTo>
                    <a:pt x="18987" y="1344878"/>
                  </a:lnTo>
                  <a:lnTo>
                    <a:pt x="12647" y="1389656"/>
                  </a:lnTo>
                  <a:lnTo>
                    <a:pt x="7574" y="1434596"/>
                  </a:lnTo>
                  <a:lnTo>
                    <a:pt x="3773" y="1479667"/>
                  </a:lnTo>
                  <a:lnTo>
                    <a:pt x="1247" y="1524842"/>
                  </a:lnTo>
                  <a:lnTo>
                    <a:pt x="0" y="1570090"/>
                  </a:lnTo>
                  <a:lnTo>
                    <a:pt x="35" y="1615383"/>
                  </a:lnTo>
                  <a:lnTo>
                    <a:pt x="1357" y="1660692"/>
                  </a:lnTo>
                  <a:lnTo>
                    <a:pt x="3969" y="1705986"/>
                  </a:lnTo>
                  <a:lnTo>
                    <a:pt x="7874" y="1751238"/>
                  </a:lnTo>
                  <a:lnTo>
                    <a:pt x="13077" y="1796418"/>
                  </a:lnTo>
                  <a:lnTo>
                    <a:pt x="19582" y="1841496"/>
                  </a:lnTo>
                  <a:lnTo>
                    <a:pt x="27391" y="1886444"/>
                  </a:lnTo>
                  <a:lnTo>
                    <a:pt x="36509" y="1931232"/>
                  </a:lnTo>
                  <a:lnTo>
                    <a:pt x="46939" y="1975832"/>
                  </a:lnTo>
                  <a:lnTo>
                    <a:pt x="58685" y="2020213"/>
                  </a:lnTo>
                  <a:lnTo>
                    <a:pt x="71750" y="2064348"/>
                  </a:lnTo>
                  <a:lnTo>
                    <a:pt x="86140" y="2108206"/>
                  </a:lnTo>
                  <a:lnTo>
                    <a:pt x="101856" y="2151758"/>
                  </a:lnTo>
                  <a:lnTo>
                    <a:pt x="118903" y="2194976"/>
                  </a:lnTo>
                  <a:lnTo>
                    <a:pt x="137285" y="2237830"/>
                  </a:lnTo>
                  <a:lnTo>
                    <a:pt x="157005" y="2280291"/>
                  </a:lnTo>
                  <a:lnTo>
                    <a:pt x="178067" y="2322330"/>
                  </a:lnTo>
                  <a:lnTo>
                    <a:pt x="200475" y="2363917"/>
                  </a:lnTo>
                  <a:lnTo>
                    <a:pt x="224232" y="2405024"/>
                  </a:lnTo>
                  <a:lnTo>
                    <a:pt x="249343" y="2445621"/>
                  </a:lnTo>
                  <a:lnTo>
                    <a:pt x="275810" y="2485680"/>
                  </a:lnTo>
                  <a:lnTo>
                    <a:pt x="303638" y="2525170"/>
                  </a:lnTo>
                  <a:lnTo>
                    <a:pt x="332830" y="2564063"/>
                  </a:lnTo>
                  <a:lnTo>
                    <a:pt x="361612" y="2599988"/>
                  </a:lnTo>
                  <a:lnTo>
                    <a:pt x="391224" y="2634866"/>
                  </a:lnTo>
                  <a:lnTo>
                    <a:pt x="364560" y="2594784"/>
                  </a:lnTo>
                  <a:lnTo>
                    <a:pt x="339259" y="2554159"/>
                  </a:lnTo>
                  <a:lnTo>
                    <a:pt x="315316" y="2513018"/>
                  </a:lnTo>
                  <a:lnTo>
                    <a:pt x="292728" y="2471393"/>
                  </a:lnTo>
                  <a:lnTo>
                    <a:pt x="271491" y="2429312"/>
                  </a:lnTo>
                  <a:lnTo>
                    <a:pt x="251601" y="2386804"/>
                  </a:lnTo>
                  <a:lnTo>
                    <a:pt x="233055" y="2343899"/>
                  </a:lnTo>
                  <a:lnTo>
                    <a:pt x="215849" y="2300626"/>
                  </a:lnTo>
                  <a:lnTo>
                    <a:pt x="199980" y="2257015"/>
                  </a:lnTo>
                  <a:lnTo>
                    <a:pt x="185443" y="2213094"/>
                  </a:lnTo>
                  <a:lnTo>
                    <a:pt x="172235" y="2168894"/>
                  </a:lnTo>
                  <a:lnTo>
                    <a:pt x="160352" y="2124443"/>
                  </a:lnTo>
                  <a:lnTo>
                    <a:pt x="149791" y="2079771"/>
                  </a:lnTo>
                  <a:lnTo>
                    <a:pt x="140547" y="2034907"/>
                  </a:lnTo>
                  <a:lnTo>
                    <a:pt x="132617" y="1989881"/>
                  </a:lnTo>
                  <a:lnTo>
                    <a:pt x="125998" y="1944722"/>
                  </a:lnTo>
                  <a:lnTo>
                    <a:pt x="120685" y="1899459"/>
                  </a:lnTo>
                  <a:lnTo>
                    <a:pt x="116674" y="1854121"/>
                  </a:lnTo>
                  <a:lnTo>
                    <a:pt x="113964" y="1808739"/>
                  </a:lnTo>
                  <a:lnTo>
                    <a:pt x="112548" y="1763340"/>
                  </a:lnTo>
                  <a:lnTo>
                    <a:pt x="112424" y="1717956"/>
                  </a:lnTo>
                  <a:lnTo>
                    <a:pt x="113588" y="1672614"/>
                  </a:lnTo>
                  <a:lnTo>
                    <a:pt x="116037" y="1627345"/>
                  </a:lnTo>
                  <a:lnTo>
                    <a:pt x="119766" y="1582177"/>
                  </a:lnTo>
                  <a:lnTo>
                    <a:pt x="124771" y="1537140"/>
                  </a:lnTo>
                  <a:lnTo>
                    <a:pt x="131050" y="1492264"/>
                  </a:lnTo>
                  <a:lnTo>
                    <a:pt x="138599" y="1447577"/>
                  </a:lnTo>
                  <a:lnTo>
                    <a:pt x="147413" y="1403110"/>
                  </a:lnTo>
                  <a:lnTo>
                    <a:pt x="157489" y="1358891"/>
                  </a:lnTo>
                  <a:lnTo>
                    <a:pt x="168823" y="1314949"/>
                  </a:lnTo>
                  <a:lnTo>
                    <a:pt x="181412" y="1271315"/>
                  </a:lnTo>
                  <a:lnTo>
                    <a:pt x="195251" y="1228017"/>
                  </a:lnTo>
                  <a:lnTo>
                    <a:pt x="210338" y="1185085"/>
                  </a:lnTo>
                  <a:lnTo>
                    <a:pt x="226668" y="1142548"/>
                  </a:lnTo>
                  <a:lnTo>
                    <a:pt x="244238" y="1100435"/>
                  </a:lnTo>
                  <a:lnTo>
                    <a:pt x="263044" y="1058776"/>
                  </a:lnTo>
                  <a:lnTo>
                    <a:pt x="283081" y="1017600"/>
                  </a:lnTo>
                  <a:lnTo>
                    <a:pt x="304348" y="976937"/>
                  </a:lnTo>
                  <a:lnTo>
                    <a:pt x="326839" y="936816"/>
                  </a:lnTo>
                  <a:lnTo>
                    <a:pt x="350552" y="897266"/>
                  </a:lnTo>
                  <a:lnTo>
                    <a:pt x="375481" y="858316"/>
                  </a:lnTo>
                  <a:lnTo>
                    <a:pt x="401625" y="819996"/>
                  </a:lnTo>
                  <a:lnTo>
                    <a:pt x="428978" y="782336"/>
                  </a:lnTo>
                  <a:lnTo>
                    <a:pt x="457538" y="745364"/>
                  </a:lnTo>
                  <a:lnTo>
                    <a:pt x="487300" y="709110"/>
                  </a:lnTo>
                  <a:lnTo>
                    <a:pt x="518261" y="673603"/>
                  </a:lnTo>
                  <a:lnTo>
                    <a:pt x="550417" y="638873"/>
                  </a:lnTo>
                  <a:lnTo>
                    <a:pt x="583764" y="604948"/>
                  </a:lnTo>
                  <a:lnTo>
                    <a:pt x="618299" y="571859"/>
                  </a:lnTo>
                  <a:lnTo>
                    <a:pt x="654018" y="539635"/>
                  </a:lnTo>
                  <a:lnTo>
                    <a:pt x="690918" y="508305"/>
                  </a:lnTo>
                  <a:lnTo>
                    <a:pt x="728993" y="477898"/>
                  </a:lnTo>
                  <a:lnTo>
                    <a:pt x="767966" y="448648"/>
                  </a:lnTo>
                  <a:lnTo>
                    <a:pt x="807538" y="420768"/>
                  </a:lnTo>
                  <a:lnTo>
                    <a:pt x="847681" y="394255"/>
                  </a:lnTo>
                  <a:lnTo>
                    <a:pt x="888363" y="369104"/>
                  </a:lnTo>
                  <a:lnTo>
                    <a:pt x="929557" y="345312"/>
                  </a:lnTo>
                  <a:lnTo>
                    <a:pt x="971233" y="322876"/>
                  </a:lnTo>
                  <a:lnTo>
                    <a:pt x="1013362" y="301791"/>
                  </a:lnTo>
                  <a:lnTo>
                    <a:pt x="1055914" y="282054"/>
                  </a:lnTo>
                  <a:lnTo>
                    <a:pt x="1098860" y="263661"/>
                  </a:lnTo>
                  <a:lnTo>
                    <a:pt x="1142170" y="246608"/>
                  </a:lnTo>
                  <a:lnTo>
                    <a:pt x="1185816" y="230891"/>
                  </a:lnTo>
                  <a:lnTo>
                    <a:pt x="1229767" y="216507"/>
                  </a:lnTo>
                  <a:lnTo>
                    <a:pt x="1273995" y="203452"/>
                  </a:lnTo>
                  <a:lnTo>
                    <a:pt x="1318471" y="191723"/>
                  </a:lnTo>
                  <a:lnTo>
                    <a:pt x="1363164" y="181315"/>
                  </a:lnTo>
                  <a:lnTo>
                    <a:pt x="1408046" y="172224"/>
                  </a:lnTo>
                  <a:lnTo>
                    <a:pt x="1453087" y="164448"/>
                  </a:lnTo>
                  <a:lnTo>
                    <a:pt x="1498257" y="157982"/>
                  </a:lnTo>
                  <a:lnTo>
                    <a:pt x="1543529" y="152822"/>
                  </a:lnTo>
                  <a:lnTo>
                    <a:pt x="1588871" y="148965"/>
                  </a:lnTo>
                  <a:lnTo>
                    <a:pt x="1634255" y="146407"/>
                  </a:lnTo>
                  <a:lnTo>
                    <a:pt x="1679652" y="145144"/>
                  </a:lnTo>
                  <a:lnTo>
                    <a:pt x="1725032" y="145172"/>
                  </a:lnTo>
                  <a:lnTo>
                    <a:pt x="1770366" y="146489"/>
                  </a:lnTo>
                  <a:lnTo>
                    <a:pt x="1815624" y="149089"/>
                  </a:lnTo>
                  <a:lnTo>
                    <a:pt x="1860778" y="152970"/>
                  </a:lnTo>
                  <a:lnTo>
                    <a:pt x="1905797" y="158127"/>
                  </a:lnTo>
                  <a:lnTo>
                    <a:pt x="1950652" y="164557"/>
                  </a:lnTo>
                  <a:lnTo>
                    <a:pt x="1995315" y="172255"/>
                  </a:lnTo>
                  <a:lnTo>
                    <a:pt x="2039756" y="181219"/>
                  </a:lnTo>
                  <a:lnTo>
                    <a:pt x="2083945" y="191445"/>
                  </a:lnTo>
                  <a:lnTo>
                    <a:pt x="2127853" y="202928"/>
                  </a:lnTo>
                  <a:lnTo>
                    <a:pt x="2171450" y="215665"/>
                  </a:lnTo>
                  <a:lnTo>
                    <a:pt x="2214709" y="229652"/>
                  </a:lnTo>
                  <a:lnTo>
                    <a:pt x="2257598" y="244886"/>
                  </a:lnTo>
                  <a:lnTo>
                    <a:pt x="2300089" y="261363"/>
                  </a:lnTo>
                  <a:lnTo>
                    <a:pt x="2342152" y="279079"/>
                  </a:lnTo>
                  <a:lnTo>
                    <a:pt x="2383758" y="298029"/>
                  </a:lnTo>
                  <a:lnTo>
                    <a:pt x="2424878" y="318212"/>
                  </a:lnTo>
                  <a:lnTo>
                    <a:pt x="2465483" y="339622"/>
                  </a:lnTo>
                  <a:lnTo>
                    <a:pt x="2505542" y="362256"/>
                  </a:lnTo>
                  <a:lnTo>
                    <a:pt x="2545028" y="386110"/>
                  </a:lnTo>
                  <a:lnTo>
                    <a:pt x="2583909" y="411181"/>
                  </a:lnTo>
                  <a:lnTo>
                    <a:pt x="2622157" y="437464"/>
                  </a:lnTo>
                  <a:lnTo>
                    <a:pt x="2659744" y="464957"/>
                  </a:lnTo>
                  <a:lnTo>
                    <a:pt x="2696638" y="493654"/>
                  </a:lnTo>
                  <a:lnTo>
                    <a:pt x="2732811" y="523553"/>
                  </a:lnTo>
                  <a:lnTo>
                    <a:pt x="2768235" y="554650"/>
                  </a:lnTo>
                  <a:lnTo>
                    <a:pt x="2802878" y="586941"/>
                  </a:lnTo>
                  <a:lnTo>
                    <a:pt x="2836712" y="620422"/>
                  </a:lnTo>
                  <a:lnTo>
                    <a:pt x="2869708" y="655090"/>
                  </a:lnTo>
                  <a:lnTo>
                    <a:pt x="2901836" y="690940"/>
                  </a:lnTo>
                  <a:lnTo>
                    <a:pt x="2888792" y="672181"/>
                  </a:lnTo>
                  <a:lnTo>
                    <a:pt x="2861871" y="635030"/>
                  </a:lnTo>
                  <a:lnTo>
                    <a:pt x="2817567" y="578671"/>
                  </a:lnTo>
                  <a:lnTo>
                    <a:pt x="2786302" y="541843"/>
                  </a:lnTo>
                  <a:lnTo>
                    <a:pt x="2754147" y="506189"/>
                  </a:lnTo>
                  <a:lnTo>
                    <a:pt x="2721130" y="471714"/>
                  </a:lnTo>
                  <a:lnTo>
                    <a:pt x="2687281" y="438422"/>
                  </a:lnTo>
                  <a:lnTo>
                    <a:pt x="2652629" y="406316"/>
                  </a:lnTo>
                  <a:lnTo>
                    <a:pt x="2617203" y="375399"/>
                  </a:lnTo>
                  <a:lnTo>
                    <a:pt x="2581032" y="345676"/>
                  </a:lnTo>
                  <a:lnTo>
                    <a:pt x="2544145" y="317151"/>
                  </a:lnTo>
                  <a:lnTo>
                    <a:pt x="2506572" y="289826"/>
                  </a:lnTo>
                  <a:lnTo>
                    <a:pt x="2468342" y="263706"/>
                  </a:lnTo>
                  <a:lnTo>
                    <a:pt x="2429484" y="238794"/>
                  </a:lnTo>
                  <a:lnTo>
                    <a:pt x="2390027" y="215095"/>
                  </a:lnTo>
                  <a:lnTo>
                    <a:pt x="2350000" y="192611"/>
                  </a:lnTo>
                  <a:lnTo>
                    <a:pt x="2309433" y="171346"/>
                  </a:lnTo>
                  <a:lnTo>
                    <a:pt x="2268354" y="151305"/>
                  </a:lnTo>
                  <a:lnTo>
                    <a:pt x="2226793" y="132491"/>
                  </a:lnTo>
                  <a:lnTo>
                    <a:pt x="2184779" y="114908"/>
                  </a:lnTo>
                  <a:lnTo>
                    <a:pt x="2142341" y="98558"/>
                  </a:lnTo>
                  <a:lnTo>
                    <a:pt x="2099509" y="83447"/>
                  </a:lnTo>
                  <a:lnTo>
                    <a:pt x="2056311" y="69578"/>
                  </a:lnTo>
                  <a:lnTo>
                    <a:pt x="2012777" y="56954"/>
                  </a:lnTo>
                  <a:lnTo>
                    <a:pt x="1968935" y="45580"/>
                  </a:lnTo>
                  <a:lnTo>
                    <a:pt x="1924816" y="35458"/>
                  </a:lnTo>
                  <a:lnTo>
                    <a:pt x="1880448" y="26593"/>
                  </a:lnTo>
                  <a:lnTo>
                    <a:pt x="1835860" y="18988"/>
                  </a:lnTo>
                  <a:lnTo>
                    <a:pt x="1791082" y="12647"/>
                  </a:lnTo>
                  <a:lnTo>
                    <a:pt x="1746142" y="7575"/>
                  </a:lnTo>
                  <a:lnTo>
                    <a:pt x="1701070" y="3773"/>
                  </a:lnTo>
                  <a:lnTo>
                    <a:pt x="1655896" y="1247"/>
                  </a:lnTo>
                  <a:lnTo>
                    <a:pt x="1610647" y="0"/>
                  </a:lnTo>
                  <a:close/>
                </a:path>
              </a:pathLst>
            </a:custGeom>
            <a:solidFill>
              <a:srgbClr val="673089">
                <a:alpha val="78997"/>
              </a:srgbClr>
            </a:solidFill>
          </p:spPr>
          <p:txBody>
            <a:bodyPr wrap="square" lIns="0" tIns="0" rIns="0" bIns="0" rtlCol="0"/>
            <a:lstStyle/>
            <a:p>
              <a:endParaRPr/>
            </a:p>
          </p:txBody>
        </p:sp>
        <p:pic>
          <p:nvPicPr>
            <p:cNvPr id="19" name="object 19"/>
            <p:cNvPicPr/>
            <p:nvPr/>
          </p:nvPicPr>
          <p:blipFill>
            <a:blip r:embed="rId5" cstate="print"/>
            <a:stretch>
              <a:fillRect/>
            </a:stretch>
          </p:blipFill>
          <p:spPr>
            <a:xfrm>
              <a:off x="319659" y="7042835"/>
              <a:ext cx="3188677" cy="3188677"/>
            </a:xfrm>
            <a:prstGeom prst="rect">
              <a:avLst/>
            </a:prstGeom>
          </p:spPr>
        </p:pic>
      </p:grpSp>
      <p:sp>
        <p:nvSpPr>
          <p:cNvPr id="20" name="object 20"/>
          <p:cNvSpPr txBox="1"/>
          <p:nvPr/>
        </p:nvSpPr>
        <p:spPr>
          <a:xfrm>
            <a:off x="2305050" y="10083303"/>
            <a:ext cx="4814111" cy="320601"/>
          </a:xfrm>
          <a:prstGeom prst="rect">
            <a:avLst/>
          </a:prstGeom>
        </p:spPr>
        <p:txBody>
          <a:bodyPr vert="horz" wrap="square" lIns="0" tIns="12700" rIns="0" bIns="0" rtlCol="0">
            <a:spAutoFit/>
          </a:bodyPr>
          <a:lstStyle/>
          <a:p>
            <a:pPr marL="12700" rtl="1">
              <a:lnSpc>
                <a:spcPct val="100000"/>
              </a:lnSpc>
              <a:spcBef>
                <a:spcPts val="100"/>
              </a:spcBef>
            </a:pPr>
            <a:r>
              <a:rPr lang="en-US" sz="2000" b="1" spc="90" dirty="0">
                <a:solidFill>
                  <a:srgbClr val="FFFFFF"/>
                </a:solidFill>
                <a:latin typeface="Century Gothic"/>
                <a:cs typeface="Century Gothic"/>
              </a:rPr>
              <a:t>Ifrc.org</a:t>
            </a:r>
            <a:endParaRPr sz="2000" dirty="0">
              <a:latin typeface="Century Gothic"/>
              <a:cs typeface="Century Gothic"/>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23850" y="8470900"/>
            <a:ext cx="6324600" cy="2046713"/>
          </a:xfrm>
          <a:prstGeom prst="rect">
            <a:avLst/>
          </a:prstGeom>
        </p:spPr>
        <p:txBody>
          <a:bodyPr vert="horz" wrap="square" lIns="0" tIns="33019" rIns="0" bIns="0" rtlCol="0">
            <a:spAutoFit/>
          </a:bodyPr>
          <a:lstStyle/>
          <a:p>
            <a:pPr marL="12700" rtl="1">
              <a:lnSpc>
                <a:spcPct val="100000"/>
              </a:lnSpc>
              <a:spcBef>
                <a:spcPts val="259"/>
              </a:spcBef>
            </a:pPr>
            <a:r>
              <a:rPr lang="ar-JO" sz="1000" b="1" dirty="0">
                <a:latin typeface="Arial Black"/>
                <a:cs typeface="Calibri" panose="020F0502020204030204" pitchFamily="34" charset="0"/>
              </a:rPr>
              <a:t>© الاتحاد الدولي لجمعيات الصليب الأحمر والهلال الأحمر، جنيف، 2022</a:t>
            </a:r>
            <a:endParaRPr lang="ar-JO" sz="1000" dirty="0">
              <a:latin typeface="Arial Black"/>
              <a:cs typeface="Calibri" panose="020F0502020204030204" pitchFamily="34" charset="0"/>
            </a:endParaRPr>
          </a:p>
          <a:p>
            <a:pPr marL="12700" rtl="1">
              <a:lnSpc>
                <a:spcPct val="100000"/>
              </a:lnSpc>
              <a:spcBef>
                <a:spcPts val="259"/>
              </a:spcBef>
            </a:pPr>
            <a:r>
              <a:rPr lang="ar-JO" sz="1000" dirty="0">
                <a:latin typeface="Arial Black"/>
                <a:cs typeface="Calibri" panose="020F0502020204030204" pitchFamily="34" charset="0"/>
              </a:rPr>
              <a:t>يمكن الاستشهاد أي جزء من هذا الإصدار أو نسخه أو ترجمته إلى لغات أخرى أو تكييفه لتلبية الاحتياجات المحلية دون الحاجة إلى إذن مسبق من الاتحاد الدولي لجمعيات الصليب الأحمر والهلال الأحمر، شريطة أن يتم ذكر المصدر بوضوح.</a:t>
            </a:r>
          </a:p>
          <a:p>
            <a:pPr>
              <a:lnSpc>
                <a:spcPct val="100000"/>
              </a:lnSpc>
              <a:spcBef>
                <a:spcPts val="10"/>
              </a:spcBef>
            </a:pPr>
            <a:endParaRPr sz="1000" dirty="0">
              <a:latin typeface="Tahoma"/>
              <a:cs typeface="Calibri" panose="020F0502020204030204" pitchFamily="34" charset="0"/>
            </a:endParaRPr>
          </a:p>
          <a:p>
            <a:pPr marL="12700" rtl="1">
              <a:lnSpc>
                <a:spcPct val="100000"/>
              </a:lnSpc>
            </a:pPr>
            <a:r>
              <a:rPr lang="ar-JO" sz="1000" b="1" dirty="0">
                <a:latin typeface="Arial Black"/>
                <a:cs typeface="Calibri" panose="020F0502020204030204" pitchFamily="34" charset="0"/>
              </a:rPr>
              <a:t>تواصل معنا:</a:t>
            </a:r>
            <a:endParaRPr sz="1000" b="1" dirty="0">
              <a:latin typeface="Arial Black"/>
              <a:cs typeface="Calibri" panose="020F0502020204030204" pitchFamily="34" charset="0"/>
            </a:endParaRPr>
          </a:p>
          <a:p>
            <a:pPr marL="12700" rtl="1">
              <a:lnSpc>
                <a:spcPct val="100000"/>
              </a:lnSpc>
              <a:spcBef>
                <a:spcPts val="160"/>
              </a:spcBef>
            </a:pPr>
            <a:r>
              <a:rPr lang="ar-JO" sz="1000" dirty="0">
                <a:latin typeface="Tahoma"/>
                <a:cs typeface="Calibri" panose="020F0502020204030204" pitchFamily="34" charset="0"/>
              </a:rPr>
              <a:t>يجب توجيه طلبات الاستنساخ التجاري إلى الأمانة العامة للاتحاد الدولي لجمعيات الصليب الأحمر والهلال الأحمر.</a:t>
            </a:r>
          </a:p>
          <a:p>
            <a:pPr marL="12700">
              <a:lnSpc>
                <a:spcPct val="100000"/>
              </a:lnSpc>
              <a:spcBef>
                <a:spcPts val="160"/>
              </a:spcBef>
            </a:pPr>
            <a:endParaRPr lang="ar-JO" sz="1000" b="1" dirty="0">
              <a:latin typeface="Tahoma"/>
              <a:cs typeface="Calibri" panose="020F0502020204030204" pitchFamily="34" charset="0"/>
            </a:endParaRPr>
          </a:p>
          <a:p>
            <a:pPr marL="12700" rtl="1">
              <a:lnSpc>
                <a:spcPct val="100000"/>
              </a:lnSpc>
              <a:spcBef>
                <a:spcPts val="160"/>
              </a:spcBef>
            </a:pPr>
            <a:r>
              <a:rPr lang="ar-JO" sz="1000" b="1" dirty="0">
                <a:latin typeface="Tahoma"/>
                <a:cs typeface="Calibri" panose="020F0502020204030204" pitchFamily="34" charset="0"/>
              </a:rPr>
              <a:t>عنوان الإتحاد الدلولي لجمعيات الضليب الأحمر والهلال الأحمر: </a:t>
            </a:r>
            <a:r>
              <a:rPr lang="ar-JO" sz="1000" dirty="0">
                <a:latin typeface="Tahoma"/>
                <a:cs typeface="Calibri" panose="020F0502020204030204" pitchFamily="34" charset="0"/>
              </a:rPr>
              <a:t>تشمين دس كريست 17، بيتيت-ساسونيكس،1209 جينيف،سويسرا</a:t>
            </a:r>
          </a:p>
          <a:p>
            <a:pPr marL="12700" rtl="1">
              <a:lnSpc>
                <a:spcPct val="100000"/>
              </a:lnSpc>
              <a:spcBef>
                <a:spcPts val="160"/>
              </a:spcBef>
            </a:pPr>
            <a:r>
              <a:rPr lang="ar-JO" sz="1000" b="1" dirty="0">
                <a:latin typeface="Tahoma"/>
                <a:cs typeface="Calibri" panose="020F0502020204030204" pitchFamily="34" charset="0"/>
              </a:rPr>
              <a:t>العنوان البريدي: </a:t>
            </a:r>
            <a:r>
              <a:rPr lang="ar-JO" sz="1000" dirty="0">
                <a:latin typeface="Tahoma"/>
                <a:cs typeface="Calibri" panose="020F0502020204030204" pitchFamily="34" charset="0"/>
              </a:rPr>
              <a:t>صندوق المكتب البريدي رقم 303،1211 جينيف 19، سويسرا  </a:t>
            </a:r>
          </a:p>
          <a:p>
            <a:pPr>
              <a:lnSpc>
                <a:spcPct val="100000"/>
              </a:lnSpc>
              <a:spcBef>
                <a:spcPts val="30"/>
              </a:spcBef>
            </a:pPr>
            <a:endParaRPr sz="1000" dirty="0">
              <a:latin typeface="Tahoma"/>
              <a:cs typeface="Calibri" panose="020F0502020204030204" pitchFamily="34" charset="0"/>
            </a:endParaRPr>
          </a:p>
          <a:p>
            <a:pPr marL="12700">
              <a:lnSpc>
                <a:spcPct val="100000"/>
              </a:lnSpc>
              <a:spcBef>
                <a:spcPts val="160"/>
              </a:spcBef>
            </a:pPr>
            <a:r>
              <a:rPr lang="ar-JO" sz="1000" dirty="0">
                <a:latin typeface="Tahoma"/>
                <a:cs typeface="Calibri" panose="020F0502020204030204" pitchFamily="34" charset="0"/>
              </a:rPr>
              <a:t>الهاتف</a:t>
            </a:r>
            <a:r>
              <a:rPr sz="1000" spc="180" dirty="0">
                <a:latin typeface="Tahoma"/>
                <a:cs typeface="Calibri" panose="020F0502020204030204" pitchFamily="34" charset="0"/>
              </a:rPr>
              <a:t> </a:t>
            </a:r>
            <a:r>
              <a:rPr sz="1000" spc="-35" dirty="0">
                <a:latin typeface="Tahoma"/>
                <a:cs typeface="Calibri" panose="020F0502020204030204" pitchFamily="34" charset="0"/>
              </a:rPr>
              <a:t>+41</a:t>
            </a:r>
            <a:r>
              <a:rPr sz="1000" spc="-45" dirty="0">
                <a:latin typeface="Tahoma"/>
                <a:cs typeface="Calibri" panose="020F0502020204030204" pitchFamily="34" charset="0"/>
              </a:rPr>
              <a:t> </a:t>
            </a:r>
            <a:r>
              <a:rPr sz="1000" spc="-35" dirty="0">
                <a:latin typeface="Tahoma"/>
                <a:cs typeface="Calibri" panose="020F0502020204030204" pitchFamily="34" charset="0"/>
              </a:rPr>
              <a:t>(0)22</a:t>
            </a:r>
            <a:r>
              <a:rPr sz="1000" spc="-45" dirty="0">
                <a:latin typeface="Tahoma"/>
                <a:cs typeface="Calibri" panose="020F0502020204030204" pitchFamily="34" charset="0"/>
              </a:rPr>
              <a:t> </a:t>
            </a:r>
            <a:r>
              <a:rPr sz="1000" dirty="0">
                <a:latin typeface="Tahoma"/>
                <a:cs typeface="Calibri" panose="020F0502020204030204" pitchFamily="34" charset="0"/>
              </a:rPr>
              <a:t>730</a:t>
            </a:r>
            <a:r>
              <a:rPr sz="1000" spc="-45" dirty="0">
                <a:latin typeface="Tahoma"/>
                <a:cs typeface="Calibri" panose="020F0502020204030204" pitchFamily="34" charset="0"/>
              </a:rPr>
              <a:t> </a:t>
            </a:r>
            <a:r>
              <a:rPr sz="1000" dirty="0">
                <a:latin typeface="Tahoma"/>
                <a:cs typeface="Calibri" panose="020F0502020204030204" pitchFamily="34" charset="0"/>
              </a:rPr>
              <a:t>42</a:t>
            </a:r>
            <a:r>
              <a:rPr sz="1000" spc="-45" dirty="0">
                <a:latin typeface="Tahoma"/>
                <a:cs typeface="Calibri" panose="020F0502020204030204" pitchFamily="34" charset="0"/>
              </a:rPr>
              <a:t> </a:t>
            </a:r>
            <a:r>
              <a:rPr sz="1000" dirty="0">
                <a:latin typeface="Tahoma"/>
                <a:cs typeface="Calibri" panose="020F0502020204030204" pitchFamily="34" charset="0"/>
              </a:rPr>
              <a:t>22</a:t>
            </a:r>
            <a:r>
              <a:rPr sz="1000" spc="185" dirty="0">
                <a:latin typeface="Tahoma"/>
                <a:cs typeface="Calibri" panose="020F0502020204030204" pitchFamily="34" charset="0"/>
              </a:rPr>
              <a:t>  </a:t>
            </a:r>
            <a:r>
              <a:rPr sz="1000" spc="145" dirty="0">
                <a:latin typeface="Tahoma"/>
                <a:cs typeface="Calibri" panose="020F0502020204030204" pitchFamily="34" charset="0"/>
              </a:rPr>
              <a:t>|</a:t>
            </a:r>
            <a:r>
              <a:rPr sz="1000" spc="180" dirty="0">
                <a:latin typeface="Tahoma"/>
                <a:cs typeface="Calibri" panose="020F0502020204030204" pitchFamily="34" charset="0"/>
              </a:rPr>
              <a:t>  </a:t>
            </a:r>
            <a:r>
              <a:rPr lang="ar-JO" sz="1000" dirty="0">
                <a:latin typeface="Tahoma"/>
                <a:cs typeface="Calibri" panose="020F0502020204030204" pitchFamily="34" charset="0"/>
              </a:rPr>
              <a:t>فاكس</a:t>
            </a:r>
            <a:r>
              <a:rPr sz="1000" spc="190" dirty="0">
                <a:latin typeface="Tahoma"/>
                <a:cs typeface="Calibri" panose="020F0502020204030204" pitchFamily="34" charset="0"/>
              </a:rPr>
              <a:t> </a:t>
            </a:r>
            <a:r>
              <a:rPr sz="1000" spc="-35" dirty="0">
                <a:latin typeface="Tahoma"/>
                <a:cs typeface="Calibri" panose="020F0502020204030204" pitchFamily="34" charset="0"/>
              </a:rPr>
              <a:t>+41</a:t>
            </a:r>
            <a:r>
              <a:rPr sz="1000" spc="-45" dirty="0">
                <a:latin typeface="Tahoma"/>
                <a:cs typeface="Calibri" panose="020F0502020204030204" pitchFamily="34" charset="0"/>
              </a:rPr>
              <a:t> </a:t>
            </a:r>
            <a:r>
              <a:rPr sz="1000" spc="-35" dirty="0">
                <a:latin typeface="Tahoma"/>
                <a:cs typeface="Calibri" panose="020F0502020204030204" pitchFamily="34" charset="0"/>
              </a:rPr>
              <a:t>(0)22</a:t>
            </a:r>
            <a:r>
              <a:rPr sz="1000" spc="-45" dirty="0">
                <a:latin typeface="Tahoma"/>
                <a:cs typeface="Calibri" panose="020F0502020204030204" pitchFamily="34" charset="0"/>
              </a:rPr>
              <a:t> </a:t>
            </a:r>
            <a:r>
              <a:rPr sz="1000" dirty="0">
                <a:latin typeface="Tahoma"/>
                <a:cs typeface="Calibri" panose="020F0502020204030204" pitchFamily="34" charset="0"/>
              </a:rPr>
              <a:t>730</a:t>
            </a:r>
            <a:r>
              <a:rPr sz="1000" spc="-45" dirty="0">
                <a:latin typeface="Tahoma"/>
                <a:cs typeface="Calibri" panose="020F0502020204030204" pitchFamily="34" charset="0"/>
              </a:rPr>
              <a:t> </a:t>
            </a:r>
            <a:r>
              <a:rPr sz="1000" dirty="0">
                <a:latin typeface="Tahoma"/>
                <a:cs typeface="Calibri" panose="020F0502020204030204" pitchFamily="34" charset="0"/>
              </a:rPr>
              <a:t>42</a:t>
            </a:r>
            <a:r>
              <a:rPr sz="1000" spc="-45" dirty="0">
                <a:latin typeface="Tahoma"/>
                <a:cs typeface="Calibri" panose="020F0502020204030204" pitchFamily="34" charset="0"/>
              </a:rPr>
              <a:t> </a:t>
            </a:r>
            <a:r>
              <a:rPr sz="1000" dirty="0">
                <a:latin typeface="Tahoma"/>
                <a:cs typeface="Calibri" panose="020F0502020204030204" pitchFamily="34" charset="0"/>
              </a:rPr>
              <a:t>00</a:t>
            </a:r>
            <a:r>
              <a:rPr sz="1000" spc="180" dirty="0">
                <a:latin typeface="Tahoma"/>
                <a:cs typeface="Calibri" panose="020F0502020204030204" pitchFamily="34" charset="0"/>
              </a:rPr>
              <a:t>  </a:t>
            </a:r>
            <a:r>
              <a:rPr sz="1000" spc="145" dirty="0">
                <a:latin typeface="Tahoma"/>
                <a:cs typeface="Calibri" panose="020F0502020204030204" pitchFamily="34" charset="0"/>
              </a:rPr>
              <a:t>|</a:t>
            </a:r>
            <a:r>
              <a:rPr sz="1000" spc="185" dirty="0">
                <a:latin typeface="Tahoma"/>
                <a:cs typeface="Calibri" panose="020F0502020204030204" pitchFamily="34" charset="0"/>
              </a:rPr>
              <a:t> </a:t>
            </a:r>
            <a:r>
              <a:rPr lang="ar-JO" sz="1000" dirty="0">
                <a:solidFill>
                  <a:schemeClr val="tx1"/>
                </a:solidFill>
                <a:latin typeface="Arial Black"/>
                <a:cs typeface="Calibri" panose="020F0502020204030204" pitchFamily="34" charset="0"/>
              </a:rPr>
              <a:t>البريد الإلكتروني</a:t>
            </a:r>
            <a:r>
              <a:rPr sz="1000" spc="165" dirty="0">
                <a:solidFill>
                  <a:srgbClr val="992B7D"/>
                </a:solidFill>
                <a:latin typeface="Arial Black"/>
                <a:cs typeface="Calibri" panose="020F0502020204030204" pitchFamily="34" charset="0"/>
              </a:rPr>
              <a:t> </a:t>
            </a:r>
            <a:r>
              <a:rPr sz="1000" dirty="0">
                <a:latin typeface="Tahoma"/>
                <a:cs typeface="Calibri" panose="020F0502020204030204" pitchFamily="34" charset="0"/>
                <a:hlinkClick r:id="rId2"/>
              </a:rPr>
              <a:t>secretariat@ifrc.org</a:t>
            </a:r>
            <a:r>
              <a:rPr sz="1000" spc="180" dirty="0">
                <a:latin typeface="Tahoma"/>
                <a:cs typeface="Calibri" panose="020F0502020204030204" pitchFamily="34" charset="0"/>
              </a:rPr>
              <a:t>  </a:t>
            </a:r>
            <a:r>
              <a:rPr lang="en-US" sz="1000" spc="145" dirty="0">
                <a:latin typeface="Tahoma"/>
                <a:cs typeface="Calibri" panose="020F0502020204030204" pitchFamily="34" charset="0"/>
              </a:rPr>
              <a:t>|</a:t>
            </a:r>
            <a:r>
              <a:rPr lang="en-US" sz="1000" spc="185" dirty="0">
                <a:latin typeface="Tahoma"/>
                <a:cs typeface="Calibri" panose="020F0502020204030204" pitchFamily="34" charset="0"/>
              </a:rPr>
              <a:t>  </a:t>
            </a:r>
            <a:r>
              <a:rPr lang="ar-JO" sz="1000" spc="-45" dirty="0">
                <a:solidFill>
                  <a:schemeClr val="tx1"/>
                </a:solidFill>
                <a:latin typeface="Arial Black"/>
                <a:cs typeface="Calibri" panose="020F0502020204030204" pitchFamily="34" charset="0"/>
              </a:rPr>
              <a:t>الموقع الإلكتروني</a:t>
            </a:r>
            <a:r>
              <a:rPr sz="1000" spc="-65" dirty="0">
                <a:solidFill>
                  <a:schemeClr val="tx1"/>
                </a:solidFill>
                <a:latin typeface="Arial Black"/>
                <a:cs typeface="Calibri" panose="020F0502020204030204" pitchFamily="34" charset="0"/>
              </a:rPr>
              <a:t> </a:t>
            </a:r>
            <a:r>
              <a:rPr sz="1000" spc="-10" dirty="0">
                <a:latin typeface="Tahoma"/>
                <a:cs typeface="Calibri" panose="020F0502020204030204" pitchFamily="34" charset="0"/>
                <a:hlinkClick r:id="rId3"/>
              </a:rPr>
              <a:t>ifrc.org</a:t>
            </a:r>
            <a:endParaRPr sz="1000" dirty="0">
              <a:latin typeface="Tahoma"/>
              <a:cs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004286" y="10099113"/>
            <a:ext cx="818515" cy="132715"/>
          </a:xfrm>
          <a:prstGeom prst="rect">
            <a:avLst/>
          </a:prstGeom>
        </p:spPr>
        <p:txBody>
          <a:bodyPr vert="horz" wrap="square" lIns="0" tIns="5080" rIns="0" bIns="0" rtlCol="0">
            <a:spAutoFit/>
          </a:bodyPr>
          <a:lstStyle/>
          <a:p>
            <a:pPr>
              <a:lnSpc>
                <a:spcPct val="100000"/>
              </a:lnSpc>
              <a:spcBef>
                <a:spcPts val="40"/>
              </a:spcBef>
              <a:tabLst>
                <a:tab pos="757555" algn="l"/>
              </a:tabLst>
            </a:pPr>
            <a:r>
              <a:rPr sz="800" b="1" dirty="0">
                <a:solidFill>
                  <a:srgbClr val="97569C"/>
                </a:solidFill>
                <a:latin typeface="Century Gothic"/>
                <a:cs typeface="Century Gothic"/>
              </a:rPr>
              <a:t>Module</a:t>
            </a:r>
            <a:r>
              <a:rPr sz="800" b="1" spc="215" dirty="0">
                <a:solidFill>
                  <a:srgbClr val="97569C"/>
                </a:solidFill>
                <a:latin typeface="Century Gothic"/>
                <a:cs typeface="Century Gothic"/>
              </a:rPr>
              <a:t> </a:t>
            </a:r>
            <a:r>
              <a:rPr sz="800" b="1" spc="-50" dirty="0">
                <a:solidFill>
                  <a:srgbClr val="97569C"/>
                </a:solidFill>
                <a:latin typeface="Century Gothic"/>
                <a:cs typeface="Century Gothic"/>
              </a:rPr>
              <a:t>5</a:t>
            </a:r>
            <a:r>
              <a:rPr sz="800" b="1" dirty="0">
                <a:solidFill>
                  <a:srgbClr val="97569C"/>
                </a:solidFill>
                <a:latin typeface="Century Gothic"/>
                <a:cs typeface="Century Gothic"/>
              </a:rPr>
              <a:t>	</a:t>
            </a:r>
            <a:r>
              <a:rPr sz="1200" b="1" spc="-75" baseline="3472" dirty="0">
                <a:solidFill>
                  <a:srgbClr val="FFFFFF"/>
                </a:solidFill>
                <a:latin typeface="Century Gothic"/>
                <a:cs typeface="Century Gothic"/>
              </a:rPr>
              <a:t>3</a:t>
            </a:r>
            <a:endParaRPr sz="1200" baseline="3472">
              <a:latin typeface="Century Gothic"/>
              <a:cs typeface="Century Gothic"/>
            </a:endParaRPr>
          </a:p>
        </p:txBody>
      </p:sp>
      <p:grpSp>
        <p:nvGrpSpPr>
          <p:cNvPr id="3" name="object 3"/>
          <p:cNvGrpSpPr/>
          <p:nvPr/>
        </p:nvGrpSpPr>
        <p:grpSpPr>
          <a:xfrm>
            <a:off x="0" y="0"/>
            <a:ext cx="7560309" cy="10674985"/>
            <a:chOff x="0" y="0"/>
            <a:chExt cx="7560309" cy="10674985"/>
          </a:xfrm>
        </p:grpSpPr>
        <p:pic>
          <p:nvPicPr>
            <p:cNvPr id="4" name="object 4"/>
            <p:cNvPicPr/>
            <p:nvPr/>
          </p:nvPicPr>
          <p:blipFill>
            <a:blip r:embed="rId2" cstate="print"/>
            <a:stretch>
              <a:fillRect/>
            </a:stretch>
          </p:blipFill>
          <p:spPr>
            <a:xfrm>
              <a:off x="0" y="3"/>
              <a:ext cx="7559992" cy="10674740"/>
            </a:xfrm>
            <a:prstGeom prst="rect">
              <a:avLst/>
            </a:prstGeom>
          </p:spPr>
        </p:pic>
        <p:sp>
          <p:nvSpPr>
            <p:cNvPr id="5" name="object 5"/>
            <p:cNvSpPr/>
            <p:nvPr/>
          </p:nvSpPr>
          <p:spPr>
            <a:xfrm>
              <a:off x="0" y="0"/>
              <a:ext cx="1856739" cy="1369695"/>
            </a:xfrm>
            <a:custGeom>
              <a:avLst/>
              <a:gdLst/>
              <a:ahLst/>
              <a:cxnLst/>
              <a:rect l="l" t="t" r="r" b="b"/>
              <a:pathLst>
                <a:path w="1856739" h="1369695">
                  <a:moveTo>
                    <a:pt x="1779344" y="0"/>
                  </a:moveTo>
                  <a:lnTo>
                    <a:pt x="0" y="0"/>
                  </a:lnTo>
                  <a:lnTo>
                    <a:pt x="0" y="925202"/>
                  </a:lnTo>
                  <a:lnTo>
                    <a:pt x="38243" y="978314"/>
                  </a:lnTo>
                  <a:lnTo>
                    <a:pt x="66770" y="1013341"/>
                  </a:lnTo>
                  <a:lnTo>
                    <a:pt x="96854" y="1047052"/>
                  </a:lnTo>
                  <a:lnTo>
                    <a:pt x="128441" y="1079394"/>
                  </a:lnTo>
                  <a:lnTo>
                    <a:pt x="161479" y="1110317"/>
                  </a:lnTo>
                  <a:lnTo>
                    <a:pt x="195915" y="1139767"/>
                  </a:lnTo>
                  <a:lnTo>
                    <a:pt x="231695" y="1167694"/>
                  </a:lnTo>
                  <a:lnTo>
                    <a:pt x="268766" y="1194045"/>
                  </a:lnTo>
                  <a:lnTo>
                    <a:pt x="307076" y="1218768"/>
                  </a:lnTo>
                  <a:lnTo>
                    <a:pt x="346572" y="1241812"/>
                  </a:lnTo>
                  <a:lnTo>
                    <a:pt x="387200" y="1263124"/>
                  </a:lnTo>
                  <a:lnTo>
                    <a:pt x="428907" y="1282652"/>
                  </a:lnTo>
                  <a:lnTo>
                    <a:pt x="471641" y="1300346"/>
                  </a:lnTo>
                  <a:lnTo>
                    <a:pt x="515349" y="1316152"/>
                  </a:lnTo>
                  <a:lnTo>
                    <a:pt x="559977" y="1330019"/>
                  </a:lnTo>
                  <a:lnTo>
                    <a:pt x="605472" y="1341895"/>
                  </a:lnTo>
                  <a:lnTo>
                    <a:pt x="651782" y="1351728"/>
                  </a:lnTo>
                  <a:lnTo>
                    <a:pt x="698853" y="1359467"/>
                  </a:lnTo>
                  <a:lnTo>
                    <a:pt x="746632" y="1365058"/>
                  </a:lnTo>
                  <a:lnTo>
                    <a:pt x="795067" y="1368451"/>
                  </a:lnTo>
                  <a:lnTo>
                    <a:pt x="844104" y="1369594"/>
                  </a:lnTo>
                  <a:lnTo>
                    <a:pt x="893141" y="1368451"/>
                  </a:lnTo>
                  <a:lnTo>
                    <a:pt x="941575" y="1365058"/>
                  </a:lnTo>
                  <a:lnTo>
                    <a:pt x="989355" y="1359467"/>
                  </a:lnTo>
                  <a:lnTo>
                    <a:pt x="1036426" y="1351728"/>
                  </a:lnTo>
                  <a:lnTo>
                    <a:pt x="1082735" y="1341895"/>
                  </a:lnTo>
                  <a:lnTo>
                    <a:pt x="1128231" y="1330019"/>
                  </a:lnTo>
                  <a:lnTo>
                    <a:pt x="1172858" y="1316152"/>
                  </a:lnTo>
                  <a:lnTo>
                    <a:pt x="1216566" y="1300346"/>
                  </a:lnTo>
                  <a:lnTo>
                    <a:pt x="1259300" y="1282652"/>
                  </a:lnTo>
                  <a:lnTo>
                    <a:pt x="1301007" y="1263124"/>
                  </a:lnTo>
                  <a:lnTo>
                    <a:pt x="1341636" y="1241812"/>
                  </a:lnTo>
                  <a:lnTo>
                    <a:pt x="1381131" y="1218768"/>
                  </a:lnTo>
                  <a:lnTo>
                    <a:pt x="1419441" y="1194045"/>
                  </a:lnTo>
                  <a:lnTo>
                    <a:pt x="1456513" y="1167694"/>
                  </a:lnTo>
                  <a:lnTo>
                    <a:pt x="1492293" y="1139767"/>
                  </a:lnTo>
                  <a:lnTo>
                    <a:pt x="1526728" y="1110317"/>
                  </a:lnTo>
                  <a:lnTo>
                    <a:pt x="1559766" y="1079394"/>
                  </a:lnTo>
                  <a:lnTo>
                    <a:pt x="1591353" y="1047052"/>
                  </a:lnTo>
                  <a:lnTo>
                    <a:pt x="1621437" y="1013341"/>
                  </a:lnTo>
                  <a:lnTo>
                    <a:pt x="1649964" y="978314"/>
                  </a:lnTo>
                  <a:lnTo>
                    <a:pt x="1676881" y="942022"/>
                  </a:lnTo>
                  <a:lnTo>
                    <a:pt x="1702136" y="904518"/>
                  </a:lnTo>
                  <a:lnTo>
                    <a:pt x="1725675" y="865854"/>
                  </a:lnTo>
                  <a:lnTo>
                    <a:pt x="1747445" y="826081"/>
                  </a:lnTo>
                  <a:lnTo>
                    <a:pt x="1767394" y="785251"/>
                  </a:lnTo>
                  <a:lnTo>
                    <a:pt x="1785468" y="743416"/>
                  </a:lnTo>
                  <a:lnTo>
                    <a:pt x="1801614" y="700628"/>
                  </a:lnTo>
                  <a:lnTo>
                    <a:pt x="1815779" y="656940"/>
                  </a:lnTo>
                  <a:lnTo>
                    <a:pt x="1827910" y="612402"/>
                  </a:lnTo>
                  <a:lnTo>
                    <a:pt x="1837955" y="567066"/>
                  </a:lnTo>
                  <a:lnTo>
                    <a:pt x="1845860" y="520986"/>
                  </a:lnTo>
                  <a:lnTo>
                    <a:pt x="1851572" y="474212"/>
                  </a:lnTo>
                  <a:lnTo>
                    <a:pt x="1855038" y="426796"/>
                  </a:lnTo>
                  <a:lnTo>
                    <a:pt x="1856205" y="378791"/>
                  </a:lnTo>
                  <a:lnTo>
                    <a:pt x="1855038" y="330787"/>
                  </a:lnTo>
                  <a:lnTo>
                    <a:pt x="1851572" y="283372"/>
                  </a:lnTo>
                  <a:lnTo>
                    <a:pt x="1845860" y="236599"/>
                  </a:lnTo>
                  <a:lnTo>
                    <a:pt x="1837955" y="190519"/>
                  </a:lnTo>
                  <a:lnTo>
                    <a:pt x="1827910" y="145185"/>
                  </a:lnTo>
                  <a:lnTo>
                    <a:pt x="1815779" y="100648"/>
                  </a:lnTo>
                  <a:lnTo>
                    <a:pt x="1801614" y="56960"/>
                  </a:lnTo>
                  <a:lnTo>
                    <a:pt x="1785468" y="14173"/>
                  </a:lnTo>
                  <a:lnTo>
                    <a:pt x="1779344" y="0"/>
                  </a:lnTo>
                  <a:close/>
                </a:path>
              </a:pathLst>
            </a:custGeom>
            <a:solidFill>
              <a:srgbClr val="FFFFFF">
                <a:alpha val="58000"/>
              </a:srgbClr>
            </a:solidFill>
          </p:spPr>
          <p:txBody>
            <a:bodyPr wrap="square" lIns="0" tIns="0" rIns="0" bIns="0" rtlCol="0"/>
            <a:lstStyle/>
            <a:p>
              <a:endParaRPr/>
            </a:p>
          </p:txBody>
        </p:sp>
        <p:sp>
          <p:nvSpPr>
            <p:cNvPr id="6" name="object 6"/>
            <p:cNvSpPr/>
            <p:nvPr/>
          </p:nvSpPr>
          <p:spPr>
            <a:xfrm>
              <a:off x="0" y="0"/>
              <a:ext cx="1832610" cy="1369060"/>
            </a:xfrm>
            <a:custGeom>
              <a:avLst/>
              <a:gdLst/>
              <a:ahLst/>
              <a:cxnLst/>
              <a:rect l="l" t="t" r="r" b="b"/>
              <a:pathLst>
                <a:path w="1832610" h="1369060">
                  <a:moveTo>
                    <a:pt x="1739112" y="0"/>
                  </a:moveTo>
                  <a:lnTo>
                    <a:pt x="0" y="0"/>
                  </a:lnTo>
                  <a:lnTo>
                    <a:pt x="0" y="884610"/>
                  </a:lnTo>
                  <a:lnTo>
                    <a:pt x="28871" y="931228"/>
                  </a:lnTo>
                  <a:lnTo>
                    <a:pt x="54717" y="968215"/>
                  </a:lnTo>
                  <a:lnTo>
                    <a:pt x="82252" y="1003934"/>
                  </a:lnTo>
                  <a:lnTo>
                    <a:pt x="111419" y="1038329"/>
                  </a:lnTo>
                  <a:lnTo>
                    <a:pt x="142162" y="1071347"/>
                  </a:lnTo>
                  <a:lnTo>
                    <a:pt x="174425" y="1102931"/>
                  </a:lnTo>
                  <a:lnTo>
                    <a:pt x="208153" y="1133027"/>
                  </a:lnTo>
                  <a:lnTo>
                    <a:pt x="243288" y="1161580"/>
                  </a:lnTo>
                  <a:lnTo>
                    <a:pt x="279774" y="1188536"/>
                  </a:lnTo>
                  <a:lnTo>
                    <a:pt x="317556" y="1213837"/>
                  </a:lnTo>
                  <a:lnTo>
                    <a:pt x="356577" y="1237431"/>
                  </a:lnTo>
                  <a:lnTo>
                    <a:pt x="396782" y="1259262"/>
                  </a:lnTo>
                  <a:lnTo>
                    <a:pt x="438112" y="1279275"/>
                  </a:lnTo>
                  <a:lnTo>
                    <a:pt x="480514" y="1297414"/>
                  </a:lnTo>
                  <a:lnTo>
                    <a:pt x="523930" y="1313626"/>
                  </a:lnTo>
                  <a:lnTo>
                    <a:pt x="568304" y="1327854"/>
                  </a:lnTo>
                  <a:lnTo>
                    <a:pt x="613580" y="1340044"/>
                  </a:lnTo>
                  <a:lnTo>
                    <a:pt x="659702" y="1350142"/>
                  </a:lnTo>
                  <a:lnTo>
                    <a:pt x="706614" y="1358091"/>
                  </a:lnTo>
                  <a:lnTo>
                    <a:pt x="754259" y="1363837"/>
                  </a:lnTo>
                  <a:lnTo>
                    <a:pt x="802582" y="1367325"/>
                  </a:lnTo>
                  <a:lnTo>
                    <a:pt x="851526" y="1368500"/>
                  </a:lnTo>
                  <a:lnTo>
                    <a:pt x="900469" y="1367325"/>
                  </a:lnTo>
                  <a:lnTo>
                    <a:pt x="948792" y="1363837"/>
                  </a:lnTo>
                  <a:lnTo>
                    <a:pt x="996437" y="1358091"/>
                  </a:lnTo>
                  <a:lnTo>
                    <a:pt x="1043349" y="1350142"/>
                  </a:lnTo>
                  <a:lnTo>
                    <a:pt x="1089471" y="1340044"/>
                  </a:lnTo>
                  <a:lnTo>
                    <a:pt x="1134747" y="1327854"/>
                  </a:lnTo>
                  <a:lnTo>
                    <a:pt x="1179121" y="1313626"/>
                  </a:lnTo>
                  <a:lnTo>
                    <a:pt x="1222537" y="1297414"/>
                  </a:lnTo>
                  <a:lnTo>
                    <a:pt x="1264939" y="1279275"/>
                  </a:lnTo>
                  <a:lnTo>
                    <a:pt x="1306270" y="1259262"/>
                  </a:lnTo>
                  <a:lnTo>
                    <a:pt x="1346474" y="1237431"/>
                  </a:lnTo>
                  <a:lnTo>
                    <a:pt x="1385495" y="1213837"/>
                  </a:lnTo>
                  <a:lnTo>
                    <a:pt x="1423277" y="1188536"/>
                  </a:lnTo>
                  <a:lnTo>
                    <a:pt x="1459763" y="1161580"/>
                  </a:lnTo>
                  <a:lnTo>
                    <a:pt x="1494898" y="1133027"/>
                  </a:lnTo>
                  <a:lnTo>
                    <a:pt x="1528626" y="1102931"/>
                  </a:lnTo>
                  <a:lnTo>
                    <a:pt x="1560889" y="1071347"/>
                  </a:lnTo>
                  <a:lnTo>
                    <a:pt x="1591633" y="1038329"/>
                  </a:lnTo>
                  <a:lnTo>
                    <a:pt x="1620800" y="1003934"/>
                  </a:lnTo>
                  <a:lnTo>
                    <a:pt x="1648334" y="968215"/>
                  </a:lnTo>
                  <a:lnTo>
                    <a:pt x="1674180" y="931228"/>
                  </a:lnTo>
                  <a:lnTo>
                    <a:pt x="1698282" y="893028"/>
                  </a:lnTo>
                  <a:lnTo>
                    <a:pt x="1720582" y="853670"/>
                  </a:lnTo>
                  <a:lnTo>
                    <a:pt x="1741025" y="813209"/>
                  </a:lnTo>
                  <a:lnTo>
                    <a:pt x="1759555" y="771700"/>
                  </a:lnTo>
                  <a:lnTo>
                    <a:pt x="1776115" y="729198"/>
                  </a:lnTo>
                  <a:lnTo>
                    <a:pt x="1790649" y="685757"/>
                  </a:lnTo>
                  <a:lnTo>
                    <a:pt x="1803102" y="641434"/>
                  </a:lnTo>
                  <a:lnTo>
                    <a:pt x="1813416" y="596282"/>
                  </a:lnTo>
                  <a:lnTo>
                    <a:pt x="1821536" y="550357"/>
                  </a:lnTo>
                  <a:lnTo>
                    <a:pt x="1827406" y="503714"/>
                  </a:lnTo>
                  <a:lnTo>
                    <a:pt x="1830969" y="456408"/>
                  </a:lnTo>
                  <a:lnTo>
                    <a:pt x="1832169" y="408494"/>
                  </a:lnTo>
                  <a:lnTo>
                    <a:pt x="1830969" y="360581"/>
                  </a:lnTo>
                  <a:lnTo>
                    <a:pt x="1827406" y="313276"/>
                  </a:lnTo>
                  <a:lnTo>
                    <a:pt x="1821536" y="266634"/>
                  </a:lnTo>
                  <a:lnTo>
                    <a:pt x="1813416" y="220710"/>
                  </a:lnTo>
                  <a:lnTo>
                    <a:pt x="1803102" y="175559"/>
                  </a:lnTo>
                  <a:lnTo>
                    <a:pt x="1790649" y="131236"/>
                  </a:lnTo>
                  <a:lnTo>
                    <a:pt x="1776115" y="87796"/>
                  </a:lnTo>
                  <a:lnTo>
                    <a:pt x="1759555" y="45295"/>
                  </a:lnTo>
                  <a:lnTo>
                    <a:pt x="1741025" y="3786"/>
                  </a:lnTo>
                  <a:lnTo>
                    <a:pt x="1739112" y="0"/>
                  </a:lnTo>
                  <a:close/>
                </a:path>
              </a:pathLst>
            </a:custGeom>
            <a:solidFill>
              <a:srgbClr val="A92886"/>
            </a:solidFill>
          </p:spPr>
          <p:txBody>
            <a:bodyPr wrap="square" lIns="0" tIns="0" rIns="0" bIns="0" rtlCol="0"/>
            <a:lstStyle/>
            <a:p>
              <a:endParaRPr/>
            </a:p>
          </p:txBody>
        </p:sp>
      </p:grpSp>
      <p:sp>
        <p:nvSpPr>
          <p:cNvPr id="7" name="object 7"/>
          <p:cNvSpPr txBox="1"/>
          <p:nvPr/>
        </p:nvSpPr>
        <p:spPr>
          <a:xfrm>
            <a:off x="240347" y="-635"/>
            <a:ext cx="1351915" cy="1048620"/>
          </a:xfrm>
          <a:prstGeom prst="rect">
            <a:avLst/>
          </a:prstGeom>
        </p:spPr>
        <p:txBody>
          <a:bodyPr vert="horz" wrap="square" lIns="0" tIns="7620" rIns="0" bIns="0" rtlCol="0">
            <a:spAutoFit/>
          </a:bodyPr>
          <a:lstStyle/>
          <a:p>
            <a:pPr marL="13970" marR="5080" indent="3175">
              <a:lnSpc>
                <a:spcPct val="104200"/>
              </a:lnSpc>
              <a:spcBef>
                <a:spcPts val="60"/>
              </a:spcBef>
            </a:pPr>
            <a:endParaRPr lang="ar-JO" sz="800" dirty="0">
              <a:solidFill>
                <a:srgbClr val="FFFFFF"/>
              </a:solidFill>
              <a:latin typeface="Arial Narrow"/>
              <a:cs typeface="Arial Narrow"/>
            </a:endParaRPr>
          </a:p>
          <a:p>
            <a:pPr marL="13970" marR="5080" indent="3175">
              <a:lnSpc>
                <a:spcPct val="104200"/>
              </a:lnSpc>
              <a:spcBef>
                <a:spcPts val="60"/>
              </a:spcBef>
            </a:pPr>
            <a:r>
              <a:rPr lang="ar-JO" sz="800" dirty="0">
                <a:solidFill>
                  <a:srgbClr val="FFFFFF"/>
                </a:solidFill>
                <a:latin typeface="Arial Narrow"/>
                <a:cs typeface="Arial Narrow"/>
              </a:rPr>
              <a:t>الفلبين 2022 - الأم والابن فاليريانا وجوسيليتو بايس، الحاصلان على منحة نقدية من الصليب الأحمر الفلبيني والاتحاد الدولي للصليب الأحمر والهلال الأحمر، يلتقطان صورة في منزلهما.</a:t>
            </a:r>
          </a:p>
          <a:p>
            <a:pPr marL="13970" marR="5080" indent="3175">
              <a:lnSpc>
                <a:spcPct val="104200"/>
              </a:lnSpc>
              <a:spcBef>
                <a:spcPts val="60"/>
              </a:spcBef>
            </a:pPr>
            <a:r>
              <a:rPr lang="ar-JO" sz="800" dirty="0">
                <a:solidFill>
                  <a:srgbClr val="FFFFFF"/>
                </a:solidFill>
                <a:latin typeface="Arial Narrow"/>
                <a:cs typeface="Arial Narrow"/>
              </a:rPr>
              <a:t>© ليزا ديفيد/الاتحاد الدولي لجمعيات الصليب الأحمر والهلال الأحمر</a:t>
            </a:r>
            <a:endParaRPr sz="800" dirty="0">
              <a:latin typeface="Arial Narrow"/>
              <a:cs typeface="Arial Narrow"/>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483355" y="1002611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7570358" y="10096599"/>
            <a:ext cx="95885" cy="147320"/>
          </a:xfrm>
          <a:prstGeom prst="rect">
            <a:avLst/>
          </a:prstGeom>
        </p:spPr>
        <p:txBody>
          <a:bodyPr vert="horz" wrap="square" lIns="0" tIns="12700" rIns="0" bIns="0" rtlCol="0">
            <a:spAutoFit/>
          </a:bodyPr>
          <a:lstStyle/>
          <a:p>
            <a:pPr marL="12700">
              <a:lnSpc>
                <a:spcPct val="100000"/>
              </a:lnSpc>
              <a:spcBef>
                <a:spcPts val="100"/>
              </a:spcBef>
            </a:pPr>
            <a:r>
              <a:rPr sz="800" b="1" spc="100" dirty="0">
                <a:solidFill>
                  <a:srgbClr val="FFFFFF"/>
                </a:solidFill>
                <a:latin typeface="Century Gothic"/>
                <a:cs typeface="Century Gothic"/>
              </a:rPr>
              <a:t>4</a:t>
            </a:r>
            <a:endParaRPr sz="800">
              <a:latin typeface="Century Gothic"/>
              <a:cs typeface="Century Gothic"/>
            </a:endParaRPr>
          </a:p>
        </p:txBody>
      </p:sp>
      <p:sp>
        <p:nvSpPr>
          <p:cNvPr id="4" name="object 4"/>
          <p:cNvSpPr txBox="1"/>
          <p:nvPr/>
        </p:nvSpPr>
        <p:spPr>
          <a:xfrm>
            <a:off x="6800850" y="10170259"/>
            <a:ext cx="670560" cy="135935"/>
          </a:xfrm>
          <a:prstGeom prst="rect">
            <a:avLst/>
          </a:prstGeom>
        </p:spPr>
        <p:txBody>
          <a:bodyPr vert="horz" wrap="square" lIns="0" tIns="12700" rIns="0" bIns="0" rtlCol="0">
            <a:spAutoFit/>
          </a:bodyPr>
          <a:lstStyle/>
          <a:p>
            <a:pPr marL="12700" rtl="1">
              <a:lnSpc>
                <a:spcPct val="100000"/>
              </a:lnSpc>
              <a:spcBef>
                <a:spcPts val="100"/>
              </a:spcBef>
            </a:pPr>
            <a:r>
              <a:rPr lang="ar-JO" sz="800" spc="-10" dirty="0">
                <a:latin typeface="Verdana"/>
                <a:cs typeface="Verdana"/>
              </a:rPr>
              <a:t>المقدمة</a:t>
            </a:r>
            <a:endParaRPr sz="800" dirty="0">
              <a:latin typeface="Verdana"/>
              <a:cs typeface="Verdana"/>
            </a:endParaRPr>
          </a:p>
        </p:txBody>
      </p:sp>
      <p:sp>
        <p:nvSpPr>
          <p:cNvPr id="5" name="object 5"/>
          <p:cNvSpPr/>
          <p:nvPr/>
        </p:nvSpPr>
        <p:spPr>
          <a:xfrm>
            <a:off x="4177861" y="1308100"/>
            <a:ext cx="2217420" cy="0"/>
          </a:xfrm>
          <a:custGeom>
            <a:avLst/>
            <a:gdLst/>
            <a:ahLst/>
            <a:cxnLst/>
            <a:rect l="l" t="t" r="r" b="b"/>
            <a:pathLst>
              <a:path w="2217420">
                <a:moveTo>
                  <a:pt x="0" y="0"/>
                </a:moveTo>
                <a:lnTo>
                  <a:pt x="2217305" y="0"/>
                </a:lnTo>
              </a:path>
            </a:pathLst>
          </a:custGeom>
          <a:ln w="6350">
            <a:solidFill>
              <a:srgbClr val="0D2243"/>
            </a:solidFill>
          </a:ln>
        </p:spPr>
        <p:txBody>
          <a:bodyPr wrap="square" lIns="0" tIns="0" rIns="0" bIns="0" rtlCol="0"/>
          <a:lstStyle/>
          <a:p>
            <a:endParaRPr/>
          </a:p>
        </p:txBody>
      </p:sp>
      <p:sp>
        <p:nvSpPr>
          <p:cNvPr id="6" name="object 6"/>
          <p:cNvSpPr txBox="1">
            <a:spLocks noGrp="1"/>
          </p:cNvSpPr>
          <p:nvPr>
            <p:ph type="title"/>
          </p:nvPr>
        </p:nvSpPr>
        <p:spPr>
          <a:xfrm>
            <a:off x="4099411" y="671265"/>
            <a:ext cx="2242820" cy="482600"/>
          </a:xfrm>
          <a:prstGeom prst="rect">
            <a:avLst/>
          </a:prstGeom>
        </p:spPr>
        <p:txBody>
          <a:bodyPr vert="horz" wrap="square" lIns="0" tIns="12700" rIns="0" bIns="0" rtlCol="0">
            <a:spAutoFit/>
          </a:bodyPr>
          <a:lstStyle/>
          <a:p>
            <a:pPr marL="12700" algn="r">
              <a:lnSpc>
                <a:spcPct val="100000"/>
              </a:lnSpc>
              <a:spcBef>
                <a:spcPts val="100"/>
              </a:spcBef>
            </a:pPr>
            <a:r>
              <a:rPr lang="ar-JO" spc="270" dirty="0"/>
              <a:t>لمحة عامة</a:t>
            </a:r>
            <a:endParaRPr spc="270" dirty="0"/>
          </a:p>
        </p:txBody>
      </p:sp>
      <p:sp>
        <p:nvSpPr>
          <p:cNvPr id="7" name="object 7"/>
          <p:cNvSpPr txBox="1"/>
          <p:nvPr/>
        </p:nvSpPr>
        <p:spPr>
          <a:xfrm>
            <a:off x="3620582" y="1556949"/>
            <a:ext cx="2995930" cy="132940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Tahoma"/>
                <a:cs typeface="Tahoma"/>
              </a:rPr>
              <a:t>من دون أن نكون على اتصال منتظم مع المجتمعات المحلية للاستماع إلى وجهات نظرهم، فإننا لن نكون قادرين على بناء علاقة موثوقة وتنفيذ برامج فعالة. تساعدنا آليات التغذية الراجعة المجتمعية على الاستماع إلى المجتمعات والتصرف بناءً على ما نسمعه بطريقة منهجية وفعالة. على مدار السنوات الماضية، اكتسب الاتحاد الدولي أو جمعيات الصليب الأحمر والهلال الأحمر والجمعيات الوطنية وأعضائها خبرة كبيرة في</a:t>
            </a:r>
            <a:endParaRPr sz="950" dirty="0">
              <a:latin typeface="Tahoma"/>
              <a:cs typeface="Tahoma"/>
            </a:endParaRPr>
          </a:p>
        </p:txBody>
      </p:sp>
      <p:sp>
        <p:nvSpPr>
          <p:cNvPr id="8" name="object 8"/>
          <p:cNvSpPr txBox="1"/>
          <p:nvPr/>
        </p:nvSpPr>
        <p:spPr>
          <a:xfrm>
            <a:off x="400819" y="1554395"/>
            <a:ext cx="2997200" cy="1508875"/>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Tahoma"/>
                <a:cs typeface="Tahoma"/>
              </a:rPr>
              <a:t>جمع التغذية الراجعة المجتمعية. وتم تبني أساليب جديدة، وتحسينها، وتنقيح القوالب</a:t>
            </a:r>
            <a:r>
              <a:rPr lang="ar-JO" sz="950" spc="-10" dirty="0">
                <a:latin typeface="Tahoma"/>
                <a:cs typeface="Tahoma"/>
              </a:rPr>
              <a:t>. </a:t>
            </a:r>
            <a:endParaRPr lang="en-US" sz="950" spc="-10" dirty="0">
              <a:latin typeface="Tahoma"/>
              <a:cs typeface="Tahoma"/>
            </a:endParaRPr>
          </a:p>
          <a:p>
            <a:pPr marL="12700" marR="5080" algn="just" rtl="1">
              <a:lnSpc>
                <a:spcPct val="113999"/>
              </a:lnSpc>
              <a:spcBef>
                <a:spcPts val="100"/>
              </a:spcBef>
            </a:pPr>
            <a:r>
              <a:rPr lang="ar-JO" sz="950" spc="-10" dirty="0">
                <a:latin typeface="Tahoma"/>
                <a:cs typeface="Tahoma"/>
              </a:rPr>
              <a:t>يتضمن ذلك أساليب توثيق الملاحظات والإنطباعات التي يتم تلقيها أثناء المحادثات غير الرسمية، وجمعها بشكل منظم واستباقي من خلال استطلاعات التصور، بالإضافة إلى الملاحظات والإنطباعات الواردة من خلال القنوات التفاعلية مثل مراكز الاتصال. تهدف مجموعة الأدوات هذه إلى تجميع جميع الموارد المتاحة وتوجيه المستخدم إلى الموارد الأكثر صلة بموقف معين.</a:t>
            </a:r>
          </a:p>
        </p:txBody>
      </p:sp>
      <p:sp>
        <p:nvSpPr>
          <p:cNvPr id="9" name="object 9"/>
          <p:cNvSpPr txBox="1"/>
          <p:nvPr/>
        </p:nvSpPr>
        <p:spPr>
          <a:xfrm>
            <a:off x="3540404" y="3347895"/>
            <a:ext cx="2978150" cy="464230"/>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Tahoma"/>
                <a:cs typeface="Tahoma"/>
              </a:rPr>
              <a:t>تعتمد هذه المجموعة على المراحل الستة لدورة التغذية الراجعة:</a:t>
            </a:r>
          </a:p>
          <a:p>
            <a:pPr marL="12700" rtl="1">
              <a:lnSpc>
                <a:spcPct val="100000"/>
              </a:lnSpc>
              <a:spcBef>
                <a:spcPts val="100"/>
              </a:spcBef>
            </a:pPr>
            <a:r>
              <a:rPr lang="ar-JO" sz="950" b="1" dirty="0">
                <a:solidFill>
                  <a:srgbClr val="7030A0"/>
                </a:solidFill>
                <a:latin typeface="Tahoma"/>
                <a:cs typeface="Tahoma"/>
              </a:rPr>
              <a:t>الشكل: </a:t>
            </a:r>
            <a:r>
              <a:rPr lang="ar-JO" sz="950" dirty="0">
                <a:latin typeface="Tahoma"/>
                <a:cs typeface="Tahoma"/>
              </a:rPr>
              <a:t>مراحل آلية التغذية الراجعة</a:t>
            </a:r>
            <a:endParaRPr sz="950" dirty="0">
              <a:latin typeface="Tahoma"/>
              <a:cs typeface="Tahoma"/>
            </a:endParaRPr>
          </a:p>
        </p:txBody>
      </p:sp>
      <p:sp>
        <p:nvSpPr>
          <p:cNvPr id="10" name="object 10"/>
          <p:cNvSpPr/>
          <p:nvPr/>
        </p:nvSpPr>
        <p:spPr>
          <a:xfrm>
            <a:off x="4264174" y="3812125"/>
            <a:ext cx="2221865" cy="0"/>
          </a:xfrm>
          <a:custGeom>
            <a:avLst/>
            <a:gdLst/>
            <a:ahLst/>
            <a:cxnLst/>
            <a:rect l="l" t="t" r="r" b="b"/>
            <a:pathLst>
              <a:path w="2221865">
                <a:moveTo>
                  <a:pt x="0" y="0"/>
                </a:moveTo>
                <a:lnTo>
                  <a:pt x="2221344" y="0"/>
                </a:lnTo>
              </a:path>
            </a:pathLst>
          </a:custGeom>
          <a:ln w="3810">
            <a:solidFill>
              <a:srgbClr val="992B7D"/>
            </a:solidFill>
          </a:ln>
        </p:spPr>
        <p:txBody>
          <a:bodyPr wrap="square" lIns="0" tIns="0" rIns="0" bIns="0" rtlCol="0"/>
          <a:lstStyle/>
          <a:p>
            <a:endParaRPr/>
          </a:p>
        </p:txBody>
      </p:sp>
      <p:grpSp>
        <p:nvGrpSpPr>
          <p:cNvPr id="11" name="object 11"/>
          <p:cNvGrpSpPr/>
          <p:nvPr/>
        </p:nvGrpSpPr>
        <p:grpSpPr>
          <a:xfrm>
            <a:off x="1674571" y="4268394"/>
            <a:ext cx="4189729" cy="4212590"/>
            <a:chOff x="1674571" y="4268394"/>
            <a:chExt cx="4189729" cy="4212590"/>
          </a:xfrm>
        </p:grpSpPr>
        <p:sp>
          <p:nvSpPr>
            <p:cNvPr id="12" name="object 12"/>
            <p:cNvSpPr/>
            <p:nvPr/>
          </p:nvSpPr>
          <p:spPr>
            <a:xfrm>
              <a:off x="1713806" y="4473429"/>
              <a:ext cx="1561465" cy="2307590"/>
            </a:xfrm>
            <a:custGeom>
              <a:avLst/>
              <a:gdLst/>
              <a:ahLst/>
              <a:cxnLst/>
              <a:rect l="l" t="t" r="r" b="b"/>
              <a:pathLst>
                <a:path w="1561464" h="2307590">
                  <a:moveTo>
                    <a:pt x="1557261" y="0"/>
                  </a:moveTo>
                  <a:lnTo>
                    <a:pt x="1509973" y="11367"/>
                  </a:lnTo>
                  <a:lnTo>
                    <a:pt x="1463117" y="23843"/>
                  </a:lnTo>
                  <a:lnTo>
                    <a:pt x="1416708" y="37413"/>
                  </a:lnTo>
                  <a:lnTo>
                    <a:pt x="1370762" y="52062"/>
                  </a:lnTo>
                  <a:lnTo>
                    <a:pt x="1325293" y="67776"/>
                  </a:lnTo>
                  <a:lnTo>
                    <a:pt x="1280317" y="84539"/>
                  </a:lnTo>
                  <a:lnTo>
                    <a:pt x="1235848" y="102338"/>
                  </a:lnTo>
                  <a:lnTo>
                    <a:pt x="1191902" y="121156"/>
                  </a:lnTo>
                  <a:lnTo>
                    <a:pt x="1148494" y="140981"/>
                  </a:lnTo>
                  <a:lnTo>
                    <a:pt x="1105639" y="161796"/>
                  </a:lnTo>
                  <a:lnTo>
                    <a:pt x="1063352" y="183588"/>
                  </a:lnTo>
                  <a:lnTo>
                    <a:pt x="1021647" y="206341"/>
                  </a:lnTo>
                  <a:lnTo>
                    <a:pt x="980541" y="230041"/>
                  </a:lnTo>
                  <a:lnTo>
                    <a:pt x="940049" y="254673"/>
                  </a:lnTo>
                  <a:lnTo>
                    <a:pt x="900184" y="280223"/>
                  </a:lnTo>
                  <a:lnTo>
                    <a:pt x="860963" y="306675"/>
                  </a:lnTo>
                  <a:lnTo>
                    <a:pt x="822401" y="334015"/>
                  </a:lnTo>
                  <a:lnTo>
                    <a:pt x="784512" y="362229"/>
                  </a:lnTo>
                  <a:lnTo>
                    <a:pt x="747312" y="391301"/>
                  </a:lnTo>
                  <a:lnTo>
                    <a:pt x="710815" y="421217"/>
                  </a:lnTo>
                  <a:lnTo>
                    <a:pt x="675038" y="451962"/>
                  </a:lnTo>
                  <a:lnTo>
                    <a:pt x="639994" y="483521"/>
                  </a:lnTo>
                  <a:lnTo>
                    <a:pt x="605699" y="515881"/>
                  </a:lnTo>
                  <a:lnTo>
                    <a:pt x="572169" y="549025"/>
                  </a:lnTo>
                  <a:lnTo>
                    <a:pt x="539418" y="582939"/>
                  </a:lnTo>
                  <a:lnTo>
                    <a:pt x="507461" y="617610"/>
                  </a:lnTo>
                  <a:lnTo>
                    <a:pt x="476313" y="653021"/>
                  </a:lnTo>
                  <a:lnTo>
                    <a:pt x="445990" y="689158"/>
                  </a:lnTo>
                  <a:lnTo>
                    <a:pt x="416507" y="726006"/>
                  </a:lnTo>
                  <a:lnTo>
                    <a:pt x="387878" y="763552"/>
                  </a:lnTo>
                  <a:lnTo>
                    <a:pt x="360119" y="801779"/>
                  </a:lnTo>
                  <a:lnTo>
                    <a:pt x="333244" y="840674"/>
                  </a:lnTo>
                  <a:lnTo>
                    <a:pt x="307270" y="880221"/>
                  </a:lnTo>
                  <a:lnTo>
                    <a:pt x="282210" y="920407"/>
                  </a:lnTo>
                  <a:lnTo>
                    <a:pt x="258081" y="961215"/>
                  </a:lnTo>
                  <a:lnTo>
                    <a:pt x="234897" y="1002632"/>
                  </a:lnTo>
                  <a:lnTo>
                    <a:pt x="212673" y="1044643"/>
                  </a:lnTo>
                  <a:lnTo>
                    <a:pt x="191425" y="1087233"/>
                  </a:lnTo>
                  <a:lnTo>
                    <a:pt x="171167" y="1130387"/>
                  </a:lnTo>
                  <a:lnTo>
                    <a:pt x="151914" y="1174091"/>
                  </a:lnTo>
                  <a:lnTo>
                    <a:pt x="133682" y="1218330"/>
                  </a:lnTo>
                  <a:lnTo>
                    <a:pt x="116486" y="1263089"/>
                  </a:lnTo>
                  <a:lnTo>
                    <a:pt x="100341" y="1308354"/>
                  </a:lnTo>
                  <a:lnTo>
                    <a:pt x="85261" y="1354109"/>
                  </a:lnTo>
                  <a:lnTo>
                    <a:pt x="71263" y="1400341"/>
                  </a:lnTo>
                  <a:lnTo>
                    <a:pt x="58360" y="1447034"/>
                  </a:lnTo>
                  <a:lnTo>
                    <a:pt x="46569" y="1494174"/>
                  </a:lnTo>
                  <a:lnTo>
                    <a:pt x="35904" y="1541745"/>
                  </a:lnTo>
                  <a:lnTo>
                    <a:pt x="26380" y="1589734"/>
                  </a:lnTo>
                  <a:lnTo>
                    <a:pt x="18012" y="1638126"/>
                  </a:lnTo>
                  <a:lnTo>
                    <a:pt x="10816" y="1686905"/>
                  </a:lnTo>
                  <a:lnTo>
                    <a:pt x="4807" y="1736058"/>
                  </a:lnTo>
                  <a:lnTo>
                    <a:pt x="0" y="1785569"/>
                  </a:lnTo>
                  <a:lnTo>
                    <a:pt x="1561465" y="2307374"/>
                  </a:lnTo>
                  <a:lnTo>
                    <a:pt x="1557261" y="0"/>
                  </a:lnTo>
                  <a:close/>
                </a:path>
              </a:pathLst>
            </a:custGeom>
            <a:solidFill>
              <a:srgbClr val="673089"/>
            </a:solidFill>
          </p:spPr>
          <p:txBody>
            <a:bodyPr wrap="square" lIns="0" tIns="0" rIns="0" bIns="0" rtlCol="0"/>
            <a:lstStyle/>
            <a:p>
              <a:endParaRPr/>
            </a:p>
          </p:txBody>
        </p:sp>
        <p:pic>
          <p:nvPicPr>
            <p:cNvPr id="13" name="object 13"/>
            <p:cNvPicPr/>
            <p:nvPr/>
          </p:nvPicPr>
          <p:blipFill>
            <a:blip r:embed="rId2" cstate="print"/>
            <a:stretch>
              <a:fillRect/>
            </a:stretch>
          </p:blipFill>
          <p:spPr>
            <a:xfrm>
              <a:off x="1674571" y="6101843"/>
              <a:ext cx="2534488" cy="2374208"/>
            </a:xfrm>
            <a:prstGeom prst="rect">
              <a:avLst/>
            </a:prstGeom>
          </p:spPr>
        </p:pic>
        <p:sp>
          <p:nvSpPr>
            <p:cNvPr id="14" name="object 14"/>
            <p:cNvSpPr/>
            <p:nvPr/>
          </p:nvSpPr>
          <p:spPr>
            <a:xfrm>
              <a:off x="1706595" y="6259512"/>
              <a:ext cx="2190750" cy="2031364"/>
            </a:xfrm>
            <a:custGeom>
              <a:avLst/>
              <a:gdLst/>
              <a:ahLst/>
              <a:cxnLst/>
              <a:rect l="l" t="t" r="r" b="b"/>
              <a:pathLst>
                <a:path w="2190750" h="2031365">
                  <a:moveTo>
                    <a:pt x="6807" y="0"/>
                  </a:moveTo>
                  <a:lnTo>
                    <a:pt x="3691" y="42556"/>
                  </a:lnTo>
                  <a:lnTo>
                    <a:pt x="1579" y="84956"/>
                  </a:lnTo>
                  <a:lnTo>
                    <a:pt x="379" y="127594"/>
                  </a:lnTo>
                  <a:lnTo>
                    <a:pt x="0" y="170865"/>
                  </a:lnTo>
                  <a:lnTo>
                    <a:pt x="618" y="221194"/>
                  </a:lnTo>
                  <a:lnTo>
                    <a:pt x="2465" y="271218"/>
                  </a:lnTo>
                  <a:lnTo>
                    <a:pt x="5525" y="320924"/>
                  </a:lnTo>
                  <a:lnTo>
                    <a:pt x="9784" y="370295"/>
                  </a:lnTo>
                  <a:lnTo>
                    <a:pt x="15227" y="419319"/>
                  </a:lnTo>
                  <a:lnTo>
                    <a:pt x="21840" y="467980"/>
                  </a:lnTo>
                  <a:lnTo>
                    <a:pt x="29609" y="516265"/>
                  </a:lnTo>
                  <a:lnTo>
                    <a:pt x="38519" y="564158"/>
                  </a:lnTo>
                  <a:lnTo>
                    <a:pt x="48556" y="611645"/>
                  </a:lnTo>
                  <a:lnTo>
                    <a:pt x="59704" y="658712"/>
                  </a:lnTo>
                  <a:lnTo>
                    <a:pt x="71951" y="705344"/>
                  </a:lnTo>
                  <a:lnTo>
                    <a:pt x="85281" y="751527"/>
                  </a:lnTo>
                  <a:lnTo>
                    <a:pt x="99680" y="797247"/>
                  </a:lnTo>
                  <a:lnTo>
                    <a:pt x="115133" y="842488"/>
                  </a:lnTo>
                  <a:lnTo>
                    <a:pt x="131626" y="887237"/>
                  </a:lnTo>
                  <a:lnTo>
                    <a:pt x="149144" y="931479"/>
                  </a:lnTo>
                  <a:lnTo>
                    <a:pt x="167674" y="975200"/>
                  </a:lnTo>
                  <a:lnTo>
                    <a:pt x="187200" y="1018385"/>
                  </a:lnTo>
                  <a:lnTo>
                    <a:pt x="207708" y="1061019"/>
                  </a:lnTo>
                  <a:lnTo>
                    <a:pt x="229184" y="1103089"/>
                  </a:lnTo>
                  <a:lnTo>
                    <a:pt x="251614" y="1144579"/>
                  </a:lnTo>
                  <a:lnTo>
                    <a:pt x="274981" y="1185476"/>
                  </a:lnTo>
                  <a:lnTo>
                    <a:pt x="299274" y="1225764"/>
                  </a:lnTo>
                  <a:lnTo>
                    <a:pt x="324476" y="1265430"/>
                  </a:lnTo>
                  <a:lnTo>
                    <a:pt x="350573" y="1304459"/>
                  </a:lnTo>
                  <a:lnTo>
                    <a:pt x="377552" y="1342837"/>
                  </a:lnTo>
                  <a:lnTo>
                    <a:pt x="405397" y="1380548"/>
                  </a:lnTo>
                  <a:lnTo>
                    <a:pt x="434094" y="1417579"/>
                  </a:lnTo>
                  <a:lnTo>
                    <a:pt x="463629" y="1453916"/>
                  </a:lnTo>
                  <a:lnTo>
                    <a:pt x="493987" y="1489543"/>
                  </a:lnTo>
                  <a:lnTo>
                    <a:pt x="525153" y="1524446"/>
                  </a:lnTo>
                  <a:lnTo>
                    <a:pt x="557114" y="1558611"/>
                  </a:lnTo>
                  <a:lnTo>
                    <a:pt x="589855" y="1592023"/>
                  </a:lnTo>
                  <a:lnTo>
                    <a:pt x="623361" y="1624668"/>
                  </a:lnTo>
                  <a:lnTo>
                    <a:pt x="657618" y="1656532"/>
                  </a:lnTo>
                  <a:lnTo>
                    <a:pt x="692611" y="1687599"/>
                  </a:lnTo>
                  <a:lnTo>
                    <a:pt x="728326" y="1717856"/>
                  </a:lnTo>
                  <a:lnTo>
                    <a:pt x="764749" y="1747289"/>
                  </a:lnTo>
                  <a:lnTo>
                    <a:pt x="801865" y="1775881"/>
                  </a:lnTo>
                  <a:lnTo>
                    <a:pt x="839659" y="1803620"/>
                  </a:lnTo>
                  <a:lnTo>
                    <a:pt x="878118" y="1830491"/>
                  </a:lnTo>
                  <a:lnTo>
                    <a:pt x="917226" y="1856479"/>
                  </a:lnTo>
                  <a:lnTo>
                    <a:pt x="956970" y="1881570"/>
                  </a:lnTo>
                  <a:lnTo>
                    <a:pt x="997335" y="1905749"/>
                  </a:lnTo>
                  <a:lnTo>
                    <a:pt x="1038306" y="1929002"/>
                  </a:lnTo>
                  <a:lnTo>
                    <a:pt x="1079868" y="1951314"/>
                  </a:lnTo>
                  <a:lnTo>
                    <a:pt x="1122009" y="1972672"/>
                  </a:lnTo>
                  <a:lnTo>
                    <a:pt x="1164712" y="1993059"/>
                  </a:lnTo>
                  <a:lnTo>
                    <a:pt x="1207964" y="2012464"/>
                  </a:lnTo>
                  <a:lnTo>
                    <a:pt x="1251750" y="2030869"/>
                  </a:lnTo>
                  <a:lnTo>
                    <a:pt x="2190229" y="727722"/>
                  </a:lnTo>
                  <a:lnTo>
                    <a:pt x="6807" y="0"/>
                  </a:lnTo>
                  <a:close/>
                </a:path>
              </a:pathLst>
            </a:custGeom>
            <a:solidFill>
              <a:srgbClr val="C3A5CF"/>
            </a:solidFill>
          </p:spPr>
          <p:txBody>
            <a:bodyPr wrap="square" lIns="0" tIns="0" rIns="0" bIns="0" rtlCol="0"/>
            <a:lstStyle/>
            <a:p>
              <a:endParaRPr/>
            </a:p>
          </p:txBody>
        </p:sp>
        <p:pic>
          <p:nvPicPr>
            <p:cNvPr id="15" name="object 15"/>
            <p:cNvPicPr/>
            <p:nvPr/>
          </p:nvPicPr>
          <p:blipFill>
            <a:blip r:embed="rId3" cstate="print"/>
            <a:stretch>
              <a:fillRect/>
            </a:stretch>
          </p:blipFill>
          <p:spPr>
            <a:xfrm>
              <a:off x="2844039" y="6118479"/>
              <a:ext cx="2647092" cy="2362181"/>
            </a:xfrm>
            <a:prstGeom prst="rect">
              <a:avLst/>
            </a:prstGeom>
          </p:spPr>
        </p:pic>
        <p:sp>
          <p:nvSpPr>
            <p:cNvPr id="16" name="object 16"/>
            <p:cNvSpPr/>
            <p:nvPr/>
          </p:nvSpPr>
          <p:spPr>
            <a:xfrm>
              <a:off x="2958346" y="6417479"/>
              <a:ext cx="2304415" cy="2019935"/>
            </a:xfrm>
            <a:custGeom>
              <a:avLst/>
              <a:gdLst/>
              <a:ahLst/>
              <a:cxnLst/>
              <a:rect l="l" t="t" r="r" b="b"/>
              <a:pathLst>
                <a:path w="2304415" h="2019934">
                  <a:moveTo>
                    <a:pt x="1348790" y="0"/>
                  </a:moveTo>
                  <a:lnTo>
                    <a:pt x="0" y="1872907"/>
                  </a:lnTo>
                  <a:lnTo>
                    <a:pt x="46909" y="1891282"/>
                  </a:lnTo>
                  <a:lnTo>
                    <a:pt x="94384" y="1908507"/>
                  </a:lnTo>
                  <a:lnTo>
                    <a:pt x="142407" y="1924563"/>
                  </a:lnTo>
                  <a:lnTo>
                    <a:pt x="190961" y="1939433"/>
                  </a:lnTo>
                  <a:lnTo>
                    <a:pt x="240028" y="1953101"/>
                  </a:lnTo>
                  <a:lnTo>
                    <a:pt x="289592" y="1965548"/>
                  </a:lnTo>
                  <a:lnTo>
                    <a:pt x="339635" y="1976758"/>
                  </a:lnTo>
                  <a:lnTo>
                    <a:pt x="390140" y="1986713"/>
                  </a:lnTo>
                  <a:lnTo>
                    <a:pt x="441091" y="1995397"/>
                  </a:lnTo>
                  <a:lnTo>
                    <a:pt x="492469" y="2002792"/>
                  </a:lnTo>
                  <a:lnTo>
                    <a:pt x="544258" y="2008881"/>
                  </a:lnTo>
                  <a:lnTo>
                    <a:pt x="596441" y="2013647"/>
                  </a:lnTo>
                  <a:lnTo>
                    <a:pt x="649000" y="2017072"/>
                  </a:lnTo>
                  <a:lnTo>
                    <a:pt x="701919" y="2019140"/>
                  </a:lnTo>
                  <a:lnTo>
                    <a:pt x="755180" y="2019833"/>
                  </a:lnTo>
                  <a:lnTo>
                    <a:pt x="806980" y="2019177"/>
                  </a:lnTo>
                  <a:lnTo>
                    <a:pt x="858457" y="2017221"/>
                  </a:lnTo>
                  <a:lnTo>
                    <a:pt x="909595" y="2013981"/>
                  </a:lnTo>
                  <a:lnTo>
                    <a:pt x="960379" y="2009471"/>
                  </a:lnTo>
                  <a:lnTo>
                    <a:pt x="1010792" y="2003709"/>
                  </a:lnTo>
                  <a:lnTo>
                    <a:pt x="1060819" y="1996708"/>
                  </a:lnTo>
                  <a:lnTo>
                    <a:pt x="1110443" y="1988487"/>
                  </a:lnTo>
                  <a:lnTo>
                    <a:pt x="1159650" y="1979059"/>
                  </a:lnTo>
                  <a:lnTo>
                    <a:pt x="1208424" y="1968441"/>
                  </a:lnTo>
                  <a:lnTo>
                    <a:pt x="1256748" y="1956649"/>
                  </a:lnTo>
                  <a:lnTo>
                    <a:pt x="1304607" y="1943699"/>
                  </a:lnTo>
                  <a:lnTo>
                    <a:pt x="1351985" y="1929605"/>
                  </a:lnTo>
                  <a:lnTo>
                    <a:pt x="1398867" y="1914384"/>
                  </a:lnTo>
                  <a:lnTo>
                    <a:pt x="1445236" y="1898053"/>
                  </a:lnTo>
                  <a:lnTo>
                    <a:pt x="1491077" y="1880625"/>
                  </a:lnTo>
                  <a:lnTo>
                    <a:pt x="1536374" y="1862118"/>
                  </a:lnTo>
                  <a:lnTo>
                    <a:pt x="1581112" y="1842547"/>
                  </a:lnTo>
                  <a:lnTo>
                    <a:pt x="1625274" y="1821927"/>
                  </a:lnTo>
                  <a:lnTo>
                    <a:pt x="1668845" y="1800275"/>
                  </a:lnTo>
                  <a:lnTo>
                    <a:pt x="1711809" y="1777607"/>
                  </a:lnTo>
                  <a:lnTo>
                    <a:pt x="1754151" y="1753937"/>
                  </a:lnTo>
                  <a:lnTo>
                    <a:pt x="1795854" y="1729282"/>
                  </a:lnTo>
                  <a:lnTo>
                    <a:pt x="1836902" y="1703658"/>
                  </a:lnTo>
                  <a:lnTo>
                    <a:pt x="1877281" y="1677080"/>
                  </a:lnTo>
                  <a:lnTo>
                    <a:pt x="1916974" y="1649564"/>
                  </a:lnTo>
                  <a:lnTo>
                    <a:pt x="1955966" y="1621126"/>
                  </a:lnTo>
                  <a:lnTo>
                    <a:pt x="1994240" y="1591781"/>
                  </a:lnTo>
                  <a:lnTo>
                    <a:pt x="2031781" y="1561546"/>
                  </a:lnTo>
                  <a:lnTo>
                    <a:pt x="2068573" y="1530436"/>
                  </a:lnTo>
                  <a:lnTo>
                    <a:pt x="2104601" y="1498467"/>
                  </a:lnTo>
                  <a:lnTo>
                    <a:pt x="2139849" y="1465655"/>
                  </a:lnTo>
                  <a:lnTo>
                    <a:pt x="2174300" y="1432015"/>
                  </a:lnTo>
                  <a:lnTo>
                    <a:pt x="2207940" y="1397563"/>
                  </a:lnTo>
                  <a:lnTo>
                    <a:pt x="2240752" y="1362315"/>
                  </a:lnTo>
                  <a:lnTo>
                    <a:pt x="2272721" y="1326287"/>
                  </a:lnTo>
                  <a:lnTo>
                    <a:pt x="2303830" y="1289494"/>
                  </a:lnTo>
                  <a:lnTo>
                    <a:pt x="1348790" y="0"/>
                  </a:lnTo>
                  <a:close/>
                </a:path>
              </a:pathLst>
            </a:custGeom>
            <a:solidFill>
              <a:srgbClr val="B82C87"/>
            </a:solidFill>
          </p:spPr>
          <p:txBody>
            <a:bodyPr wrap="square" lIns="0" tIns="0" rIns="0" bIns="0" rtlCol="0"/>
            <a:lstStyle/>
            <a:p>
              <a:endParaRPr/>
            </a:p>
          </p:txBody>
        </p:sp>
        <p:pic>
          <p:nvPicPr>
            <p:cNvPr id="17" name="object 17"/>
            <p:cNvPicPr/>
            <p:nvPr/>
          </p:nvPicPr>
          <p:blipFill>
            <a:blip r:embed="rId4" cstate="print"/>
            <a:stretch>
              <a:fillRect/>
            </a:stretch>
          </p:blipFill>
          <p:spPr>
            <a:xfrm>
              <a:off x="3714382" y="5200053"/>
              <a:ext cx="2149397" cy="2692765"/>
            </a:xfrm>
            <a:prstGeom prst="rect">
              <a:avLst/>
            </a:prstGeom>
          </p:spPr>
        </p:pic>
        <p:sp>
          <p:nvSpPr>
            <p:cNvPr id="18" name="object 18"/>
            <p:cNvSpPr/>
            <p:nvPr/>
          </p:nvSpPr>
          <p:spPr>
            <a:xfrm>
              <a:off x="3913717" y="5356885"/>
              <a:ext cx="1807210" cy="2350135"/>
            </a:xfrm>
            <a:custGeom>
              <a:avLst/>
              <a:gdLst/>
              <a:ahLst/>
              <a:cxnLst/>
              <a:rect l="l" t="t" r="r" b="b"/>
              <a:pathLst>
                <a:path w="1807210" h="2350134">
                  <a:moveTo>
                    <a:pt x="1495818" y="0"/>
                  </a:moveTo>
                  <a:lnTo>
                    <a:pt x="0" y="529399"/>
                  </a:lnTo>
                  <a:lnTo>
                    <a:pt x="1348460" y="2350084"/>
                  </a:lnTo>
                  <a:lnTo>
                    <a:pt x="1378695" y="2312543"/>
                  </a:lnTo>
                  <a:lnTo>
                    <a:pt x="1408039" y="2274269"/>
                  </a:lnTo>
                  <a:lnTo>
                    <a:pt x="1436476" y="2235277"/>
                  </a:lnTo>
                  <a:lnTo>
                    <a:pt x="1463992" y="2195584"/>
                  </a:lnTo>
                  <a:lnTo>
                    <a:pt x="1490569" y="2155206"/>
                  </a:lnTo>
                  <a:lnTo>
                    <a:pt x="1516193" y="2114157"/>
                  </a:lnTo>
                  <a:lnTo>
                    <a:pt x="1540847" y="2072455"/>
                  </a:lnTo>
                  <a:lnTo>
                    <a:pt x="1564517" y="2030114"/>
                  </a:lnTo>
                  <a:lnTo>
                    <a:pt x="1587185" y="1987150"/>
                  </a:lnTo>
                  <a:lnTo>
                    <a:pt x="1608837" y="1943579"/>
                  </a:lnTo>
                  <a:lnTo>
                    <a:pt x="1629456" y="1899417"/>
                  </a:lnTo>
                  <a:lnTo>
                    <a:pt x="1649027" y="1854680"/>
                  </a:lnTo>
                  <a:lnTo>
                    <a:pt x="1667534" y="1809383"/>
                  </a:lnTo>
                  <a:lnTo>
                    <a:pt x="1684961" y="1763542"/>
                  </a:lnTo>
                  <a:lnTo>
                    <a:pt x="1701293" y="1717173"/>
                  </a:lnTo>
                  <a:lnTo>
                    <a:pt x="1716513" y="1670292"/>
                  </a:lnTo>
                  <a:lnTo>
                    <a:pt x="1730606" y="1622914"/>
                  </a:lnTo>
                  <a:lnTo>
                    <a:pt x="1743557" y="1575056"/>
                  </a:lnTo>
                  <a:lnTo>
                    <a:pt x="1755349" y="1526732"/>
                  </a:lnTo>
                  <a:lnTo>
                    <a:pt x="1765966" y="1477959"/>
                  </a:lnTo>
                  <a:lnTo>
                    <a:pt x="1775394" y="1428752"/>
                  </a:lnTo>
                  <a:lnTo>
                    <a:pt x="1783615" y="1379128"/>
                  </a:lnTo>
                  <a:lnTo>
                    <a:pt x="1790615" y="1329102"/>
                  </a:lnTo>
                  <a:lnTo>
                    <a:pt x="1796378" y="1278689"/>
                  </a:lnTo>
                  <a:lnTo>
                    <a:pt x="1800888" y="1227907"/>
                  </a:lnTo>
                  <a:lnTo>
                    <a:pt x="1804128" y="1176769"/>
                  </a:lnTo>
                  <a:lnTo>
                    <a:pt x="1806084" y="1125292"/>
                  </a:lnTo>
                  <a:lnTo>
                    <a:pt x="1806740" y="1073492"/>
                  </a:lnTo>
                  <a:lnTo>
                    <a:pt x="1806096" y="1022145"/>
                  </a:lnTo>
                  <a:lnTo>
                    <a:pt x="1804174" y="971115"/>
                  </a:lnTo>
                  <a:lnTo>
                    <a:pt x="1800990" y="920418"/>
                  </a:lnTo>
                  <a:lnTo>
                    <a:pt x="1796558" y="870069"/>
                  </a:lnTo>
                  <a:lnTo>
                    <a:pt x="1790895" y="820083"/>
                  </a:lnTo>
                  <a:lnTo>
                    <a:pt x="1784016" y="770477"/>
                  </a:lnTo>
                  <a:lnTo>
                    <a:pt x="1775936" y="721264"/>
                  </a:lnTo>
                  <a:lnTo>
                    <a:pt x="1766669" y="672462"/>
                  </a:lnTo>
                  <a:lnTo>
                    <a:pt x="1756233" y="624084"/>
                  </a:lnTo>
                  <a:lnTo>
                    <a:pt x="1744641" y="576146"/>
                  </a:lnTo>
                  <a:lnTo>
                    <a:pt x="1731910" y="528664"/>
                  </a:lnTo>
                  <a:lnTo>
                    <a:pt x="1718054" y="481653"/>
                  </a:lnTo>
                  <a:lnTo>
                    <a:pt x="1703089" y="435129"/>
                  </a:lnTo>
                  <a:lnTo>
                    <a:pt x="1687031" y="389105"/>
                  </a:lnTo>
                  <a:lnTo>
                    <a:pt x="1669894" y="343599"/>
                  </a:lnTo>
                  <a:lnTo>
                    <a:pt x="1651694" y="298625"/>
                  </a:lnTo>
                  <a:lnTo>
                    <a:pt x="1632446" y="254199"/>
                  </a:lnTo>
                  <a:lnTo>
                    <a:pt x="1612166" y="210336"/>
                  </a:lnTo>
                  <a:lnTo>
                    <a:pt x="1590869" y="167050"/>
                  </a:lnTo>
                  <a:lnTo>
                    <a:pt x="1568571" y="124359"/>
                  </a:lnTo>
                  <a:lnTo>
                    <a:pt x="1545286" y="82276"/>
                  </a:lnTo>
                  <a:lnTo>
                    <a:pt x="1521030" y="40818"/>
                  </a:lnTo>
                  <a:lnTo>
                    <a:pt x="1495818" y="0"/>
                  </a:lnTo>
                  <a:close/>
                </a:path>
              </a:pathLst>
            </a:custGeom>
            <a:solidFill>
              <a:srgbClr val="F5BBD4"/>
            </a:solidFill>
          </p:spPr>
          <p:txBody>
            <a:bodyPr wrap="square" lIns="0" tIns="0" rIns="0" bIns="0" rtlCol="0"/>
            <a:lstStyle/>
            <a:p>
              <a:endParaRPr/>
            </a:p>
          </p:txBody>
        </p:sp>
        <p:pic>
          <p:nvPicPr>
            <p:cNvPr id="19" name="object 19"/>
            <p:cNvPicPr/>
            <p:nvPr/>
          </p:nvPicPr>
          <p:blipFill>
            <a:blip r:embed="rId5" cstate="print"/>
            <a:stretch>
              <a:fillRect/>
            </a:stretch>
          </p:blipFill>
          <p:spPr>
            <a:xfrm>
              <a:off x="3119327" y="4268394"/>
              <a:ext cx="2479988" cy="2031600"/>
            </a:xfrm>
            <a:prstGeom prst="rect">
              <a:avLst/>
            </a:prstGeom>
          </p:spPr>
        </p:pic>
        <p:sp>
          <p:nvSpPr>
            <p:cNvPr id="20" name="object 20"/>
            <p:cNvSpPr/>
            <p:nvPr/>
          </p:nvSpPr>
          <p:spPr>
            <a:xfrm>
              <a:off x="3276305" y="4424722"/>
              <a:ext cx="2137410" cy="1690370"/>
            </a:xfrm>
            <a:custGeom>
              <a:avLst/>
              <a:gdLst/>
              <a:ahLst/>
              <a:cxnLst/>
              <a:rect l="l" t="t" r="r" b="b"/>
              <a:pathLst>
                <a:path w="2137410" h="1690370">
                  <a:moveTo>
                    <a:pt x="441058" y="0"/>
                  </a:moveTo>
                  <a:lnTo>
                    <a:pt x="390694" y="619"/>
                  </a:lnTo>
                  <a:lnTo>
                    <a:pt x="340636" y="2468"/>
                  </a:lnTo>
                  <a:lnTo>
                    <a:pt x="290898" y="5531"/>
                  </a:lnTo>
                  <a:lnTo>
                    <a:pt x="241495" y="9795"/>
                  </a:lnTo>
                  <a:lnTo>
                    <a:pt x="192441" y="15245"/>
                  </a:lnTo>
                  <a:lnTo>
                    <a:pt x="143750" y="21866"/>
                  </a:lnTo>
                  <a:lnTo>
                    <a:pt x="95436" y="29645"/>
                  </a:lnTo>
                  <a:lnTo>
                    <a:pt x="47515" y="38566"/>
                  </a:lnTo>
                  <a:lnTo>
                    <a:pt x="0" y="48615"/>
                  </a:lnTo>
                  <a:lnTo>
                    <a:pt x="0" y="1689798"/>
                  </a:lnTo>
                  <a:lnTo>
                    <a:pt x="2137067" y="933437"/>
                  </a:lnTo>
                  <a:lnTo>
                    <a:pt x="2110548" y="892724"/>
                  </a:lnTo>
                  <a:lnTo>
                    <a:pt x="2083079" y="852700"/>
                  </a:lnTo>
                  <a:lnTo>
                    <a:pt x="2054676" y="813382"/>
                  </a:lnTo>
                  <a:lnTo>
                    <a:pt x="2025354" y="774785"/>
                  </a:lnTo>
                  <a:lnTo>
                    <a:pt x="1995130" y="736926"/>
                  </a:lnTo>
                  <a:lnTo>
                    <a:pt x="1964020" y="699820"/>
                  </a:lnTo>
                  <a:lnTo>
                    <a:pt x="1932039" y="663483"/>
                  </a:lnTo>
                  <a:lnTo>
                    <a:pt x="1899204" y="627932"/>
                  </a:lnTo>
                  <a:lnTo>
                    <a:pt x="1865530" y="593181"/>
                  </a:lnTo>
                  <a:lnTo>
                    <a:pt x="1831035" y="559249"/>
                  </a:lnTo>
                  <a:lnTo>
                    <a:pt x="1795732" y="526149"/>
                  </a:lnTo>
                  <a:lnTo>
                    <a:pt x="1759640" y="493899"/>
                  </a:lnTo>
                  <a:lnTo>
                    <a:pt x="1722773" y="462514"/>
                  </a:lnTo>
                  <a:lnTo>
                    <a:pt x="1685148" y="432011"/>
                  </a:lnTo>
                  <a:lnTo>
                    <a:pt x="1646780" y="402405"/>
                  </a:lnTo>
                  <a:lnTo>
                    <a:pt x="1607686" y="373712"/>
                  </a:lnTo>
                  <a:lnTo>
                    <a:pt x="1567881" y="345948"/>
                  </a:lnTo>
                  <a:lnTo>
                    <a:pt x="1527383" y="319130"/>
                  </a:lnTo>
                  <a:lnTo>
                    <a:pt x="1486206" y="293273"/>
                  </a:lnTo>
                  <a:lnTo>
                    <a:pt x="1444366" y="268394"/>
                  </a:lnTo>
                  <a:lnTo>
                    <a:pt x="1401880" y="244507"/>
                  </a:lnTo>
                  <a:lnTo>
                    <a:pt x="1358764" y="221630"/>
                  </a:lnTo>
                  <a:lnTo>
                    <a:pt x="1315033" y="199778"/>
                  </a:lnTo>
                  <a:lnTo>
                    <a:pt x="1270704" y="178968"/>
                  </a:lnTo>
                  <a:lnTo>
                    <a:pt x="1225792" y="159214"/>
                  </a:lnTo>
                  <a:lnTo>
                    <a:pt x="1180314" y="140534"/>
                  </a:lnTo>
                  <a:lnTo>
                    <a:pt x="1134286" y="122943"/>
                  </a:lnTo>
                  <a:lnTo>
                    <a:pt x="1087723" y="106458"/>
                  </a:lnTo>
                  <a:lnTo>
                    <a:pt x="1040642" y="91093"/>
                  </a:lnTo>
                  <a:lnTo>
                    <a:pt x="993059" y="76866"/>
                  </a:lnTo>
                  <a:lnTo>
                    <a:pt x="944989" y="63792"/>
                  </a:lnTo>
                  <a:lnTo>
                    <a:pt x="896449" y="51888"/>
                  </a:lnTo>
                  <a:lnTo>
                    <a:pt x="847454" y="41168"/>
                  </a:lnTo>
                  <a:lnTo>
                    <a:pt x="798021" y="31650"/>
                  </a:lnTo>
                  <a:lnTo>
                    <a:pt x="748165" y="23349"/>
                  </a:lnTo>
                  <a:lnTo>
                    <a:pt x="697904" y="16281"/>
                  </a:lnTo>
                  <a:lnTo>
                    <a:pt x="647251" y="10462"/>
                  </a:lnTo>
                  <a:lnTo>
                    <a:pt x="596225" y="5909"/>
                  </a:lnTo>
                  <a:lnTo>
                    <a:pt x="544839" y="2637"/>
                  </a:lnTo>
                  <a:lnTo>
                    <a:pt x="493112" y="661"/>
                  </a:lnTo>
                  <a:lnTo>
                    <a:pt x="441058" y="0"/>
                  </a:lnTo>
                  <a:close/>
                </a:path>
              </a:pathLst>
            </a:custGeom>
            <a:solidFill>
              <a:srgbClr val="E42A83"/>
            </a:solidFill>
          </p:spPr>
          <p:txBody>
            <a:bodyPr wrap="square" lIns="0" tIns="0" rIns="0" bIns="0" rtlCol="0"/>
            <a:lstStyle/>
            <a:p>
              <a:endParaRPr/>
            </a:p>
          </p:txBody>
        </p:sp>
        <p:sp>
          <p:nvSpPr>
            <p:cNvPr id="21" name="object 21"/>
            <p:cNvSpPr/>
            <p:nvPr/>
          </p:nvSpPr>
          <p:spPr>
            <a:xfrm>
              <a:off x="1713804" y="6259003"/>
              <a:ext cx="1561465" cy="521970"/>
            </a:xfrm>
            <a:custGeom>
              <a:avLst/>
              <a:gdLst/>
              <a:ahLst/>
              <a:cxnLst/>
              <a:rect l="l" t="t" r="r" b="b"/>
              <a:pathLst>
                <a:path w="1561464" h="521970">
                  <a:moveTo>
                    <a:pt x="0" y="0"/>
                  </a:moveTo>
                  <a:lnTo>
                    <a:pt x="1561464" y="521804"/>
                  </a:lnTo>
                </a:path>
              </a:pathLst>
            </a:custGeom>
            <a:solidFill>
              <a:srgbClr val="673089"/>
            </a:solidFill>
          </p:spPr>
          <p:txBody>
            <a:bodyPr wrap="square" lIns="0" tIns="0" rIns="0" bIns="0" rtlCol="0"/>
            <a:lstStyle/>
            <a:p>
              <a:endParaRPr/>
            </a:p>
          </p:txBody>
        </p:sp>
        <p:pic>
          <p:nvPicPr>
            <p:cNvPr id="22" name="object 22"/>
            <p:cNvPicPr/>
            <p:nvPr/>
          </p:nvPicPr>
          <p:blipFill>
            <a:blip r:embed="rId6" cstate="print"/>
            <a:stretch>
              <a:fillRect/>
            </a:stretch>
          </p:blipFill>
          <p:spPr>
            <a:xfrm>
              <a:off x="2530284" y="4316478"/>
              <a:ext cx="973721" cy="2650699"/>
            </a:xfrm>
            <a:prstGeom prst="rect">
              <a:avLst/>
            </a:prstGeom>
          </p:spPr>
        </p:pic>
        <p:sp>
          <p:nvSpPr>
            <p:cNvPr id="23" name="object 23"/>
            <p:cNvSpPr/>
            <p:nvPr/>
          </p:nvSpPr>
          <p:spPr>
            <a:xfrm>
              <a:off x="2644447" y="4473434"/>
              <a:ext cx="631190" cy="2307590"/>
            </a:xfrm>
            <a:custGeom>
              <a:avLst/>
              <a:gdLst/>
              <a:ahLst/>
              <a:cxnLst/>
              <a:rect l="l" t="t" r="r" b="b"/>
              <a:pathLst>
                <a:path w="631189" h="2307590">
                  <a:moveTo>
                    <a:pt x="626617" y="0"/>
                  </a:moveTo>
                  <a:lnTo>
                    <a:pt x="574861" y="12504"/>
                  </a:lnTo>
                  <a:lnTo>
                    <a:pt x="523625" y="26336"/>
                  </a:lnTo>
                  <a:lnTo>
                    <a:pt x="472928" y="41477"/>
                  </a:lnTo>
                  <a:lnTo>
                    <a:pt x="422791" y="57906"/>
                  </a:lnTo>
                  <a:lnTo>
                    <a:pt x="373233" y="75605"/>
                  </a:lnTo>
                  <a:lnTo>
                    <a:pt x="324274" y="94554"/>
                  </a:lnTo>
                  <a:lnTo>
                    <a:pt x="275934" y="114735"/>
                  </a:lnTo>
                  <a:lnTo>
                    <a:pt x="228233" y="136127"/>
                  </a:lnTo>
                  <a:lnTo>
                    <a:pt x="181190" y="158712"/>
                  </a:lnTo>
                  <a:lnTo>
                    <a:pt x="134826" y="182470"/>
                  </a:lnTo>
                  <a:lnTo>
                    <a:pt x="89159" y="207382"/>
                  </a:lnTo>
                  <a:lnTo>
                    <a:pt x="44210" y="233429"/>
                  </a:lnTo>
                  <a:lnTo>
                    <a:pt x="0" y="260591"/>
                  </a:lnTo>
                  <a:lnTo>
                    <a:pt x="630821" y="2307374"/>
                  </a:lnTo>
                  <a:lnTo>
                    <a:pt x="626617" y="0"/>
                  </a:lnTo>
                  <a:close/>
                </a:path>
              </a:pathLst>
            </a:custGeom>
            <a:solidFill>
              <a:srgbClr val="673089"/>
            </a:solidFill>
          </p:spPr>
          <p:txBody>
            <a:bodyPr wrap="square" lIns="0" tIns="0" rIns="0" bIns="0" rtlCol="0"/>
            <a:lstStyle/>
            <a:p>
              <a:endParaRPr/>
            </a:p>
          </p:txBody>
        </p:sp>
        <p:pic>
          <p:nvPicPr>
            <p:cNvPr id="24" name="object 24"/>
            <p:cNvPicPr/>
            <p:nvPr/>
          </p:nvPicPr>
          <p:blipFill>
            <a:blip r:embed="rId7" cstate="print"/>
            <a:stretch>
              <a:fillRect/>
            </a:stretch>
          </p:blipFill>
          <p:spPr>
            <a:xfrm>
              <a:off x="3171024" y="4316478"/>
              <a:ext cx="347408" cy="2650691"/>
            </a:xfrm>
            <a:prstGeom prst="rect">
              <a:avLst/>
            </a:prstGeom>
          </p:spPr>
        </p:pic>
        <p:sp>
          <p:nvSpPr>
            <p:cNvPr id="25" name="object 25"/>
            <p:cNvSpPr/>
            <p:nvPr/>
          </p:nvSpPr>
          <p:spPr>
            <a:xfrm>
              <a:off x="3271070" y="4473434"/>
              <a:ext cx="4445" cy="2307590"/>
            </a:xfrm>
            <a:custGeom>
              <a:avLst/>
              <a:gdLst/>
              <a:ahLst/>
              <a:cxnLst/>
              <a:rect l="l" t="t" r="r" b="b"/>
              <a:pathLst>
                <a:path w="4445" h="2307590">
                  <a:moveTo>
                    <a:pt x="0" y="0"/>
                  </a:moveTo>
                  <a:lnTo>
                    <a:pt x="4203" y="2307374"/>
                  </a:lnTo>
                </a:path>
              </a:pathLst>
            </a:custGeom>
            <a:solidFill>
              <a:srgbClr val="673089"/>
            </a:solidFill>
          </p:spPr>
          <p:txBody>
            <a:bodyPr wrap="square" lIns="0" tIns="0" rIns="0" bIns="0" rtlCol="0"/>
            <a:lstStyle/>
            <a:p>
              <a:endParaRPr/>
            </a:p>
          </p:txBody>
        </p:sp>
        <p:sp>
          <p:nvSpPr>
            <p:cNvPr id="26" name="object 26"/>
            <p:cNvSpPr/>
            <p:nvPr/>
          </p:nvSpPr>
          <p:spPr>
            <a:xfrm>
              <a:off x="2375145" y="4473430"/>
              <a:ext cx="900430" cy="2307590"/>
            </a:xfrm>
            <a:custGeom>
              <a:avLst/>
              <a:gdLst/>
              <a:ahLst/>
              <a:cxnLst/>
              <a:rect l="l" t="t" r="r" b="b"/>
              <a:pathLst>
                <a:path w="900429" h="2307590">
                  <a:moveTo>
                    <a:pt x="895934" y="0"/>
                  </a:moveTo>
                  <a:lnTo>
                    <a:pt x="845377" y="12197"/>
                  </a:lnTo>
                  <a:lnTo>
                    <a:pt x="795315" y="25661"/>
                  </a:lnTo>
                  <a:lnTo>
                    <a:pt x="745768" y="40374"/>
                  </a:lnTo>
                  <a:lnTo>
                    <a:pt x="696753" y="56317"/>
                  </a:lnTo>
                  <a:lnTo>
                    <a:pt x="648289" y="73474"/>
                  </a:lnTo>
                  <a:lnTo>
                    <a:pt x="600395" y="91825"/>
                  </a:lnTo>
                  <a:lnTo>
                    <a:pt x="553089" y="111354"/>
                  </a:lnTo>
                  <a:lnTo>
                    <a:pt x="506389" y="132041"/>
                  </a:lnTo>
                  <a:lnTo>
                    <a:pt x="460313" y="153869"/>
                  </a:lnTo>
                  <a:lnTo>
                    <a:pt x="414882" y="176820"/>
                  </a:lnTo>
                  <a:lnTo>
                    <a:pt x="370111" y="200876"/>
                  </a:lnTo>
                  <a:lnTo>
                    <a:pt x="326021" y="226018"/>
                  </a:lnTo>
                  <a:lnTo>
                    <a:pt x="282630" y="252229"/>
                  </a:lnTo>
                  <a:lnTo>
                    <a:pt x="239955" y="279491"/>
                  </a:lnTo>
                  <a:lnTo>
                    <a:pt x="198016" y="307786"/>
                  </a:lnTo>
                  <a:lnTo>
                    <a:pt x="156831" y="337096"/>
                  </a:lnTo>
                  <a:lnTo>
                    <a:pt x="116418" y="367402"/>
                  </a:lnTo>
                  <a:lnTo>
                    <a:pt x="76797" y="398687"/>
                  </a:lnTo>
                  <a:lnTo>
                    <a:pt x="37984" y="430933"/>
                  </a:lnTo>
                  <a:lnTo>
                    <a:pt x="0" y="464121"/>
                  </a:lnTo>
                  <a:lnTo>
                    <a:pt x="900125" y="2307374"/>
                  </a:lnTo>
                  <a:lnTo>
                    <a:pt x="895934" y="0"/>
                  </a:lnTo>
                  <a:close/>
                </a:path>
              </a:pathLst>
            </a:custGeom>
            <a:solidFill>
              <a:srgbClr val="673089"/>
            </a:solidFill>
          </p:spPr>
          <p:txBody>
            <a:bodyPr wrap="square" lIns="0" tIns="0" rIns="0" bIns="0" rtlCol="0"/>
            <a:lstStyle/>
            <a:p>
              <a:endParaRPr/>
            </a:p>
          </p:txBody>
        </p:sp>
        <p:pic>
          <p:nvPicPr>
            <p:cNvPr id="27" name="object 27"/>
            <p:cNvPicPr/>
            <p:nvPr/>
          </p:nvPicPr>
          <p:blipFill>
            <a:blip r:embed="rId8" cstate="print"/>
            <a:stretch>
              <a:fillRect/>
            </a:stretch>
          </p:blipFill>
          <p:spPr>
            <a:xfrm>
              <a:off x="3012592" y="5687161"/>
              <a:ext cx="1502651" cy="1502651"/>
            </a:xfrm>
            <a:prstGeom prst="rect">
              <a:avLst/>
            </a:prstGeom>
          </p:spPr>
        </p:pic>
        <p:pic>
          <p:nvPicPr>
            <p:cNvPr id="28" name="object 28"/>
            <p:cNvPicPr/>
            <p:nvPr/>
          </p:nvPicPr>
          <p:blipFill>
            <a:blip r:embed="rId9" cstate="print"/>
            <a:stretch>
              <a:fillRect/>
            </a:stretch>
          </p:blipFill>
          <p:spPr>
            <a:xfrm>
              <a:off x="3059311" y="5733478"/>
              <a:ext cx="1367999" cy="1368002"/>
            </a:xfrm>
            <a:prstGeom prst="rect">
              <a:avLst/>
            </a:prstGeom>
          </p:spPr>
        </p:pic>
        <p:sp>
          <p:nvSpPr>
            <p:cNvPr id="29" name="object 29"/>
            <p:cNvSpPr/>
            <p:nvPr/>
          </p:nvSpPr>
          <p:spPr>
            <a:xfrm>
              <a:off x="3145627" y="5819795"/>
              <a:ext cx="1195705" cy="1195705"/>
            </a:xfrm>
            <a:custGeom>
              <a:avLst/>
              <a:gdLst/>
              <a:ahLst/>
              <a:cxnLst/>
              <a:rect l="l" t="t" r="r" b="b"/>
              <a:pathLst>
                <a:path w="1195704" h="1195704">
                  <a:moveTo>
                    <a:pt x="597687" y="0"/>
                  </a:moveTo>
                  <a:lnTo>
                    <a:pt x="548667" y="1981"/>
                  </a:lnTo>
                  <a:lnTo>
                    <a:pt x="500738" y="7822"/>
                  </a:lnTo>
                  <a:lnTo>
                    <a:pt x="454054" y="17370"/>
                  </a:lnTo>
                  <a:lnTo>
                    <a:pt x="408770" y="30470"/>
                  </a:lnTo>
                  <a:lnTo>
                    <a:pt x="365038" y="46968"/>
                  </a:lnTo>
                  <a:lnTo>
                    <a:pt x="323013" y="66711"/>
                  </a:lnTo>
                  <a:lnTo>
                    <a:pt x="282849" y="89546"/>
                  </a:lnTo>
                  <a:lnTo>
                    <a:pt x="244698" y="115317"/>
                  </a:lnTo>
                  <a:lnTo>
                    <a:pt x="208716" y="143872"/>
                  </a:lnTo>
                  <a:lnTo>
                    <a:pt x="175056" y="175056"/>
                  </a:lnTo>
                  <a:lnTo>
                    <a:pt x="143872" y="208716"/>
                  </a:lnTo>
                  <a:lnTo>
                    <a:pt x="115317" y="244698"/>
                  </a:lnTo>
                  <a:lnTo>
                    <a:pt x="89546" y="282849"/>
                  </a:lnTo>
                  <a:lnTo>
                    <a:pt x="66711" y="323013"/>
                  </a:lnTo>
                  <a:lnTo>
                    <a:pt x="46968" y="365038"/>
                  </a:lnTo>
                  <a:lnTo>
                    <a:pt x="30470" y="408770"/>
                  </a:lnTo>
                  <a:lnTo>
                    <a:pt x="17370" y="454054"/>
                  </a:lnTo>
                  <a:lnTo>
                    <a:pt x="7822" y="500738"/>
                  </a:lnTo>
                  <a:lnTo>
                    <a:pt x="1981" y="548667"/>
                  </a:lnTo>
                  <a:lnTo>
                    <a:pt x="0" y="597687"/>
                  </a:lnTo>
                  <a:lnTo>
                    <a:pt x="1981" y="646707"/>
                  </a:lnTo>
                  <a:lnTo>
                    <a:pt x="7822" y="694636"/>
                  </a:lnTo>
                  <a:lnTo>
                    <a:pt x="17370" y="741320"/>
                  </a:lnTo>
                  <a:lnTo>
                    <a:pt x="30470" y="786604"/>
                  </a:lnTo>
                  <a:lnTo>
                    <a:pt x="46968" y="830336"/>
                  </a:lnTo>
                  <a:lnTo>
                    <a:pt x="66711" y="872361"/>
                  </a:lnTo>
                  <a:lnTo>
                    <a:pt x="89546" y="912525"/>
                  </a:lnTo>
                  <a:lnTo>
                    <a:pt x="115317" y="950675"/>
                  </a:lnTo>
                  <a:lnTo>
                    <a:pt x="143872" y="986657"/>
                  </a:lnTo>
                  <a:lnTo>
                    <a:pt x="175056" y="1020318"/>
                  </a:lnTo>
                  <a:lnTo>
                    <a:pt x="208716" y="1051502"/>
                  </a:lnTo>
                  <a:lnTo>
                    <a:pt x="244698" y="1080057"/>
                  </a:lnTo>
                  <a:lnTo>
                    <a:pt x="282849" y="1105828"/>
                  </a:lnTo>
                  <a:lnTo>
                    <a:pt x="323013" y="1128662"/>
                  </a:lnTo>
                  <a:lnTo>
                    <a:pt x="365038" y="1148406"/>
                  </a:lnTo>
                  <a:lnTo>
                    <a:pt x="408770" y="1164904"/>
                  </a:lnTo>
                  <a:lnTo>
                    <a:pt x="454054" y="1178004"/>
                  </a:lnTo>
                  <a:lnTo>
                    <a:pt x="500738" y="1187552"/>
                  </a:lnTo>
                  <a:lnTo>
                    <a:pt x="548667" y="1193393"/>
                  </a:lnTo>
                  <a:lnTo>
                    <a:pt x="597687" y="1195374"/>
                  </a:lnTo>
                  <a:lnTo>
                    <a:pt x="646707" y="1193393"/>
                  </a:lnTo>
                  <a:lnTo>
                    <a:pt x="694636" y="1187552"/>
                  </a:lnTo>
                  <a:lnTo>
                    <a:pt x="741320" y="1178004"/>
                  </a:lnTo>
                  <a:lnTo>
                    <a:pt x="786604" y="1164904"/>
                  </a:lnTo>
                  <a:lnTo>
                    <a:pt x="830336" y="1148406"/>
                  </a:lnTo>
                  <a:lnTo>
                    <a:pt x="872361" y="1128662"/>
                  </a:lnTo>
                  <a:lnTo>
                    <a:pt x="912525" y="1105828"/>
                  </a:lnTo>
                  <a:lnTo>
                    <a:pt x="950675" y="1080057"/>
                  </a:lnTo>
                  <a:lnTo>
                    <a:pt x="986657" y="1051502"/>
                  </a:lnTo>
                  <a:lnTo>
                    <a:pt x="1020317" y="1020318"/>
                  </a:lnTo>
                  <a:lnTo>
                    <a:pt x="1051502" y="986657"/>
                  </a:lnTo>
                  <a:lnTo>
                    <a:pt x="1080057" y="950675"/>
                  </a:lnTo>
                  <a:lnTo>
                    <a:pt x="1105828" y="912525"/>
                  </a:lnTo>
                  <a:lnTo>
                    <a:pt x="1128662" y="872361"/>
                  </a:lnTo>
                  <a:lnTo>
                    <a:pt x="1148406" y="830336"/>
                  </a:lnTo>
                  <a:lnTo>
                    <a:pt x="1164904" y="786604"/>
                  </a:lnTo>
                  <a:lnTo>
                    <a:pt x="1178004" y="741320"/>
                  </a:lnTo>
                  <a:lnTo>
                    <a:pt x="1187552" y="694636"/>
                  </a:lnTo>
                  <a:lnTo>
                    <a:pt x="1193393" y="646707"/>
                  </a:lnTo>
                  <a:lnTo>
                    <a:pt x="1195374" y="597687"/>
                  </a:lnTo>
                  <a:lnTo>
                    <a:pt x="1193393" y="548667"/>
                  </a:lnTo>
                  <a:lnTo>
                    <a:pt x="1187552" y="500738"/>
                  </a:lnTo>
                  <a:lnTo>
                    <a:pt x="1178004" y="454054"/>
                  </a:lnTo>
                  <a:lnTo>
                    <a:pt x="1164904" y="408770"/>
                  </a:lnTo>
                  <a:lnTo>
                    <a:pt x="1148406" y="365038"/>
                  </a:lnTo>
                  <a:lnTo>
                    <a:pt x="1128662" y="323013"/>
                  </a:lnTo>
                  <a:lnTo>
                    <a:pt x="1105828" y="282849"/>
                  </a:lnTo>
                  <a:lnTo>
                    <a:pt x="1080057" y="244698"/>
                  </a:lnTo>
                  <a:lnTo>
                    <a:pt x="1051502" y="208716"/>
                  </a:lnTo>
                  <a:lnTo>
                    <a:pt x="1020318" y="175056"/>
                  </a:lnTo>
                  <a:lnTo>
                    <a:pt x="986657" y="143872"/>
                  </a:lnTo>
                  <a:lnTo>
                    <a:pt x="950675" y="115317"/>
                  </a:lnTo>
                  <a:lnTo>
                    <a:pt x="912525" y="89546"/>
                  </a:lnTo>
                  <a:lnTo>
                    <a:pt x="872361" y="66711"/>
                  </a:lnTo>
                  <a:lnTo>
                    <a:pt x="830336" y="46968"/>
                  </a:lnTo>
                  <a:lnTo>
                    <a:pt x="786604" y="30470"/>
                  </a:lnTo>
                  <a:lnTo>
                    <a:pt x="741320" y="17370"/>
                  </a:lnTo>
                  <a:lnTo>
                    <a:pt x="694636" y="7822"/>
                  </a:lnTo>
                  <a:lnTo>
                    <a:pt x="646707" y="1981"/>
                  </a:lnTo>
                  <a:lnTo>
                    <a:pt x="597687" y="0"/>
                  </a:lnTo>
                  <a:close/>
                </a:path>
              </a:pathLst>
            </a:custGeom>
            <a:solidFill>
              <a:srgbClr val="EAE9EA"/>
            </a:solidFill>
          </p:spPr>
          <p:txBody>
            <a:bodyPr wrap="square" lIns="0" tIns="0" rIns="0" bIns="0" rtlCol="0"/>
            <a:lstStyle/>
            <a:p>
              <a:endParaRPr/>
            </a:p>
          </p:txBody>
        </p:sp>
        <p:sp>
          <p:nvSpPr>
            <p:cNvPr id="30" name="object 30"/>
            <p:cNvSpPr/>
            <p:nvPr/>
          </p:nvSpPr>
          <p:spPr>
            <a:xfrm>
              <a:off x="3145686" y="5819813"/>
              <a:ext cx="922019" cy="967740"/>
            </a:xfrm>
            <a:custGeom>
              <a:avLst/>
              <a:gdLst/>
              <a:ahLst/>
              <a:cxnLst/>
              <a:rect l="l" t="t" r="r" b="b"/>
              <a:pathLst>
                <a:path w="922020" h="967740">
                  <a:moveTo>
                    <a:pt x="128045" y="967698"/>
                  </a:moveTo>
                  <a:lnTo>
                    <a:pt x="100780" y="930175"/>
                  </a:lnTo>
                  <a:lnTo>
                    <a:pt x="76670" y="890898"/>
                  </a:lnTo>
                  <a:lnTo>
                    <a:pt x="55759" y="850075"/>
                  </a:lnTo>
                  <a:lnTo>
                    <a:pt x="38093" y="807914"/>
                  </a:lnTo>
                  <a:lnTo>
                    <a:pt x="23716" y="764624"/>
                  </a:lnTo>
                  <a:lnTo>
                    <a:pt x="12674" y="720412"/>
                  </a:lnTo>
                  <a:lnTo>
                    <a:pt x="5010" y="675488"/>
                  </a:lnTo>
                  <a:lnTo>
                    <a:pt x="770" y="630060"/>
                  </a:lnTo>
                  <a:lnTo>
                    <a:pt x="0" y="584336"/>
                  </a:lnTo>
                  <a:lnTo>
                    <a:pt x="2742" y="538524"/>
                  </a:lnTo>
                  <a:lnTo>
                    <a:pt x="9043" y="492832"/>
                  </a:lnTo>
                  <a:lnTo>
                    <a:pt x="18948" y="447470"/>
                  </a:lnTo>
                  <a:lnTo>
                    <a:pt x="32500" y="402645"/>
                  </a:lnTo>
                  <a:lnTo>
                    <a:pt x="49746" y="358566"/>
                  </a:lnTo>
                  <a:lnTo>
                    <a:pt x="70729" y="315440"/>
                  </a:lnTo>
                  <a:lnTo>
                    <a:pt x="95495" y="273477"/>
                  </a:lnTo>
                  <a:lnTo>
                    <a:pt x="123748" y="233370"/>
                  </a:lnTo>
                  <a:lnTo>
                    <a:pt x="154652" y="196273"/>
                  </a:lnTo>
                  <a:lnTo>
                    <a:pt x="187994" y="162232"/>
                  </a:lnTo>
                  <a:lnTo>
                    <a:pt x="223562" y="131294"/>
                  </a:lnTo>
                  <a:lnTo>
                    <a:pt x="261143" y="103503"/>
                  </a:lnTo>
                  <a:lnTo>
                    <a:pt x="300524" y="78906"/>
                  </a:lnTo>
                  <a:lnTo>
                    <a:pt x="341493" y="57549"/>
                  </a:lnTo>
                  <a:lnTo>
                    <a:pt x="383837" y="39477"/>
                  </a:lnTo>
                  <a:lnTo>
                    <a:pt x="427343" y="24736"/>
                  </a:lnTo>
                  <a:lnTo>
                    <a:pt x="471799" y="13372"/>
                  </a:lnTo>
                  <a:lnTo>
                    <a:pt x="516992" y="5431"/>
                  </a:lnTo>
                  <a:lnTo>
                    <a:pt x="562710" y="958"/>
                  </a:lnTo>
                  <a:lnTo>
                    <a:pt x="608739" y="0"/>
                  </a:lnTo>
                  <a:lnTo>
                    <a:pt x="654867" y="2601"/>
                  </a:lnTo>
                  <a:lnTo>
                    <a:pt x="700881" y="8809"/>
                  </a:lnTo>
                  <a:lnTo>
                    <a:pt x="746570" y="18668"/>
                  </a:lnTo>
                  <a:lnTo>
                    <a:pt x="791719" y="32225"/>
                  </a:lnTo>
                  <a:lnTo>
                    <a:pt x="836117" y="49525"/>
                  </a:lnTo>
                  <a:lnTo>
                    <a:pt x="879551" y="70614"/>
                  </a:lnTo>
                  <a:lnTo>
                    <a:pt x="921808" y="95538"/>
                  </a:lnTo>
                </a:path>
              </a:pathLst>
            </a:custGeom>
            <a:ln w="3746">
              <a:solidFill>
                <a:srgbClr val="000000"/>
              </a:solidFill>
            </a:ln>
          </p:spPr>
          <p:txBody>
            <a:bodyPr wrap="square" lIns="0" tIns="0" rIns="0" bIns="0" rtlCol="0"/>
            <a:lstStyle/>
            <a:p>
              <a:endParaRPr/>
            </a:p>
          </p:txBody>
        </p:sp>
        <p:sp>
          <p:nvSpPr>
            <p:cNvPr id="31" name="object 31"/>
            <p:cNvSpPr/>
            <p:nvPr/>
          </p:nvSpPr>
          <p:spPr>
            <a:xfrm>
              <a:off x="3059392" y="5733613"/>
              <a:ext cx="962025" cy="1124585"/>
            </a:xfrm>
            <a:custGeom>
              <a:avLst/>
              <a:gdLst/>
              <a:ahLst/>
              <a:cxnLst/>
              <a:rect l="l" t="t" r="r" b="b"/>
              <a:pathLst>
                <a:path w="962025" h="1124584">
                  <a:moveTo>
                    <a:pt x="160675" y="1124441"/>
                  </a:moveTo>
                  <a:lnTo>
                    <a:pt x="130583" y="1086082"/>
                  </a:lnTo>
                  <a:lnTo>
                    <a:pt x="103567" y="1046058"/>
                  </a:lnTo>
                  <a:lnTo>
                    <a:pt x="79642" y="1004548"/>
                  </a:lnTo>
                  <a:lnTo>
                    <a:pt x="58823" y="961728"/>
                  </a:lnTo>
                  <a:lnTo>
                    <a:pt x="41126" y="917777"/>
                  </a:lnTo>
                  <a:lnTo>
                    <a:pt x="26566" y="872872"/>
                  </a:lnTo>
                  <a:lnTo>
                    <a:pt x="15158" y="827190"/>
                  </a:lnTo>
                  <a:lnTo>
                    <a:pt x="6917" y="780910"/>
                  </a:lnTo>
                  <a:lnTo>
                    <a:pt x="1859" y="734208"/>
                  </a:lnTo>
                  <a:lnTo>
                    <a:pt x="0" y="687264"/>
                  </a:lnTo>
                  <a:lnTo>
                    <a:pt x="1353" y="640253"/>
                  </a:lnTo>
                  <a:lnTo>
                    <a:pt x="5935" y="593354"/>
                  </a:lnTo>
                  <a:lnTo>
                    <a:pt x="13761" y="546745"/>
                  </a:lnTo>
                  <a:lnTo>
                    <a:pt x="24845" y="500603"/>
                  </a:lnTo>
                  <a:lnTo>
                    <a:pt x="39205" y="455105"/>
                  </a:lnTo>
                  <a:lnTo>
                    <a:pt x="56853" y="410430"/>
                  </a:lnTo>
                  <a:lnTo>
                    <a:pt x="77807" y="366755"/>
                  </a:lnTo>
                  <a:lnTo>
                    <a:pt x="102081" y="324257"/>
                  </a:lnTo>
                  <a:lnTo>
                    <a:pt x="129690" y="283115"/>
                  </a:lnTo>
                  <a:lnTo>
                    <a:pt x="160650" y="243505"/>
                  </a:lnTo>
                  <a:lnTo>
                    <a:pt x="193387" y="207269"/>
                  </a:lnTo>
                  <a:lnTo>
                    <a:pt x="228094" y="173898"/>
                  </a:lnTo>
                  <a:lnTo>
                    <a:pt x="264606" y="143408"/>
                  </a:lnTo>
                  <a:lnTo>
                    <a:pt x="302762" y="115812"/>
                  </a:lnTo>
                  <a:lnTo>
                    <a:pt x="342398" y="91124"/>
                  </a:lnTo>
                  <a:lnTo>
                    <a:pt x="383352" y="69359"/>
                  </a:lnTo>
                  <a:lnTo>
                    <a:pt x="425461" y="50529"/>
                  </a:lnTo>
                  <a:lnTo>
                    <a:pt x="468563" y="34650"/>
                  </a:lnTo>
                  <a:lnTo>
                    <a:pt x="512495" y="21735"/>
                  </a:lnTo>
                  <a:lnTo>
                    <a:pt x="557095" y="11799"/>
                  </a:lnTo>
                  <a:lnTo>
                    <a:pt x="602199" y="4855"/>
                  </a:lnTo>
                  <a:lnTo>
                    <a:pt x="647645" y="917"/>
                  </a:lnTo>
                  <a:lnTo>
                    <a:pt x="693270" y="0"/>
                  </a:lnTo>
                  <a:lnTo>
                    <a:pt x="738912" y="2116"/>
                  </a:lnTo>
                  <a:lnTo>
                    <a:pt x="784407" y="7282"/>
                  </a:lnTo>
                  <a:lnTo>
                    <a:pt x="829594" y="15509"/>
                  </a:lnTo>
                  <a:lnTo>
                    <a:pt x="874310" y="26814"/>
                  </a:lnTo>
                  <a:lnTo>
                    <a:pt x="918392" y="41208"/>
                  </a:lnTo>
                  <a:lnTo>
                    <a:pt x="961677" y="58707"/>
                  </a:lnTo>
                </a:path>
              </a:pathLst>
            </a:custGeom>
            <a:ln w="3644">
              <a:solidFill>
                <a:srgbClr val="000000"/>
              </a:solidFill>
            </a:ln>
          </p:spPr>
          <p:txBody>
            <a:bodyPr wrap="square" lIns="0" tIns="0" rIns="0" bIns="0" rtlCol="0"/>
            <a:lstStyle/>
            <a:p>
              <a:endParaRPr/>
            </a:p>
          </p:txBody>
        </p:sp>
      </p:grpSp>
      <p:sp>
        <p:nvSpPr>
          <p:cNvPr id="32" name="object 32"/>
          <p:cNvSpPr txBox="1"/>
          <p:nvPr/>
        </p:nvSpPr>
        <p:spPr>
          <a:xfrm>
            <a:off x="3336039" y="6187578"/>
            <a:ext cx="805180" cy="445770"/>
          </a:xfrm>
          <a:prstGeom prst="rect">
            <a:avLst/>
          </a:prstGeom>
        </p:spPr>
        <p:txBody>
          <a:bodyPr vert="horz" wrap="square" lIns="0" tIns="12065" rIns="0" bIns="0" rtlCol="0">
            <a:spAutoFit/>
          </a:bodyPr>
          <a:lstStyle/>
          <a:p>
            <a:pPr marL="12065" marR="5080" algn="ctr">
              <a:lnSpc>
                <a:spcPct val="102099"/>
              </a:lnSpc>
              <a:spcBef>
                <a:spcPts val="95"/>
              </a:spcBef>
            </a:pPr>
            <a:r>
              <a:rPr sz="900" b="1" spc="55" dirty="0">
                <a:solidFill>
                  <a:srgbClr val="561E58"/>
                </a:solidFill>
                <a:latin typeface="Century Gothic"/>
                <a:cs typeface="Century Gothic"/>
              </a:rPr>
              <a:t>COMMUNITY </a:t>
            </a:r>
            <a:r>
              <a:rPr sz="900" b="1" spc="95" dirty="0">
                <a:solidFill>
                  <a:srgbClr val="561E58"/>
                </a:solidFill>
                <a:latin typeface="Century Gothic"/>
                <a:cs typeface="Century Gothic"/>
              </a:rPr>
              <a:t>FEEDBACK </a:t>
            </a:r>
            <a:r>
              <a:rPr sz="900" b="1" spc="55" dirty="0">
                <a:solidFill>
                  <a:srgbClr val="561E58"/>
                </a:solidFill>
                <a:latin typeface="Century Gothic"/>
                <a:cs typeface="Century Gothic"/>
              </a:rPr>
              <a:t>MECHANISM</a:t>
            </a:r>
            <a:endParaRPr sz="900">
              <a:latin typeface="Century Gothic"/>
              <a:cs typeface="Century Gothic"/>
            </a:endParaRPr>
          </a:p>
        </p:txBody>
      </p:sp>
      <p:grpSp>
        <p:nvGrpSpPr>
          <p:cNvPr id="33" name="object 33"/>
          <p:cNvGrpSpPr/>
          <p:nvPr/>
        </p:nvGrpSpPr>
        <p:grpSpPr>
          <a:xfrm>
            <a:off x="742764" y="4273174"/>
            <a:ext cx="5118735" cy="4288790"/>
            <a:chOff x="742764" y="4273174"/>
            <a:chExt cx="5118735" cy="4288790"/>
          </a:xfrm>
        </p:grpSpPr>
        <p:pic>
          <p:nvPicPr>
            <p:cNvPr id="34" name="object 34"/>
            <p:cNvPicPr/>
            <p:nvPr/>
          </p:nvPicPr>
          <p:blipFill>
            <a:blip r:embed="rId10" cstate="print"/>
            <a:stretch>
              <a:fillRect/>
            </a:stretch>
          </p:blipFill>
          <p:spPr>
            <a:xfrm>
              <a:off x="1572311" y="4281881"/>
              <a:ext cx="2144306" cy="4279900"/>
            </a:xfrm>
            <a:prstGeom prst="rect">
              <a:avLst/>
            </a:prstGeom>
          </p:spPr>
        </p:pic>
        <p:sp>
          <p:nvSpPr>
            <p:cNvPr id="35" name="object 35"/>
            <p:cNvSpPr/>
            <p:nvPr/>
          </p:nvSpPr>
          <p:spPr>
            <a:xfrm>
              <a:off x="3319970" y="4273181"/>
              <a:ext cx="2541270" cy="4288790"/>
            </a:xfrm>
            <a:custGeom>
              <a:avLst/>
              <a:gdLst/>
              <a:ahLst/>
              <a:cxnLst/>
              <a:rect l="l" t="t" r="r" b="b"/>
              <a:pathLst>
                <a:path w="2541270" h="4288790">
                  <a:moveTo>
                    <a:pt x="2139277" y="894422"/>
                  </a:moveTo>
                  <a:lnTo>
                    <a:pt x="2109774" y="854354"/>
                  </a:lnTo>
                  <a:lnTo>
                    <a:pt x="2079320" y="814946"/>
                  </a:lnTo>
                  <a:lnTo>
                    <a:pt x="2047913" y="776198"/>
                  </a:lnTo>
                  <a:lnTo>
                    <a:pt x="2015566" y="738124"/>
                  </a:lnTo>
                  <a:lnTo>
                    <a:pt x="1982279" y="700735"/>
                  </a:lnTo>
                  <a:lnTo>
                    <a:pt x="1948053" y="664044"/>
                  </a:lnTo>
                  <a:lnTo>
                    <a:pt x="1912886" y="628053"/>
                  </a:lnTo>
                  <a:lnTo>
                    <a:pt x="1875586" y="591629"/>
                  </a:lnTo>
                  <a:lnTo>
                    <a:pt x="1837550" y="556209"/>
                  </a:lnTo>
                  <a:lnTo>
                    <a:pt x="1798764" y="521792"/>
                  </a:lnTo>
                  <a:lnTo>
                    <a:pt x="1759242" y="488391"/>
                  </a:lnTo>
                  <a:lnTo>
                    <a:pt x="1719008" y="455993"/>
                  </a:lnTo>
                  <a:lnTo>
                    <a:pt x="1678051" y="424624"/>
                  </a:lnTo>
                  <a:lnTo>
                    <a:pt x="1636395" y="394284"/>
                  </a:lnTo>
                  <a:lnTo>
                    <a:pt x="1594040" y="364985"/>
                  </a:lnTo>
                  <a:lnTo>
                    <a:pt x="1551000" y="336727"/>
                  </a:lnTo>
                  <a:lnTo>
                    <a:pt x="1507286" y="309511"/>
                  </a:lnTo>
                  <a:lnTo>
                    <a:pt x="1462913" y="283349"/>
                  </a:lnTo>
                  <a:lnTo>
                    <a:pt x="1417878" y="258241"/>
                  </a:lnTo>
                  <a:lnTo>
                    <a:pt x="1372184" y="234213"/>
                  </a:lnTo>
                  <a:lnTo>
                    <a:pt x="1325867" y="211251"/>
                  </a:lnTo>
                  <a:lnTo>
                    <a:pt x="1278915" y="189357"/>
                  </a:lnTo>
                  <a:lnTo>
                    <a:pt x="1231341" y="168567"/>
                  </a:lnTo>
                  <a:lnTo>
                    <a:pt x="1184503" y="149402"/>
                  </a:lnTo>
                  <a:lnTo>
                    <a:pt x="1137335" y="131381"/>
                  </a:lnTo>
                  <a:lnTo>
                    <a:pt x="1089850" y="114515"/>
                  </a:lnTo>
                  <a:lnTo>
                    <a:pt x="1042047" y="98793"/>
                  </a:lnTo>
                  <a:lnTo>
                    <a:pt x="993940" y="84226"/>
                  </a:lnTo>
                  <a:lnTo>
                    <a:pt x="945553" y="70815"/>
                  </a:lnTo>
                  <a:lnTo>
                    <a:pt x="896874" y="58547"/>
                  </a:lnTo>
                  <a:lnTo>
                    <a:pt x="847915" y="47459"/>
                  </a:lnTo>
                  <a:lnTo>
                    <a:pt x="798703" y="37515"/>
                  </a:lnTo>
                  <a:lnTo>
                    <a:pt x="749236" y="28740"/>
                  </a:lnTo>
                  <a:lnTo>
                    <a:pt x="699516" y="21120"/>
                  </a:lnTo>
                  <a:lnTo>
                    <a:pt x="649566" y="14681"/>
                  </a:lnTo>
                  <a:lnTo>
                    <a:pt x="599401" y="9398"/>
                  </a:lnTo>
                  <a:lnTo>
                    <a:pt x="549008" y="5283"/>
                  </a:lnTo>
                  <a:lnTo>
                    <a:pt x="498411" y="2349"/>
                  </a:lnTo>
                  <a:lnTo>
                    <a:pt x="447611" y="584"/>
                  </a:lnTo>
                  <a:lnTo>
                    <a:pt x="396633" y="0"/>
                  </a:lnTo>
                  <a:lnTo>
                    <a:pt x="3695" y="0"/>
                  </a:lnTo>
                  <a:lnTo>
                    <a:pt x="77787" y="143903"/>
                  </a:lnTo>
                  <a:lnTo>
                    <a:pt x="77762" y="152527"/>
                  </a:lnTo>
                  <a:lnTo>
                    <a:pt x="0" y="300532"/>
                  </a:lnTo>
                  <a:lnTo>
                    <a:pt x="396633" y="300532"/>
                  </a:lnTo>
                  <a:lnTo>
                    <a:pt x="447471" y="301218"/>
                  </a:lnTo>
                  <a:lnTo>
                    <a:pt x="498081" y="303250"/>
                  </a:lnTo>
                  <a:lnTo>
                    <a:pt x="548436" y="306654"/>
                  </a:lnTo>
                  <a:lnTo>
                    <a:pt x="598512" y="311378"/>
                  </a:lnTo>
                  <a:lnTo>
                    <a:pt x="648296" y="317449"/>
                  </a:lnTo>
                  <a:lnTo>
                    <a:pt x="697776" y="324853"/>
                  </a:lnTo>
                  <a:lnTo>
                    <a:pt x="746912" y="333552"/>
                  </a:lnTo>
                  <a:lnTo>
                    <a:pt x="795680" y="343573"/>
                  </a:lnTo>
                  <a:lnTo>
                    <a:pt x="844092" y="354888"/>
                  </a:lnTo>
                  <a:lnTo>
                    <a:pt x="892086" y="367499"/>
                  </a:lnTo>
                  <a:lnTo>
                    <a:pt x="939673" y="381381"/>
                  </a:lnTo>
                  <a:lnTo>
                    <a:pt x="986815" y="396544"/>
                  </a:lnTo>
                  <a:lnTo>
                    <a:pt x="1033487" y="412965"/>
                  </a:lnTo>
                  <a:lnTo>
                    <a:pt x="1079677" y="430644"/>
                  </a:lnTo>
                  <a:lnTo>
                    <a:pt x="1125372" y="449567"/>
                  </a:lnTo>
                  <a:lnTo>
                    <a:pt x="1170546" y="469734"/>
                  </a:lnTo>
                  <a:lnTo>
                    <a:pt x="1215161" y="491134"/>
                  </a:lnTo>
                  <a:lnTo>
                    <a:pt x="1259217" y="513740"/>
                  </a:lnTo>
                  <a:lnTo>
                    <a:pt x="1302677" y="537565"/>
                  </a:lnTo>
                  <a:lnTo>
                    <a:pt x="1345539" y="562597"/>
                  </a:lnTo>
                  <a:lnTo>
                    <a:pt x="1387767" y="588822"/>
                  </a:lnTo>
                  <a:lnTo>
                    <a:pt x="1429334" y="616229"/>
                  </a:lnTo>
                  <a:lnTo>
                    <a:pt x="1470240" y="644817"/>
                  </a:lnTo>
                  <a:lnTo>
                    <a:pt x="1510449" y="674573"/>
                  </a:lnTo>
                  <a:lnTo>
                    <a:pt x="1549946" y="705485"/>
                  </a:lnTo>
                  <a:lnTo>
                    <a:pt x="1588706" y="737552"/>
                  </a:lnTo>
                  <a:lnTo>
                    <a:pt x="1626717" y="770750"/>
                  </a:lnTo>
                  <a:lnTo>
                    <a:pt x="1663941" y="805091"/>
                  </a:lnTo>
                  <a:lnTo>
                    <a:pt x="1700377" y="840562"/>
                  </a:lnTo>
                  <a:lnTo>
                    <a:pt x="1733829" y="874877"/>
                  </a:lnTo>
                  <a:lnTo>
                    <a:pt x="1766265" y="909904"/>
                  </a:lnTo>
                  <a:lnTo>
                    <a:pt x="1797697" y="945616"/>
                  </a:lnTo>
                  <a:lnTo>
                    <a:pt x="1828101" y="982014"/>
                  </a:lnTo>
                  <a:lnTo>
                    <a:pt x="1857502" y="1019073"/>
                  </a:lnTo>
                  <a:lnTo>
                    <a:pt x="1885873" y="1056767"/>
                  </a:lnTo>
                  <a:lnTo>
                    <a:pt x="1913216" y="1095070"/>
                  </a:lnTo>
                  <a:lnTo>
                    <a:pt x="2067775" y="1062304"/>
                  </a:lnTo>
                  <a:lnTo>
                    <a:pt x="2139277" y="894422"/>
                  </a:lnTo>
                  <a:close/>
                </a:path>
                <a:path w="2541270" h="4288790">
                  <a:moveTo>
                    <a:pt x="2540939" y="2144306"/>
                  </a:moveTo>
                  <a:lnTo>
                    <a:pt x="2540343" y="2093328"/>
                  </a:lnTo>
                  <a:lnTo>
                    <a:pt x="2538577" y="2042528"/>
                  </a:lnTo>
                  <a:lnTo>
                    <a:pt x="2535644" y="1991931"/>
                  </a:lnTo>
                  <a:lnTo>
                    <a:pt x="2531529" y="1941537"/>
                  </a:lnTo>
                  <a:lnTo>
                    <a:pt x="2526258" y="1891372"/>
                  </a:lnTo>
                  <a:lnTo>
                    <a:pt x="2519807" y="1841423"/>
                  </a:lnTo>
                  <a:lnTo>
                    <a:pt x="2512199" y="1791703"/>
                  </a:lnTo>
                  <a:lnTo>
                    <a:pt x="2503424" y="1742236"/>
                  </a:lnTo>
                  <a:lnTo>
                    <a:pt x="2493480" y="1693024"/>
                  </a:lnTo>
                  <a:lnTo>
                    <a:pt x="2482380" y="1644078"/>
                  </a:lnTo>
                  <a:lnTo>
                    <a:pt x="2470124" y="1595399"/>
                  </a:lnTo>
                  <a:lnTo>
                    <a:pt x="2456713" y="1546999"/>
                  </a:lnTo>
                  <a:lnTo>
                    <a:pt x="2442146" y="1498892"/>
                  </a:lnTo>
                  <a:lnTo>
                    <a:pt x="2426424" y="1451102"/>
                  </a:lnTo>
                  <a:lnTo>
                    <a:pt x="2409558" y="1403604"/>
                  </a:lnTo>
                  <a:lnTo>
                    <a:pt x="2391537" y="1356436"/>
                  </a:lnTo>
                  <a:lnTo>
                    <a:pt x="2372372" y="1309598"/>
                  </a:lnTo>
                  <a:lnTo>
                    <a:pt x="2351316" y="1261452"/>
                  </a:lnTo>
                  <a:lnTo>
                    <a:pt x="2329142" y="1213954"/>
                  </a:lnTo>
                  <a:lnTo>
                    <a:pt x="2305862" y="1167091"/>
                  </a:lnTo>
                  <a:lnTo>
                    <a:pt x="2281478" y="1120876"/>
                  </a:lnTo>
                  <a:lnTo>
                    <a:pt x="2256015" y="1075347"/>
                  </a:lnTo>
                  <a:lnTo>
                    <a:pt x="2229459" y="1030478"/>
                  </a:lnTo>
                  <a:lnTo>
                    <a:pt x="2201824" y="986294"/>
                  </a:lnTo>
                  <a:lnTo>
                    <a:pt x="2173122" y="942797"/>
                  </a:lnTo>
                  <a:lnTo>
                    <a:pt x="2105558" y="1101420"/>
                  </a:lnTo>
                  <a:lnTo>
                    <a:pt x="2098903" y="1106906"/>
                  </a:lnTo>
                  <a:lnTo>
                    <a:pt x="1943366" y="1139888"/>
                  </a:lnTo>
                  <a:lnTo>
                    <a:pt x="1970366" y="1182547"/>
                  </a:lnTo>
                  <a:lnTo>
                    <a:pt x="1996135" y="1225867"/>
                  </a:lnTo>
                  <a:lnTo>
                    <a:pt x="2020671" y="1269822"/>
                  </a:lnTo>
                  <a:lnTo>
                    <a:pt x="2043963" y="1314386"/>
                  </a:lnTo>
                  <a:lnTo>
                    <a:pt x="2065997" y="1359535"/>
                  </a:lnTo>
                  <a:lnTo>
                    <a:pt x="2086775" y="1405255"/>
                  </a:lnTo>
                  <a:lnTo>
                    <a:pt x="2106269" y="1451521"/>
                  </a:lnTo>
                  <a:lnTo>
                    <a:pt x="2124481" y="1498320"/>
                  </a:lnTo>
                  <a:lnTo>
                    <a:pt x="2141410" y="1545602"/>
                  </a:lnTo>
                  <a:lnTo>
                    <a:pt x="2157031" y="1593380"/>
                  </a:lnTo>
                  <a:lnTo>
                    <a:pt x="2171344" y="1641602"/>
                  </a:lnTo>
                  <a:lnTo>
                    <a:pt x="2184349" y="1690268"/>
                  </a:lnTo>
                  <a:lnTo>
                    <a:pt x="2196007" y="1739353"/>
                  </a:lnTo>
                  <a:lnTo>
                    <a:pt x="2206345" y="1788833"/>
                  </a:lnTo>
                  <a:lnTo>
                    <a:pt x="2215324" y="1838667"/>
                  </a:lnTo>
                  <a:lnTo>
                    <a:pt x="2222944" y="1888871"/>
                  </a:lnTo>
                  <a:lnTo>
                    <a:pt x="2229205" y="1939391"/>
                  </a:lnTo>
                  <a:lnTo>
                    <a:pt x="2234095" y="1990217"/>
                  </a:lnTo>
                  <a:lnTo>
                    <a:pt x="2237587" y="2041321"/>
                  </a:lnTo>
                  <a:lnTo>
                    <a:pt x="2239695" y="2092693"/>
                  </a:lnTo>
                  <a:lnTo>
                    <a:pt x="2240407" y="2144306"/>
                  </a:lnTo>
                  <a:lnTo>
                    <a:pt x="2239721" y="2195144"/>
                  </a:lnTo>
                  <a:lnTo>
                    <a:pt x="2237676" y="2245753"/>
                  </a:lnTo>
                  <a:lnTo>
                    <a:pt x="2234285" y="2296109"/>
                  </a:lnTo>
                  <a:lnTo>
                    <a:pt x="2229548" y="2346185"/>
                  </a:lnTo>
                  <a:lnTo>
                    <a:pt x="2223478" y="2395982"/>
                  </a:lnTo>
                  <a:lnTo>
                    <a:pt x="2216086" y="2445448"/>
                  </a:lnTo>
                  <a:lnTo>
                    <a:pt x="2207374" y="2494584"/>
                  </a:lnTo>
                  <a:lnTo>
                    <a:pt x="2197354" y="2543365"/>
                  </a:lnTo>
                  <a:lnTo>
                    <a:pt x="2186038" y="2591765"/>
                  </a:lnTo>
                  <a:lnTo>
                    <a:pt x="2173440" y="2639771"/>
                  </a:lnTo>
                  <a:lnTo>
                    <a:pt x="2159546" y="2687345"/>
                  </a:lnTo>
                  <a:lnTo>
                    <a:pt x="2144395" y="2734487"/>
                  </a:lnTo>
                  <a:lnTo>
                    <a:pt x="2127961" y="2781160"/>
                  </a:lnTo>
                  <a:lnTo>
                    <a:pt x="2110282" y="2827363"/>
                  </a:lnTo>
                  <a:lnTo>
                    <a:pt x="2091359" y="2873057"/>
                  </a:lnTo>
                  <a:lnTo>
                    <a:pt x="2071192" y="2918218"/>
                  </a:lnTo>
                  <a:lnTo>
                    <a:pt x="2049805" y="2962833"/>
                  </a:lnTo>
                  <a:lnTo>
                    <a:pt x="2027186" y="3006890"/>
                  </a:lnTo>
                  <a:lnTo>
                    <a:pt x="2003361" y="3050349"/>
                  </a:lnTo>
                  <a:lnTo>
                    <a:pt x="1978342" y="3093212"/>
                  </a:lnTo>
                  <a:lnTo>
                    <a:pt x="1952117" y="3135439"/>
                  </a:lnTo>
                  <a:lnTo>
                    <a:pt x="1924710" y="3177006"/>
                  </a:lnTo>
                  <a:lnTo>
                    <a:pt x="1896122" y="3217913"/>
                  </a:lnTo>
                  <a:lnTo>
                    <a:pt x="1866366" y="3258121"/>
                  </a:lnTo>
                  <a:lnTo>
                    <a:pt x="1835454" y="3297618"/>
                  </a:lnTo>
                  <a:lnTo>
                    <a:pt x="1803387" y="3336379"/>
                  </a:lnTo>
                  <a:lnTo>
                    <a:pt x="1770176" y="3374390"/>
                  </a:lnTo>
                  <a:lnTo>
                    <a:pt x="1735836" y="3411613"/>
                  </a:lnTo>
                  <a:lnTo>
                    <a:pt x="1700377" y="3448050"/>
                  </a:lnTo>
                  <a:lnTo>
                    <a:pt x="1663941" y="3483521"/>
                  </a:lnTo>
                  <a:lnTo>
                    <a:pt x="1626717" y="3517862"/>
                  </a:lnTo>
                  <a:lnTo>
                    <a:pt x="1588706" y="3551059"/>
                  </a:lnTo>
                  <a:lnTo>
                    <a:pt x="1549946" y="3583127"/>
                  </a:lnTo>
                  <a:lnTo>
                    <a:pt x="1510449" y="3614039"/>
                  </a:lnTo>
                  <a:lnTo>
                    <a:pt x="1470240" y="3643795"/>
                  </a:lnTo>
                  <a:lnTo>
                    <a:pt x="1429334" y="3672382"/>
                  </a:lnTo>
                  <a:lnTo>
                    <a:pt x="1387767" y="3699789"/>
                  </a:lnTo>
                  <a:lnTo>
                    <a:pt x="1345539" y="3726015"/>
                  </a:lnTo>
                  <a:lnTo>
                    <a:pt x="1302677" y="3751046"/>
                  </a:lnTo>
                  <a:lnTo>
                    <a:pt x="1259217" y="3774871"/>
                  </a:lnTo>
                  <a:lnTo>
                    <a:pt x="1215161" y="3797477"/>
                  </a:lnTo>
                  <a:lnTo>
                    <a:pt x="1170546" y="3818877"/>
                  </a:lnTo>
                  <a:lnTo>
                    <a:pt x="1125385" y="3839045"/>
                  </a:lnTo>
                  <a:lnTo>
                    <a:pt x="1079690" y="3857968"/>
                  </a:lnTo>
                  <a:lnTo>
                    <a:pt x="1033487" y="3875646"/>
                  </a:lnTo>
                  <a:lnTo>
                    <a:pt x="986815" y="3892067"/>
                  </a:lnTo>
                  <a:lnTo>
                    <a:pt x="939673" y="3907231"/>
                  </a:lnTo>
                  <a:lnTo>
                    <a:pt x="892086" y="3921112"/>
                  </a:lnTo>
                  <a:lnTo>
                    <a:pt x="844092" y="3933723"/>
                  </a:lnTo>
                  <a:lnTo>
                    <a:pt x="795693" y="3945039"/>
                  </a:lnTo>
                  <a:lnTo>
                    <a:pt x="746912" y="3955059"/>
                  </a:lnTo>
                  <a:lnTo>
                    <a:pt x="697776" y="3963759"/>
                  </a:lnTo>
                  <a:lnTo>
                    <a:pt x="648296" y="3971163"/>
                  </a:lnTo>
                  <a:lnTo>
                    <a:pt x="598512" y="3977221"/>
                  </a:lnTo>
                  <a:lnTo>
                    <a:pt x="548436" y="3981958"/>
                  </a:lnTo>
                  <a:lnTo>
                    <a:pt x="498081" y="3985349"/>
                  </a:lnTo>
                  <a:lnTo>
                    <a:pt x="447471" y="3987393"/>
                  </a:lnTo>
                  <a:lnTo>
                    <a:pt x="396633" y="3988079"/>
                  </a:lnTo>
                  <a:lnTo>
                    <a:pt x="396633" y="4288612"/>
                  </a:lnTo>
                  <a:lnTo>
                    <a:pt x="447611" y="4288028"/>
                  </a:lnTo>
                  <a:lnTo>
                    <a:pt x="498411" y="4286262"/>
                  </a:lnTo>
                  <a:lnTo>
                    <a:pt x="549008" y="4283316"/>
                  </a:lnTo>
                  <a:lnTo>
                    <a:pt x="599401" y="4279214"/>
                  </a:lnTo>
                  <a:lnTo>
                    <a:pt x="649566" y="4273931"/>
                  </a:lnTo>
                  <a:lnTo>
                    <a:pt x="699528" y="4267492"/>
                  </a:lnTo>
                  <a:lnTo>
                    <a:pt x="749236" y="4259872"/>
                  </a:lnTo>
                  <a:lnTo>
                    <a:pt x="798703" y="4251096"/>
                  </a:lnTo>
                  <a:lnTo>
                    <a:pt x="847915" y="4241152"/>
                  </a:lnTo>
                  <a:lnTo>
                    <a:pt x="896874" y="4230052"/>
                  </a:lnTo>
                  <a:lnTo>
                    <a:pt x="945553" y="4217797"/>
                  </a:lnTo>
                  <a:lnTo>
                    <a:pt x="993940" y="4204385"/>
                  </a:lnTo>
                  <a:lnTo>
                    <a:pt x="1042047" y="4189819"/>
                  </a:lnTo>
                  <a:lnTo>
                    <a:pt x="1089850" y="4174096"/>
                  </a:lnTo>
                  <a:lnTo>
                    <a:pt x="1137335" y="4157230"/>
                  </a:lnTo>
                  <a:lnTo>
                    <a:pt x="1184503" y="4139209"/>
                  </a:lnTo>
                  <a:lnTo>
                    <a:pt x="1231341" y="4120045"/>
                  </a:lnTo>
                  <a:lnTo>
                    <a:pt x="1278915" y="4099242"/>
                  </a:lnTo>
                  <a:lnTo>
                    <a:pt x="1325867" y="4077360"/>
                  </a:lnTo>
                  <a:lnTo>
                    <a:pt x="1372196" y="4054398"/>
                  </a:lnTo>
                  <a:lnTo>
                    <a:pt x="1417878" y="4030370"/>
                  </a:lnTo>
                  <a:lnTo>
                    <a:pt x="1462913" y="4005262"/>
                  </a:lnTo>
                  <a:lnTo>
                    <a:pt x="1507299" y="3979100"/>
                  </a:lnTo>
                  <a:lnTo>
                    <a:pt x="1551012" y="3951884"/>
                  </a:lnTo>
                  <a:lnTo>
                    <a:pt x="1594040" y="3923627"/>
                  </a:lnTo>
                  <a:lnTo>
                    <a:pt x="1636395" y="3894315"/>
                  </a:lnTo>
                  <a:lnTo>
                    <a:pt x="1678051" y="3863975"/>
                  </a:lnTo>
                  <a:lnTo>
                    <a:pt x="1719008" y="3832606"/>
                  </a:lnTo>
                  <a:lnTo>
                    <a:pt x="1759242" y="3800221"/>
                  </a:lnTo>
                  <a:lnTo>
                    <a:pt x="1798764" y="3766820"/>
                  </a:lnTo>
                  <a:lnTo>
                    <a:pt x="1837550" y="3732403"/>
                  </a:lnTo>
                  <a:lnTo>
                    <a:pt x="1875586" y="3696982"/>
                  </a:lnTo>
                  <a:lnTo>
                    <a:pt x="1912886" y="3660559"/>
                  </a:lnTo>
                  <a:lnTo>
                    <a:pt x="1949297" y="3623272"/>
                  </a:lnTo>
                  <a:lnTo>
                    <a:pt x="1984717" y="3585222"/>
                  </a:lnTo>
                  <a:lnTo>
                    <a:pt x="2019147" y="3546437"/>
                  </a:lnTo>
                  <a:lnTo>
                    <a:pt x="2052548" y="3506914"/>
                  </a:lnTo>
                  <a:lnTo>
                    <a:pt x="2084946" y="3466681"/>
                  </a:lnTo>
                  <a:lnTo>
                    <a:pt x="2116315" y="3425723"/>
                  </a:lnTo>
                  <a:lnTo>
                    <a:pt x="2146655" y="3384067"/>
                  </a:lnTo>
                  <a:lnTo>
                    <a:pt x="2175954" y="3341713"/>
                  </a:lnTo>
                  <a:lnTo>
                    <a:pt x="2204224" y="3298685"/>
                  </a:lnTo>
                  <a:lnTo>
                    <a:pt x="2231440" y="3254972"/>
                  </a:lnTo>
                  <a:lnTo>
                    <a:pt x="2257602" y="3210585"/>
                  </a:lnTo>
                  <a:lnTo>
                    <a:pt x="2282698" y="3165551"/>
                  </a:lnTo>
                  <a:lnTo>
                    <a:pt x="2306726" y="3119869"/>
                  </a:lnTo>
                  <a:lnTo>
                    <a:pt x="2329688" y="3073539"/>
                  </a:lnTo>
                  <a:lnTo>
                    <a:pt x="2351570" y="3026587"/>
                  </a:lnTo>
                  <a:lnTo>
                    <a:pt x="2372372" y="2979013"/>
                  </a:lnTo>
                  <a:lnTo>
                    <a:pt x="2391537" y="2932176"/>
                  </a:lnTo>
                  <a:lnTo>
                    <a:pt x="2409558" y="2885008"/>
                  </a:lnTo>
                  <a:lnTo>
                    <a:pt x="2426424" y="2837523"/>
                  </a:lnTo>
                  <a:lnTo>
                    <a:pt x="2442146" y="2789720"/>
                  </a:lnTo>
                  <a:lnTo>
                    <a:pt x="2456713" y="2741612"/>
                  </a:lnTo>
                  <a:lnTo>
                    <a:pt x="2470124" y="2693225"/>
                  </a:lnTo>
                  <a:lnTo>
                    <a:pt x="2482380" y="2644546"/>
                  </a:lnTo>
                  <a:lnTo>
                    <a:pt x="2493480" y="2595588"/>
                  </a:lnTo>
                  <a:lnTo>
                    <a:pt x="2503424" y="2546375"/>
                  </a:lnTo>
                  <a:lnTo>
                    <a:pt x="2512199" y="2496909"/>
                  </a:lnTo>
                  <a:lnTo>
                    <a:pt x="2519807" y="2447201"/>
                  </a:lnTo>
                  <a:lnTo>
                    <a:pt x="2526258" y="2397252"/>
                  </a:lnTo>
                  <a:lnTo>
                    <a:pt x="2531529" y="2347074"/>
                  </a:lnTo>
                  <a:lnTo>
                    <a:pt x="2535644" y="2296680"/>
                  </a:lnTo>
                  <a:lnTo>
                    <a:pt x="2538577" y="2246084"/>
                  </a:lnTo>
                  <a:lnTo>
                    <a:pt x="2540343" y="2195284"/>
                  </a:lnTo>
                  <a:lnTo>
                    <a:pt x="2540939" y="2144306"/>
                  </a:lnTo>
                  <a:close/>
                </a:path>
              </a:pathLst>
            </a:custGeom>
            <a:solidFill>
              <a:srgbClr val="992B7D"/>
            </a:solidFill>
          </p:spPr>
          <p:txBody>
            <a:bodyPr wrap="square" lIns="0" tIns="0" rIns="0" bIns="0" rtlCol="0"/>
            <a:lstStyle/>
            <a:p>
              <a:endParaRPr/>
            </a:p>
          </p:txBody>
        </p:sp>
        <p:sp>
          <p:nvSpPr>
            <p:cNvPr id="36" name="object 36"/>
            <p:cNvSpPr/>
            <p:nvPr/>
          </p:nvSpPr>
          <p:spPr>
            <a:xfrm>
              <a:off x="3263399" y="4273175"/>
              <a:ext cx="134620" cy="300990"/>
            </a:xfrm>
            <a:custGeom>
              <a:avLst/>
              <a:gdLst/>
              <a:ahLst/>
              <a:cxnLst/>
              <a:rect l="l" t="t" r="r" b="b"/>
              <a:pathLst>
                <a:path w="134620" h="300989">
                  <a:moveTo>
                    <a:pt x="60274" y="0"/>
                  </a:moveTo>
                  <a:lnTo>
                    <a:pt x="3937" y="0"/>
                  </a:lnTo>
                  <a:lnTo>
                    <a:pt x="80137" y="147993"/>
                  </a:lnTo>
                  <a:lnTo>
                    <a:pt x="0" y="300532"/>
                  </a:lnTo>
                  <a:lnTo>
                    <a:pt x="56578" y="300532"/>
                  </a:lnTo>
                  <a:lnTo>
                    <a:pt x="134327" y="152527"/>
                  </a:lnTo>
                  <a:lnTo>
                    <a:pt x="134366" y="143903"/>
                  </a:lnTo>
                  <a:lnTo>
                    <a:pt x="130632" y="136639"/>
                  </a:lnTo>
                  <a:lnTo>
                    <a:pt x="60274" y="0"/>
                  </a:lnTo>
                  <a:close/>
                </a:path>
              </a:pathLst>
            </a:custGeom>
            <a:solidFill>
              <a:srgbClr val="FFFFFF"/>
            </a:solidFill>
          </p:spPr>
          <p:txBody>
            <a:bodyPr wrap="square" lIns="0" tIns="0" rIns="0" bIns="0" rtlCol="0"/>
            <a:lstStyle/>
            <a:p>
              <a:endParaRPr/>
            </a:p>
          </p:txBody>
        </p:sp>
        <p:sp>
          <p:nvSpPr>
            <p:cNvPr id="37" name="object 37"/>
            <p:cNvSpPr/>
            <p:nvPr/>
          </p:nvSpPr>
          <p:spPr>
            <a:xfrm>
              <a:off x="799345" y="4273174"/>
              <a:ext cx="2544445" cy="300990"/>
            </a:xfrm>
            <a:custGeom>
              <a:avLst/>
              <a:gdLst/>
              <a:ahLst/>
              <a:cxnLst/>
              <a:rect l="l" t="t" r="r" b="b"/>
              <a:pathLst>
                <a:path w="2544445" h="300989">
                  <a:moveTo>
                    <a:pt x="2467991" y="0"/>
                  </a:moveTo>
                  <a:lnTo>
                    <a:pt x="3695" y="0"/>
                  </a:lnTo>
                  <a:lnTo>
                    <a:pt x="77787" y="143903"/>
                  </a:lnTo>
                  <a:lnTo>
                    <a:pt x="77749" y="152527"/>
                  </a:lnTo>
                  <a:lnTo>
                    <a:pt x="0" y="300532"/>
                  </a:lnTo>
                  <a:lnTo>
                    <a:pt x="2464054" y="300532"/>
                  </a:lnTo>
                  <a:lnTo>
                    <a:pt x="2544191" y="147993"/>
                  </a:lnTo>
                  <a:lnTo>
                    <a:pt x="2467991" y="0"/>
                  </a:lnTo>
                  <a:close/>
                </a:path>
              </a:pathLst>
            </a:custGeom>
            <a:solidFill>
              <a:srgbClr val="992B7D"/>
            </a:solidFill>
          </p:spPr>
          <p:txBody>
            <a:bodyPr wrap="square" lIns="0" tIns="0" rIns="0" bIns="0" rtlCol="0"/>
            <a:lstStyle/>
            <a:p>
              <a:endParaRPr/>
            </a:p>
          </p:txBody>
        </p:sp>
        <p:sp>
          <p:nvSpPr>
            <p:cNvPr id="38" name="object 38"/>
            <p:cNvSpPr/>
            <p:nvPr/>
          </p:nvSpPr>
          <p:spPr>
            <a:xfrm>
              <a:off x="742759" y="4273181"/>
              <a:ext cx="4750435" cy="1140460"/>
            </a:xfrm>
            <a:custGeom>
              <a:avLst/>
              <a:gdLst/>
              <a:ahLst/>
              <a:cxnLst/>
              <a:rect l="l" t="t" r="r" b="b"/>
              <a:pathLst>
                <a:path w="4750435" h="1140460">
                  <a:moveTo>
                    <a:pt x="134366" y="143903"/>
                  </a:moveTo>
                  <a:lnTo>
                    <a:pt x="130632" y="136639"/>
                  </a:lnTo>
                  <a:lnTo>
                    <a:pt x="60274" y="0"/>
                  </a:lnTo>
                  <a:lnTo>
                    <a:pt x="3937" y="0"/>
                  </a:lnTo>
                  <a:lnTo>
                    <a:pt x="80137" y="147993"/>
                  </a:lnTo>
                  <a:lnTo>
                    <a:pt x="0" y="300532"/>
                  </a:lnTo>
                  <a:lnTo>
                    <a:pt x="56578" y="300532"/>
                  </a:lnTo>
                  <a:lnTo>
                    <a:pt x="134327" y="152527"/>
                  </a:lnTo>
                  <a:lnTo>
                    <a:pt x="134366" y="143903"/>
                  </a:lnTo>
                  <a:close/>
                </a:path>
                <a:path w="4750435" h="1140460">
                  <a:moveTo>
                    <a:pt x="4750333" y="942797"/>
                  </a:moveTo>
                  <a:lnTo>
                    <a:pt x="4725073" y="906437"/>
                  </a:lnTo>
                  <a:lnTo>
                    <a:pt x="4716488" y="894422"/>
                  </a:lnTo>
                  <a:lnTo>
                    <a:pt x="4644987" y="1062304"/>
                  </a:lnTo>
                  <a:lnTo>
                    <a:pt x="4490440" y="1095070"/>
                  </a:lnTo>
                  <a:lnTo>
                    <a:pt x="4513161" y="1128598"/>
                  </a:lnTo>
                  <a:lnTo>
                    <a:pt x="4520577" y="1139875"/>
                  </a:lnTo>
                  <a:lnTo>
                    <a:pt x="4676102" y="1106906"/>
                  </a:lnTo>
                  <a:lnTo>
                    <a:pt x="4682769" y="1101432"/>
                  </a:lnTo>
                  <a:lnTo>
                    <a:pt x="4685970" y="1093914"/>
                  </a:lnTo>
                  <a:lnTo>
                    <a:pt x="4750333" y="942797"/>
                  </a:lnTo>
                  <a:close/>
                </a:path>
              </a:pathLst>
            </a:custGeom>
            <a:solidFill>
              <a:srgbClr val="FFFFFF"/>
            </a:solidFill>
          </p:spPr>
          <p:txBody>
            <a:bodyPr wrap="square" lIns="0" tIns="0" rIns="0" bIns="0" rtlCol="0"/>
            <a:lstStyle/>
            <a:p>
              <a:endParaRPr/>
            </a:p>
          </p:txBody>
        </p:sp>
      </p:grpSp>
      <p:sp>
        <p:nvSpPr>
          <p:cNvPr id="39" name="object 39"/>
          <p:cNvSpPr txBox="1"/>
          <p:nvPr/>
        </p:nvSpPr>
        <p:spPr>
          <a:xfrm>
            <a:off x="1071030" y="4333902"/>
            <a:ext cx="3288029" cy="560070"/>
          </a:xfrm>
          <a:prstGeom prst="rect">
            <a:avLst/>
          </a:prstGeom>
        </p:spPr>
        <p:txBody>
          <a:bodyPr vert="horz" wrap="square" lIns="0" tIns="14604" rIns="0" bIns="0" rtlCol="0">
            <a:spAutoFit/>
          </a:bodyPr>
          <a:lstStyle/>
          <a:p>
            <a:pPr marL="12700">
              <a:lnSpc>
                <a:spcPct val="100000"/>
              </a:lnSpc>
              <a:spcBef>
                <a:spcPts val="114"/>
              </a:spcBef>
            </a:pPr>
            <a:r>
              <a:rPr sz="850" b="1" spc="65" dirty="0">
                <a:solidFill>
                  <a:srgbClr val="FFFFFF"/>
                </a:solidFill>
                <a:latin typeface="Century Gothic"/>
                <a:cs typeface="Century Gothic"/>
              </a:rPr>
              <a:t>Building</a:t>
            </a:r>
            <a:r>
              <a:rPr sz="850" b="1" spc="15" dirty="0">
                <a:solidFill>
                  <a:srgbClr val="FFFFFF"/>
                </a:solidFill>
                <a:latin typeface="Century Gothic"/>
                <a:cs typeface="Century Gothic"/>
              </a:rPr>
              <a:t> </a:t>
            </a:r>
            <a:r>
              <a:rPr sz="850" b="1" spc="60" dirty="0">
                <a:solidFill>
                  <a:srgbClr val="FFFFFF"/>
                </a:solidFill>
                <a:latin typeface="Century Gothic"/>
                <a:cs typeface="Century Gothic"/>
              </a:rPr>
              <a:t>the</a:t>
            </a:r>
            <a:r>
              <a:rPr sz="850" b="1" spc="25" dirty="0">
                <a:solidFill>
                  <a:srgbClr val="FFFFFF"/>
                </a:solidFill>
                <a:latin typeface="Century Gothic"/>
                <a:cs typeface="Century Gothic"/>
              </a:rPr>
              <a:t> </a:t>
            </a:r>
            <a:r>
              <a:rPr sz="850" b="1" dirty="0">
                <a:solidFill>
                  <a:srgbClr val="FFFFFF"/>
                </a:solidFill>
                <a:latin typeface="Century Gothic"/>
                <a:cs typeface="Century Gothic"/>
              </a:rPr>
              <a:t>feedback</a:t>
            </a:r>
            <a:r>
              <a:rPr sz="850" b="1" spc="30" dirty="0">
                <a:solidFill>
                  <a:srgbClr val="FFFFFF"/>
                </a:solidFill>
                <a:latin typeface="Century Gothic"/>
                <a:cs typeface="Century Gothic"/>
              </a:rPr>
              <a:t> </a:t>
            </a:r>
            <a:r>
              <a:rPr sz="850" b="1" spc="35" dirty="0">
                <a:solidFill>
                  <a:srgbClr val="FFFFFF"/>
                </a:solidFill>
                <a:latin typeface="Century Gothic"/>
                <a:cs typeface="Century Gothic"/>
              </a:rPr>
              <a:t>mechanism</a:t>
            </a:r>
            <a:endParaRPr sz="850">
              <a:latin typeface="Century Gothic"/>
              <a:cs typeface="Century Gothic"/>
            </a:endParaRPr>
          </a:p>
          <a:p>
            <a:pPr>
              <a:lnSpc>
                <a:spcPct val="100000"/>
              </a:lnSpc>
            </a:pPr>
            <a:endParaRPr sz="1000">
              <a:latin typeface="Century Gothic"/>
              <a:cs typeface="Century Gothic"/>
            </a:endParaRPr>
          </a:p>
          <a:p>
            <a:pPr marR="5080" algn="r">
              <a:lnSpc>
                <a:spcPct val="100000"/>
              </a:lnSpc>
              <a:spcBef>
                <a:spcPts val="680"/>
              </a:spcBef>
            </a:pPr>
            <a:r>
              <a:rPr sz="1050" b="1" spc="-10" dirty="0">
                <a:solidFill>
                  <a:srgbClr val="FFFFFF"/>
                </a:solidFill>
                <a:latin typeface="Century Gothic"/>
                <a:cs typeface="Century Gothic"/>
              </a:rPr>
              <a:t>Collection</a:t>
            </a:r>
            <a:endParaRPr sz="1050">
              <a:latin typeface="Century Gothic"/>
              <a:cs typeface="Century Gothic"/>
            </a:endParaRPr>
          </a:p>
        </p:txBody>
      </p:sp>
      <p:sp>
        <p:nvSpPr>
          <p:cNvPr id="40" name="object 40"/>
          <p:cNvSpPr txBox="1"/>
          <p:nvPr/>
        </p:nvSpPr>
        <p:spPr>
          <a:xfrm>
            <a:off x="4600114" y="5861950"/>
            <a:ext cx="709295" cy="458470"/>
          </a:xfrm>
          <a:prstGeom prst="rect">
            <a:avLst/>
          </a:prstGeom>
        </p:spPr>
        <p:txBody>
          <a:bodyPr vert="horz" wrap="square" lIns="0" tIns="40005" rIns="0" bIns="0" rtlCol="0">
            <a:spAutoFit/>
          </a:bodyPr>
          <a:lstStyle/>
          <a:p>
            <a:pPr marL="34925" marR="5080" indent="-22860" algn="just">
              <a:lnSpc>
                <a:spcPts val="1060"/>
              </a:lnSpc>
              <a:spcBef>
                <a:spcPts val="315"/>
              </a:spcBef>
            </a:pPr>
            <a:r>
              <a:rPr sz="1050" b="1" spc="-10" dirty="0">
                <a:solidFill>
                  <a:srgbClr val="FFFFFF"/>
                </a:solidFill>
                <a:latin typeface="Century Gothic"/>
                <a:cs typeface="Century Gothic"/>
              </a:rPr>
              <a:t>Feedback </a:t>
            </a:r>
            <a:r>
              <a:rPr sz="1050" b="1" spc="10" dirty="0">
                <a:solidFill>
                  <a:srgbClr val="FFFFFF"/>
                </a:solidFill>
                <a:latin typeface="Century Gothic"/>
                <a:cs typeface="Century Gothic"/>
              </a:rPr>
              <a:t>referral</a:t>
            </a:r>
            <a:r>
              <a:rPr sz="1050" b="1" spc="280" dirty="0">
                <a:solidFill>
                  <a:srgbClr val="FFFFFF"/>
                </a:solidFill>
                <a:latin typeface="Century Gothic"/>
                <a:cs typeface="Century Gothic"/>
              </a:rPr>
              <a:t> </a:t>
            </a:r>
            <a:r>
              <a:rPr sz="1050" b="1" spc="-50" dirty="0">
                <a:solidFill>
                  <a:srgbClr val="FFFFFF"/>
                </a:solidFill>
                <a:latin typeface="Century Gothic"/>
                <a:cs typeface="Century Gothic"/>
              </a:rPr>
              <a:t>&amp; </a:t>
            </a:r>
            <a:r>
              <a:rPr sz="1050" b="1" spc="-10" dirty="0">
                <a:solidFill>
                  <a:srgbClr val="FFFFFF"/>
                </a:solidFill>
                <a:latin typeface="Century Gothic"/>
                <a:cs typeface="Century Gothic"/>
              </a:rPr>
              <a:t>analysis</a:t>
            </a:r>
            <a:endParaRPr sz="1050">
              <a:latin typeface="Century Gothic"/>
              <a:cs typeface="Century Gothic"/>
            </a:endParaRPr>
          </a:p>
        </p:txBody>
      </p:sp>
      <p:sp>
        <p:nvSpPr>
          <p:cNvPr id="41" name="object 41"/>
          <p:cNvSpPr txBox="1"/>
          <p:nvPr/>
        </p:nvSpPr>
        <p:spPr>
          <a:xfrm>
            <a:off x="3863598" y="7202041"/>
            <a:ext cx="596900" cy="323215"/>
          </a:xfrm>
          <a:prstGeom prst="rect">
            <a:avLst/>
          </a:prstGeom>
        </p:spPr>
        <p:txBody>
          <a:bodyPr vert="horz" wrap="square" lIns="0" tIns="40005" rIns="0" bIns="0" rtlCol="0">
            <a:spAutoFit/>
          </a:bodyPr>
          <a:lstStyle/>
          <a:p>
            <a:pPr marL="12700" marR="5080" indent="14604">
              <a:lnSpc>
                <a:spcPts val="1060"/>
              </a:lnSpc>
              <a:spcBef>
                <a:spcPts val="315"/>
              </a:spcBef>
            </a:pPr>
            <a:r>
              <a:rPr sz="1050" b="1" spc="55" dirty="0">
                <a:solidFill>
                  <a:srgbClr val="FFFFFF"/>
                </a:solidFill>
                <a:latin typeface="Century Gothic"/>
                <a:cs typeface="Century Gothic"/>
              </a:rPr>
              <a:t>Sharing </a:t>
            </a:r>
            <a:r>
              <a:rPr sz="1050" b="1" dirty="0">
                <a:solidFill>
                  <a:srgbClr val="FFFFFF"/>
                </a:solidFill>
                <a:latin typeface="Century Gothic"/>
                <a:cs typeface="Century Gothic"/>
              </a:rPr>
              <a:t>&amp;</a:t>
            </a:r>
            <a:r>
              <a:rPr sz="1050" b="1" spc="35" dirty="0">
                <a:solidFill>
                  <a:srgbClr val="FFFFFF"/>
                </a:solidFill>
                <a:latin typeface="Century Gothic"/>
                <a:cs typeface="Century Gothic"/>
              </a:rPr>
              <a:t> </a:t>
            </a:r>
            <a:r>
              <a:rPr sz="1050" b="1" spc="-10" dirty="0">
                <a:solidFill>
                  <a:srgbClr val="FFFFFF"/>
                </a:solidFill>
                <a:latin typeface="Century Gothic"/>
                <a:cs typeface="Century Gothic"/>
              </a:rPr>
              <a:t>action</a:t>
            </a:r>
            <a:endParaRPr sz="1050">
              <a:latin typeface="Century Gothic"/>
              <a:cs typeface="Century Gothic"/>
            </a:endParaRPr>
          </a:p>
        </p:txBody>
      </p:sp>
      <p:sp>
        <p:nvSpPr>
          <p:cNvPr id="42" name="object 42"/>
          <p:cNvSpPr txBox="1"/>
          <p:nvPr/>
        </p:nvSpPr>
        <p:spPr>
          <a:xfrm>
            <a:off x="2450207" y="6900050"/>
            <a:ext cx="603885" cy="323215"/>
          </a:xfrm>
          <a:prstGeom prst="rect">
            <a:avLst/>
          </a:prstGeom>
        </p:spPr>
        <p:txBody>
          <a:bodyPr vert="horz" wrap="square" lIns="0" tIns="40005" rIns="0" bIns="0" rtlCol="0">
            <a:spAutoFit/>
          </a:bodyPr>
          <a:lstStyle/>
          <a:p>
            <a:pPr marL="12700" marR="5080" indent="28575">
              <a:lnSpc>
                <a:spcPts val="1060"/>
              </a:lnSpc>
              <a:spcBef>
                <a:spcPts val="315"/>
              </a:spcBef>
            </a:pPr>
            <a:r>
              <a:rPr sz="1050" b="1" spc="-10" dirty="0">
                <a:solidFill>
                  <a:srgbClr val="FFFFFF"/>
                </a:solidFill>
                <a:latin typeface="Century Gothic"/>
                <a:cs typeface="Century Gothic"/>
              </a:rPr>
              <a:t>Closing </a:t>
            </a:r>
            <a:r>
              <a:rPr sz="1050" b="1" spc="70" dirty="0">
                <a:solidFill>
                  <a:srgbClr val="FFFFFF"/>
                </a:solidFill>
                <a:latin typeface="Century Gothic"/>
                <a:cs typeface="Century Gothic"/>
              </a:rPr>
              <a:t>the</a:t>
            </a:r>
            <a:r>
              <a:rPr sz="1050" b="1" spc="5" dirty="0">
                <a:solidFill>
                  <a:srgbClr val="FFFFFF"/>
                </a:solidFill>
                <a:latin typeface="Century Gothic"/>
                <a:cs typeface="Century Gothic"/>
              </a:rPr>
              <a:t> </a:t>
            </a:r>
            <a:r>
              <a:rPr sz="1050" b="1" spc="-20" dirty="0">
                <a:solidFill>
                  <a:srgbClr val="FFFFFF"/>
                </a:solidFill>
                <a:latin typeface="Century Gothic"/>
                <a:cs typeface="Century Gothic"/>
              </a:rPr>
              <a:t>loop</a:t>
            </a:r>
            <a:endParaRPr sz="1050">
              <a:latin typeface="Century Gothic"/>
              <a:cs typeface="Century Gothic"/>
            </a:endParaRPr>
          </a:p>
        </p:txBody>
      </p:sp>
      <p:sp>
        <p:nvSpPr>
          <p:cNvPr id="43" name="object 43"/>
          <p:cNvSpPr txBox="1"/>
          <p:nvPr/>
        </p:nvSpPr>
        <p:spPr>
          <a:xfrm>
            <a:off x="2132799" y="5279743"/>
            <a:ext cx="1023619" cy="458470"/>
          </a:xfrm>
          <a:prstGeom prst="rect">
            <a:avLst/>
          </a:prstGeom>
        </p:spPr>
        <p:txBody>
          <a:bodyPr vert="horz" wrap="square" lIns="0" tIns="40005" rIns="0" bIns="0" rtlCol="0">
            <a:spAutoFit/>
          </a:bodyPr>
          <a:lstStyle/>
          <a:p>
            <a:pPr marL="128270" marR="120650" indent="-635" algn="ctr">
              <a:lnSpc>
                <a:spcPts val="1060"/>
              </a:lnSpc>
              <a:spcBef>
                <a:spcPts val="315"/>
              </a:spcBef>
            </a:pPr>
            <a:r>
              <a:rPr sz="1050" b="1" spc="50" dirty="0">
                <a:solidFill>
                  <a:srgbClr val="FFFFFF"/>
                </a:solidFill>
                <a:latin typeface="Century Gothic"/>
                <a:cs typeface="Century Gothic"/>
              </a:rPr>
              <a:t>Review</a:t>
            </a:r>
            <a:r>
              <a:rPr sz="1050" b="1" spc="15" dirty="0">
                <a:solidFill>
                  <a:srgbClr val="FFFFFF"/>
                </a:solidFill>
                <a:latin typeface="Century Gothic"/>
                <a:cs typeface="Century Gothic"/>
              </a:rPr>
              <a:t> </a:t>
            </a:r>
            <a:r>
              <a:rPr sz="1050" b="1" spc="-50" dirty="0">
                <a:solidFill>
                  <a:srgbClr val="FFFFFF"/>
                </a:solidFill>
                <a:latin typeface="Century Gothic"/>
                <a:cs typeface="Century Gothic"/>
              </a:rPr>
              <a:t>&amp; </a:t>
            </a:r>
            <a:r>
              <a:rPr sz="1050" b="1" spc="-10" dirty="0">
                <a:solidFill>
                  <a:srgbClr val="FFFFFF"/>
                </a:solidFill>
                <a:latin typeface="Century Gothic"/>
                <a:cs typeface="Century Gothic"/>
              </a:rPr>
              <a:t>adaptation</a:t>
            </a:r>
            <a:endParaRPr sz="1050">
              <a:latin typeface="Century Gothic"/>
              <a:cs typeface="Century Gothic"/>
            </a:endParaRPr>
          </a:p>
          <a:p>
            <a:pPr algn="ctr">
              <a:lnSpc>
                <a:spcPts val="1070"/>
              </a:lnSpc>
            </a:pPr>
            <a:r>
              <a:rPr sz="1050" b="1" spc="50" dirty="0">
                <a:solidFill>
                  <a:srgbClr val="FFFFFF"/>
                </a:solidFill>
                <a:latin typeface="Century Gothic"/>
                <a:cs typeface="Century Gothic"/>
              </a:rPr>
              <a:t>of</a:t>
            </a:r>
            <a:r>
              <a:rPr sz="1050" b="1" spc="5" dirty="0">
                <a:solidFill>
                  <a:srgbClr val="FFFFFF"/>
                </a:solidFill>
                <a:latin typeface="Century Gothic"/>
                <a:cs typeface="Century Gothic"/>
              </a:rPr>
              <a:t> </a:t>
            </a:r>
            <a:r>
              <a:rPr sz="1050" b="1" spc="40" dirty="0">
                <a:solidFill>
                  <a:srgbClr val="FFFFFF"/>
                </a:solidFill>
                <a:latin typeface="Century Gothic"/>
                <a:cs typeface="Century Gothic"/>
              </a:rPr>
              <a:t>mechanism</a:t>
            </a:r>
            <a:endParaRPr sz="1050">
              <a:latin typeface="Century Gothic"/>
              <a:cs typeface="Century Gothic"/>
            </a:endParaRPr>
          </a:p>
        </p:txBody>
      </p:sp>
      <p:grpSp>
        <p:nvGrpSpPr>
          <p:cNvPr id="44" name="object 44"/>
          <p:cNvGrpSpPr/>
          <p:nvPr/>
        </p:nvGrpSpPr>
        <p:grpSpPr>
          <a:xfrm>
            <a:off x="1569280" y="4980826"/>
            <a:ext cx="3872865" cy="3466465"/>
            <a:chOff x="1569280" y="4980826"/>
            <a:chExt cx="3872865" cy="3466465"/>
          </a:xfrm>
        </p:grpSpPr>
        <p:sp>
          <p:nvSpPr>
            <p:cNvPr id="45" name="object 45"/>
            <p:cNvSpPr/>
            <p:nvPr/>
          </p:nvSpPr>
          <p:spPr>
            <a:xfrm>
              <a:off x="1569275" y="6231851"/>
              <a:ext cx="3872865" cy="2215515"/>
            </a:xfrm>
            <a:custGeom>
              <a:avLst/>
              <a:gdLst/>
              <a:ahLst/>
              <a:cxnLst/>
              <a:rect l="l" t="t" r="r" b="b"/>
              <a:pathLst>
                <a:path w="3872865" h="2215515">
                  <a:moveTo>
                    <a:pt x="307047" y="82105"/>
                  </a:moveTo>
                  <a:lnTo>
                    <a:pt x="161264" y="266"/>
                  </a:lnTo>
                  <a:lnTo>
                    <a:pt x="152628" y="0"/>
                  </a:lnTo>
                  <a:lnTo>
                    <a:pt x="145275" y="3530"/>
                  </a:lnTo>
                  <a:lnTo>
                    <a:pt x="5232" y="70408"/>
                  </a:lnTo>
                  <a:lnTo>
                    <a:pt x="0" y="126949"/>
                  </a:lnTo>
                  <a:lnTo>
                    <a:pt x="155219" y="54317"/>
                  </a:lnTo>
                  <a:lnTo>
                    <a:pt x="304546" y="138684"/>
                  </a:lnTo>
                  <a:lnTo>
                    <a:pt x="307047" y="82105"/>
                  </a:lnTo>
                  <a:close/>
                </a:path>
                <a:path w="3872865" h="2215515">
                  <a:moveTo>
                    <a:pt x="1551673" y="1931416"/>
                  </a:moveTo>
                  <a:lnTo>
                    <a:pt x="1494751" y="1911350"/>
                  </a:lnTo>
                  <a:lnTo>
                    <a:pt x="1367751" y="2020074"/>
                  </a:lnTo>
                  <a:lnTo>
                    <a:pt x="1364526" y="2028075"/>
                  </a:lnTo>
                  <a:lnTo>
                    <a:pt x="1365313" y="2036203"/>
                  </a:lnTo>
                  <a:lnTo>
                    <a:pt x="1379918" y="2190712"/>
                  </a:lnTo>
                  <a:lnTo>
                    <a:pt x="1431201" y="2215083"/>
                  </a:lnTo>
                  <a:lnTo>
                    <a:pt x="1416418" y="2044344"/>
                  </a:lnTo>
                  <a:lnTo>
                    <a:pt x="1551673" y="1931416"/>
                  </a:lnTo>
                  <a:close/>
                </a:path>
                <a:path w="3872865" h="2215515">
                  <a:moveTo>
                    <a:pt x="3872814" y="1460144"/>
                  </a:moveTo>
                  <a:lnTo>
                    <a:pt x="3702748" y="1439011"/>
                  </a:lnTo>
                  <a:lnTo>
                    <a:pt x="3623437" y="1288465"/>
                  </a:lnTo>
                  <a:lnTo>
                    <a:pt x="3589007" y="1334668"/>
                  </a:lnTo>
                  <a:lnTo>
                    <a:pt x="3668865" y="1481556"/>
                  </a:lnTo>
                  <a:lnTo>
                    <a:pt x="3676015" y="1486369"/>
                  </a:lnTo>
                  <a:lnTo>
                    <a:pt x="3684130" y="1487297"/>
                  </a:lnTo>
                  <a:lnTo>
                    <a:pt x="3838283" y="1505229"/>
                  </a:lnTo>
                  <a:lnTo>
                    <a:pt x="3872814" y="1460144"/>
                  </a:lnTo>
                  <a:close/>
                </a:path>
              </a:pathLst>
            </a:custGeom>
            <a:solidFill>
              <a:srgbClr val="FFFFFF"/>
            </a:solidFill>
          </p:spPr>
          <p:txBody>
            <a:bodyPr wrap="square" lIns="0" tIns="0" rIns="0" bIns="0" rtlCol="0"/>
            <a:lstStyle/>
            <a:p>
              <a:endParaRPr/>
            </a:p>
          </p:txBody>
        </p:sp>
        <p:sp>
          <p:nvSpPr>
            <p:cNvPr id="46" name="object 46"/>
            <p:cNvSpPr/>
            <p:nvPr/>
          </p:nvSpPr>
          <p:spPr>
            <a:xfrm>
              <a:off x="4019845" y="4985837"/>
              <a:ext cx="206375" cy="206375"/>
            </a:xfrm>
            <a:custGeom>
              <a:avLst/>
              <a:gdLst/>
              <a:ahLst/>
              <a:cxnLst/>
              <a:rect l="l" t="t" r="r" b="b"/>
              <a:pathLst>
                <a:path w="206375" h="206375">
                  <a:moveTo>
                    <a:pt x="205981" y="102984"/>
                  </a:moveTo>
                  <a:lnTo>
                    <a:pt x="197887" y="143073"/>
                  </a:lnTo>
                  <a:lnTo>
                    <a:pt x="175815" y="175807"/>
                  </a:lnTo>
                  <a:lnTo>
                    <a:pt x="143080" y="197876"/>
                  </a:lnTo>
                  <a:lnTo>
                    <a:pt x="102996" y="205968"/>
                  </a:lnTo>
                  <a:lnTo>
                    <a:pt x="62906" y="197876"/>
                  </a:lnTo>
                  <a:lnTo>
                    <a:pt x="30167" y="175807"/>
                  </a:lnTo>
                  <a:lnTo>
                    <a:pt x="8094" y="143073"/>
                  </a:lnTo>
                  <a:lnTo>
                    <a:pt x="0" y="102984"/>
                  </a:lnTo>
                  <a:lnTo>
                    <a:pt x="8094" y="62895"/>
                  </a:lnTo>
                  <a:lnTo>
                    <a:pt x="30167" y="30160"/>
                  </a:lnTo>
                  <a:lnTo>
                    <a:pt x="62906" y="8092"/>
                  </a:lnTo>
                  <a:lnTo>
                    <a:pt x="102996" y="0"/>
                  </a:lnTo>
                  <a:lnTo>
                    <a:pt x="143080" y="8092"/>
                  </a:lnTo>
                  <a:lnTo>
                    <a:pt x="175815" y="30160"/>
                  </a:lnTo>
                  <a:lnTo>
                    <a:pt x="197887" y="62895"/>
                  </a:lnTo>
                  <a:lnTo>
                    <a:pt x="205981" y="102984"/>
                  </a:lnTo>
                  <a:close/>
                </a:path>
              </a:pathLst>
            </a:custGeom>
            <a:ln w="10020">
              <a:solidFill>
                <a:srgbClr val="FFFFFF"/>
              </a:solidFill>
            </a:ln>
          </p:spPr>
          <p:txBody>
            <a:bodyPr wrap="square" lIns="0" tIns="0" rIns="0" bIns="0" rtlCol="0"/>
            <a:lstStyle/>
            <a:p>
              <a:endParaRPr/>
            </a:p>
          </p:txBody>
        </p:sp>
        <p:sp>
          <p:nvSpPr>
            <p:cNvPr id="47" name="object 47"/>
            <p:cNvSpPr/>
            <p:nvPr/>
          </p:nvSpPr>
          <p:spPr>
            <a:xfrm>
              <a:off x="4071504" y="5025181"/>
              <a:ext cx="90805" cy="118745"/>
            </a:xfrm>
            <a:custGeom>
              <a:avLst/>
              <a:gdLst/>
              <a:ahLst/>
              <a:cxnLst/>
              <a:rect l="l" t="t" r="r" b="b"/>
              <a:pathLst>
                <a:path w="90804" h="118745">
                  <a:moveTo>
                    <a:pt x="78866" y="118211"/>
                  </a:moveTo>
                  <a:lnTo>
                    <a:pt x="11569" y="118211"/>
                  </a:lnTo>
                  <a:lnTo>
                    <a:pt x="5181" y="118211"/>
                  </a:lnTo>
                  <a:lnTo>
                    <a:pt x="0" y="113029"/>
                  </a:lnTo>
                  <a:lnTo>
                    <a:pt x="0" y="106641"/>
                  </a:lnTo>
                  <a:lnTo>
                    <a:pt x="0" y="11569"/>
                  </a:lnTo>
                  <a:lnTo>
                    <a:pt x="0" y="5181"/>
                  </a:lnTo>
                  <a:lnTo>
                    <a:pt x="5181" y="0"/>
                  </a:lnTo>
                  <a:lnTo>
                    <a:pt x="11569" y="0"/>
                  </a:lnTo>
                  <a:lnTo>
                    <a:pt x="78866" y="0"/>
                  </a:lnTo>
                  <a:lnTo>
                    <a:pt x="85255" y="0"/>
                  </a:lnTo>
                  <a:lnTo>
                    <a:pt x="90436" y="5181"/>
                  </a:lnTo>
                  <a:lnTo>
                    <a:pt x="90436" y="11569"/>
                  </a:lnTo>
                  <a:lnTo>
                    <a:pt x="90436" y="106641"/>
                  </a:lnTo>
                  <a:lnTo>
                    <a:pt x="90436" y="113029"/>
                  </a:lnTo>
                  <a:lnTo>
                    <a:pt x="85255" y="118211"/>
                  </a:lnTo>
                  <a:lnTo>
                    <a:pt x="78866" y="118211"/>
                  </a:lnTo>
                  <a:close/>
                </a:path>
              </a:pathLst>
            </a:custGeom>
            <a:ln w="5003">
              <a:solidFill>
                <a:srgbClr val="FFFFFF"/>
              </a:solidFill>
            </a:ln>
          </p:spPr>
          <p:txBody>
            <a:bodyPr wrap="square" lIns="0" tIns="0" rIns="0" bIns="0" rtlCol="0"/>
            <a:lstStyle/>
            <a:p>
              <a:endParaRPr/>
            </a:p>
          </p:txBody>
        </p:sp>
        <p:sp>
          <p:nvSpPr>
            <p:cNvPr id="48" name="object 48"/>
            <p:cNvSpPr/>
            <p:nvPr/>
          </p:nvSpPr>
          <p:spPr>
            <a:xfrm>
              <a:off x="4079801" y="5036341"/>
              <a:ext cx="90805" cy="118110"/>
            </a:xfrm>
            <a:custGeom>
              <a:avLst/>
              <a:gdLst/>
              <a:ahLst/>
              <a:cxnLst/>
              <a:rect l="l" t="t" r="r" b="b"/>
              <a:pathLst>
                <a:path w="90804" h="118110">
                  <a:moveTo>
                    <a:pt x="81775" y="0"/>
                  </a:moveTo>
                  <a:lnTo>
                    <a:pt x="86766" y="1282"/>
                  </a:lnTo>
                  <a:lnTo>
                    <a:pt x="90449" y="5816"/>
                  </a:lnTo>
                  <a:lnTo>
                    <a:pt x="90449" y="11201"/>
                  </a:lnTo>
                  <a:lnTo>
                    <a:pt x="90449" y="106273"/>
                  </a:lnTo>
                  <a:lnTo>
                    <a:pt x="90449" y="112661"/>
                  </a:lnTo>
                  <a:lnTo>
                    <a:pt x="85267" y="117843"/>
                  </a:lnTo>
                  <a:lnTo>
                    <a:pt x="78867" y="117843"/>
                  </a:lnTo>
                  <a:lnTo>
                    <a:pt x="11569" y="117843"/>
                  </a:lnTo>
                  <a:lnTo>
                    <a:pt x="5181" y="117843"/>
                  </a:lnTo>
                  <a:lnTo>
                    <a:pt x="0" y="112661"/>
                  </a:lnTo>
                  <a:lnTo>
                    <a:pt x="0" y="106273"/>
                  </a:lnTo>
                </a:path>
              </a:pathLst>
            </a:custGeom>
            <a:ln w="5003">
              <a:solidFill>
                <a:srgbClr val="FFFFFF"/>
              </a:solidFill>
            </a:ln>
          </p:spPr>
          <p:txBody>
            <a:bodyPr wrap="square" lIns="0" tIns="0" rIns="0" bIns="0" rtlCol="0"/>
            <a:lstStyle/>
            <a:p>
              <a:endParaRPr/>
            </a:p>
          </p:txBody>
        </p:sp>
        <p:sp>
          <p:nvSpPr>
            <p:cNvPr id="49" name="object 49"/>
            <p:cNvSpPr/>
            <p:nvPr/>
          </p:nvSpPr>
          <p:spPr>
            <a:xfrm>
              <a:off x="4085711" y="5047033"/>
              <a:ext cx="57150" cy="0"/>
            </a:xfrm>
            <a:custGeom>
              <a:avLst/>
              <a:gdLst/>
              <a:ahLst/>
              <a:cxnLst/>
              <a:rect l="l" t="t" r="r" b="b"/>
              <a:pathLst>
                <a:path w="57150">
                  <a:moveTo>
                    <a:pt x="0" y="0"/>
                  </a:moveTo>
                  <a:lnTo>
                    <a:pt x="56680" y="0"/>
                  </a:lnTo>
                </a:path>
              </a:pathLst>
            </a:custGeom>
            <a:ln w="5003">
              <a:solidFill>
                <a:srgbClr val="FFFFFF"/>
              </a:solidFill>
            </a:ln>
          </p:spPr>
          <p:txBody>
            <a:bodyPr wrap="square" lIns="0" tIns="0" rIns="0" bIns="0" rtlCol="0"/>
            <a:lstStyle/>
            <a:p>
              <a:endParaRPr/>
            </a:p>
          </p:txBody>
        </p:sp>
        <p:sp>
          <p:nvSpPr>
            <p:cNvPr id="50" name="object 50"/>
            <p:cNvSpPr/>
            <p:nvPr/>
          </p:nvSpPr>
          <p:spPr>
            <a:xfrm>
              <a:off x="4085711" y="5064189"/>
              <a:ext cx="57150" cy="0"/>
            </a:xfrm>
            <a:custGeom>
              <a:avLst/>
              <a:gdLst/>
              <a:ahLst/>
              <a:cxnLst/>
              <a:rect l="l" t="t" r="r" b="b"/>
              <a:pathLst>
                <a:path w="57150">
                  <a:moveTo>
                    <a:pt x="0" y="0"/>
                  </a:moveTo>
                  <a:lnTo>
                    <a:pt x="56680" y="0"/>
                  </a:lnTo>
                </a:path>
              </a:pathLst>
            </a:custGeom>
            <a:ln w="5003">
              <a:solidFill>
                <a:srgbClr val="FFFFFF"/>
              </a:solidFill>
            </a:ln>
          </p:spPr>
          <p:txBody>
            <a:bodyPr wrap="square" lIns="0" tIns="0" rIns="0" bIns="0" rtlCol="0"/>
            <a:lstStyle/>
            <a:p>
              <a:endParaRPr/>
            </a:p>
          </p:txBody>
        </p:sp>
        <p:sp>
          <p:nvSpPr>
            <p:cNvPr id="51" name="object 51"/>
            <p:cNvSpPr/>
            <p:nvPr/>
          </p:nvSpPr>
          <p:spPr>
            <a:xfrm>
              <a:off x="4085711" y="5081344"/>
              <a:ext cx="57150" cy="0"/>
            </a:xfrm>
            <a:custGeom>
              <a:avLst/>
              <a:gdLst/>
              <a:ahLst/>
              <a:cxnLst/>
              <a:rect l="l" t="t" r="r" b="b"/>
              <a:pathLst>
                <a:path w="57150">
                  <a:moveTo>
                    <a:pt x="0" y="0"/>
                  </a:moveTo>
                  <a:lnTo>
                    <a:pt x="56680" y="0"/>
                  </a:lnTo>
                </a:path>
              </a:pathLst>
            </a:custGeom>
            <a:ln w="5003">
              <a:solidFill>
                <a:srgbClr val="FFFFFF"/>
              </a:solidFill>
            </a:ln>
          </p:spPr>
          <p:txBody>
            <a:bodyPr wrap="square" lIns="0" tIns="0" rIns="0" bIns="0" rtlCol="0"/>
            <a:lstStyle/>
            <a:p>
              <a:endParaRPr/>
            </a:p>
          </p:txBody>
        </p:sp>
        <p:sp>
          <p:nvSpPr>
            <p:cNvPr id="52" name="object 52"/>
            <p:cNvSpPr/>
            <p:nvPr/>
          </p:nvSpPr>
          <p:spPr>
            <a:xfrm>
              <a:off x="4085711" y="5098501"/>
              <a:ext cx="57150" cy="0"/>
            </a:xfrm>
            <a:custGeom>
              <a:avLst/>
              <a:gdLst/>
              <a:ahLst/>
              <a:cxnLst/>
              <a:rect l="l" t="t" r="r" b="b"/>
              <a:pathLst>
                <a:path w="57150">
                  <a:moveTo>
                    <a:pt x="0" y="0"/>
                  </a:moveTo>
                  <a:lnTo>
                    <a:pt x="56680" y="0"/>
                  </a:lnTo>
                </a:path>
              </a:pathLst>
            </a:custGeom>
            <a:ln w="5003">
              <a:solidFill>
                <a:srgbClr val="FFFFFF"/>
              </a:solidFill>
            </a:ln>
          </p:spPr>
          <p:txBody>
            <a:bodyPr wrap="square" lIns="0" tIns="0" rIns="0" bIns="0" rtlCol="0"/>
            <a:lstStyle/>
            <a:p>
              <a:endParaRPr/>
            </a:p>
          </p:txBody>
        </p:sp>
        <p:sp>
          <p:nvSpPr>
            <p:cNvPr id="53" name="object 53"/>
            <p:cNvSpPr/>
            <p:nvPr/>
          </p:nvSpPr>
          <p:spPr>
            <a:xfrm>
              <a:off x="4085711" y="5115656"/>
              <a:ext cx="57150" cy="0"/>
            </a:xfrm>
            <a:custGeom>
              <a:avLst/>
              <a:gdLst/>
              <a:ahLst/>
              <a:cxnLst/>
              <a:rect l="l" t="t" r="r" b="b"/>
              <a:pathLst>
                <a:path w="57150">
                  <a:moveTo>
                    <a:pt x="0" y="0"/>
                  </a:moveTo>
                  <a:lnTo>
                    <a:pt x="56680" y="0"/>
                  </a:lnTo>
                </a:path>
              </a:pathLst>
            </a:custGeom>
            <a:ln w="5003">
              <a:solidFill>
                <a:srgbClr val="FFFFFF"/>
              </a:solidFill>
            </a:ln>
          </p:spPr>
          <p:txBody>
            <a:bodyPr wrap="square" lIns="0" tIns="0" rIns="0" bIns="0" rtlCol="0"/>
            <a:lstStyle/>
            <a:p>
              <a:endParaRPr/>
            </a:p>
          </p:txBody>
        </p:sp>
        <p:pic>
          <p:nvPicPr>
            <p:cNvPr id="54" name="object 54"/>
            <p:cNvPicPr/>
            <p:nvPr/>
          </p:nvPicPr>
          <p:blipFill>
            <a:blip r:embed="rId11" cstate="print"/>
            <a:stretch>
              <a:fillRect/>
            </a:stretch>
          </p:blipFill>
          <p:spPr>
            <a:xfrm>
              <a:off x="4118475" y="5315677"/>
              <a:ext cx="91630" cy="71716"/>
            </a:xfrm>
            <a:prstGeom prst="rect">
              <a:avLst/>
            </a:prstGeom>
          </p:spPr>
        </p:pic>
        <p:sp>
          <p:nvSpPr>
            <p:cNvPr id="55" name="object 55"/>
            <p:cNvSpPr/>
            <p:nvPr/>
          </p:nvSpPr>
          <p:spPr>
            <a:xfrm>
              <a:off x="4026753" y="5215116"/>
              <a:ext cx="67945" cy="78740"/>
            </a:xfrm>
            <a:custGeom>
              <a:avLst/>
              <a:gdLst/>
              <a:ahLst/>
              <a:cxnLst/>
              <a:rect l="l" t="t" r="r" b="b"/>
              <a:pathLst>
                <a:path w="67945" h="78739">
                  <a:moveTo>
                    <a:pt x="59474" y="0"/>
                  </a:moveTo>
                  <a:lnTo>
                    <a:pt x="54381" y="330"/>
                  </a:lnTo>
                  <a:lnTo>
                    <a:pt x="51638" y="4241"/>
                  </a:lnTo>
                  <a:lnTo>
                    <a:pt x="19646" y="49936"/>
                  </a:lnTo>
                  <a:lnTo>
                    <a:pt x="15532" y="26631"/>
                  </a:lnTo>
                  <a:lnTo>
                    <a:pt x="11620" y="23876"/>
                  </a:lnTo>
                  <a:lnTo>
                    <a:pt x="2743" y="25450"/>
                  </a:lnTo>
                  <a:lnTo>
                    <a:pt x="0" y="29362"/>
                  </a:lnTo>
                  <a:lnTo>
                    <a:pt x="8216" y="75971"/>
                  </a:lnTo>
                  <a:lnTo>
                    <a:pt x="12128" y="78714"/>
                  </a:lnTo>
                  <a:lnTo>
                    <a:pt x="58737" y="70497"/>
                  </a:lnTo>
                  <a:lnTo>
                    <a:pt x="61480" y="66586"/>
                  </a:lnTo>
                  <a:lnTo>
                    <a:pt x="59918" y="57696"/>
                  </a:lnTo>
                  <a:lnTo>
                    <a:pt x="56006" y="54965"/>
                  </a:lnTo>
                  <a:lnTo>
                    <a:pt x="32702" y="59080"/>
                  </a:lnTo>
                  <a:lnTo>
                    <a:pt x="67436" y="9461"/>
                  </a:lnTo>
                  <a:lnTo>
                    <a:pt x="66649" y="5029"/>
                  </a:lnTo>
                  <a:lnTo>
                    <a:pt x="59474" y="0"/>
                  </a:lnTo>
                  <a:close/>
                </a:path>
              </a:pathLst>
            </a:custGeom>
            <a:solidFill>
              <a:srgbClr val="FFFFFF"/>
            </a:solidFill>
          </p:spPr>
          <p:txBody>
            <a:bodyPr wrap="square" lIns="0" tIns="0" rIns="0" bIns="0" rtlCol="0"/>
            <a:lstStyle/>
            <a:p>
              <a:endParaRPr/>
            </a:p>
          </p:txBody>
        </p:sp>
        <p:pic>
          <p:nvPicPr>
            <p:cNvPr id="56" name="object 56"/>
            <p:cNvPicPr/>
            <p:nvPr/>
          </p:nvPicPr>
          <p:blipFill>
            <a:blip r:embed="rId12" cstate="print"/>
            <a:stretch>
              <a:fillRect/>
            </a:stretch>
          </p:blipFill>
          <p:spPr>
            <a:xfrm>
              <a:off x="3857469" y="5215116"/>
              <a:ext cx="67437" cy="78714"/>
            </a:xfrm>
            <a:prstGeom prst="rect">
              <a:avLst/>
            </a:prstGeom>
          </p:spPr>
        </p:pic>
        <p:pic>
          <p:nvPicPr>
            <p:cNvPr id="57" name="object 57"/>
            <p:cNvPicPr/>
            <p:nvPr/>
          </p:nvPicPr>
          <p:blipFill>
            <a:blip r:embed="rId13" cstate="print"/>
            <a:stretch>
              <a:fillRect/>
            </a:stretch>
          </p:blipFill>
          <p:spPr>
            <a:xfrm>
              <a:off x="3740735" y="5315677"/>
              <a:ext cx="91630" cy="71716"/>
            </a:xfrm>
            <a:prstGeom prst="rect">
              <a:avLst/>
            </a:prstGeom>
          </p:spPr>
        </p:pic>
        <p:sp>
          <p:nvSpPr>
            <p:cNvPr id="58" name="object 58"/>
            <p:cNvSpPr/>
            <p:nvPr/>
          </p:nvSpPr>
          <p:spPr>
            <a:xfrm>
              <a:off x="3854314" y="5327375"/>
              <a:ext cx="243204" cy="273050"/>
            </a:xfrm>
            <a:custGeom>
              <a:avLst/>
              <a:gdLst/>
              <a:ahLst/>
              <a:cxnLst/>
              <a:rect l="l" t="t" r="r" b="b"/>
              <a:pathLst>
                <a:path w="243204" h="273050">
                  <a:moveTo>
                    <a:pt x="0" y="196024"/>
                  </a:moveTo>
                  <a:lnTo>
                    <a:pt x="0" y="251002"/>
                  </a:lnTo>
                  <a:lnTo>
                    <a:pt x="10198" y="257391"/>
                  </a:lnTo>
                  <a:lnTo>
                    <a:pt x="34366" y="264450"/>
                  </a:lnTo>
                  <a:lnTo>
                    <a:pt x="71830" y="270164"/>
                  </a:lnTo>
                  <a:lnTo>
                    <a:pt x="121920" y="272516"/>
                  </a:lnTo>
                  <a:lnTo>
                    <a:pt x="171995" y="270151"/>
                  </a:lnTo>
                  <a:lnTo>
                    <a:pt x="209369" y="264350"/>
                  </a:lnTo>
                  <a:lnTo>
                    <a:pt x="233298" y="257053"/>
                  </a:lnTo>
                  <a:lnTo>
                    <a:pt x="243039" y="250202"/>
                  </a:lnTo>
                  <a:lnTo>
                    <a:pt x="243039" y="213550"/>
                  </a:lnTo>
                  <a:lnTo>
                    <a:pt x="121920" y="213550"/>
                  </a:lnTo>
                  <a:lnTo>
                    <a:pt x="91104" y="213053"/>
                  </a:lnTo>
                  <a:lnTo>
                    <a:pt x="57673" y="210164"/>
                  </a:lnTo>
                  <a:lnTo>
                    <a:pt x="25886" y="204586"/>
                  </a:lnTo>
                  <a:lnTo>
                    <a:pt x="0" y="196024"/>
                  </a:lnTo>
                  <a:close/>
                </a:path>
                <a:path w="243204" h="273050">
                  <a:moveTo>
                    <a:pt x="243039" y="195224"/>
                  </a:moveTo>
                  <a:lnTo>
                    <a:pt x="217165" y="204136"/>
                  </a:lnTo>
                  <a:lnTo>
                    <a:pt x="185466" y="209764"/>
                  </a:lnTo>
                  <a:lnTo>
                    <a:pt x="152273" y="212703"/>
                  </a:lnTo>
                  <a:lnTo>
                    <a:pt x="121920" y="213550"/>
                  </a:lnTo>
                  <a:lnTo>
                    <a:pt x="243039" y="213550"/>
                  </a:lnTo>
                  <a:lnTo>
                    <a:pt x="243039" y="195224"/>
                  </a:lnTo>
                  <a:close/>
                </a:path>
                <a:path w="243204" h="273050">
                  <a:moveTo>
                    <a:pt x="0" y="119532"/>
                  </a:moveTo>
                  <a:lnTo>
                    <a:pt x="0" y="174510"/>
                  </a:lnTo>
                  <a:lnTo>
                    <a:pt x="9848" y="180899"/>
                  </a:lnTo>
                  <a:lnTo>
                    <a:pt x="33966" y="187958"/>
                  </a:lnTo>
                  <a:lnTo>
                    <a:pt x="71380" y="193672"/>
                  </a:lnTo>
                  <a:lnTo>
                    <a:pt x="121119" y="196024"/>
                  </a:lnTo>
                  <a:lnTo>
                    <a:pt x="170857" y="193672"/>
                  </a:lnTo>
                  <a:lnTo>
                    <a:pt x="208268" y="187958"/>
                  </a:lnTo>
                  <a:lnTo>
                    <a:pt x="232385" y="180899"/>
                  </a:lnTo>
                  <a:lnTo>
                    <a:pt x="242239" y="174510"/>
                  </a:lnTo>
                  <a:lnTo>
                    <a:pt x="242239" y="137858"/>
                  </a:lnTo>
                  <a:lnTo>
                    <a:pt x="121119" y="137858"/>
                  </a:lnTo>
                  <a:lnTo>
                    <a:pt x="90766" y="136900"/>
                  </a:lnTo>
                  <a:lnTo>
                    <a:pt x="57573" y="133777"/>
                  </a:lnTo>
                  <a:lnTo>
                    <a:pt x="25874" y="128112"/>
                  </a:lnTo>
                  <a:lnTo>
                    <a:pt x="0" y="119532"/>
                  </a:lnTo>
                  <a:close/>
                </a:path>
                <a:path w="243204" h="273050">
                  <a:moveTo>
                    <a:pt x="242239" y="119532"/>
                  </a:moveTo>
                  <a:lnTo>
                    <a:pt x="216365" y="128444"/>
                  </a:lnTo>
                  <a:lnTo>
                    <a:pt x="184665" y="134072"/>
                  </a:lnTo>
                  <a:lnTo>
                    <a:pt x="151473" y="137011"/>
                  </a:lnTo>
                  <a:lnTo>
                    <a:pt x="121119" y="137858"/>
                  </a:lnTo>
                  <a:lnTo>
                    <a:pt x="242239" y="137858"/>
                  </a:lnTo>
                  <a:lnTo>
                    <a:pt x="242239" y="119532"/>
                  </a:lnTo>
                  <a:close/>
                </a:path>
                <a:path w="243204" h="273050">
                  <a:moveTo>
                    <a:pt x="0" y="43027"/>
                  </a:moveTo>
                  <a:lnTo>
                    <a:pt x="0" y="98018"/>
                  </a:lnTo>
                  <a:lnTo>
                    <a:pt x="9848" y="104407"/>
                  </a:lnTo>
                  <a:lnTo>
                    <a:pt x="33966" y="111466"/>
                  </a:lnTo>
                  <a:lnTo>
                    <a:pt x="71380" y="117179"/>
                  </a:lnTo>
                  <a:lnTo>
                    <a:pt x="121119" y="119532"/>
                  </a:lnTo>
                  <a:lnTo>
                    <a:pt x="170746" y="117290"/>
                  </a:lnTo>
                  <a:lnTo>
                    <a:pt x="207973" y="111761"/>
                  </a:lnTo>
                  <a:lnTo>
                    <a:pt x="232053" y="104739"/>
                  </a:lnTo>
                  <a:lnTo>
                    <a:pt x="242239" y="98018"/>
                  </a:lnTo>
                  <a:lnTo>
                    <a:pt x="242239" y="61366"/>
                  </a:lnTo>
                  <a:lnTo>
                    <a:pt x="125107" y="61366"/>
                  </a:lnTo>
                  <a:lnTo>
                    <a:pt x="95811" y="60629"/>
                  </a:lnTo>
                  <a:lnTo>
                    <a:pt x="61658" y="57873"/>
                  </a:lnTo>
                  <a:lnTo>
                    <a:pt x="27952" y="52279"/>
                  </a:lnTo>
                  <a:lnTo>
                    <a:pt x="0" y="43027"/>
                  </a:lnTo>
                  <a:close/>
                </a:path>
                <a:path w="243204" h="273050">
                  <a:moveTo>
                    <a:pt x="242239" y="43027"/>
                  </a:moveTo>
                  <a:lnTo>
                    <a:pt x="216315" y="51947"/>
                  </a:lnTo>
                  <a:lnTo>
                    <a:pt x="184864" y="57578"/>
                  </a:lnTo>
                  <a:lnTo>
                    <a:pt x="152817" y="60519"/>
                  </a:lnTo>
                  <a:lnTo>
                    <a:pt x="125107" y="61366"/>
                  </a:lnTo>
                  <a:lnTo>
                    <a:pt x="242239" y="61366"/>
                  </a:lnTo>
                  <a:lnTo>
                    <a:pt x="242239" y="43027"/>
                  </a:lnTo>
                  <a:close/>
                </a:path>
                <a:path w="243204" h="273050">
                  <a:moveTo>
                    <a:pt x="121920" y="0"/>
                  </a:moveTo>
                  <a:lnTo>
                    <a:pt x="72735" y="2241"/>
                  </a:lnTo>
                  <a:lnTo>
                    <a:pt x="35656" y="7770"/>
                  </a:lnTo>
                  <a:lnTo>
                    <a:pt x="11429" y="14792"/>
                  </a:lnTo>
                  <a:lnTo>
                    <a:pt x="800" y="21513"/>
                  </a:lnTo>
                  <a:lnTo>
                    <a:pt x="11429" y="28240"/>
                  </a:lnTo>
                  <a:lnTo>
                    <a:pt x="35656" y="35261"/>
                  </a:lnTo>
                  <a:lnTo>
                    <a:pt x="72735" y="40787"/>
                  </a:lnTo>
                  <a:lnTo>
                    <a:pt x="121920" y="43027"/>
                  </a:lnTo>
                  <a:lnTo>
                    <a:pt x="148463" y="42130"/>
                  </a:lnTo>
                  <a:lnTo>
                    <a:pt x="186661" y="38842"/>
                  </a:lnTo>
                  <a:lnTo>
                    <a:pt x="222768" y="32269"/>
                  </a:lnTo>
                  <a:lnTo>
                    <a:pt x="243039" y="21513"/>
                  </a:lnTo>
                  <a:lnTo>
                    <a:pt x="232403" y="14792"/>
                  </a:lnTo>
                  <a:lnTo>
                    <a:pt x="208173" y="7770"/>
                  </a:lnTo>
                  <a:lnTo>
                    <a:pt x="171096" y="2241"/>
                  </a:lnTo>
                  <a:lnTo>
                    <a:pt x="121920" y="0"/>
                  </a:lnTo>
                  <a:close/>
                </a:path>
              </a:pathLst>
            </a:custGeom>
            <a:solidFill>
              <a:srgbClr val="FFFFFF"/>
            </a:solidFill>
          </p:spPr>
          <p:txBody>
            <a:bodyPr wrap="square" lIns="0" tIns="0" rIns="0" bIns="0" rtlCol="0"/>
            <a:lstStyle/>
            <a:p>
              <a:endParaRPr/>
            </a:p>
          </p:txBody>
        </p:sp>
        <p:pic>
          <p:nvPicPr>
            <p:cNvPr id="59" name="object 59"/>
            <p:cNvPicPr/>
            <p:nvPr/>
          </p:nvPicPr>
          <p:blipFill>
            <a:blip r:embed="rId14" cstate="print"/>
            <a:stretch>
              <a:fillRect/>
            </a:stretch>
          </p:blipFill>
          <p:spPr>
            <a:xfrm>
              <a:off x="3495015" y="5002222"/>
              <a:ext cx="399133" cy="446603"/>
            </a:xfrm>
            <a:prstGeom prst="rect">
              <a:avLst/>
            </a:prstGeom>
          </p:spPr>
        </p:pic>
        <p:pic>
          <p:nvPicPr>
            <p:cNvPr id="60" name="object 60"/>
            <p:cNvPicPr/>
            <p:nvPr/>
          </p:nvPicPr>
          <p:blipFill>
            <a:blip r:embed="rId15" cstate="print"/>
            <a:stretch>
              <a:fillRect/>
            </a:stretch>
          </p:blipFill>
          <p:spPr>
            <a:xfrm>
              <a:off x="4242842" y="5232836"/>
              <a:ext cx="216001" cy="215988"/>
            </a:xfrm>
            <a:prstGeom prst="rect">
              <a:avLst/>
            </a:prstGeom>
          </p:spPr>
        </p:pic>
        <p:sp>
          <p:nvSpPr>
            <p:cNvPr id="61" name="object 61"/>
            <p:cNvSpPr/>
            <p:nvPr/>
          </p:nvSpPr>
          <p:spPr>
            <a:xfrm>
              <a:off x="4895701" y="6434107"/>
              <a:ext cx="325120" cy="429895"/>
            </a:xfrm>
            <a:custGeom>
              <a:avLst/>
              <a:gdLst/>
              <a:ahLst/>
              <a:cxnLst/>
              <a:rect l="l" t="t" r="r" b="b"/>
              <a:pathLst>
                <a:path w="325120" h="429895">
                  <a:moveTo>
                    <a:pt x="0" y="160515"/>
                  </a:moveTo>
                  <a:lnTo>
                    <a:pt x="0" y="0"/>
                  </a:lnTo>
                  <a:lnTo>
                    <a:pt x="324535" y="0"/>
                  </a:lnTo>
                  <a:lnTo>
                    <a:pt x="324535" y="429742"/>
                  </a:lnTo>
                  <a:lnTo>
                    <a:pt x="0" y="429742"/>
                  </a:lnTo>
                  <a:lnTo>
                    <a:pt x="0" y="285140"/>
                  </a:lnTo>
                </a:path>
              </a:pathLst>
            </a:custGeom>
            <a:ln w="20040">
              <a:solidFill>
                <a:srgbClr val="FFFFFF"/>
              </a:solidFill>
            </a:ln>
          </p:spPr>
          <p:txBody>
            <a:bodyPr wrap="square" lIns="0" tIns="0" rIns="0" bIns="0" rtlCol="0"/>
            <a:lstStyle/>
            <a:p>
              <a:endParaRPr/>
            </a:p>
          </p:txBody>
        </p:sp>
        <p:sp>
          <p:nvSpPr>
            <p:cNvPr id="62" name="object 62"/>
            <p:cNvSpPr/>
            <p:nvPr/>
          </p:nvSpPr>
          <p:spPr>
            <a:xfrm>
              <a:off x="4937244" y="6493190"/>
              <a:ext cx="42545" cy="0"/>
            </a:xfrm>
            <a:custGeom>
              <a:avLst/>
              <a:gdLst/>
              <a:ahLst/>
              <a:cxnLst/>
              <a:rect l="l" t="t" r="r" b="b"/>
              <a:pathLst>
                <a:path w="42545">
                  <a:moveTo>
                    <a:pt x="0" y="0"/>
                  </a:moveTo>
                  <a:lnTo>
                    <a:pt x="42087" y="0"/>
                  </a:lnTo>
                </a:path>
              </a:pathLst>
            </a:custGeom>
            <a:ln w="20040">
              <a:solidFill>
                <a:srgbClr val="FFFFFF"/>
              </a:solidFill>
            </a:ln>
          </p:spPr>
          <p:txBody>
            <a:bodyPr wrap="square" lIns="0" tIns="0" rIns="0" bIns="0" rtlCol="0"/>
            <a:lstStyle/>
            <a:p>
              <a:endParaRPr/>
            </a:p>
          </p:txBody>
        </p:sp>
        <p:sp>
          <p:nvSpPr>
            <p:cNvPr id="63" name="object 63"/>
            <p:cNvSpPr/>
            <p:nvPr/>
          </p:nvSpPr>
          <p:spPr>
            <a:xfrm>
              <a:off x="4937244" y="6527180"/>
              <a:ext cx="56515" cy="0"/>
            </a:xfrm>
            <a:custGeom>
              <a:avLst/>
              <a:gdLst/>
              <a:ahLst/>
              <a:cxnLst/>
              <a:rect l="l" t="t" r="r" b="b"/>
              <a:pathLst>
                <a:path w="56514">
                  <a:moveTo>
                    <a:pt x="0" y="0"/>
                  </a:moveTo>
                  <a:lnTo>
                    <a:pt x="56299" y="0"/>
                  </a:lnTo>
                </a:path>
              </a:pathLst>
            </a:custGeom>
            <a:ln w="20040">
              <a:solidFill>
                <a:srgbClr val="FFFFFF"/>
              </a:solidFill>
            </a:ln>
          </p:spPr>
          <p:txBody>
            <a:bodyPr wrap="square" lIns="0" tIns="0" rIns="0" bIns="0" rtlCol="0"/>
            <a:lstStyle/>
            <a:p>
              <a:endParaRPr/>
            </a:p>
          </p:txBody>
        </p:sp>
        <p:sp>
          <p:nvSpPr>
            <p:cNvPr id="64" name="object 64"/>
            <p:cNvSpPr/>
            <p:nvPr/>
          </p:nvSpPr>
          <p:spPr>
            <a:xfrm>
              <a:off x="5055402" y="6629152"/>
              <a:ext cx="106045" cy="0"/>
            </a:xfrm>
            <a:custGeom>
              <a:avLst/>
              <a:gdLst/>
              <a:ahLst/>
              <a:cxnLst/>
              <a:rect l="l" t="t" r="r" b="b"/>
              <a:pathLst>
                <a:path w="106045">
                  <a:moveTo>
                    <a:pt x="0" y="0"/>
                  </a:moveTo>
                  <a:lnTo>
                    <a:pt x="105943" y="0"/>
                  </a:lnTo>
                </a:path>
              </a:pathLst>
            </a:custGeom>
            <a:ln w="20040">
              <a:solidFill>
                <a:srgbClr val="FFFFFF"/>
              </a:solidFill>
            </a:ln>
          </p:spPr>
          <p:txBody>
            <a:bodyPr wrap="square" lIns="0" tIns="0" rIns="0" bIns="0" rtlCol="0"/>
            <a:lstStyle/>
            <a:p>
              <a:endParaRPr/>
            </a:p>
          </p:txBody>
        </p:sp>
        <p:sp>
          <p:nvSpPr>
            <p:cNvPr id="65" name="object 65"/>
            <p:cNvSpPr/>
            <p:nvPr/>
          </p:nvSpPr>
          <p:spPr>
            <a:xfrm>
              <a:off x="5055402" y="6666919"/>
              <a:ext cx="106045" cy="0"/>
            </a:xfrm>
            <a:custGeom>
              <a:avLst/>
              <a:gdLst/>
              <a:ahLst/>
              <a:cxnLst/>
              <a:rect l="l" t="t" r="r" b="b"/>
              <a:pathLst>
                <a:path w="106045">
                  <a:moveTo>
                    <a:pt x="0" y="0"/>
                  </a:moveTo>
                  <a:lnTo>
                    <a:pt x="105943" y="0"/>
                  </a:lnTo>
                </a:path>
              </a:pathLst>
            </a:custGeom>
            <a:ln w="20040">
              <a:solidFill>
                <a:srgbClr val="FFFFFF"/>
              </a:solidFill>
            </a:ln>
          </p:spPr>
          <p:txBody>
            <a:bodyPr wrap="square" lIns="0" tIns="0" rIns="0" bIns="0" rtlCol="0"/>
            <a:lstStyle/>
            <a:p>
              <a:endParaRPr/>
            </a:p>
          </p:txBody>
        </p:sp>
        <p:sp>
          <p:nvSpPr>
            <p:cNvPr id="66" name="object 66"/>
            <p:cNvSpPr/>
            <p:nvPr/>
          </p:nvSpPr>
          <p:spPr>
            <a:xfrm>
              <a:off x="5055402" y="6704686"/>
              <a:ext cx="106045" cy="0"/>
            </a:xfrm>
            <a:custGeom>
              <a:avLst/>
              <a:gdLst/>
              <a:ahLst/>
              <a:cxnLst/>
              <a:rect l="l" t="t" r="r" b="b"/>
              <a:pathLst>
                <a:path w="106045">
                  <a:moveTo>
                    <a:pt x="0" y="0"/>
                  </a:moveTo>
                  <a:lnTo>
                    <a:pt x="105943" y="0"/>
                  </a:lnTo>
                </a:path>
              </a:pathLst>
            </a:custGeom>
            <a:ln w="20040">
              <a:solidFill>
                <a:srgbClr val="FFFFFF"/>
              </a:solidFill>
            </a:ln>
          </p:spPr>
          <p:txBody>
            <a:bodyPr wrap="square" lIns="0" tIns="0" rIns="0" bIns="0" rtlCol="0"/>
            <a:lstStyle/>
            <a:p>
              <a:endParaRPr/>
            </a:p>
          </p:txBody>
        </p:sp>
        <p:sp>
          <p:nvSpPr>
            <p:cNvPr id="67" name="object 67"/>
            <p:cNvSpPr/>
            <p:nvPr/>
          </p:nvSpPr>
          <p:spPr>
            <a:xfrm>
              <a:off x="5038067" y="6781840"/>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68" name="object 68"/>
            <p:cNvSpPr/>
            <p:nvPr/>
          </p:nvSpPr>
          <p:spPr>
            <a:xfrm>
              <a:off x="5038067" y="674676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69" name="object 69"/>
            <p:cNvSpPr/>
            <p:nvPr/>
          </p:nvSpPr>
          <p:spPr>
            <a:xfrm>
              <a:off x="5038067" y="681690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0" name="object 70"/>
            <p:cNvSpPr/>
            <p:nvPr/>
          </p:nvSpPr>
          <p:spPr>
            <a:xfrm>
              <a:off x="4936635" y="6781840"/>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1" name="object 71"/>
            <p:cNvSpPr/>
            <p:nvPr/>
          </p:nvSpPr>
          <p:spPr>
            <a:xfrm>
              <a:off x="4936635" y="674676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2" name="object 72"/>
            <p:cNvSpPr/>
            <p:nvPr/>
          </p:nvSpPr>
          <p:spPr>
            <a:xfrm>
              <a:off x="4936635" y="681690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3" name="object 73"/>
            <p:cNvSpPr/>
            <p:nvPr/>
          </p:nvSpPr>
          <p:spPr>
            <a:xfrm>
              <a:off x="5116839" y="6781840"/>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4" name="object 74"/>
            <p:cNvSpPr/>
            <p:nvPr/>
          </p:nvSpPr>
          <p:spPr>
            <a:xfrm>
              <a:off x="5116839" y="674676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5" name="object 75"/>
            <p:cNvSpPr/>
            <p:nvPr/>
          </p:nvSpPr>
          <p:spPr>
            <a:xfrm>
              <a:off x="5116839" y="6816909"/>
              <a:ext cx="52069" cy="0"/>
            </a:xfrm>
            <a:custGeom>
              <a:avLst/>
              <a:gdLst/>
              <a:ahLst/>
              <a:cxnLst/>
              <a:rect l="l" t="t" r="r" b="b"/>
              <a:pathLst>
                <a:path w="52070">
                  <a:moveTo>
                    <a:pt x="0" y="0"/>
                  </a:moveTo>
                  <a:lnTo>
                    <a:pt x="52006" y="0"/>
                  </a:lnTo>
                </a:path>
              </a:pathLst>
            </a:custGeom>
            <a:ln w="20040">
              <a:solidFill>
                <a:srgbClr val="FFFFFF"/>
              </a:solidFill>
            </a:ln>
          </p:spPr>
          <p:txBody>
            <a:bodyPr wrap="square" lIns="0" tIns="0" rIns="0" bIns="0" rtlCol="0"/>
            <a:lstStyle/>
            <a:p>
              <a:endParaRPr/>
            </a:p>
          </p:txBody>
        </p:sp>
        <p:sp>
          <p:nvSpPr>
            <p:cNvPr id="76" name="object 76"/>
            <p:cNvSpPr/>
            <p:nvPr/>
          </p:nvSpPr>
          <p:spPr>
            <a:xfrm>
              <a:off x="4875743" y="6632920"/>
              <a:ext cx="37465" cy="65405"/>
            </a:xfrm>
            <a:custGeom>
              <a:avLst/>
              <a:gdLst/>
              <a:ahLst/>
              <a:cxnLst/>
              <a:rect l="l" t="t" r="r" b="b"/>
              <a:pathLst>
                <a:path w="37464" h="65404">
                  <a:moveTo>
                    <a:pt x="37223" y="65290"/>
                  </a:moveTo>
                  <a:lnTo>
                    <a:pt x="0" y="65290"/>
                  </a:lnTo>
                  <a:lnTo>
                    <a:pt x="0" y="0"/>
                  </a:lnTo>
                  <a:lnTo>
                    <a:pt x="37223" y="0"/>
                  </a:lnTo>
                  <a:lnTo>
                    <a:pt x="37223" y="65290"/>
                  </a:lnTo>
                  <a:close/>
                </a:path>
              </a:pathLst>
            </a:custGeom>
            <a:ln w="10020">
              <a:solidFill>
                <a:srgbClr val="FFFFFF"/>
              </a:solidFill>
            </a:ln>
          </p:spPr>
          <p:txBody>
            <a:bodyPr wrap="square" lIns="0" tIns="0" rIns="0" bIns="0" rtlCol="0"/>
            <a:lstStyle/>
            <a:p>
              <a:endParaRPr/>
            </a:p>
          </p:txBody>
        </p:sp>
        <p:sp>
          <p:nvSpPr>
            <p:cNvPr id="77" name="object 77"/>
            <p:cNvSpPr/>
            <p:nvPr/>
          </p:nvSpPr>
          <p:spPr>
            <a:xfrm>
              <a:off x="4912969" y="6613451"/>
              <a:ext cx="37465" cy="85090"/>
            </a:xfrm>
            <a:custGeom>
              <a:avLst/>
              <a:gdLst/>
              <a:ahLst/>
              <a:cxnLst/>
              <a:rect l="l" t="t" r="r" b="b"/>
              <a:pathLst>
                <a:path w="37464" h="85090">
                  <a:moveTo>
                    <a:pt x="37223" y="84759"/>
                  </a:moveTo>
                  <a:lnTo>
                    <a:pt x="0" y="84759"/>
                  </a:lnTo>
                  <a:lnTo>
                    <a:pt x="0" y="0"/>
                  </a:lnTo>
                  <a:lnTo>
                    <a:pt x="37223" y="0"/>
                  </a:lnTo>
                  <a:lnTo>
                    <a:pt x="37223" y="84759"/>
                  </a:lnTo>
                  <a:close/>
                </a:path>
              </a:pathLst>
            </a:custGeom>
            <a:ln w="10020">
              <a:solidFill>
                <a:srgbClr val="FFFFFF"/>
              </a:solidFill>
            </a:ln>
          </p:spPr>
          <p:txBody>
            <a:bodyPr wrap="square" lIns="0" tIns="0" rIns="0" bIns="0" rtlCol="0"/>
            <a:lstStyle/>
            <a:p>
              <a:endParaRPr/>
            </a:p>
          </p:txBody>
        </p:sp>
        <p:sp>
          <p:nvSpPr>
            <p:cNvPr id="78" name="object 78"/>
            <p:cNvSpPr/>
            <p:nvPr/>
          </p:nvSpPr>
          <p:spPr>
            <a:xfrm>
              <a:off x="4950200" y="6580875"/>
              <a:ext cx="37465" cy="117475"/>
            </a:xfrm>
            <a:custGeom>
              <a:avLst/>
              <a:gdLst/>
              <a:ahLst/>
              <a:cxnLst/>
              <a:rect l="l" t="t" r="r" b="b"/>
              <a:pathLst>
                <a:path w="37464" h="117475">
                  <a:moveTo>
                    <a:pt x="37223" y="117335"/>
                  </a:moveTo>
                  <a:lnTo>
                    <a:pt x="0" y="117335"/>
                  </a:lnTo>
                  <a:lnTo>
                    <a:pt x="0" y="0"/>
                  </a:lnTo>
                  <a:lnTo>
                    <a:pt x="37223" y="0"/>
                  </a:lnTo>
                  <a:lnTo>
                    <a:pt x="37223" y="117335"/>
                  </a:lnTo>
                  <a:close/>
                </a:path>
              </a:pathLst>
            </a:custGeom>
            <a:ln w="10020">
              <a:solidFill>
                <a:srgbClr val="FFFFFF"/>
              </a:solidFill>
            </a:ln>
          </p:spPr>
          <p:txBody>
            <a:bodyPr wrap="square" lIns="0" tIns="0" rIns="0" bIns="0" rtlCol="0"/>
            <a:lstStyle/>
            <a:p>
              <a:endParaRPr/>
            </a:p>
          </p:txBody>
        </p:sp>
        <p:sp>
          <p:nvSpPr>
            <p:cNvPr id="79" name="object 79"/>
            <p:cNvSpPr/>
            <p:nvPr/>
          </p:nvSpPr>
          <p:spPr>
            <a:xfrm>
              <a:off x="4987426" y="6562549"/>
              <a:ext cx="37465" cy="135890"/>
            </a:xfrm>
            <a:custGeom>
              <a:avLst/>
              <a:gdLst/>
              <a:ahLst/>
              <a:cxnLst/>
              <a:rect l="l" t="t" r="r" b="b"/>
              <a:pathLst>
                <a:path w="37464" h="135890">
                  <a:moveTo>
                    <a:pt x="37223" y="135661"/>
                  </a:moveTo>
                  <a:lnTo>
                    <a:pt x="0" y="135661"/>
                  </a:lnTo>
                  <a:lnTo>
                    <a:pt x="0" y="0"/>
                  </a:lnTo>
                  <a:lnTo>
                    <a:pt x="37223" y="0"/>
                  </a:lnTo>
                  <a:lnTo>
                    <a:pt x="37223" y="135661"/>
                  </a:lnTo>
                  <a:close/>
                </a:path>
              </a:pathLst>
            </a:custGeom>
            <a:ln w="10020">
              <a:solidFill>
                <a:srgbClr val="FFFFFF"/>
              </a:solidFill>
            </a:ln>
          </p:spPr>
          <p:txBody>
            <a:bodyPr wrap="square" lIns="0" tIns="0" rIns="0" bIns="0" rtlCol="0"/>
            <a:lstStyle/>
            <a:p>
              <a:endParaRPr/>
            </a:p>
          </p:txBody>
        </p:sp>
        <p:sp>
          <p:nvSpPr>
            <p:cNvPr id="80" name="object 80"/>
            <p:cNvSpPr/>
            <p:nvPr/>
          </p:nvSpPr>
          <p:spPr>
            <a:xfrm>
              <a:off x="5051873" y="6488871"/>
              <a:ext cx="109855" cy="99695"/>
            </a:xfrm>
            <a:custGeom>
              <a:avLst/>
              <a:gdLst/>
              <a:ahLst/>
              <a:cxnLst/>
              <a:rect l="l" t="t" r="r" b="b"/>
              <a:pathLst>
                <a:path w="109854" h="99695">
                  <a:moveTo>
                    <a:pt x="109474" y="99098"/>
                  </a:moveTo>
                  <a:lnTo>
                    <a:pt x="0" y="99098"/>
                  </a:lnTo>
                  <a:lnTo>
                    <a:pt x="0" y="0"/>
                  </a:lnTo>
                  <a:lnTo>
                    <a:pt x="109474" y="0"/>
                  </a:lnTo>
                  <a:lnTo>
                    <a:pt x="109474" y="99098"/>
                  </a:lnTo>
                  <a:close/>
                </a:path>
              </a:pathLst>
            </a:custGeom>
            <a:ln w="10020">
              <a:solidFill>
                <a:srgbClr val="FFFFFF"/>
              </a:solidFill>
            </a:ln>
          </p:spPr>
          <p:txBody>
            <a:bodyPr wrap="square" lIns="0" tIns="0" rIns="0" bIns="0" rtlCol="0"/>
            <a:lstStyle/>
            <a:p>
              <a:endParaRPr/>
            </a:p>
          </p:txBody>
        </p:sp>
        <p:sp>
          <p:nvSpPr>
            <p:cNvPr id="81" name="object 81"/>
            <p:cNvSpPr/>
            <p:nvPr/>
          </p:nvSpPr>
          <p:spPr>
            <a:xfrm>
              <a:off x="5106608" y="6488873"/>
              <a:ext cx="0" cy="99695"/>
            </a:xfrm>
            <a:custGeom>
              <a:avLst/>
              <a:gdLst/>
              <a:ahLst/>
              <a:cxnLst/>
              <a:rect l="l" t="t" r="r" b="b"/>
              <a:pathLst>
                <a:path h="99695">
                  <a:moveTo>
                    <a:pt x="0" y="0"/>
                  </a:moveTo>
                  <a:lnTo>
                    <a:pt x="0" y="99098"/>
                  </a:lnTo>
                </a:path>
              </a:pathLst>
            </a:custGeom>
            <a:ln w="10020">
              <a:solidFill>
                <a:srgbClr val="FFFFFF"/>
              </a:solidFill>
            </a:ln>
          </p:spPr>
          <p:txBody>
            <a:bodyPr wrap="square" lIns="0" tIns="0" rIns="0" bIns="0" rtlCol="0"/>
            <a:lstStyle/>
            <a:p>
              <a:endParaRPr/>
            </a:p>
          </p:txBody>
        </p:sp>
        <p:sp>
          <p:nvSpPr>
            <p:cNvPr id="82" name="object 82"/>
            <p:cNvSpPr/>
            <p:nvPr/>
          </p:nvSpPr>
          <p:spPr>
            <a:xfrm>
              <a:off x="5051869" y="6519087"/>
              <a:ext cx="109855" cy="0"/>
            </a:xfrm>
            <a:custGeom>
              <a:avLst/>
              <a:gdLst/>
              <a:ahLst/>
              <a:cxnLst/>
              <a:rect l="l" t="t" r="r" b="b"/>
              <a:pathLst>
                <a:path w="109854">
                  <a:moveTo>
                    <a:pt x="0" y="0"/>
                  </a:moveTo>
                  <a:lnTo>
                    <a:pt x="109473" y="0"/>
                  </a:lnTo>
                </a:path>
              </a:pathLst>
            </a:custGeom>
            <a:ln w="10020">
              <a:solidFill>
                <a:srgbClr val="FFFFFF"/>
              </a:solidFill>
            </a:ln>
          </p:spPr>
          <p:txBody>
            <a:bodyPr wrap="square" lIns="0" tIns="0" rIns="0" bIns="0" rtlCol="0"/>
            <a:lstStyle/>
            <a:p>
              <a:endParaRPr/>
            </a:p>
          </p:txBody>
        </p:sp>
        <p:sp>
          <p:nvSpPr>
            <p:cNvPr id="83" name="object 83"/>
            <p:cNvSpPr/>
            <p:nvPr/>
          </p:nvSpPr>
          <p:spPr>
            <a:xfrm>
              <a:off x="3783350" y="7626682"/>
              <a:ext cx="277495" cy="278130"/>
            </a:xfrm>
            <a:custGeom>
              <a:avLst/>
              <a:gdLst/>
              <a:ahLst/>
              <a:cxnLst/>
              <a:rect l="l" t="t" r="r" b="b"/>
              <a:pathLst>
                <a:path w="277495" h="278129">
                  <a:moveTo>
                    <a:pt x="54879" y="168008"/>
                  </a:moveTo>
                  <a:lnTo>
                    <a:pt x="17963" y="182067"/>
                  </a:lnTo>
                  <a:lnTo>
                    <a:pt x="114" y="217131"/>
                  </a:lnTo>
                  <a:lnTo>
                    <a:pt x="0" y="227294"/>
                  </a:lnTo>
                  <a:lnTo>
                    <a:pt x="1736" y="237177"/>
                  </a:lnTo>
                  <a:lnTo>
                    <a:pt x="25091" y="268971"/>
                  </a:lnTo>
                  <a:lnTo>
                    <a:pt x="53749" y="277594"/>
                  </a:lnTo>
                  <a:lnTo>
                    <a:pt x="63755" y="276834"/>
                  </a:lnTo>
                  <a:lnTo>
                    <a:pt x="97675" y="256697"/>
                  </a:lnTo>
                  <a:lnTo>
                    <a:pt x="106987" y="238925"/>
                  </a:lnTo>
                  <a:lnTo>
                    <a:pt x="274685" y="238925"/>
                  </a:lnTo>
                  <a:lnTo>
                    <a:pt x="275381" y="237061"/>
                  </a:lnTo>
                  <a:lnTo>
                    <a:pt x="277100" y="227294"/>
                  </a:lnTo>
                  <a:lnTo>
                    <a:pt x="277039" y="219582"/>
                  </a:lnTo>
                  <a:lnTo>
                    <a:pt x="109362" y="219582"/>
                  </a:lnTo>
                  <a:lnTo>
                    <a:pt x="107194" y="207087"/>
                  </a:lnTo>
                  <a:lnTo>
                    <a:pt x="102285" y="195573"/>
                  </a:lnTo>
                  <a:lnTo>
                    <a:pt x="94885" y="185478"/>
                  </a:lnTo>
                  <a:lnTo>
                    <a:pt x="85245" y="177241"/>
                  </a:lnTo>
                  <a:lnTo>
                    <a:pt x="89062" y="169608"/>
                  </a:lnTo>
                  <a:lnTo>
                    <a:pt x="67452" y="169608"/>
                  </a:lnTo>
                  <a:lnTo>
                    <a:pt x="63337" y="168579"/>
                  </a:lnTo>
                  <a:lnTo>
                    <a:pt x="59121" y="168046"/>
                  </a:lnTo>
                  <a:lnTo>
                    <a:pt x="54879" y="168008"/>
                  </a:lnTo>
                  <a:close/>
                </a:path>
                <a:path w="277495" h="278129">
                  <a:moveTo>
                    <a:pt x="274685" y="238925"/>
                  </a:moveTo>
                  <a:lnTo>
                    <a:pt x="170398" y="238925"/>
                  </a:lnTo>
                  <a:lnTo>
                    <a:pt x="174295" y="248278"/>
                  </a:lnTo>
                  <a:lnTo>
                    <a:pt x="203909" y="274068"/>
                  </a:lnTo>
                  <a:lnTo>
                    <a:pt x="223547" y="277363"/>
                  </a:lnTo>
                  <a:lnTo>
                    <a:pt x="233568" y="276263"/>
                  </a:lnTo>
                  <a:lnTo>
                    <a:pt x="266690" y="255066"/>
                  </a:lnTo>
                  <a:lnTo>
                    <a:pt x="274685" y="238925"/>
                  </a:lnTo>
                  <a:close/>
                </a:path>
                <a:path w="277495" h="278129">
                  <a:moveTo>
                    <a:pt x="178456" y="106654"/>
                  </a:moveTo>
                  <a:lnTo>
                    <a:pt x="156835" y="106654"/>
                  </a:lnTo>
                  <a:lnTo>
                    <a:pt x="192128" y="177241"/>
                  </a:lnTo>
                  <a:lnTo>
                    <a:pt x="182495" y="185480"/>
                  </a:lnTo>
                  <a:lnTo>
                    <a:pt x="175099" y="195578"/>
                  </a:lnTo>
                  <a:lnTo>
                    <a:pt x="170193" y="207087"/>
                  </a:lnTo>
                  <a:lnTo>
                    <a:pt x="168023" y="219582"/>
                  </a:lnTo>
                  <a:lnTo>
                    <a:pt x="277039" y="219582"/>
                  </a:lnTo>
                  <a:lnTo>
                    <a:pt x="259171" y="182029"/>
                  </a:lnTo>
                  <a:lnTo>
                    <a:pt x="235002" y="169608"/>
                  </a:lnTo>
                  <a:lnTo>
                    <a:pt x="209933" y="169608"/>
                  </a:lnTo>
                  <a:lnTo>
                    <a:pt x="178456" y="106654"/>
                  </a:lnTo>
                  <a:close/>
                </a:path>
                <a:path w="277495" h="278129">
                  <a:moveTo>
                    <a:pt x="138686" y="0"/>
                  </a:moveTo>
                  <a:lnTo>
                    <a:pt x="98745" y="17297"/>
                  </a:lnTo>
                  <a:lnTo>
                    <a:pt x="83987" y="58242"/>
                  </a:lnTo>
                  <a:lnTo>
                    <a:pt x="85832" y="69317"/>
                  </a:lnTo>
                  <a:lnTo>
                    <a:pt x="89847" y="79684"/>
                  </a:lnTo>
                  <a:lnTo>
                    <a:pt x="95869" y="89029"/>
                  </a:lnTo>
                  <a:lnTo>
                    <a:pt x="103736" y="97040"/>
                  </a:lnTo>
                  <a:lnTo>
                    <a:pt x="67452" y="169608"/>
                  </a:lnTo>
                  <a:lnTo>
                    <a:pt x="89062" y="169608"/>
                  </a:lnTo>
                  <a:lnTo>
                    <a:pt x="120551" y="106654"/>
                  </a:lnTo>
                  <a:lnTo>
                    <a:pt x="178456" y="106654"/>
                  </a:lnTo>
                  <a:lnTo>
                    <a:pt x="173649" y="97040"/>
                  </a:lnTo>
                  <a:lnTo>
                    <a:pt x="181521" y="89029"/>
                  </a:lnTo>
                  <a:lnTo>
                    <a:pt x="187543" y="79684"/>
                  </a:lnTo>
                  <a:lnTo>
                    <a:pt x="191555" y="69317"/>
                  </a:lnTo>
                  <a:lnTo>
                    <a:pt x="193398" y="58242"/>
                  </a:lnTo>
                  <a:lnTo>
                    <a:pt x="192951" y="47024"/>
                  </a:lnTo>
                  <a:lnTo>
                    <a:pt x="170160" y="9938"/>
                  </a:lnTo>
                  <a:lnTo>
                    <a:pt x="149860" y="1150"/>
                  </a:lnTo>
                  <a:lnTo>
                    <a:pt x="138686" y="0"/>
                  </a:lnTo>
                  <a:close/>
                </a:path>
                <a:path w="277495" h="278129">
                  <a:moveTo>
                    <a:pt x="222506" y="168008"/>
                  </a:moveTo>
                  <a:lnTo>
                    <a:pt x="218264" y="168046"/>
                  </a:lnTo>
                  <a:lnTo>
                    <a:pt x="214048" y="168579"/>
                  </a:lnTo>
                  <a:lnTo>
                    <a:pt x="209933" y="169608"/>
                  </a:lnTo>
                  <a:lnTo>
                    <a:pt x="235002" y="169608"/>
                  </a:lnTo>
                  <a:lnTo>
                    <a:pt x="232544" y="168917"/>
                  </a:lnTo>
                  <a:lnTo>
                    <a:pt x="222506" y="168008"/>
                  </a:lnTo>
                  <a:close/>
                </a:path>
                <a:path w="277495" h="278129">
                  <a:moveTo>
                    <a:pt x="156835" y="106654"/>
                  </a:moveTo>
                  <a:lnTo>
                    <a:pt x="120551" y="106654"/>
                  </a:lnTo>
                  <a:lnTo>
                    <a:pt x="129504" y="109147"/>
                  </a:lnTo>
                  <a:lnTo>
                    <a:pt x="138688" y="109978"/>
                  </a:lnTo>
                  <a:lnTo>
                    <a:pt x="147874" y="109147"/>
                  </a:lnTo>
                  <a:lnTo>
                    <a:pt x="156835" y="106654"/>
                  </a:lnTo>
                  <a:close/>
                </a:path>
              </a:pathLst>
            </a:custGeom>
            <a:solidFill>
              <a:srgbClr val="FFFFFF"/>
            </a:solidFill>
          </p:spPr>
          <p:txBody>
            <a:bodyPr wrap="square" lIns="0" tIns="0" rIns="0" bIns="0" rtlCol="0"/>
            <a:lstStyle/>
            <a:p>
              <a:endParaRPr/>
            </a:p>
          </p:txBody>
        </p:sp>
        <p:pic>
          <p:nvPicPr>
            <p:cNvPr id="84" name="object 84"/>
            <p:cNvPicPr/>
            <p:nvPr/>
          </p:nvPicPr>
          <p:blipFill>
            <a:blip r:embed="rId16" cstate="print"/>
            <a:stretch>
              <a:fillRect/>
            </a:stretch>
          </p:blipFill>
          <p:spPr>
            <a:xfrm>
              <a:off x="4177861" y="7798291"/>
              <a:ext cx="87375" cy="107213"/>
            </a:xfrm>
            <a:prstGeom prst="rect">
              <a:avLst/>
            </a:prstGeom>
          </p:spPr>
        </p:pic>
        <p:sp>
          <p:nvSpPr>
            <p:cNvPr id="85" name="object 85"/>
            <p:cNvSpPr/>
            <p:nvPr/>
          </p:nvSpPr>
          <p:spPr>
            <a:xfrm>
              <a:off x="4125379" y="7632244"/>
              <a:ext cx="278130" cy="276225"/>
            </a:xfrm>
            <a:custGeom>
              <a:avLst/>
              <a:gdLst/>
              <a:ahLst/>
              <a:cxnLst/>
              <a:rect l="l" t="t" r="r" b="b"/>
              <a:pathLst>
                <a:path w="278129" h="276225">
                  <a:moveTo>
                    <a:pt x="162217" y="275628"/>
                  </a:moveTo>
                  <a:lnTo>
                    <a:pt x="207880" y="259211"/>
                  </a:lnTo>
                  <a:lnTo>
                    <a:pt x="244471" y="228792"/>
                  </a:lnTo>
                  <a:lnTo>
                    <a:pt x="268780" y="187583"/>
                  </a:lnTo>
                  <a:lnTo>
                    <a:pt x="277596" y="138798"/>
                  </a:lnTo>
                  <a:lnTo>
                    <a:pt x="270520" y="94926"/>
                  </a:lnTo>
                  <a:lnTo>
                    <a:pt x="250816" y="56825"/>
                  </a:lnTo>
                  <a:lnTo>
                    <a:pt x="220771" y="26779"/>
                  </a:lnTo>
                  <a:lnTo>
                    <a:pt x="182669" y="7075"/>
                  </a:lnTo>
                  <a:lnTo>
                    <a:pt x="138798" y="0"/>
                  </a:lnTo>
                  <a:lnTo>
                    <a:pt x="94926" y="7075"/>
                  </a:lnTo>
                  <a:lnTo>
                    <a:pt x="56825" y="26779"/>
                  </a:lnTo>
                  <a:lnTo>
                    <a:pt x="26779" y="56825"/>
                  </a:lnTo>
                  <a:lnTo>
                    <a:pt x="7075" y="94926"/>
                  </a:lnTo>
                  <a:lnTo>
                    <a:pt x="0" y="138798"/>
                  </a:lnTo>
                  <a:lnTo>
                    <a:pt x="308" y="148124"/>
                  </a:lnTo>
                  <a:lnTo>
                    <a:pt x="1220" y="157286"/>
                  </a:lnTo>
                  <a:lnTo>
                    <a:pt x="2716" y="166262"/>
                  </a:lnTo>
                  <a:lnTo>
                    <a:pt x="4775" y="175031"/>
                  </a:lnTo>
                </a:path>
              </a:pathLst>
            </a:custGeom>
            <a:ln w="15024">
              <a:solidFill>
                <a:srgbClr val="FFFFFF"/>
              </a:solidFill>
            </a:ln>
          </p:spPr>
          <p:txBody>
            <a:bodyPr wrap="square" lIns="0" tIns="0" rIns="0" bIns="0" rtlCol="0"/>
            <a:lstStyle/>
            <a:p>
              <a:endParaRPr/>
            </a:p>
          </p:txBody>
        </p:sp>
        <p:pic>
          <p:nvPicPr>
            <p:cNvPr id="86" name="object 86"/>
            <p:cNvPicPr/>
            <p:nvPr/>
          </p:nvPicPr>
          <p:blipFill>
            <a:blip r:embed="rId17" cstate="print"/>
            <a:stretch>
              <a:fillRect/>
            </a:stretch>
          </p:blipFill>
          <p:spPr>
            <a:xfrm>
              <a:off x="4176252" y="7683117"/>
              <a:ext cx="175844" cy="172275"/>
            </a:xfrm>
            <a:prstGeom prst="rect">
              <a:avLst/>
            </a:prstGeom>
          </p:spPr>
        </p:pic>
        <p:sp>
          <p:nvSpPr>
            <p:cNvPr id="87" name="object 87"/>
            <p:cNvSpPr/>
            <p:nvPr/>
          </p:nvSpPr>
          <p:spPr>
            <a:xfrm>
              <a:off x="2417495" y="5849683"/>
              <a:ext cx="445770" cy="1711325"/>
            </a:xfrm>
            <a:custGeom>
              <a:avLst/>
              <a:gdLst/>
              <a:ahLst/>
              <a:cxnLst/>
              <a:rect l="l" t="t" r="r" b="b"/>
              <a:pathLst>
                <a:path w="445769" h="1711325">
                  <a:moveTo>
                    <a:pt x="230898" y="177342"/>
                  </a:moveTo>
                  <a:lnTo>
                    <a:pt x="191820" y="136867"/>
                  </a:lnTo>
                  <a:lnTo>
                    <a:pt x="179324" y="186055"/>
                  </a:lnTo>
                  <a:lnTo>
                    <a:pt x="183413" y="190309"/>
                  </a:lnTo>
                  <a:lnTo>
                    <a:pt x="230898" y="177342"/>
                  </a:lnTo>
                  <a:close/>
                </a:path>
                <a:path w="445769" h="1711325">
                  <a:moveTo>
                    <a:pt x="255968" y="208572"/>
                  </a:moveTo>
                  <a:lnTo>
                    <a:pt x="249466" y="202069"/>
                  </a:lnTo>
                  <a:lnTo>
                    <a:pt x="233426" y="202069"/>
                  </a:lnTo>
                  <a:lnTo>
                    <a:pt x="226910" y="208572"/>
                  </a:lnTo>
                  <a:lnTo>
                    <a:pt x="226910" y="216598"/>
                  </a:lnTo>
                  <a:lnTo>
                    <a:pt x="219125" y="255066"/>
                  </a:lnTo>
                  <a:lnTo>
                    <a:pt x="197904" y="286524"/>
                  </a:lnTo>
                  <a:lnTo>
                    <a:pt x="166458" y="307746"/>
                  </a:lnTo>
                  <a:lnTo>
                    <a:pt x="127977" y="315531"/>
                  </a:lnTo>
                  <a:lnTo>
                    <a:pt x="89509" y="307746"/>
                  </a:lnTo>
                  <a:lnTo>
                    <a:pt x="58051" y="286524"/>
                  </a:lnTo>
                  <a:lnTo>
                    <a:pt x="36830" y="255066"/>
                  </a:lnTo>
                  <a:lnTo>
                    <a:pt x="29044" y="216598"/>
                  </a:lnTo>
                  <a:lnTo>
                    <a:pt x="36830" y="178117"/>
                  </a:lnTo>
                  <a:lnTo>
                    <a:pt x="58051" y="146672"/>
                  </a:lnTo>
                  <a:lnTo>
                    <a:pt x="89509" y="125450"/>
                  </a:lnTo>
                  <a:lnTo>
                    <a:pt x="127977" y="117665"/>
                  </a:lnTo>
                  <a:lnTo>
                    <a:pt x="132854" y="117665"/>
                  </a:lnTo>
                  <a:lnTo>
                    <a:pt x="137718" y="118046"/>
                  </a:lnTo>
                  <a:lnTo>
                    <a:pt x="142519" y="118757"/>
                  </a:lnTo>
                  <a:lnTo>
                    <a:pt x="111518" y="153466"/>
                  </a:lnTo>
                  <a:lnTo>
                    <a:pt x="110426" y="154749"/>
                  </a:lnTo>
                  <a:lnTo>
                    <a:pt x="106083" y="160553"/>
                  </a:lnTo>
                  <a:lnTo>
                    <a:pt x="106667" y="168821"/>
                  </a:lnTo>
                  <a:lnTo>
                    <a:pt x="117856" y="179438"/>
                  </a:lnTo>
                  <a:lnTo>
                    <a:pt x="127012" y="179197"/>
                  </a:lnTo>
                  <a:lnTo>
                    <a:pt x="185407" y="117665"/>
                  </a:lnTo>
                  <a:lnTo>
                    <a:pt x="188887" y="113995"/>
                  </a:lnTo>
                  <a:lnTo>
                    <a:pt x="189979" y="112699"/>
                  </a:lnTo>
                  <a:lnTo>
                    <a:pt x="194322" y="106908"/>
                  </a:lnTo>
                  <a:lnTo>
                    <a:pt x="193738" y="98640"/>
                  </a:lnTo>
                  <a:lnTo>
                    <a:pt x="183972" y="89369"/>
                  </a:lnTo>
                  <a:lnTo>
                    <a:pt x="128955" y="37160"/>
                  </a:lnTo>
                  <a:lnTo>
                    <a:pt x="127660" y="36068"/>
                  </a:lnTo>
                  <a:lnTo>
                    <a:pt x="121869" y="31724"/>
                  </a:lnTo>
                  <a:lnTo>
                    <a:pt x="113601" y="32321"/>
                  </a:lnTo>
                  <a:lnTo>
                    <a:pt x="102984" y="43497"/>
                  </a:lnTo>
                  <a:lnTo>
                    <a:pt x="103225" y="52666"/>
                  </a:lnTo>
                  <a:lnTo>
                    <a:pt x="141909" y="89369"/>
                  </a:lnTo>
                  <a:lnTo>
                    <a:pt x="137287" y="88861"/>
                  </a:lnTo>
                  <a:lnTo>
                    <a:pt x="132638" y="88607"/>
                  </a:lnTo>
                  <a:lnTo>
                    <a:pt x="127977" y="88607"/>
                  </a:lnTo>
                  <a:lnTo>
                    <a:pt x="78206" y="98679"/>
                  </a:lnTo>
                  <a:lnTo>
                    <a:pt x="37528" y="126136"/>
                  </a:lnTo>
                  <a:lnTo>
                    <a:pt x="10071" y="166827"/>
                  </a:lnTo>
                  <a:lnTo>
                    <a:pt x="0" y="216598"/>
                  </a:lnTo>
                  <a:lnTo>
                    <a:pt x="10071" y="266369"/>
                  </a:lnTo>
                  <a:lnTo>
                    <a:pt x="37528" y="307060"/>
                  </a:lnTo>
                  <a:lnTo>
                    <a:pt x="78206" y="334518"/>
                  </a:lnTo>
                  <a:lnTo>
                    <a:pt x="127977" y="344589"/>
                  </a:lnTo>
                  <a:lnTo>
                    <a:pt x="177749" y="334518"/>
                  </a:lnTo>
                  <a:lnTo>
                    <a:pt x="205879" y="315531"/>
                  </a:lnTo>
                  <a:lnTo>
                    <a:pt x="218440" y="307060"/>
                  </a:lnTo>
                  <a:lnTo>
                    <a:pt x="245897" y="266369"/>
                  </a:lnTo>
                  <a:lnTo>
                    <a:pt x="255968" y="216598"/>
                  </a:lnTo>
                  <a:lnTo>
                    <a:pt x="255968" y="208572"/>
                  </a:lnTo>
                  <a:close/>
                </a:path>
                <a:path w="445769" h="1711325">
                  <a:moveTo>
                    <a:pt x="334619" y="74663"/>
                  </a:moveTo>
                  <a:lnTo>
                    <a:pt x="290944" y="29413"/>
                  </a:lnTo>
                  <a:lnTo>
                    <a:pt x="202704" y="120815"/>
                  </a:lnTo>
                  <a:lnTo>
                    <a:pt x="246392" y="166077"/>
                  </a:lnTo>
                  <a:lnTo>
                    <a:pt x="334619" y="74663"/>
                  </a:lnTo>
                  <a:close/>
                </a:path>
                <a:path w="445769" h="1711325">
                  <a:moveTo>
                    <a:pt x="362991" y="36995"/>
                  </a:moveTo>
                  <a:lnTo>
                    <a:pt x="340829" y="5816"/>
                  </a:lnTo>
                  <a:lnTo>
                    <a:pt x="327279" y="0"/>
                  </a:lnTo>
                  <a:lnTo>
                    <a:pt x="320065" y="1447"/>
                  </a:lnTo>
                  <a:lnTo>
                    <a:pt x="313728" y="5816"/>
                  </a:lnTo>
                  <a:lnTo>
                    <a:pt x="304114" y="15760"/>
                  </a:lnTo>
                  <a:lnTo>
                    <a:pt x="347776" y="60985"/>
                  </a:lnTo>
                  <a:lnTo>
                    <a:pt x="357378" y="51041"/>
                  </a:lnTo>
                  <a:lnTo>
                    <a:pt x="361581" y="44462"/>
                  </a:lnTo>
                  <a:lnTo>
                    <a:pt x="362991" y="36995"/>
                  </a:lnTo>
                  <a:close/>
                </a:path>
                <a:path w="445769" h="1711325">
                  <a:moveTo>
                    <a:pt x="445566" y="1580718"/>
                  </a:moveTo>
                  <a:lnTo>
                    <a:pt x="435597" y="1530629"/>
                  </a:lnTo>
                  <a:lnTo>
                    <a:pt x="407403" y="1488605"/>
                  </a:lnTo>
                  <a:lnTo>
                    <a:pt x="376732" y="1465808"/>
                  </a:lnTo>
                  <a:lnTo>
                    <a:pt x="357771" y="1457274"/>
                  </a:lnTo>
                  <a:lnTo>
                    <a:pt x="349300" y="1460779"/>
                  </a:lnTo>
                  <a:lnTo>
                    <a:pt x="343179" y="1475549"/>
                  </a:lnTo>
                  <a:lnTo>
                    <a:pt x="346684" y="1484007"/>
                  </a:lnTo>
                  <a:lnTo>
                    <a:pt x="354063" y="1487081"/>
                  </a:lnTo>
                  <a:lnTo>
                    <a:pt x="363067" y="1491335"/>
                  </a:lnTo>
                  <a:lnTo>
                    <a:pt x="399542" y="1524406"/>
                  </a:lnTo>
                  <a:lnTo>
                    <a:pt x="414629" y="1560690"/>
                  </a:lnTo>
                  <a:lnTo>
                    <a:pt x="416610" y="1580718"/>
                  </a:lnTo>
                  <a:lnTo>
                    <a:pt x="408647" y="1620164"/>
                  </a:lnTo>
                  <a:lnTo>
                    <a:pt x="386943" y="1652371"/>
                  </a:lnTo>
                  <a:lnTo>
                    <a:pt x="354723" y="1674088"/>
                  </a:lnTo>
                  <a:lnTo>
                    <a:pt x="315277" y="1682051"/>
                  </a:lnTo>
                  <a:lnTo>
                    <a:pt x="275844" y="1674088"/>
                  </a:lnTo>
                  <a:lnTo>
                    <a:pt x="243636" y="1652371"/>
                  </a:lnTo>
                  <a:lnTo>
                    <a:pt x="221919" y="1620164"/>
                  </a:lnTo>
                  <a:lnTo>
                    <a:pt x="213956" y="1580718"/>
                  </a:lnTo>
                  <a:lnTo>
                    <a:pt x="215938" y="1560690"/>
                  </a:lnTo>
                  <a:lnTo>
                    <a:pt x="231025" y="1524406"/>
                  </a:lnTo>
                  <a:lnTo>
                    <a:pt x="263359" y="1493685"/>
                  </a:lnTo>
                  <a:lnTo>
                    <a:pt x="263372" y="1540802"/>
                  </a:lnTo>
                  <a:lnTo>
                    <a:pt x="264312" y="1549692"/>
                  </a:lnTo>
                  <a:lnTo>
                    <a:pt x="270421" y="1555280"/>
                  </a:lnTo>
                  <a:lnTo>
                    <a:pt x="285838" y="1555280"/>
                  </a:lnTo>
                  <a:lnTo>
                    <a:pt x="292328" y="1548803"/>
                  </a:lnTo>
                  <a:lnTo>
                    <a:pt x="292328" y="1458925"/>
                  </a:lnTo>
                  <a:lnTo>
                    <a:pt x="291388" y="1450035"/>
                  </a:lnTo>
                  <a:lnTo>
                    <a:pt x="285280" y="1444447"/>
                  </a:lnTo>
                  <a:lnTo>
                    <a:pt x="277850" y="1444447"/>
                  </a:lnTo>
                  <a:lnTo>
                    <a:pt x="195961" y="1444447"/>
                  </a:lnTo>
                  <a:lnTo>
                    <a:pt x="187083" y="1445374"/>
                  </a:lnTo>
                  <a:lnTo>
                    <a:pt x="181495" y="1451495"/>
                  </a:lnTo>
                  <a:lnTo>
                    <a:pt x="181495" y="1466913"/>
                  </a:lnTo>
                  <a:lnTo>
                    <a:pt x="187972" y="1473403"/>
                  </a:lnTo>
                  <a:lnTo>
                    <a:pt x="241427" y="1473390"/>
                  </a:lnTo>
                  <a:lnTo>
                    <a:pt x="234899" y="1477886"/>
                  </a:lnTo>
                  <a:lnTo>
                    <a:pt x="206971" y="1508315"/>
                  </a:lnTo>
                  <a:lnTo>
                    <a:pt x="187553" y="1554975"/>
                  </a:lnTo>
                  <a:lnTo>
                    <a:pt x="185000" y="1580718"/>
                  </a:lnTo>
                  <a:lnTo>
                    <a:pt x="195249" y="1631429"/>
                  </a:lnTo>
                  <a:lnTo>
                    <a:pt x="223164" y="1672844"/>
                  </a:lnTo>
                  <a:lnTo>
                    <a:pt x="264579" y="1700758"/>
                  </a:lnTo>
                  <a:lnTo>
                    <a:pt x="315277" y="1710994"/>
                  </a:lnTo>
                  <a:lnTo>
                    <a:pt x="366001" y="1700758"/>
                  </a:lnTo>
                  <a:lnTo>
                    <a:pt x="407416" y="1672844"/>
                  </a:lnTo>
                  <a:lnTo>
                    <a:pt x="435330" y="1631429"/>
                  </a:lnTo>
                  <a:lnTo>
                    <a:pt x="445566" y="1580718"/>
                  </a:lnTo>
                  <a:close/>
                </a:path>
              </a:pathLst>
            </a:custGeom>
            <a:solidFill>
              <a:srgbClr val="FFFFFF"/>
            </a:solidFill>
          </p:spPr>
          <p:txBody>
            <a:bodyPr wrap="square" lIns="0" tIns="0" rIns="0" bIns="0" rtlCol="0"/>
            <a:lstStyle/>
            <a:p>
              <a:endParaRPr/>
            </a:p>
          </p:txBody>
        </p:sp>
      </p:grpSp>
      <p:pic>
        <p:nvPicPr>
          <p:cNvPr id="88" name="Picture 87">
            <a:extLst>
              <a:ext uri="{FF2B5EF4-FFF2-40B4-BE49-F238E27FC236}">
                <a16:creationId xmlns:a16="http://schemas.microsoft.com/office/drawing/2014/main" id="{00350C5A-4EB8-3561-D041-037C98DEC389}"/>
              </a:ext>
            </a:extLst>
          </p:cNvPr>
          <p:cNvPicPr>
            <a:picLocks noChangeAspect="1"/>
          </p:cNvPicPr>
          <p:nvPr/>
        </p:nvPicPr>
        <p:blipFill>
          <a:blip r:embed="rId18"/>
          <a:stretch>
            <a:fillRect/>
          </a:stretch>
        </p:blipFill>
        <p:spPr>
          <a:xfrm>
            <a:off x="409219" y="4046082"/>
            <a:ext cx="7161139" cy="465341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49574" y="10083162"/>
            <a:ext cx="863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5</a:t>
            </a:r>
            <a:endParaRPr sz="800">
              <a:latin typeface="Century Gothic"/>
              <a:cs typeface="Century Gothic"/>
            </a:endParaRPr>
          </a:p>
        </p:txBody>
      </p:sp>
      <p:sp>
        <p:nvSpPr>
          <p:cNvPr id="3" name="object 3"/>
          <p:cNvSpPr txBox="1"/>
          <p:nvPr/>
        </p:nvSpPr>
        <p:spPr>
          <a:xfrm>
            <a:off x="6985635" y="10083162"/>
            <a:ext cx="1154430" cy="174407"/>
          </a:xfrm>
          <a:prstGeom prst="rect">
            <a:avLst/>
          </a:prstGeom>
        </p:spPr>
        <p:txBody>
          <a:bodyPr vert="horz" wrap="square" lIns="0" tIns="12700" rIns="0" bIns="0" rtlCol="0">
            <a:spAutoFit/>
          </a:bodyPr>
          <a:lstStyle/>
          <a:p>
            <a:pPr marL="12700">
              <a:lnSpc>
                <a:spcPct val="100000"/>
              </a:lnSpc>
              <a:spcBef>
                <a:spcPts val="100"/>
              </a:spcBef>
            </a:pPr>
            <a:r>
              <a:rPr lang="ar-JO" sz="1050" b="1" dirty="0">
                <a:solidFill>
                  <a:srgbClr val="97569C"/>
                </a:solidFill>
                <a:latin typeface="+mn-lt"/>
                <a:cs typeface="Century Gothic"/>
              </a:rPr>
              <a:t>والحدة 5: نظرة عامة</a:t>
            </a:r>
            <a:endParaRPr sz="1050" dirty="0">
              <a:latin typeface="+mn-lt"/>
              <a:cs typeface="Verdana"/>
            </a:endParaRPr>
          </a:p>
        </p:txBody>
      </p:sp>
      <p:sp>
        <p:nvSpPr>
          <p:cNvPr id="4" name="object 4"/>
          <p:cNvSpPr txBox="1"/>
          <p:nvPr/>
        </p:nvSpPr>
        <p:spPr>
          <a:xfrm>
            <a:off x="707299" y="1578965"/>
            <a:ext cx="5560695" cy="305212"/>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Tahoma"/>
                <a:cs typeface="Tahoma"/>
              </a:rPr>
              <a:t>تساعدك الوحدات الخمس في مجموعة الأدوات في جميع مراحل دورة التغذية الراجعة، ولكنها تركز على مجالات مختلفة:</a:t>
            </a:r>
            <a:endParaRPr sz="950" dirty="0">
              <a:latin typeface="Tahoma"/>
              <a:cs typeface="Tahoma"/>
            </a:endParaRPr>
          </a:p>
        </p:txBody>
      </p:sp>
      <p:graphicFrame>
        <p:nvGraphicFramePr>
          <p:cNvPr id="5" name="object 5"/>
          <p:cNvGraphicFramePr>
            <a:graphicFrameLocks noGrp="1"/>
          </p:cNvGraphicFramePr>
          <p:nvPr>
            <p:extLst>
              <p:ext uri="{D42A27DB-BD31-4B8C-83A1-F6EECF244321}">
                <p14:modId xmlns:p14="http://schemas.microsoft.com/office/powerpoint/2010/main" val="3860549992"/>
              </p:ext>
            </p:extLst>
          </p:nvPr>
        </p:nvGraphicFramePr>
        <p:xfrm>
          <a:off x="719999" y="1979116"/>
          <a:ext cx="6120130" cy="5421629"/>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890269">
                <a:tc>
                  <a:txBody>
                    <a:bodyPr/>
                    <a:lstStyle/>
                    <a:p>
                      <a:pPr>
                        <a:lnSpc>
                          <a:spcPct val="100000"/>
                        </a:lnSpc>
                        <a:spcBef>
                          <a:spcPts val="5"/>
                        </a:spcBef>
                      </a:pPr>
                      <a:endParaRPr sz="1200" dirty="0">
                        <a:latin typeface="+mn-lt"/>
                        <a:cs typeface="Times New Roman"/>
                      </a:endParaRPr>
                    </a:p>
                    <a:p>
                      <a:pPr marL="107950" rtl="1">
                        <a:lnSpc>
                          <a:spcPct val="100000"/>
                        </a:lnSpc>
                      </a:pPr>
                      <a:r>
                        <a:rPr lang="ar-JO" sz="1000" b="1" spc="-100" dirty="0">
                          <a:solidFill>
                            <a:srgbClr val="992B7D"/>
                          </a:solidFill>
                          <a:latin typeface="+mn-lt"/>
                          <a:cs typeface="Century Gothic"/>
                        </a:rPr>
                        <a:t> 1. </a:t>
                      </a:r>
                      <a:r>
                        <a:rPr sz="1000" b="1" spc="25" dirty="0">
                          <a:solidFill>
                            <a:srgbClr val="992B7D"/>
                          </a:solidFill>
                          <a:latin typeface="+mn-lt"/>
                          <a:cs typeface="Century Gothic"/>
                        </a:rPr>
                        <a:t> </a:t>
                      </a:r>
                      <a:r>
                        <a:rPr lang="ar-JO" sz="1000" b="1" spc="55" dirty="0">
                          <a:solidFill>
                            <a:srgbClr val="992B7D"/>
                          </a:solidFill>
                          <a:latin typeface="+mn-lt"/>
                          <a:cs typeface="Century Gothic"/>
                        </a:rPr>
                        <a:t>التغذية الراجعة المجتمعية – لماذا نهتم ؟</a:t>
                      </a:r>
                      <a:endParaRPr sz="1000" dirty="0">
                        <a:latin typeface="+mn-lt"/>
                        <a:cs typeface="Century Gothic"/>
                      </a:endParaRPr>
                    </a:p>
                    <a:p>
                      <a:pPr>
                        <a:lnSpc>
                          <a:spcPct val="100000"/>
                        </a:lnSpc>
                        <a:spcBef>
                          <a:spcPts val="50"/>
                        </a:spcBef>
                      </a:pPr>
                      <a:endParaRPr sz="1700" dirty="0">
                        <a:latin typeface="+mn-lt"/>
                        <a:cs typeface="Times New Roman"/>
                      </a:endParaRPr>
                    </a:p>
                  </a:txBody>
                  <a:tcPr marL="0" marR="0" marT="635"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tc>
                  <a:txBody>
                    <a:bodyPr/>
                    <a:lstStyle/>
                    <a:p>
                      <a:pPr>
                        <a:lnSpc>
                          <a:spcPct val="100000"/>
                        </a:lnSpc>
                        <a:spcBef>
                          <a:spcPts val="50"/>
                        </a:spcBef>
                      </a:pPr>
                      <a:endParaRPr sz="900" dirty="0">
                        <a:latin typeface="+mn-lt"/>
                        <a:cs typeface="Times New Roman"/>
                      </a:endParaRPr>
                    </a:p>
                    <a:p>
                      <a:pPr marL="107950" marR="104139" rtl="1">
                        <a:lnSpc>
                          <a:spcPct val="111100"/>
                        </a:lnSpc>
                      </a:pPr>
                      <a:r>
                        <a:rPr lang="ar-JO" sz="900" spc="-25" dirty="0">
                          <a:latin typeface="+mn-lt"/>
                          <a:cs typeface="Tahoma"/>
                        </a:rPr>
                        <a:t>يشرح هذا النموذج القصير ماهية التغذية الراجعة المجتمعية، وكيف تساعدنا على القيام بعمل أفضل، وكيف تبدو آلية التغذية الراجعة المنهجية والفعالة.</a:t>
                      </a:r>
                      <a:endParaRPr sz="900" dirty="0">
                        <a:latin typeface="+mn-lt"/>
                        <a:cs typeface="Tahoma"/>
                      </a:endParaRPr>
                    </a:p>
                  </a:txBody>
                  <a:tcPr marL="0" marR="0" marT="6350"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solidFill>
                      <a:srgbClr val="E8DEEE"/>
                    </a:solidFill>
                  </a:tcPr>
                </a:tc>
                <a:extLst>
                  <a:ext uri="{0D108BD9-81ED-4DB2-BD59-A6C34878D82A}">
                    <a16:rowId xmlns:a16="http://schemas.microsoft.com/office/drawing/2014/main" val="10000"/>
                  </a:ext>
                </a:extLst>
              </a:tr>
              <a:tr h="1209040">
                <a:tc>
                  <a:txBody>
                    <a:bodyPr/>
                    <a:lstStyle/>
                    <a:p>
                      <a:pPr>
                        <a:lnSpc>
                          <a:spcPct val="100000"/>
                        </a:lnSpc>
                        <a:spcBef>
                          <a:spcPts val="5"/>
                        </a:spcBef>
                      </a:pPr>
                      <a:endParaRPr sz="1200" dirty="0">
                        <a:latin typeface="+mn-lt"/>
                        <a:cs typeface="Times New Roman"/>
                      </a:endParaRPr>
                    </a:p>
                    <a:p>
                      <a:pPr marL="107950" rtl="1">
                        <a:lnSpc>
                          <a:spcPct val="100000"/>
                        </a:lnSpc>
                      </a:pPr>
                      <a:r>
                        <a:rPr lang="ar-JO" sz="1000" b="1" dirty="0">
                          <a:solidFill>
                            <a:srgbClr val="992B7D"/>
                          </a:solidFill>
                          <a:latin typeface="+mn-lt"/>
                          <a:cs typeface="Century Gothic"/>
                        </a:rPr>
                        <a:t>2. أساسيات الملاحظات والإنطباعات</a:t>
                      </a:r>
                      <a:endParaRPr sz="1000" dirty="0">
                        <a:latin typeface="+mn-lt"/>
                        <a:cs typeface="Century Gothic"/>
                      </a:endParaRPr>
                    </a:p>
                    <a:p>
                      <a:pPr>
                        <a:lnSpc>
                          <a:spcPct val="100000"/>
                        </a:lnSpc>
                        <a:spcBef>
                          <a:spcPts val="50"/>
                        </a:spcBef>
                      </a:pPr>
                      <a:endParaRPr sz="1700" dirty="0">
                        <a:latin typeface="+mn-lt"/>
                        <a:cs typeface="Times New Roman"/>
                      </a:endParaRPr>
                    </a:p>
                  </a:txBody>
                  <a:tcPr marL="0" marR="0" marT="635"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tc>
                  <a:txBody>
                    <a:bodyPr/>
                    <a:lstStyle/>
                    <a:p>
                      <a:pPr>
                        <a:lnSpc>
                          <a:spcPct val="100000"/>
                        </a:lnSpc>
                        <a:spcBef>
                          <a:spcPts val="50"/>
                        </a:spcBef>
                      </a:pPr>
                      <a:endParaRPr sz="900" dirty="0">
                        <a:latin typeface="+mn-lt"/>
                        <a:cs typeface="Times New Roman"/>
                      </a:endParaRPr>
                    </a:p>
                    <a:p>
                      <a:pPr marL="107950" marR="175260" rtl="1">
                        <a:lnSpc>
                          <a:spcPct val="111100"/>
                        </a:lnSpc>
                      </a:pPr>
                      <a:r>
                        <a:rPr lang="ar-JO" sz="900" dirty="0">
                          <a:latin typeface="+mn-lt"/>
                          <a:cs typeface="Tahoma"/>
                        </a:rPr>
                        <a:t>يوفر هذا النموذج أهم النصائح لإعداد وتشغيل آلية التغذية الراجعة البسيطة، حيث يتم تنظيمها بشأن خطوات أي دورة ملاحظات وإنطباعات وتوفر الأدوات التي تساعدك على تخطيط الآلية وجمع بيانات التغذية الراجعة المجتمعية والإجابة عليها وتحليلها ومشاركتها.</a:t>
                      </a:r>
                      <a:endParaRPr sz="900" dirty="0">
                        <a:latin typeface="+mn-lt"/>
                        <a:cs typeface="Tahoma"/>
                      </a:endParaRPr>
                    </a:p>
                  </a:txBody>
                  <a:tcPr marL="0" marR="0" marT="6350"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extLst>
                  <a:ext uri="{0D108BD9-81ED-4DB2-BD59-A6C34878D82A}">
                    <a16:rowId xmlns:a16="http://schemas.microsoft.com/office/drawing/2014/main" val="10001"/>
                  </a:ext>
                </a:extLst>
              </a:tr>
              <a:tr h="1209040">
                <a:tc>
                  <a:txBody>
                    <a:bodyPr/>
                    <a:lstStyle/>
                    <a:p>
                      <a:pPr>
                        <a:lnSpc>
                          <a:spcPct val="100000"/>
                        </a:lnSpc>
                        <a:spcBef>
                          <a:spcPts val="5"/>
                        </a:spcBef>
                      </a:pPr>
                      <a:endParaRPr sz="1200" dirty="0">
                        <a:latin typeface="+mn-lt"/>
                        <a:cs typeface="Times New Roman"/>
                      </a:endParaRPr>
                    </a:p>
                    <a:p>
                      <a:pPr marL="252095" marR="399415" indent="-144780" rtl="1">
                        <a:lnSpc>
                          <a:spcPct val="100000"/>
                        </a:lnSpc>
                      </a:pPr>
                      <a:r>
                        <a:rPr lang="ar-JO" sz="1000" b="1" dirty="0">
                          <a:solidFill>
                            <a:srgbClr val="992B7D"/>
                          </a:solidFill>
                          <a:latin typeface="+mn-lt"/>
                          <a:cs typeface="Century Gothic"/>
                        </a:rPr>
                        <a:t>3. كيفية الاستماع  والاستجابة للتغذية الراجعة المجتمعية المفتوحة</a:t>
                      </a:r>
                      <a:endParaRPr sz="1000" dirty="0">
                        <a:latin typeface="+mn-lt"/>
                        <a:cs typeface="Century Gothic"/>
                      </a:endParaRPr>
                    </a:p>
                    <a:p>
                      <a:pPr>
                        <a:lnSpc>
                          <a:spcPct val="100000"/>
                        </a:lnSpc>
                        <a:spcBef>
                          <a:spcPts val="50"/>
                        </a:spcBef>
                      </a:pPr>
                      <a:endParaRPr sz="1700" dirty="0">
                        <a:latin typeface="+mn-lt"/>
                        <a:cs typeface="Times New Roman"/>
                      </a:endParaRPr>
                    </a:p>
                  </a:txBody>
                  <a:tcPr marL="0" marR="0" marT="635"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tc>
                  <a:txBody>
                    <a:bodyPr/>
                    <a:lstStyle/>
                    <a:p>
                      <a:pPr>
                        <a:lnSpc>
                          <a:spcPct val="100000"/>
                        </a:lnSpc>
                        <a:spcBef>
                          <a:spcPts val="50"/>
                        </a:spcBef>
                      </a:pPr>
                      <a:endParaRPr sz="900" dirty="0">
                        <a:latin typeface="+mn-lt"/>
                        <a:cs typeface="Times New Roman"/>
                      </a:endParaRPr>
                    </a:p>
                    <a:p>
                      <a:pPr marL="107950" marR="99695" rtl="1">
                        <a:lnSpc>
                          <a:spcPct val="111100"/>
                        </a:lnSpc>
                      </a:pPr>
                      <a:r>
                        <a:rPr lang="ar-JO" sz="900" spc="-10" dirty="0">
                          <a:latin typeface="+mn-lt"/>
                          <a:cs typeface="Tahoma"/>
                        </a:rPr>
                        <a:t>يصف هذا النموذج كيفية توثيق وتحليل واستخدام أي نوع من الملاحظات والإنطباعات المفتوحة وغير المنظمة التي يشاركها أفراد المجتمع بشكل منهجي. وهو يتبع نفس الهيكل العام الذي تتبعه أساسيات الملاحظات والإنطباعات ويربط القراء بالأدوات التي يمكنهم استخدامها لوضع الإرشادات موضع التنفيذ.</a:t>
                      </a:r>
                      <a:endParaRPr sz="900" dirty="0">
                        <a:latin typeface="+mn-lt"/>
                        <a:cs typeface="Tahoma"/>
                      </a:endParaRPr>
                    </a:p>
                  </a:txBody>
                  <a:tcPr marL="0" marR="0" marT="6350"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solidFill>
                      <a:srgbClr val="E8DEEE"/>
                    </a:solidFill>
                  </a:tcPr>
                </a:tc>
                <a:extLst>
                  <a:ext uri="{0D108BD9-81ED-4DB2-BD59-A6C34878D82A}">
                    <a16:rowId xmlns:a16="http://schemas.microsoft.com/office/drawing/2014/main" val="10002"/>
                  </a:ext>
                </a:extLst>
              </a:tr>
              <a:tr h="1056640">
                <a:tc>
                  <a:txBody>
                    <a:bodyPr/>
                    <a:lstStyle/>
                    <a:p>
                      <a:pPr>
                        <a:lnSpc>
                          <a:spcPct val="100000"/>
                        </a:lnSpc>
                        <a:spcBef>
                          <a:spcPts val="5"/>
                        </a:spcBef>
                      </a:pPr>
                      <a:endParaRPr sz="1200" dirty="0">
                        <a:latin typeface="+mn-lt"/>
                        <a:cs typeface="Times New Roman"/>
                      </a:endParaRPr>
                    </a:p>
                    <a:p>
                      <a:pPr marL="266700" marR="702310" indent="-159385" rtl="1">
                        <a:lnSpc>
                          <a:spcPct val="100000"/>
                        </a:lnSpc>
                      </a:pPr>
                      <a:r>
                        <a:rPr lang="ar-JO" sz="1000" b="1" spc="60" dirty="0">
                          <a:solidFill>
                            <a:srgbClr val="992B7D"/>
                          </a:solidFill>
                          <a:latin typeface="+mn-lt"/>
                          <a:cs typeface="Century Gothic"/>
                        </a:rPr>
                        <a:t>4. كيفية استخدام استطلاعات التصور في آلية التغذية الراجعة</a:t>
                      </a:r>
                      <a:endParaRPr sz="1700" dirty="0">
                        <a:latin typeface="+mn-lt"/>
                        <a:cs typeface="Times New Roman"/>
                      </a:endParaRPr>
                    </a:p>
                  </a:txBody>
                  <a:tcPr marL="0" marR="0" marT="635"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tc>
                  <a:txBody>
                    <a:bodyPr/>
                    <a:lstStyle/>
                    <a:p>
                      <a:pPr>
                        <a:lnSpc>
                          <a:spcPct val="100000"/>
                        </a:lnSpc>
                        <a:spcBef>
                          <a:spcPts val="50"/>
                        </a:spcBef>
                      </a:pPr>
                      <a:endParaRPr sz="900" dirty="0">
                        <a:latin typeface="+mn-lt"/>
                        <a:cs typeface="Times New Roman"/>
                      </a:endParaRPr>
                    </a:p>
                    <a:p>
                      <a:pPr marL="107950" marR="132715" rtl="1">
                        <a:lnSpc>
                          <a:spcPct val="111100"/>
                        </a:lnSpc>
                      </a:pPr>
                      <a:r>
                        <a:rPr lang="ar-JO" sz="900" dirty="0">
                          <a:latin typeface="+mn-lt"/>
                          <a:cs typeface="Tahoma"/>
                        </a:rPr>
                        <a:t>يوفر هذا النموذج مجموعة من الإرشادات والنصائح لإجراء الاستطلاعات التصورية كجزء من آلية التغذية الراجعة.</a:t>
                      </a:r>
                    </a:p>
                    <a:p>
                      <a:pPr marL="107950" marR="132715" rtl="1">
                        <a:lnSpc>
                          <a:spcPct val="111100"/>
                        </a:lnSpc>
                      </a:pPr>
                      <a:r>
                        <a:rPr lang="ar-JO" sz="900" dirty="0">
                          <a:latin typeface="+mn-lt"/>
                          <a:cs typeface="Tahoma"/>
                        </a:rPr>
                        <a:t>وهو يتبع نفس الهيكل العام لوحدة أساسيات الملاحظات والإنطباعات ويربط القراء بالأدوات التي يمكنهم استخدامها لوضع الإرشادات موضع التنفيذ.</a:t>
                      </a:r>
                      <a:endParaRPr sz="900" dirty="0">
                        <a:latin typeface="+mn-lt"/>
                        <a:cs typeface="Tahoma"/>
                      </a:endParaRPr>
                    </a:p>
                  </a:txBody>
                  <a:tcPr marL="0" marR="0" marT="6350"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extLst>
                  <a:ext uri="{0D108BD9-81ED-4DB2-BD59-A6C34878D82A}">
                    <a16:rowId xmlns:a16="http://schemas.microsoft.com/office/drawing/2014/main" val="10003"/>
                  </a:ext>
                </a:extLst>
              </a:tr>
              <a:tr h="1056640">
                <a:tc>
                  <a:txBody>
                    <a:bodyPr/>
                    <a:lstStyle/>
                    <a:p>
                      <a:pPr>
                        <a:lnSpc>
                          <a:spcPct val="100000"/>
                        </a:lnSpc>
                        <a:spcBef>
                          <a:spcPts val="5"/>
                        </a:spcBef>
                      </a:pPr>
                      <a:endParaRPr sz="1200" dirty="0">
                        <a:latin typeface="+mn-lt"/>
                        <a:cs typeface="Times New Roman"/>
                      </a:endParaRPr>
                    </a:p>
                    <a:p>
                      <a:pPr marL="107950" rtl="1">
                        <a:lnSpc>
                          <a:spcPct val="100000"/>
                        </a:lnSpc>
                      </a:pPr>
                      <a:r>
                        <a:rPr lang="ar-JO" sz="1000" b="1" dirty="0">
                          <a:solidFill>
                            <a:srgbClr val="992B7D"/>
                          </a:solidFill>
                          <a:latin typeface="+mn-lt"/>
                          <a:cs typeface="Century Gothic"/>
                        </a:rPr>
                        <a:t>5. كيفية التعامل مع الملاحظات والإنطباعات الحساسة</a:t>
                      </a:r>
                      <a:endParaRPr sz="1000" dirty="0">
                        <a:latin typeface="+mn-lt"/>
                        <a:cs typeface="Century Gothic"/>
                      </a:endParaRPr>
                    </a:p>
                    <a:p>
                      <a:pPr>
                        <a:lnSpc>
                          <a:spcPct val="100000"/>
                        </a:lnSpc>
                        <a:spcBef>
                          <a:spcPts val="50"/>
                        </a:spcBef>
                      </a:pPr>
                      <a:endParaRPr sz="1700" dirty="0">
                        <a:latin typeface="+mn-lt"/>
                        <a:cs typeface="Times New Roman"/>
                      </a:endParaRPr>
                    </a:p>
                  </a:txBody>
                  <a:tcPr marL="0" marR="0" marT="635"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tcPr>
                </a:tc>
                <a:tc>
                  <a:txBody>
                    <a:bodyPr/>
                    <a:lstStyle/>
                    <a:p>
                      <a:pPr>
                        <a:lnSpc>
                          <a:spcPct val="100000"/>
                        </a:lnSpc>
                        <a:spcBef>
                          <a:spcPts val="50"/>
                        </a:spcBef>
                      </a:pPr>
                      <a:endParaRPr sz="900" dirty="0">
                        <a:latin typeface="+mn-lt"/>
                        <a:cs typeface="Times New Roman"/>
                      </a:endParaRPr>
                    </a:p>
                    <a:p>
                      <a:pPr marL="107950" marR="229235" rtl="1">
                        <a:lnSpc>
                          <a:spcPct val="111100"/>
                        </a:lnSpc>
                      </a:pPr>
                      <a:r>
                        <a:rPr lang="ar-JO" sz="900" dirty="0">
                          <a:latin typeface="+mn-lt"/>
                          <a:cs typeface="Tahoma"/>
                        </a:rPr>
                        <a:t>يوفر هذا النموذج إرشادات للتعامل مع بيانات الملاحظات والإنطباعات الحساسة بطريقة تضمن الحفاظ على أمان المعلومات ومشاركتها مع من يتلقون التدريب اللازم والمسؤولية المخصصة للعمل على المعلومات.</a:t>
                      </a:r>
                      <a:endParaRPr sz="900" dirty="0">
                        <a:latin typeface="+mn-lt"/>
                        <a:cs typeface="Tahoma"/>
                      </a:endParaRPr>
                    </a:p>
                  </a:txBody>
                  <a:tcPr marL="0" marR="0" marT="6350" marB="0">
                    <a:lnL w="6350">
                      <a:solidFill>
                        <a:srgbClr val="992B7D"/>
                      </a:solidFill>
                      <a:prstDash val="solid"/>
                    </a:lnL>
                    <a:lnR w="6350">
                      <a:solidFill>
                        <a:srgbClr val="992B7D"/>
                      </a:solidFill>
                      <a:prstDash val="solid"/>
                    </a:lnR>
                    <a:lnT w="6350">
                      <a:solidFill>
                        <a:srgbClr val="992B7D"/>
                      </a:solidFill>
                      <a:prstDash val="solid"/>
                    </a:lnT>
                    <a:lnB w="6350">
                      <a:solidFill>
                        <a:srgbClr val="992B7D"/>
                      </a:solidFill>
                      <a:prstDash val="solid"/>
                    </a:lnB>
                    <a:solidFill>
                      <a:srgbClr val="E8DEEE"/>
                    </a:solidFill>
                  </a:tcPr>
                </a:tc>
                <a:extLst>
                  <a:ext uri="{0D108BD9-81ED-4DB2-BD59-A6C34878D82A}">
                    <a16:rowId xmlns:a16="http://schemas.microsoft.com/office/drawing/2014/main" val="10004"/>
                  </a:ext>
                </a:extLst>
              </a:tr>
            </a:tbl>
          </a:graphicData>
        </a:graphic>
      </p:graphicFrame>
      <p:grpSp>
        <p:nvGrpSpPr>
          <p:cNvPr id="6" name="object 6"/>
          <p:cNvGrpSpPr/>
          <p:nvPr/>
        </p:nvGrpSpPr>
        <p:grpSpPr>
          <a:xfrm>
            <a:off x="4895850" y="2527300"/>
            <a:ext cx="266065" cy="266065"/>
            <a:chOff x="1735662" y="2463025"/>
            <a:chExt cx="266065" cy="266065"/>
          </a:xfrm>
        </p:grpSpPr>
        <p:sp>
          <p:nvSpPr>
            <p:cNvPr id="7" name="object 7">
              <a:hlinkClick r:id="rId2"/>
            </p:cNvPr>
            <p:cNvSpPr/>
            <p:nvPr/>
          </p:nvSpPr>
          <p:spPr>
            <a:xfrm>
              <a:off x="1735662" y="2463025"/>
              <a:ext cx="266065" cy="266065"/>
            </a:xfrm>
            <a:custGeom>
              <a:avLst/>
              <a:gdLst/>
              <a:ahLst/>
              <a:cxnLst/>
              <a:rect l="l" t="t" r="r" b="b"/>
              <a:pathLst>
                <a:path w="266064" h="266064">
                  <a:moveTo>
                    <a:pt x="132803" y="0"/>
                  </a:moveTo>
                  <a:lnTo>
                    <a:pt x="90828" y="6770"/>
                  </a:lnTo>
                  <a:lnTo>
                    <a:pt x="54372" y="25624"/>
                  </a:lnTo>
                  <a:lnTo>
                    <a:pt x="25624" y="54372"/>
                  </a:lnTo>
                  <a:lnTo>
                    <a:pt x="6770" y="90828"/>
                  </a:lnTo>
                  <a:lnTo>
                    <a:pt x="0" y="132803"/>
                  </a:lnTo>
                  <a:lnTo>
                    <a:pt x="6770" y="174779"/>
                  </a:lnTo>
                  <a:lnTo>
                    <a:pt x="25624" y="211234"/>
                  </a:lnTo>
                  <a:lnTo>
                    <a:pt x="54372" y="239983"/>
                  </a:lnTo>
                  <a:lnTo>
                    <a:pt x="90828" y="258837"/>
                  </a:lnTo>
                  <a:lnTo>
                    <a:pt x="132803" y="265607"/>
                  </a:lnTo>
                  <a:lnTo>
                    <a:pt x="174779" y="258837"/>
                  </a:lnTo>
                  <a:lnTo>
                    <a:pt x="211234" y="239983"/>
                  </a:lnTo>
                  <a:lnTo>
                    <a:pt x="239983" y="211234"/>
                  </a:lnTo>
                  <a:lnTo>
                    <a:pt x="258837" y="174779"/>
                  </a:lnTo>
                  <a:lnTo>
                    <a:pt x="265607" y="132803"/>
                  </a:lnTo>
                  <a:lnTo>
                    <a:pt x="258837" y="90828"/>
                  </a:lnTo>
                  <a:lnTo>
                    <a:pt x="239983" y="54372"/>
                  </a:lnTo>
                  <a:lnTo>
                    <a:pt x="211234" y="25624"/>
                  </a:lnTo>
                  <a:lnTo>
                    <a:pt x="174779" y="6770"/>
                  </a:lnTo>
                  <a:lnTo>
                    <a:pt x="132803" y="0"/>
                  </a:lnTo>
                  <a:close/>
                </a:path>
              </a:pathLst>
            </a:custGeom>
            <a:solidFill>
              <a:srgbClr val="673089"/>
            </a:solidFill>
          </p:spPr>
          <p:txBody>
            <a:bodyPr wrap="square" lIns="0" tIns="0" rIns="0" bIns="0" rtlCol="0"/>
            <a:lstStyle/>
            <a:p>
              <a:endParaRPr/>
            </a:p>
          </p:txBody>
        </p:sp>
        <p:pic>
          <p:nvPicPr>
            <p:cNvPr id="8" name="object 8">
              <a:hlinkClick r:id="rId2"/>
            </p:cNvPr>
            <p:cNvPicPr/>
            <p:nvPr/>
          </p:nvPicPr>
          <p:blipFill>
            <a:blip r:embed="rId3" cstate="print"/>
            <a:stretch>
              <a:fillRect/>
            </a:stretch>
          </p:blipFill>
          <p:spPr>
            <a:xfrm>
              <a:off x="1806205" y="2511486"/>
              <a:ext cx="124523" cy="168694"/>
            </a:xfrm>
            <a:prstGeom prst="rect">
              <a:avLst/>
            </a:prstGeom>
          </p:spPr>
        </p:pic>
      </p:grpSp>
      <p:grpSp>
        <p:nvGrpSpPr>
          <p:cNvPr id="9" name="object 9"/>
          <p:cNvGrpSpPr/>
          <p:nvPr/>
        </p:nvGrpSpPr>
        <p:grpSpPr>
          <a:xfrm>
            <a:off x="4895621" y="3517900"/>
            <a:ext cx="266065" cy="266065"/>
            <a:chOff x="1762076" y="3353370"/>
            <a:chExt cx="266065" cy="266065"/>
          </a:xfrm>
        </p:grpSpPr>
        <p:sp>
          <p:nvSpPr>
            <p:cNvPr id="10" name="object 10">
              <a:hlinkClick r:id="rId2"/>
            </p:cNvPr>
            <p:cNvSpPr/>
            <p:nvPr/>
          </p:nvSpPr>
          <p:spPr>
            <a:xfrm>
              <a:off x="1762076" y="3353370"/>
              <a:ext cx="266065" cy="266065"/>
            </a:xfrm>
            <a:custGeom>
              <a:avLst/>
              <a:gdLst/>
              <a:ahLst/>
              <a:cxnLst/>
              <a:rect l="l" t="t" r="r" b="b"/>
              <a:pathLst>
                <a:path w="266064" h="266064">
                  <a:moveTo>
                    <a:pt x="132803" y="0"/>
                  </a:moveTo>
                  <a:lnTo>
                    <a:pt x="90828" y="6770"/>
                  </a:lnTo>
                  <a:lnTo>
                    <a:pt x="54372" y="25624"/>
                  </a:lnTo>
                  <a:lnTo>
                    <a:pt x="25624" y="54372"/>
                  </a:lnTo>
                  <a:lnTo>
                    <a:pt x="6770" y="90828"/>
                  </a:lnTo>
                  <a:lnTo>
                    <a:pt x="0" y="132803"/>
                  </a:lnTo>
                  <a:lnTo>
                    <a:pt x="6770" y="174779"/>
                  </a:lnTo>
                  <a:lnTo>
                    <a:pt x="25624" y="211234"/>
                  </a:lnTo>
                  <a:lnTo>
                    <a:pt x="54372" y="239983"/>
                  </a:lnTo>
                  <a:lnTo>
                    <a:pt x="90828" y="258837"/>
                  </a:lnTo>
                  <a:lnTo>
                    <a:pt x="132803" y="265607"/>
                  </a:lnTo>
                  <a:lnTo>
                    <a:pt x="174779" y="258837"/>
                  </a:lnTo>
                  <a:lnTo>
                    <a:pt x="211234" y="239983"/>
                  </a:lnTo>
                  <a:lnTo>
                    <a:pt x="239983" y="211234"/>
                  </a:lnTo>
                  <a:lnTo>
                    <a:pt x="258837" y="174779"/>
                  </a:lnTo>
                  <a:lnTo>
                    <a:pt x="265607" y="132803"/>
                  </a:lnTo>
                  <a:lnTo>
                    <a:pt x="258837" y="90828"/>
                  </a:lnTo>
                  <a:lnTo>
                    <a:pt x="239983" y="54372"/>
                  </a:lnTo>
                  <a:lnTo>
                    <a:pt x="211234" y="25624"/>
                  </a:lnTo>
                  <a:lnTo>
                    <a:pt x="174779" y="6770"/>
                  </a:lnTo>
                  <a:lnTo>
                    <a:pt x="132803" y="0"/>
                  </a:lnTo>
                  <a:close/>
                </a:path>
              </a:pathLst>
            </a:custGeom>
            <a:solidFill>
              <a:srgbClr val="673089"/>
            </a:solidFill>
          </p:spPr>
          <p:txBody>
            <a:bodyPr wrap="square" lIns="0" tIns="0" rIns="0" bIns="0" rtlCol="0"/>
            <a:lstStyle/>
            <a:p>
              <a:endParaRPr/>
            </a:p>
          </p:txBody>
        </p:sp>
        <p:pic>
          <p:nvPicPr>
            <p:cNvPr id="11" name="object 11">
              <a:hlinkClick r:id="rId2"/>
            </p:cNvPr>
            <p:cNvPicPr/>
            <p:nvPr/>
          </p:nvPicPr>
          <p:blipFill>
            <a:blip r:embed="rId4" cstate="print"/>
            <a:stretch>
              <a:fillRect/>
            </a:stretch>
          </p:blipFill>
          <p:spPr>
            <a:xfrm>
              <a:off x="1832621" y="3401829"/>
              <a:ext cx="124523" cy="168694"/>
            </a:xfrm>
            <a:prstGeom prst="rect">
              <a:avLst/>
            </a:prstGeom>
          </p:spPr>
        </p:pic>
      </p:grpSp>
      <p:grpSp>
        <p:nvGrpSpPr>
          <p:cNvPr id="12" name="object 12"/>
          <p:cNvGrpSpPr/>
          <p:nvPr/>
        </p:nvGrpSpPr>
        <p:grpSpPr>
          <a:xfrm>
            <a:off x="4898107" y="4810196"/>
            <a:ext cx="266065" cy="266065"/>
            <a:chOff x="1761062" y="4715225"/>
            <a:chExt cx="266065" cy="266065"/>
          </a:xfrm>
        </p:grpSpPr>
        <p:sp>
          <p:nvSpPr>
            <p:cNvPr id="13" name="object 13">
              <a:hlinkClick r:id="rId2"/>
            </p:cNvPr>
            <p:cNvSpPr/>
            <p:nvPr/>
          </p:nvSpPr>
          <p:spPr>
            <a:xfrm>
              <a:off x="1761062" y="4715225"/>
              <a:ext cx="266065" cy="266065"/>
            </a:xfrm>
            <a:custGeom>
              <a:avLst/>
              <a:gdLst/>
              <a:ahLst/>
              <a:cxnLst/>
              <a:rect l="l" t="t" r="r" b="b"/>
              <a:pathLst>
                <a:path w="266064" h="266064">
                  <a:moveTo>
                    <a:pt x="132803" y="0"/>
                  </a:moveTo>
                  <a:lnTo>
                    <a:pt x="90828" y="6770"/>
                  </a:lnTo>
                  <a:lnTo>
                    <a:pt x="54372" y="25624"/>
                  </a:lnTo>
                  <a:lnTo>
                    <a:pt x="25624" y="54372"/>
                  </a:lnTo>
                  <a:lnTo>
                    <a:pt x="6770" y="90828"/>
                  </a:lnTo>
                  <a:lnTo>
                    <a:pt x="0" y="132803"/>
                  </a:lnTo>
                  <a:lnTo>
                    <a:pt x="6770" y="174779"/>
                  </a:lnTo>
                  <a:lnTo>
                    <a:pt x="25624" y="211234"/>
                  </a:lnTo>
                  <a:lnTo>
                    <a:pt x="54372" y="239983"/>
                  </a:lnTo>
                  <a:lnTo>
                    <a:pt x="90828" y="258837"/>
                  </a:lnTo>
                  <a:lnTo>
                    <a:pt x="132803" y="265607"/>
                  </a:lnTo>
                  <a:lnTo>
                    <a:pt x="174779" y="258837"/>
                  </a:lnTo>
                  <a:lnTo>
                    <a:pt x="211234" y="239983"/>
                  </a:lnTo>
                  <a:lnTo>
                    <a:pt x="239983" y="211234"/>
                  </a:lnTo>
                  <a:lnTo>
                    <a:pt x="258837" y="174779"/>
                  </a:lnTo>
                  <a:lnTo>
                    <a:pt x="265607" y="132803"/>
                  </a:lnTo>
                  <a:lnTo>
                    <a:pt x="258837" y="90828"/>
                  </a:lnTo>
                  <a:lnTo>
                    <a:pt x="239983" y="54372"/>
                  </a:lnTo>
                  <a:lnTo>
                    <a:pt x="211234" y="25624"/>
                  </a:lnTo>
                  <a:lnTo>
                    <a:pt x="174779" y="6770"/>
                  </a:lnTo>
                  <a:lnTo>
                    <a:pt x="132803" y="0"/>
                  </a:lnTo>
                  <a:close/>
                </a:path>
              </a:pathLst>
            </a:custGeom>
            <a:solidFill>
              <a:srgbClr val="673089"/>
            </a:solidFill>
          </p:spPr>
          <p:txBody>
            <a:bodyPr wrap="square" lIns="0" tIns="0" rIns="0" bIns="0" rtlCol="0"/>
            <a:lstStyle/>
            <a:p>
              <a:endParaRPr/>
            </a:p>
          </p:txBody>
        </p:sp>
        <p:pic>
          <p:nvPicPr>
            <p:cNvPr id="14" name="object 14">
              <a:hlinkClick r:id="rId2"/>
            </p:cNvPr>
            <p:cNvPicPr/>
            <p:nvPr/>
          </p:nvPicPr>
          <p:blipFill>
            <a:blip r:embed="rId3" cstate="print"/>
            <a:stretch>
              <a:fillRect/>
            </a:stretch>
          </p:blipFill>
          <p:spPr>
            <a:xfrm>
              <a:off x="1831605" y="4763685"/>
              <a:ext cx="124523" cy="168694"/>
            </a:xfrm>
            <a:prstGeom prst="rect">
              <a:avLst/>
            </a:prstGeom>
          </p:spPr>
        </p:pic>
      </p:grpSp>
      <p:grpSp>
        <p:nvGrpSpPr>
          <p:cNvPr id="15" name="object 15"/>
          <p:cNvGrpSpPr/>
          <p:nvPr/>
        </p:nvGrpSpPr>
        <p:grpSpPr>
          <a:xfrm>
            <a:off x="4895394" y="5969459"/>
            <a:ext cx="266065" cy="266065"/>
            <a:chOff x="1775919" y="5924679"/>
            <a:chExt cx="266065" cy="266065"/>
          </a:xfrm>
        </p:grpSpPr>
        <p:sp>
          <p:nvSpPr>
            <p:cNvPr id="16" name="object 16">
              <a:hlinkClick r:id="rId2"/>
            </p:cNvPr>
            <p:cNvSpPr/>
            <p:nvPr/>
          </p:nvSpPr>
          <p:spPr>
            <a:xfrm>
              <a:off x="1775919" y="5924679"/>
              <a:ext cx="266065" cy="266065"/>
            </a:xfrm>
            <a:custGeom>
              <a:avLst/>
              <a:gdLst/>
              <a:ahLst/>
              <a:cxnLst/>
              <a:rect l="l" t="t" r="r" b="b"/>
              <a:pathLst>
                <a:path w="266064" h="266064">
                  <a:moveTo>
                    <a:pt x="132803" y="0"/>
                  </a:moveTo>
                  <a:lnTo>
                    <a:pt x="90828" y="6770"/>
                  </a:lnTo>
                  <a:lnTo>
                    <a:pt x="54372" y="25624"/>
                  </a:lnTo>
                  <a:lnTo>
                    <a:pt x="25624" y="54372"/>
                  </a:lnTo>
                  <a:lnTo>
                    <a:pt x="6770" y="90828"/>
                  </a:lnTo>
                  <a:lnTo>
                    <a:pt x="0" y="132803"/>
                  </a:lnTo>
                  <a:lnTo>
                    <a:pt x="6770" y="174779"/>
                  </a:lnTo>
                  <a:lnTo>
                    <a:pt x="25624" y="211234"/>
                  </a:lnTo>
                  <a:lnTo>
                    <a:pt x="54372" y="239983"/>
                  </a:lnTo>
                  <a:lnTo>
                    <a:pt x="90828" y="258837"/>
                  </a:lnTo>
                  <a:lnTo>
                    <a:pt x="132803" y="265607"/>
                  </a:lnTo>
                  <a:lnTo>
                    <a:pt x="174779" y="258837"/>
                  </a:lnTo>
                  <a:lnTo>
                    <a:pt x="211234" y="239983"/>
                  </a:lnTo>
                  <a:lnTo>
                    <a:pt x="239983" y="211234"/>
                  </a:lnTo>
                  <a:lnTo>
                    <a:pt x="258837" y="174779"/>
                  </a:lnTo>
                  <a:lnTo>
                    <a:pt x="265607" y="132803"/>
                  </a:lnTo>
                  <a:lnTo>
                    <a:pt x="258837" y="90828"/>
                  </a:lnTo>
                  <a:lnTo>
                    <a:pt x="239983" y="54372"/>
                  </a:lnTo>
                  <a:lnTo>
                    <a:pt x="211234" y="25624"/>
                  </a:lnTo>
                  <a:lnTo>
                    <a:pt x="174779" y="6770"/>
                  </a:lnTo>
                  <a:lnTo>
                    <a:pt x="132803" y="0"/>
                  </a:lnTo>
                  <a:close/>
                </a:path>
              </a:pathLst>
            </a:custGeom>
            <a:solidFill>
              <a:srgbClr val="673089"/>
            </a:solidFill>
          </p:spPr>
          <p:txBody>
            <a:bodyPr wrap="square" lIns="0" tIns="0" rIns="0" bIns="0" rtlCol="0"/>
            <a:lstStyle/>
            <a:p>
              <a:endParaRPr/>
            </a:p>
          </p:txBody>
        </p:sp>
        <p:pic>
          <p:nvPicPr>
            <p:cNvPr id="17" name="object 17">
              <a:hlinkClick r:id="rId2"/>
            </p:cNvPr>
            <p:cNvPicPr/>
            <p:nvPr/>
          </p:nvPicPr>
          <p:blipFill>
            <a:blip r:embed="rId3" cstate="print"/>
            <a:stretch>
              <a:fillRect/>
            </a:stretch>
          </p:blipFill>
          <p:spPr>
            <a:xfrm>
              <a:off x="1846463" y="5973139"/>
              <a:ext cx="124523" cy="168694"/>
            </a:xfrm>
            <a:prstGeom prst="rect">
              <a:avLst/>
            </a:prstGeom>
          </p:spPr>
        </p:pic>
      </p:grpSp>
      <p:grpSp>
        <p:nvGrpSpPr>
          <p:cNvPr id="18" name="object 18"/>
          <p:cNvGrpSpPr/>
          <p:nvPr/>
        </p:nvGrpSpPr>
        <p:grpSpPr>
          <a:xfrm>
            <a:off x="4895394" y="6909436"/>
            <a:ext cx="266065" cy="266065"/>
            <a:chOff x="1761441" y="6829335"/>
            <a:chExt cx="266065" cy="266065"/>
          </a:xfrm>
        </p:grpSpPr>
        <p:sp>
          <p:nvSpPr>
            <p:cNvPr id="19" name="object 19">
              <a:hlinkClick r:id="rId2"/>
            </p:cNvPr>
            <p:cNvSpPr/>
            <p:nvPr/>
          </p:nvSpPr>
          <p:spPr>
            <a:xfrm>
              <a:off x="1761441" y="6829335"/>
              <a:ext cx="266065" cy="266065"/>
            </a:xfrm>
            <a:custGeom>
              <a:avLst/>
              <a:gdLst/>
              <a:ahLst/>
              <a:cxnLst/>
              <a:rect l="l" t="t" r="r" b="b"/>
              <a:pathLst>
                <a:path w="266064" h="266065">
                  <a:moveTo>
                    <a:pt x="132803" y="0"/>
                  </a:moveTo>
                  <a:lnTo>
                    <a:pt x="90828" y="6770"/>
                  </a:lnTo>
                  <a:lnTo>
                    <a:pt x="54372" y="25624"/>
                  </a:lnTo>
                  <a:lnTo>
                    <a:pt x="25624" y="54372"/>
                  </a:lnTo>
                  <a:lnTo>
                    <a:pt x="6770" y="90828"/>
                  </a:lnTo>
                  <a:lnTo>
                    <a:pt x="0" y="132803"/>
                  </a:lnTo>
                  <a:lnTo>
                    <a:pt x="6770" y="174779"/>
                  </a:lnTo>
                  <a:lnTo>
                    <a:pt x="25624" y="211234"/>
                  </a:lnTo>
                  <a:lnTo>
                    <a:pt x="54372" y="239983"/>
                  </a:lnTo>
                  <a:lnTo>
                    <a:pt x="90828" y="258837"/>
                  </a:lnTo>
                  <a:lnTo>
                    <a:pt x="132803" y="265607"/>
                  </a:lnTo>
                  <a:lnTo>
                    <a:pt x="174779" y="258837"/>
                  </a:lnTo>
                  <a:lnTo>
                    <a:pt x="211234" y="239983"/>
                  </a:lnTo>
                  <a:lnTo>
                    <a:pt x="239983" y="211234"/>
                  </a:lnTo>
                  <a:lnTo>
                    <a:pt x="258837" y="174779"/>
                  </a:lnTo>
                  <a:lnTo>
                    <a:pt x="265607" y="132803"/>
                  </a:lnTo>
                  <a:lnTo>
                    <a:pt x="258837" y="90828"/>
                  </a:lnTo>
                  <a:lnTo>
                    <a:pt x="239983" y="54372"/>
                  </a:lnTo>
                  <a:lnTo>
                    <a:pt x="211234" y="25624"/>
                  </a:lnTo>
                  <a:lnTo>
                    <a:pt x="174779" y="6770"/>
                  </a:lnTo>
                  <a:lnTo>
                    <a:pt x="132803" y="0"/>
                  </a:lnTo>
                  <a:close/>
                </a:path>
              </a:pathLst>
            </a:custGeom>
            <a:solidFill>
              <a:srgbClr val="673089"/>
            </a:solidFill>
          </p:spPr>
          <p:txBody>
            <a:bodyPr wrap="square" lIns="0" tIns="0" rIns="0" bIns="0" rtlCol="0"/>
            <a:lstStyle/>
            <a:p>
              <a:endParaRPr/>
            </a:p>
          </p:txBody>
        </p:sp>
        <p:pic>
          <p:nvPicPr>
            <p:cNvPr id="20" name="object 20">
              <a:hlinkClick r:id="rId2"/>
            </p:cNvPr>
            <p:cNvPicPr/>
            <p:nvPr/>
          </p:nvPicPr>
          <p:blipFill>
            <a:blip r:embed="rId3" cstate="print"/>
            <a:stretch>
              <a:fillRect/>
            </a:stretch>
          </p:blipFill>
          <p:spPr>
            <a:xfrm>
              <a:off x="1831985" y="6877794"/>
              <a:ext cx="124523" cy="168694"/>
            </a:xfrm>
            <a:prstGeom prst="rect">
              <a:avLst/>
            </a:prstGeom>
          </p:spPr>
        </p:pic>
      </p:grpSp>
      <p:sp>
        <p:nvSpPr>
          <p:cNvPr id="21" name="TextBox 20">
            <a:extLst>
              <a:ext uri="{FF2B5EF4-FFF2-40B4-BE49-F238E27FC236}">
                <a16:creationId xmlns:a16="http://schemas.microsoft.com/office/drawing/2014/main" id="{3CF7357F-5117-621A-1388-EA31115625AE}"/>
              </a:ext>
            </a:extLst>
          </p:cNvPr>
          <p:cNvSpPr txBox="1"/>
          <p:nvPr/>
        </p:nvSpPr>
        <p:spPr>
          <a:xfrm>
            <a:off x="5232458" y="2501900"/>
            <a:ext cx="838744" cy="523220"/>
          </a:xfrm>
          <a:prstGeom prst="rect">
            <a:avLst/>
          </a:prstGeom>
          <a:noFill/>
        </p:spPr>
        <p:txBody>
          <a:bodyPr wrap="square" rtlCol="0">
            <a:spAutoFit/>
          </a:bodyPr>
          <a:lstStyle/>
          <a:p>
            <a:r>
              <a:rPr lang="ar-JO" sz="1000" spc="-10" dirty="0">
                <a:latin typeface="Century Gothic"/>
                <a:cs typeface="Century Gothic"/>
              </a:rPr>
              <a:t>للوصول هنا</a:t>
            </a:r>
            <a:endParaRPr lang="ar-JO" sz="1000" dirty="0">
              <a:latin typeface="Century Gothic"/>
              <a:cs typeface="Century Gothic"/>
            </a:endParaRPr>
          </a:p>
          <a:p>
            <a:endParaRPr lang="en-US" dirty="0"/>
          </a:p>
        </p:txBody>
      </p:sp>
      <p:sp>
        <p:nvSpPr>
          <p:cNvPr id="22" name="TextBox 21">
            <a:extLst>
              <a:ext uri="{FF2B5EF4-FFF2-40B4-BE49-F238E27FC236}">
                <a16:creationId xmlns:a16="http://schemas.microsoft.com/office/drawing/2014/main" id="{8DBB8B92-5908-0AAA-EE1F-FC2449251A72}"/>
              </a:ext>
            </a:extLst>
          </p:cNvPr>
          <p:cNvSpPr txBox="1"/>
          <p:nvPr/>
        </p:nvSpPr>
        <p:spPr>
          <a:xfrm>
            <a:off x="5222711" y="4745475"/>
            <a:ext cx="838744" cy="523220"/>
          </a:xfrm>
          <a:prstGeom prst="rect">
            <a:avLst/>
          </a:prstGeom>
          <a:noFill/>
        </p:spPr>
        <p:txBody>
          <a:bodyPr wrap="square" rtlCol="0">
            <a:spAutoFit/>
          </a:bodyPr>
          <a:lstStyle/>
          <a:p>
            <a:r>
              <a:rPr lang="ar-JO" sz="1000" spc="-10" dirty="0">
                <a:latin typeface="Century Gothic"/>
                <a:cs typeface="Century Gothic"/>
              </a:rPr>
              <a:t>للوصول هنا</a:t>
            </a:r>
            <a:endParaRPr lang="ar-JO" sz="1000" dirty="0">
              <a:latin typeface="Century Gothic"/>
              <a:cs typeface="Century Gothic"/>
            </a:endParaRPr>
          </a:p>
          <a:p>
            <a:endParaRPr lang="en-US" dirty="0"/>
          </a:p>
        </p:txBody>
      </p:sp>
      <p:sp>
        <p:nvSpPr>
          <p:cNvPr id="23" name="TextBox 22">
            <a:extLst>
              <a:ext uri="{FF2B5EF4-FFF2-40B4-BE49-F238E27FC236}">
                <a16:creationId xmlns:a16="http://schemas.microsoft.com/office/drawing/2014/main" id="{CB57968C-6DDD-A73E-6314-1F8BB61A1BD3}"/>
              </a:ext>
            </a:extLst>
          </p:cNvPr>
          <p:cNvSpPr txBox="1"/>
          <p:nvPr/>
        </p:nvSpPr>
        <p:spPr>
          <a:xfrm>
            <a:off x="5252052" y="3517900"/>
            <a:ext cx="838744" cy="523220"/>
          </a:xfrm>
          <a:prstGeom prst="rect">
            <a:avLst/>
          </a:prstGeom>
          <a:noFill/>
        </p:spPr>
        <p:txBody>
          <a:bodyPr wrap="square" rtlCol="0">
            <a:spAutoFit/>
          </a:bodyPr>
          <a:lstStyle/>
          <a:p>
            <a:r>
              <a:rPr lang="ar-JO" sz="1000" spc="-10" dirty="0">
                <a:latin typeface="Century Gothic"/>
                <a:cs typeface="Century Gothic"/>
              </a:rPr>
              <a:t>للوصول هنا</a:t>
            </a:r>
            <a:endParaRPr lang="ar-JO" sz="1000" dirty="0">
              <a:latin typeface="Century Gothic"/>
              <a:cs typeface="Century Gothic"/>
            </a:endParaRPr>
          </a:p>
          <a:p>
            <a:endParaRPr lang="en-US" dirty="0"/>
          </a:p>
        </p:txBody>
      </p:sp>
      <p:sp>
        <p:nvSpPr>
          <p:cNvPr id="24" name="TextBox 23">
            <a:extLst>
              <a:ext uri="{FF2B5EF4-FFF2-40B4-BE49-F238E27FC236}">
                <a16:creationId xmlns:a16="http://schemas.microsoft.com/office/drawing/2014/main" id="{5DEE098B-1BA1-FAA4-1E51-3D1A0E876BF7}"/>
              </a:ext>
            </a:extLst>
          </p:cNvPr>
          <p:cNvSpPr txBox="1"/>
          <p:nvPr/>
        </p:nvSpPr>
        <p:spPr>
          <a:xfrm>
            <a:off x="5252052" y="5961434"/>
            <a:ext cx="838744" cy="523220"/>
          </a:xfrm>
          <a:prstGeom prst="rect">
            <a:avLst/>
          </a:prstGeom>
          <a:noFill/>
        </p:spPr>
        <p:txBody>
          <a:bodyPr wrap="square" rtlCol="0">
            <a:spAutoFit/>
          </a:bodyPr>
          <a:lstStyle/>
          <a:p>
            <a:r>
              <a:rPr lang="ar-JO" sz="1000" spc="-10" dirty="0">
                <a:latin typeface="Century Gothic"/>
                <a:cs typeface="Century Gothic"/>
              </a:rPr>
              <a:t>للوصول هنا</a:t>
            </a:r>
            <a:endParaRPr lang="ar-JO" sz="1000" dirty="0">
              <a:latin typeface="Century Gothic"/>
              <a:cs typeface="Century Gothic"/>
            </a:endParaRPr>
          </a:p>
          <a:p>
            <a:endParaRPr lang="en-US" dirty="0"/>
          </a:p>
        </p:txBody>
      </p:sp>
      <p:sp>
        <p:nvSpPr>
          <p:cNvPr id="25" name="TextBox 24">
            <a:extLst>
              <a:ext uri="{FF2B5EF4-FFF2-40B4-BE49-F238E27FC236}">
                <a16:creationId xmlns:a16="http://schemas.microsoft.com/office/drawing/2014/main" id="{ED7154E8-9603-E70B-D012-5A1C91B50A34}"/>
              </a:ext>
            </a:extLst>
          </p:cNvPr>
          <p:cNvSpPr txBox="1"/>
          <p:nvPr/>
        </p:nvSpPr>
        <p:spPr>
          <a:xfrm>
            <a:off x="5252052" y="6927399"/>
            <a:ext cx="838744" cy="523220"/>
          </a:xfrm>
          <a:prstGeom prst="rect">
            <a:avLst/>
          </a:prstGeom>
          <a:noFill/>
        </p:spPr>
        <p:txBody>
          <a:bodyPr wrap="square" rtlCol="0">
            <a:spAutoFit/>
          </a:bodyPr>
          <a:lstStyle/>
          <a:p>
            <a:r>
              <a:rPr lang="ar-JO" sz="1000" spc="-10" dirty="0">
                <a:latin typeface="Century Gothic"/>
                <a:cs typeface="Century Gothic"/>
              </a:rPr>
              <a:t>للوصول هنا</a:t>
            </a:r>
            <a:endParaRPr lang="ar-JO" sz="1000" dirty="0">
              <a:latin typeface="Century Gothic"/>
              <a:cs typeface="Century Gothic"/>
            </a:endParaRPr>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18542" y="17620"/>
            <a:ext cx="15021501" cy="10620965"/>
          </a:xfrm>
          <a:prstGeom prst="rect">
            <a:avLst/>
          </a:prstGeom>
        </p:spPr>
      </p:pic>
      <p:sp>
        <p:nvSpPr>
          <p:cNvPr id="3" name="object 3"/>
          <p:cNvSpPr txBox="1"/>
          <p:nvPr/>
        </p:nvSpPr>
        <p:spPr>
          <a:xfrm>
            <a:off x="1980432" y="2622173"/>
            <a:ext cx="1052830" cy="166712"/>
          </a:xfrm>
          <a:prstGeom prst="rect">
            <a:avLst/>
          </a:prstGeom>
        </p:spPr>
        <p:txBody>
          <a:bodyPr vert="horz" wrap="square" lIns="0" tIns="12700" rIns="0" bIns="0" rtlCol="0">
            <a:spAutoFit/>
          </a:bodyPr>
          <a:lstStyle/>
          <a:p>
            <a:pPr marL="12700" algn="ctr">
              <a:lnSpc>
                <a:spcPct val="100000"/>
              </a:lnSpc>
              <a:spcBef>
                <a:spcPts val="100"/>
              </a:spcBef>
            </a:pPr>
            <a:r>
              <a:rPr lang="ar-JO" sz="1000" b="1" spc="65" dirty="0">
                <a:solidFill>
                  <a:srgbClr val="673089"/>
                </a:solidFill>
                <a:latin typeface="Century Gothic"/>
                <a:cs typeface="Calibri" panose="020F0502020204030204" pitchFamily="34" charset="0"/>
              </a:rPr>
              <a:t>الإستعداد</a:t>
            </a:r>
            <a:endParaRPr sz="1000" dirty="0">
              <a:latin typeface="Century Gothic"/>
              <a:cs typeface="Calibri" panose="020F0502020204030204" pitchFamily="34" charset="0"/>
            </a:endParaRPr>
          </a:p>
        </p:txBody>
      </p:sp>
      <p:sp>
        <p:nvSpPr>
          <p:cNvPr id="4" name="object 4"/>
          <p:cNvSpPr txBox="1"/>
          <p:nvPr/>
        </p:nvSpPr>
        <p:spPr>
          <a:xfrm>
            <a:off x="1255113" y="1408144"/>
            <a:ext cx="1019810" cy="138499"/>
          </a:xfrm>
          <a:prstGeom prst="rect">
            <a:avLst/>
          </a:prstGeom>
        </p:spPr>
        <p:txBody>
          <a:bodyPr vert="horz" wrap="square" lIns="0" tIns="22860" rIns="0" bIns="0" rtlCol="0">
            <a:spAutoFit/>
          </a:bodyPr>
          <a:lstStyle/>
          <a:p>
            <a:pPr marL="12700" marR="5080" indent="152400">
              <a:lnSpc>
                <a:spcPts val="900"/>
              </a:lnSpc>
              <a:spcBef>
                <a:spcPts val="180"/>
              </a:spcBef>
            </a:pPr>
            <a:r>
              <a:rPr lang="ar-JO" sz="800" b="1" dirty="0">
                <a:solidFill>
                  <a:srgbClr val="FFFFFF"/>
                </a:solidFill>
                <a:latin typeface="Arial"/>
                <a:cs typeface="Calibri" panose="020F0502020204030204" pitchFamily="34" charset="0"/>
              </a:rPr>
              <a:t>تعزيز أنظمة المجتمع</a:t>
            </a:r>
            <a:endParaRPr sz="800" dirty="0">
              <a:latin typeface="Arial"/>
              <a:cs typeface="Calibri" panose="020F0502020204030204" pitchFamily="34" charset="0"/>
            </a:endParaRPr>
          </a:p>
        </p:txBody>
      </p:sp>
      <p:sp>
        <p:nvSpPr>
          <p:cNvPr id="5" name="object 5"/>
          <p:cNvSpPr txBox="1"/>
          <p:nvPr/>
        </p:nvSpPr>
        <p:spPr>
          <a:xfrm>
            <a:off x="2645509" y="774160"/>
            <a:ext cx="836930" cy="487313"/>
          </a:xfrm>
          <a:prstGeom prst="rect">
            <a:avLst/>
          </a:prstGeom>
        </p:spPr>
        <p:txBody>
          <a:bodyPr vert="horz" wrap="square" lIns="0" tIns="12700" rIns="0" bIns="0" rtlCol="0">
            <a:spAutoFit/>
          </a:bodyPr>
          <a:lstStyle/>
          <a:p>
            <a:pPr marL="8890" algn="ctr">
              <a:lnSpc>
                <a:spcPts val="930"/>
              </a:lnSpc>
              <a:spcBef>
                <a:spcPts val="100"/>
              </a:spcBef>
            </a:pPr>
            <a:r>
              <a:rPr sz="800" b="1" spc="-25" dirty="0">
                <a:solidFill>
                  <a:srgbClr val="0D2243"/>
                </a:solidFill>
                <a:latin typeface="Arial"/>
                <a:cs typeface="Calibri" panose="020F0502020204030204" pitchFamily="34" charset="0"/>
              </a:rPr>
              <a:t>1.</a:t>
            </a:r>
            <a:endParaRPr sz="800" dirty="0">
              <a:latin typeface="Arial"/>
              <a:cs typeface="Calibri" panose="020F0502020204030204" pitchFamily="34" charset="0"/>
            </a:endParaRPr>
          </a:p>
          <a:p>
            <a:pPr marL="12700" marR="5080" indent="5080" algn="ctr">
              <a:lnSpc>
                <a:spcPts val="900"/>
              </a:lnSpc>
              <a:spcBef>
                <a:spcPts val="50"/>
              </a:spcBef>
            </a:pPr>
            <a:r>
              <a:rPr lang="ar-JO" sz="800" b="1" spc="-10" dirty="0">
                <a:solidFill>
                  <a:srgbClr val="0D2243"/>
                </a:solidFill>
                <a:latin typeface="Arial"/>
                <a:cs typeface="Calibri" panose="020F0502020204030204" pitchFamily="34" charset="0"/>
              </a:rPr>
              <a:t>التركيبة السكانية للمجتمع والهياكل وديناميكيات السلطة</a:t>
            </a:r>
            <a:endParaRPr sz="800" dirty="0">
              <a:latin typeface="Arial"/>
              <a:cs typeface="Calibri" panose="020F0502020204030204" pitchFamily="34" charset="0"/>
            </a:endParaRPr>
          </a:p>
        </p:txBody>
      </p:sp>
      <p:sp>
        <p:nvSpPr>
          <p:cNvPr id="6" name="object 6"/>
          <p:cNvSpPr txBox="1"/>
          <p:nvPr/>
        </p:nvSpPr>
        <p:spPr>
          <a:xfrm>
            <a:off x="3490719" y="1380509"/>
            <a:ext cx="122555" cy="135935"/>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0D2243"/>
                </a:solidFill>
                <a:latin typeface="Arial"/>
                <a:cs typeface="Calibri" panose="020F0502020204030204" pitchFamily="34" charset="0"/>
              </a:rPr>
              <a:t>2.</a:t>
            </a:r>
            <a:endParaRPr sz="800">
              <a:latin typeface="Arial"/>
              <a:cs typeface="Calibri" panose="020F0502020204030204" pitchFamily="34" charset="0"/>
            </a:endParaRPr>
          </a:p>
        </p:txBody>
      </p:sp>
      <p:sp>
        <p:nvSpPr>
          <p:cNvPr id="7" name="object 7"/>
          <p:cNvSpPr txBox="1"/>
          <p:nvPr/>
        </p:nvSpPr>
        <p:spPr>
          <a:xfrm>
            <a:off x="3033519" y="1494809"/>
            <a:ext cx="1430655" cy="1254189"/>
          </a:xfrm>
          <a:prstGeom prst="rect">
            <a:avLst/>
          </a:prstGeom>
        </p:spPr>
        <p:txBody>
          <a:bodyPr vert="horz" wrap="square" lIns="0" tIns="22860" rIns="0" bIns="0" rtlCol="0">
            <a:spAutoFit/>
          </a:bodyPr>
          <a:lstStyle/>
          <a:p>
            <a:pPr marL="12700" marR="407670" indent="3810" algn="ctr">
              <a:lnSpc>
                <a:spcPts val="900"/>
              </a:lnSpc>
              <a:spcBef>
                <a:spcPts val="180"/>
              </a:spcBef>
            </a:pPr>
            <a:r>
              <a:rPr lang="ar-JO" sz="800" b="1" dirty="0">
                <a:solidFill>
                  <a:srgbClr val="0D2243"/>
                </a:solidFill>
                <a:latin typeface="Arial"/>
                <a:cs typeface="Calibri" panose="020F0502020204030204" pitchFamily="34" charset="0"/>
              </a:rPr>
              <a:t>نظم المعتقدات والأعراف والتقاليد الاجتماعية والثقافية</a:t>
            </a:r>
          </a:p>
          <a:p>
            <a:pPr marL="12700" marR="407670" indent="3810" algn="ctr">
              <a:lnSpc>
                <a:spcPts val="900"/>
              </a:lnSpc>
              <a:spcBef>
                <a:spcPts val="180"/>
              </a:spcBef>
            </a:pPr>
            <a:r>
              <a:rPr sz="800" b="1" spc="-25" dirty="0">
                <a:solidFill>
                  <a:srgbClr val="0D2243"/>
                </a:solidFill>
                <a:latin typeface="Arial"/>
                <a:cs typeface="Calibri" panose="020F0502020204030204" pitchFamily="34" charset="0"/>
              </a:rPr>
              <a:t>3.</a:t>
            </a:r>
            <a:endParaRPr sz="800" dirty="0">
              <a:latin typeface="Arial"/>
              <a:cs typeface="Calibri" panose="020F0502020204030204" pitchFamily="34" charset="0"/>
            </a:endParaRPr>
          </a:p>
          <a:p>
            <a:pPr marL="353695" marR="101600" algn="ctr">
              <a:lnSpc>
                <a:spcPts val="900"/>
              </a:lnSpc>
              <a:spcBef>
                <a:spcPts val="50"/>
              </a:spcBef>
            </a:pPr>
            <a:r>
              <a:rPr lang="ar-JO" sz="800" b="1" dirty="0">
                <a:solidFill>
                  <a:srgbClr val="0D2243"/>
                </a:solidFill>
                <a:latin typeface="Arial"/>
                <a:cs typeface="Calibri" panose="020F0502020204030204" pitchFamily="34" charset="0"/>
              </a:rPr>
              <a:t>قنوات الاتصال المفضلة والأكثر شيوعا</a:t>
            </a:r>
          </a:p>
          <a:p>
            <a:pPr marL="353695" marR="101600" algn="ctr">
              <a:lnSpc>
                <a:spcPts val="900"/>
              </a:lnSpc>
              <a:spcBef>
                <a:spcPts val="50"/>
              </a:spcBef>
            </a:pPr>
            <a:r>
              <a:rPr sz="800" b="1" spc="-25" dirty="0">
                <a:solidFill>
                  <a:srgbClr val="0D2243"/>
                </a:solidFill>
                <a:latin typeface="Arial"/>
                <a:cs typeface="Calibri" panose="020F0502020204030204" pitchFamily="34" charset="0"/>
              </a:rPr>
              <a:t>4.</a:t>
            </a:r>
            <a:endParaRPr sz="800" dirty="0">
              <a:latin typeface="Arial"/>
              <a:cs typeface="Calibri" panose="020F0502020204030204" pitchFamily="34" charset="0"/>
            </a:endParaRPr>
          </a:p>
          <a:p>
            <a:pPr marL="339725" marR="5080" indent="635" algn="ctr">
              <a:lnSpc>
                <a:spcPts val="900"/>
              </a:lnSpc>
              <a:spcBef>
                <a:spcPts val="50"/>
              </a:spcBef>
            </a:pPr>
            <a:r>
              <a:rPr lang="ar-JO" sz="800" b="1" spc="-10" dirty="0">
                <a:solidFill>
                  <a:srgbClr val="0D2243"/>
                </a:solidFill>
                <a:latin typeface="Arial"/>
                <a:cs typeface="Calibri" panose="020F0502020204030204" pitchFamily="34" charset="0"/>
              </a:rPr>
              <a:t>الضعف وقدرات المجتمع</a:t>
            </a:r>
          </a:p>
          <a:p>
            <a:pPr marL="339725" marR="5080" indent="635" algn="ctr">
              <a:lnSpc>
                <a:spcPts val="900"/>
              </a:lnSpc>
              <a:spcBef>
                <a:spcPts val="50"/>
              </a:spcBef>
            </a:pPr>
            <a:r>
              <a:rPr sz="800" b="1" spc="-25" dirty="0">
                <a:solidFill>
                  <a:srgbClr val="0D2243"/>
                </a:solidFill>
                <a:latin typeface="Arial"/>
                <a:cs typeface="Calibri" panose="020F0502020204030204" pitchFamily="34" charset="0"/>
              </a:rPr>
              <a:t>5.</a:t>
            </a:r>
            <a:endParaRPr sz="800" dirty="0">
              <a:latin typeface="Arial"/>
              <a:cs typeface="Calibri" panose="020F0502020204030204" pitchFamily="34" charset="0"/>
            </a:endParaRPr>
          </a:p>
          <a:p>
            <a:pPr marL="334645" algn="ctr">
              <a:lnSpc>
                <a:spcPts val="930"/>
              </a:lnSpc>
            </a:pPr>
            <a:r>
              <a:rPr lang="ar-JO" sz="800" b="1" dirty="0">
                <a:solidFill>
                  <a:srgbClr val="0D2243"/>
                </a:solidFill>
                <a:latin typeface="Arial"/>
                <a:cs typeface="Calibri" panose="020F0502020204030204" pitchFamily="34" charset="0"/>
              </a:rPr>
              <a:t>ثقة المجتمع</a:t>
            </a:r>
            <a:endParaRPr sz="800" dirty="0">
              <a:latin typeface="Arial"/>
              <a:cs typeface="Calibri" panose="020F0502020204030204" pitchFamily="34" charset="0"/>
            </a:endParaRPr>
          </a:p>
        </p:txBody>
      </p:sp>
      <p:sp>
        <p:nvSpPr>
          <p:cNvPr id="8" name="object 8"/>
          <p:cNvSpPr txBox="1"/>
          <p:nvPr/>
        </p:nvSpPr>
        <p:spPr>
          <a:xfrm rot="1800000">
            <a:off x="3508470" y="783686"/>
            <a:ext cx="203948" cy="142988"/>
          </a:xfrm>
          <a:prstGeom prst="rect">
            <a:avLst/>
          </a:prstGeom>
        </p:spPr>
        <p:txBody>
          <a:bodyPr vert="horz" wrap="square" lIns="0" tIns="0" rIns="0" bIns="0" rtlCol="0">
            <a:spAutoFit/>
          </a:bodyPr>
          <a:lstStyle/>
          <a:p>
            <a:pPr>
              <a:lnSpc>
                <a:spcPts val="1085"/>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9" name="object 9"/>
          <p:cNvSpPr txBox="1"/>
          <p:nvPr/>
        </p:nvSpPr>
        <p:spPr>
          <a:xfrm rot="2040000">
            <a:off x="3629339" y="851820"/>
            <a:ext cx="176548" cy="142988"/>
          </a:xfrm>
          <a:prstGeom prst="rect">
            <a:avLst/>
          </a:prstGeom>
        </p:spPr>
        <p:txBody>
          <a:bodyPr vert="horz" wrap="square" lIns="0" tIns="0" rIns="0" bIns="0" rtlCol="0">
            <a:spAutoFit/>
          </a:bodyPr>
          <a:lstStyle/>
          <a:p>
            <a:pPr>
              <a:lnSpc>
                <a:spcPts val="1095"/>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10" name="object 10"/>
          <p:cNvSpPr txBox="1"/>
          <p:nvPr/>
        </p:nvSpPr>
        <p:spPr>
          <a:xfrm rot="2220000">
            <a:off x="3716892" y="913135"/>
            <a:ext cx="173112" cy="142988"/>
          </a:xfrm>
          <a:prstGeom prst="rect">
            <a:avLst/>
          </a:prstGeom>
        </p:spPr>
        <p:txBody>
          <a:bodyPr vert="horz" wrap="square" lIns="0" tIns="0" rIns="0" bIns="0" rtlCol="0">
            <a:spAutoFit/>
          </a:bodyPr>
          <a:lstStyle/>
          <a:p>
            <a:pPr>
              <a:lnSpc>
                <a:spcPts val="1095"/>
              </a:lnSpc>
            </a:pPr>
            <a:r>
              <a:rPr sz="1100" spc="-60" dirty="0">
                <a:solidFill>
                  <a:srgbClr val="E42A83"/>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1" name="object 11"/>
          <p:cNvSpPr txBox="1"/>
          <p:nvPr/>
        </p:nvSpPr>
        <p:spPr>
          <a:xfrm rot="2340000">
            <a:off x="3794209" y="970659"/>
            <a:ext cx="163244" cy="142988"/>
          </a:xfrm>
          <a:prstGeom prst="rect">
            <a:avLst/>
          </a:prstGeom>
        </p:spPr>
        <p:txBody>
          <a:bodyPr vert="horz" wrap="square" lIns="0" tIns="0" rIns="0" bIns="0" rtlCol="0">
            <a:spAutoFit/>
          </a:bodyPr>
          <a:lstStyle/>
          <a:p>
            <a:pPr>
              <a:lnSpc>
                <a:spcPts val="1095"/>
              </a:lnSpc>
            </a:pPr>
            <a:r>
              <a:rPr sz="1100" spc="-145" dirty="0">
                <a:solidFill>
                  <a:srgbClr val="E42A83"/>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2" name="object 12"/>
          <p:cNvSpPr txBox="1"/>
          <p:nvPr/>
        </p:nvSpPr>
        <p:spPr>
          <a:xfrm rot="2580000">
            <a:off x="3887565" y="1067531"/>
            <a:ext cx="195333" cy="142988"/>
          </a:xfrm>
          <a:prstGeom prst="rect">
            <a:avLst/>
          </a:prstGeom>
        </p:spPr>
        <p:txBody>
          <a:bodyPr vert="horz" wrap="square" lIns="0" tIns="0" rIns="0" bIns="0" rtlCol="0">
            <a:spAutoFit/>
          </a:bodyPr>
          <a:lstStyle/>
          <a:p>
            <a:pPr>
              <a:lnSpc>
                <a:spcPts val="109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3" name="object 13"/>
          <p:cNvSpPr txBox="1"/>
          <p:nvPr/>
        </p:nvSpPr>
        <p:spPr>
          <a:xfrm rot="2760000">
            <a:off x="3981271" y="1143433"/>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4" name="object 14"/>
          <p:cNvSpPr txBox="1"/>
          <p:nvPr/>
        </p:nvSpPr>
        <p:spPr>
          <a:xfrm rot="2940000">
            <a:off x="4059461" y="1243125"/>
            <a:ext cx="182119" cy="142988"/>
          </a:xfrm>
          <a:prstGeom prst="rect">
            <a:avLst/>
          </a:prstGeom>
        </p:spPr>
        <p:txBody>
          <a:bodyPr vert="horz" wrap="square" lIns="0" tIns="0" rIns="0" bIns="0" rtlCol="0">
            <a:spAutoFit/>
          </a:bodyPr>
          <a:lstStyle/>
          <a:p>
            <a:pPr>
              <a:lnSpc>
                <a:spcPts val="108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5" name="object 15"/>
          <p:cNvSpPr txBox="1"/>
          <p:nvPr/>
        </p:nvSpPr>
        <p:spPr>
          <a:xfrm rot="3120000">
            <a:off x="4130793" y="1318173"/>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6" name="object 16"/>
          <p:cNvSpPr txBox="1"/>
          <p:nvPr/>
        </p:nvSpPr>
        <p:spPr>
          <a:xfrm rot="3240000">
            <a:off x="4177553" y="1381855"/>
            <a:ext cx="161306"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7" name="object 17"/>
          <p:cNvSpPr txBox="1"/>
          <p:nvPr/>
        </p:nvSpPr>
        <p:spPr>
          <a:xfrm rot="3420000">
            <a:off x="4222676" y="1457638"/>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8" name="object 18"/>
          <p:cNvSpPr txBox="1"/>
          <p:nvPr/>
        </p:nvSpPr>
        <p:spPr>
          <a:xfrm rot="3600000">
            <a:off x="4295419" y="1568466"/>
            <a:ext cx="162591"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9" name="object 19"/>
          <p:cNvSpPr txBox="1"/>
          <p:nvPr/>
        </p:nvSpPr>
        <p:spPr>
          <a:xfrm rot="3780000">
            <a:off x="4333016" y="1653493"/>
            <a:ext cx="178903"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0" name="object 20"/>
          <p:cNvSpPr txBox="1"/>
          <p:nvPr/>
        </p:nvSpPr>
        <p:spPr>
          <a:xfrm rot="4020000">
            <a:off x="4396279" y="1785922"/>
            <a:ext cx="175389" cy="142988"/>
          </a:xfrm>
          <a:prstGeom prst="rect">
            <a:avLst/>
          </a:prstGeom>
        </p:spPr>
        <p:txBody>
          <a:bodyPr vert="horz" wrap="square" lIns="0" tIns="0" rIns="0" bIns="0" rtlCol="0">
            <a:spAutoFit/>
          </a:bodyPr>
          <a:lstStyle/>
          <a:p>
            <a:pPr>
              <a:lnSpc>
                <a:spcPts val="1095"/>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21" name="object 21"/>
          <p:cNvSpPr txBox="1"/>
          <p:nvPr/>
        </p:nvSpPr>
        <p:spPr>
          <a:xfrm rot="4140000">
            <a:off x="4433166" y="1889213"/>
            <a:ext cx="182119" cy="142988"/>
          </a:xfrm>
          <a:prstGeom prst="rect">
            <a:avLst/>
          </a:prstGeom>
        </p:spPr>
        <p:txBody>
          <a:bodyPr vert="horz" wrap="square" lIns="0" tIns="0" rIns="0" bIns="0" rtlCol="0">
            <a:spAutoFit/>
          </a:bodyPr>
          <a:lstStyle/>
          <a:p>
            <a:pPr>
              <a:lnSpc>
                <a:spcPts val="108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2" name="object 22"/>
          <p:cNvSpPr txBox="1"/>
          <p:nvPr/>
        </p:nvSpPr>
        <p:spPr>
          <a:xfrm rot="4380000">
            <a:off x="4471592" y="1993067"/>
            <a:ext cx="17538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3" name="object 23"/>
          <p:cNvSpPr txBox="1"/>
          <p:nvPr/>
        </p:nvSpPr>
        <p:spPr>
          <a:xfrm rot="4500000">
            <a:off x="4504281" y="2080744"/>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4" name="object 24"/>
          <p:cNvSpPr txBox="1"/>
          <p:nvPr/>
        </p:nvSpPr>
        <p:spPr>
          <a:xfrm rot="4620000">
            <a:off x="4520627" y="2164392"/>
            <a:ext cx="168369" cy="142988"/>
          </a:xfrm>
          <a:prstGeom prst="rect">
            <a:avLst/>
          </a:prstGeom>
        </p:spPr>
        <p:txBody>
          <a:bodyPr vert="horz" wrap="square" lIns="0" tIns="0" rIns="0" bIns="0" rtlCol="0">
            <a:spAutoFit/>
          </a:bodyPr>
          <a:lstStyle/>
          <a:p>
            <a:pPr>
              <a:lnSpc>
                <a:spcPts val="1090"/>
              </a:lnSpc>
            </a:pPr>
            <a:r>
              <a:rPr sz="1100" spc="-130" dirty="0">
                <a:solidFill>
                  <a:srgbClr val="FFFFFF"/>
                </a:solidFill>
                <a:latin typeface="Arial Black"/>
                <a:cs typeface="Calibri" panose="020F0502020204030204" pitchFamily="34" charset="0"/>
              </a:rPr>
              <a:t>R</a:t>
            </a:r>
            <a:endParaRPr sz="1100">
              <a:latin typeface="Arial Black"/>
              <a:cs typeface="Calibri" panose="020F0502020204030204" pitchFamily="34" charset="0"/>
            </a:endParaRPr>
          </a:p>
        </p:txBody>
      </p:sp>
      <p:sp>
        <p:nvSpPr>
          <p:cNvPr id="25" name="object 25"/>
          <p:cNvSpPr txBox="1"/>
          <p:nvPr/>
        </p:nvSpPr>
        <p:spPr>
          <a:xfrm rot="4740000">
            <a:off x="4541027" y="2248051"/>
            <a:ext cx="160989" cy="142988"/>
          </a:xfrm>
          <a:prstGeom prst="rect">
            <a:avLst/>
          </a:prstGeom>
        </p:spPr>
        <p:txBody>
          <a:bodyPr vert="horz" wrap="square" lIns="0" tIns="0" rIns="0" bIns="0" rtlCol="0">
            <a:spAutoFit/>
          </a:bodyPr>
          <a:lstStyle/>
          <a:p>
            <a:pPr>
              <a:lnSpc>
                <a:spcPts val="1090"/>
              </a:lnSpc>
            </a:pPr>
            <a:r>
              <a:rPr sz="1100" spc="-190" dirty="0">
                <a:solidFill>
                  <a:srgbClr val="FFFFFF"/>
                </a:solidFill>
                <a:latin typeface="Arial Black"/>
                <a:cs typeface="Calibri" panose="020F0502020204030204" pitchFamily="34" charset="0"/>
              </a:rPr>
              <a:t>S</a:t>
            </a:r>
            <a:endParaRPr sz="1100">
              <a:latin typeface="Arial Black"/>
              <a:cs typeface="Calibri" panose="020F0502020204030204" pitchFamily="34" charset="0"/>
            </a:endParaRPr>
          </a:p>
        </p:txBody>
      </p:sp>
      <p:sp>
        <p:nvSpPr>
          <p:cNvPr id="26" name="object 26"/>
          <p:cNvSpPr txBox="1"/>
          <p:nvPr/>
        </p:nvSpPr>
        <p:spPr>
          <a:xfrm rot="4860000">
            <a:off x="4552510" y="2326515"/>
            <a:ext cx="163244"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7" name="object 27"/>
          <p:cNvSpPr txBox="1"/>
          <p:nvPr/>
        </p:nvSpPr>
        <p:spPr>
          <a:xfrm rot="5040000">
            <a:off x="4559830" y="2415390"/>
            <a:ext cx="170525" cy="142988"/>
          </a:xfrm>
          <a:prstGeom prst="rect">
            <a:avLst/>
          </a:prstGeom>
        </p:spPr>
        <p:txBody>
          <a:bodyPr vert="horz" wrap="square" lIns="0" tIns="0" rIns="0" bIns="0" rtlCol="0">
            <a:spAutoFit/>
          </a:bodyPr>
          <a:lstStyle/>
          <a:p>
            <a:pPr>
              <a:lnSpc>
                <a:spcPts val="1095"/>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8" name="object 28"/>
          <p:cNvSpPr txBox="1"/>
          <p:nvPr/>
        </p:nvSpPr>
        <p:spPr>
          <a:xfrm rot="5220000">
            <a:off x="4562814" y="2520856"/>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9" name="object 29"/>
          <p:cNvSpPr txBox="1"/>
          <p:nvPr/>
        </p:nvSpPr>
        <p:spPr>
          <a:xfrm>
            <a:off x="4568109" y="2588496"/>
            <a:ext cx="169277" cy="129539"/>
          </a:xfrm>
          <a:prstGeom prst="rect">
            <a:avLst/>
          </a:prstGeom>
        </p:spPr>
        <p:txBody>
          <a:bodyPr vert="vert" wrap="square" lIns="0" tIns="22225" rIns="0" bIns="0" rtlCol="0">
            <a:spAutoFit/>
          </a:bodyPr>
          <a:lstStyle/>
          <a:p>
            <a:pPr marL="12700">
              <a:lnSpc>
                <a:spcPct val="100000"/>
              </a:lnSpc>
              <a:spcBef>
                <a:spcPts val="175"/>
              </a:spcBef>
            </a:pPr>
            <a:r>
              <a:rPr sz="1100" dirty="0">
                <a:solidFill>
                  <a:srgbClr val="FFFFFF"/>
                </a:solidFill>
                <a:latin typeface="Arial Black"/>
                <a:cs typeface="Calibri" panose="020F0502020204030204" pitchFamily="34" charset="0"/>
              </a:rPr>
              <a:t>D</a:t>
            </a:r>
            <a:endParaRPr sz="1100" dirty="0">
              <a:latin typeface="Arial Black"/>
              <a:cs typeface="Calibri" panose="020F0502020204030204" pitchFamily="34" charset="0"/>
            </a:endParaRPr>
          </a:p>
        </p:txBody>
      </p:sp>
      <p:sp>
        <p:nvSpPr>
          <p:cNvPr id="30" name="object 30"/>
          <p:cNvSpPr txBox="1"/>
          <p:nvPr/>
        </p:nvSpPr>
        <p:spPr>
          <a:xfrm rot="17940000">
            <a:off x="519354" y="1595316"/>
            <a:ext cx="202105" cy="142988"/>
          </a:xfrm>
          <a:prstGeom prst="rect">
            <a:avLst/>
          </a:prstGeom>
        </p:spPr>
        <p:txBody>
          <a:bodyPr vert="horz" wrap="square" lIns="0" tIns="0" rIns="0" bIns="0" rtlCol="0">
            <a:spAutoFit/>
          </a:bodyPr>
          <a:lstStyle/>
          <a:p>
            <a:pPr>
              <a:lnSpc>
                <a:spcPts val="1100"/>
              </a:lnSpc>
            </a:pPr>
            <a:r>
              <a:rPr sz="1100" spc="40" dirty="0">
                <a:solidFill>
                  <a:srgbClr val="E42A83"/>
                </a:solidFill>
                <a:latin typeface="Arial Black"/>
                <a:cs typeface="Calibri" panose="020F0502020204030204" pitchFamily="34" charset="0"/>
              </a:rPr>
              <a:t>W</a:t>
            </a:r>
            <a:endParaRPr sz="1100" dirty="0">
              <a:latin typeface="Arial Black"/>
              <a:cs typeface="Calibri" panose="020F0502020204030204" pitchFamily="34" charset="0"/>
            </a:endParaRPr>
          </a:p>
        </p:txBody>
      </p:sp>
      <p:sp>
        <p:nvSpPr>
          <p:cNvPr id="31" name="object 31"/>
          <p:cNvSpPr txBox="1"/>
          <p:nvPr/>
        </p:nvSpPr>
        <p:spPr>
          <a:xfrm rot="18180000">
            <a:off x="593841" y="1489420"/>
            <a:ext cx="178112" cy="142988"/>
          </a:xfrm>
          <a:prstGeom prst="rect">
            <a:avLst/>
          </a:prstGeom>
        </p:spPr>
        <p:txBody>
          <a:bodyPr vert="horz" wrap="square" lIns="0" tIns="0" rIns="0" bIns="0" rtlCol="0">
            <a:spAutoFit/>
          </a:bodyPr>
          <a:lstStyle/>
          <a:p>
            <a:pPr>
              <a:lnSpc>
                <a:spcPts val="110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32" name="object 32"/>
          <p:cNvSpPr txBox="1"/>
          <p:nvPr/>
        </p:nvSpPr>
        <p:spPr>
          <a:xfrm rot="18300000">
            <a:off x="651266" y="1408803"/>
            <a:ext cx="168724" cy="142988"/>
          </a:xfrm>
          <a:prstGeom prst="rect">
            <a:avLst/>
          </a:prstGeom>
        </p:spPr>
        <p:txBody>
          <a:bodyPr vert="horz" wrap="square" lIns="0" tIns="0" rIns="0" bIns="0" rtlCol="0">
            <a:spAutoFit/>
          </a:bodyPr>
          <a:lstStyle/>
          <a:p>
            <a:pPr>
              <a:lnSpc>
                <a:spcPts val="1100"/>
              </a:lnSpc>
            </a:pPr>
            <a:r>
              <a:rPr sz="1100" spc="-130" dirty="0">
                <a:solidFill>
                  <a:srgbClr val="E42A83"/>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33" name="object 33"/>
          <p:cNvSpPr txBox="1"/>
          <p:nvPr/>
        </p:nvSpPr>
        <p:spPr>
          <a:xfrm rot="18540000">
            <a:off x="722800" y="1293914"/>
            <a:ext cx="195777" cy="142988"/>
          </a:xfrm>
          <a:prstGeom prst="rect">
            <a:avLst/>
          </a:prstGeom>
        </p:spPr>
        <p:txBody>
          <a:bodyPr vert="horz" wrap="square" lIns="0" tIns="0" rIns="0" bIns="0" rtlCol="0">
            <a:spAutoFit/>
          </a:bodyPr>
          <a:lstStyle/>
          <a:p>
            <a:pPr>
              <a:lnSpc>
                <a:spcPts val="110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4" name="object 34"/>
          <p:cNvSpPr txBox="1"/>
          <p:nvPr/>
        </p:nvSpPr>
        <p:spPr>
          <a:xfrm rot="18720000">
            <a:off x="805949" y="1214300"/>
            <a:ext cx="161624"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5" name="object 35"/>
          <p:cNvSpPr txBox="1"/>
          <p:nvPr/>
        </p:nvSpPr>
        <p:spPr>
          <a:xfrm rot="18900000">
            <a:off x="881073" y="1122388"/>
            <a:ext cx="18171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6" name="object 36"/>
          <p:cNvSpPr txBox="1"/>
          <p:nvPr/>
        </p:nvSpPr>
        <p:spPr>
          <a:xfrm rot="19020000">
            <a:off x="957465" y="1057548"/>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7" name="object 37"/>
          <p:cNvSpPr txBox="1"/>
          <p:nvPr/>
        </p:nvSpPr>
        <p:spPr>
          <a:xfrm rot="19140000">
            <a:off x="1012894" y="1007333"/>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8" name="object 38"/>
          <p:cNvSpPr txBox="1"/>
          <p:nvPr/>
        </p:nvSpPr>
        <p:spPr>
          <a:xfrm rot="19320000">
            <a:off x="1072297" y="951526"/>
            <a:ext cx="175774"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9" name="object 39"/>
          <p:cNvSpPr txBox="1"/>
          <p:nvPr/>
        </p:nvSpPr>
        <p:spPr>
          <a:xfrm rot="19500000">
            <a:off x="1176339" y="875786"/>
            <a:ext cx="166618" cy="142988"/>
          </a:xfrm>
          <a:prstGeom prst="rect">
            <a:avLst/>
          </a:prstGeom>
        </p:spPr>
        <p:txBody>
          <a:bodyPr vert="horz" wrap="square" lIns="0" tIns="0" rIns="0" bIns="0" rtlCol="0">
            <a:spAutoFit/>
          </a:bodyPr>
          <a:lstStyle/>
          <a:p>
            <a:pPr>
              <a:lnSpc>
                <a:spcPts val="110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40" name="object 40"/>
          <p:cNvSpPr txBox="1"/>
          <p:nvPr/>
        </p:nvSpPr>
        <p:spPr>
          <a:xfrm rot="19680000">
            <a:off x="1249608" y="821610"/>
            <a:ext cx="180500"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O</a:t>
            </a:r>
            <a:endParaRPr sz="1100" dirty="0">
              <a:latin typeface="Arial Black"/>
              <a:cs typeface="Calibri" panose="020F0502020204030204" pitchFamily="34" charset="0"/>
            </a:endParaRPr>
          </a:p>
        </p:txBody>
      </p:sp>
      <p:sp>
        <p:nvSpPr>
          <p:cNvPr id="41" name="object 41"/>
          <p:cNvSpPr txBox="1"/>
          <p:nvPr/>
        </p:nvSpPr>
        <p:spPr>
          <a:xfrm rot="19860000">
            <a:off x="1344017" y="760207"/>
            <a:ext cx="194006"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42" name="object 42"/>
          <p:cNvSpPr txBox="1"/>
          <p:nvPr/>
        </p:nvSpPr>
        <p:spPr>
          <a:xfrm rot="20040000">
            <a:off x="1457955" y="699652"/>
            <a:ext cx="192689"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43" name="object 43"/>
          <p:cNvSpPr txBox="1"/>
          <p:nvPr/>
        </p:nvSpPr>
        <p:spPr>
          <a:xfrm rot="20220000">
            <a:off x="1571352" y="651381"/>
            <a:ext cx="175774"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44" name="object 44"/>
          <p:cNvSpPr txBox="1"/>
          <p:nvPr/>
        </p:nvSpPr>
        <p:spPr>
          <a:xfrm rot="20400000">
            <a:off x="1667493" y="612074"/>
            <a:ext cx="18090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45" name="object 45"/>
          <p:cNvSpPr txBox="1"/>
          <p:nvPr/>
        </p:nvSpPr>
        <p:spPr>
          <a:xfrm rot="20520000">
            <a:off x="1756485" y="586663"/>
            <a:ext cx="147594"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46" name="object 46"/>
          <p:cNvSpPr txBox="1"/>
          <p:nvPr/>
        </p:nvSpPr>
        <p:spPr>
          <a:xfrm rot="20640000">
            <a:off x="1805835" y="568897"/>
            <a:ext cx="162591"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dirty="0">
              <a:latin typeface="Arial Black"/>
              <a:cs typeface="Calibri" panose="020F0502020204030204" pitchFamily="34" charset="0"/>
            </a:endParaRPr>
          </a:p>
        </p:txBody>
      </p:sp>
      <p:sp>
        <p:nvSpPr>
          <p:cNvPr id="47" name="object 47"/>
          <p:cNvSpPr txBox="1"/>
          <p:nvPr/>
        </p:nvSpPr>
        <p:spPr>
          <a:xfrm rot="20760000">
            <a:off x="1881896" y="547212"/>
            <a:ext cx="165929"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48" name="object 48"/>
          <p:cNvSpPr txBox="1"/>
          <p:nvPr/>
        </p:nvSpPr>
        <p:spPr>
          <a:xfrm rot="20940000">
            <a:off x="1998702" y="519391"/>
            <a:ext cx="174625"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49" name="object 49"/>
          <p:cNvSpPr txBox="1"/>
          <p:nvPr/>
        </p:nvSpPr>
        <p:spPr>
          <a:xfrm rot="21120000">
            <a:off x="2095511" y="502850"/>
            <a:ext cx="171257"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50" name="object 50"/>
          <p:cNvSpPr txBox="1"/>
          <p:nvPr/>
        </p:nvSpPr>
        <p:spPr>
          <a:xfrm rot="21240000">
            <a:off x="2184605" y="491500"/>
            <a:ext cx="162267"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51" name="object 51"/>
          <p:cNvSpPr txBox="1"/>
          <p:nvPr/>
        </p:nvSpPr>
        <p:spPr>
          <a:xfrm rot="21360000">
            <a:off x="2265294" y="483603"/>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52" name="object 52"/>
          <p:cNvSpPr txBox="1"/>
          <p:nvPr/>
        </p:nvSpPr>
        <p:spPr>
          <a:xfrm rot="3600000">
            <a:off x="532009" y="3713252"/>
            <a:ext cx="176160" cy="142988"/>
          </a:xfrm>
          <a:prstGeom prst="rect">
            <a:avLst/>
          </a:prstGeom>
        </p:spPr>
        <p:txBody>
          <a:bodyPr vert="horz" wrap="square" lIns="0" tIns="0" rIns="0" bIns="0" rtlCol="0">
            <a:spAutoFit/>
          </a:bodyPr>
          <a:lstStyle/>
          <a:p>
            <a:pPr>
              <a:lnSpc>
                <a:spcPts val="1095"/>
              </a:lnSpc>
            </a:pPr>
            <a:r>
              <a:rPr sz="1100" spc="-75" dirty="0">
                <a:solidFill>
                  <a:srgbClr val="682678"/>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53" name="object 53"/>
          <p:cNvSpPr txBox="1"/>
          <p:nvPr/>
        </p:nvSpPr>
        <p:spPr>
          <a:xfrm rot="3420000">
            <a:off x="587843" y="3807573"/>
            <a:ext cx="179300" cy="142988"/>
          </a:xfrm>
          <a:prstGeom prst="rect">
            <a:avLst/>
          </a:prstGeom>
        </p:spPr>
        <p:txBody>
          <a:bodyPr vert="horz" wrap="square" lIns="0" tIns="0" rIns="0" bIns="0" rtlCol="0">
            <a:spAutoFit/>
          </a:bodyPr>
          <a:lstStyle/>
          <a:p>
            <a:pPr>
              <a:lnSpc>
                <a:spcPts val="1095"/>
              </a:lnSpc>
            </a:pPr>
            <a:r>
              <a:rPr sz="1100" spc="-40" dirty="0">
                <a:solidFill>
                  <a:srgbClr val="682678"/>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54" name="object 54"/>
          <p:cNvSpPr txBox="1"/>
          <p:nvPr/>
        </p:nvSpPr>
        <p:spPr>
          <a:xfrm rot="3180000">
            <a:off x="648827" y="3914330"/>
            <a:ext cx="203486" cy="142988"/>
          </a:xfrm>
          <a:prstGeom prst="rect">
            <a:avLst/>
          </a:prstGeom>
        </p:spPr>
        <p:txBody>
          <a:bodyPr vert="horz" wrap="square" lIns="0" tIns="0" rIns="0" bIns="0" rtlCol="0">
            <a:spAutoFit/>
          </a:bodyPr>
          <a:lstStyle/>
          <a:p>
            <a:pPr>
              <a:lnSpc>
                <a:spcPts val="1085"/>
              </a:lnSpc>
            </a:pPr>
            <a:r>
              <a:rPr sz="1100" spc="40" dirty="0">
                <a:solidFill>
                  <a:srgbClr val="682678"/>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55" name="object 55"/>
          <p:cNvSpPr txBox="1"/>
          <p:nvPr/>
        </p:nvSpPr>
        <p:spPr>
          <a:xfrm rot="2940000">
            <a:off x="764014" y="4052920"/>
            <a:ext cx="194890" cy="142988"/>
          </a:xfrm>
          <a:prstGeom prst="rect">
            <a:avLst/>
          </a:prstGeom>
        </p:spPr>
        <p:txBody>
          <a:bodyPr vert="horz" wrap="square" lIns="0" tIns="0" rIns="0" bIns="0" rtlCol="0">
            <a:spAutoFit/>
          </a:bodyPr>
          <a:lstStyle/>
          <a:p>
            <a:pPr>
              <a:lnSpc>
                <a:spcPts val="109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56" name="object 56"/>
          <p:cNvSpPr txBox="1"/>
          <p:nvPr/>
        </p:nvSpPr>
        <p:spPr>
          <a:xfrm rot="2760000">
            <a:off x="853422" y="4132328"/>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57" name="object 57"/>
          <p:cNvSpPr txBox="1"/>
          <p:nvPr/>
        </p:nvSpPr>
        <p:spPr>
          <a:xfrm rot="2580000">
            <a:off x="936631" y="4217176"/>
            <a:ext cx="165929"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58" name="object 58"/>
          <p:cNvSpPr txBox="1"/>
          <p:nvPr/>
        </p:nvSpPr>
        <p:spPr>
          <a:xfrm rot="2400000">
            <a:off x="1004976" y="4284613"/>
            <a:ext cx="17969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59" name="object 59"/>
          <p:cNvSpPr txBox="1"/>
          <p:nvPr/>
        </p:nvSpPr>
        <p:spPr>
          <a:xfrm rot="2220000">
            <a:off x="1088023" y="4345311"/>
            <a:ext cx="162267" cy="142988"/>
          </a:xfrm>
          <a:prstGeom prst="rect">
            <a:avLst/>
          </a:prstGeom>
        </p:spPr>
        <p:txBody>
          <a:bodyPr vert="horz" wrap="square" lIns="0" tIns="0" rIns="0" bIns="0" rtlCol="0">
            <a:spAutoFit/>
          </a:bodyPr>
          <a:lstStyle/>
          <a:p>
            <a:pPr>
              <a:lnSpc>
                <a:spcPts val="1090"/>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60" name="object 60"/>
          <p:cNvSpPr txBox="1"/>
          <p:nvPr/>
        </p:nvSpPr>
        <p:spPr>
          <a:xfrm rot="2100000">
            <a:off x="1151961" y="4393266"/>
            <a:ext cx="161944" cy="142988"/>
          </a:xfrm>
          <a:prstGeom prst="rect">
            <a:avLst/>
          </a:prstGeom>
        </p:spPr>
        <p:txBody>
          <a:bodyPr vert="horz" wrap="square" lIns="0" tIns="0" rIns="0" bIns="0" rtlCol="0">
            <a:spAutoFit/>
          </a:bodyPr>
          <a:lstStyle/>
          <a:p>
            <a:pPr>
              <a:lnSpc>
                <a:spcPts val="1090"/>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61" name="object 61"/>
          <p:cNvSpPr txBox="1"/>
          <p:nvPr/>
        </p:nvSpPr>
        <p:spPr>
          <a:xfrm rot="1980000">
            <a:off x="1217076" y="4438261"/>
            <a:ext cx="161624"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62" name="object 62"/>
          <p:cNvSpPr txBox="1"/>
          <p:nvPr/>
        </p:nvSpPr>
        <p:spPr>
          <a:xfrm rot="1860000">
            <a:off x="1285515" y="4483760"/>
            <a:ext cx="166618"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63" name="object 63"/>
          <p:cNvSpPr txBox="1"/>
          <p:nvPr/>
        </p:nvSpPr>
        <p:spPr>
          <a:xfrm rot="1740000">
            <a:off x="1361792" y="4526967"/>
            <a:ext cx="16194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64" name="object 64"/>
          <p:cNvSpPr txBox="1"/>
          <p:nvPr/>
        </p:nvSpPr>
        <p:spPr>
          <a:xfrm rot="1560000">
            <a:off x="1468013" y="4583447"/>
            <a:ext cx="165929"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65" name="object 65"/>
          <p:cNvSpPr txBox="1"/>
          <p:nvPr/>
        </p:nvSpPr>
        <p:spPr>
          <a:xfrm rot="1380000">
            <a:off x="1552829" y="4625761"/>
            <a:ext cx="179300"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66" name="object 66"/>
          <p:cNvSpPr txBox="1"/>
          <p:nvPr/>
        </p:nvSpPr>
        <p:spPr>
          <a:xfrm rot="1200000">
            <a:off x="1660007" y="4670912"/>
            <a:ext cx="192253" cy="142988"/>
          </a:xfrm>
          <a:prstGeom prst="rect">
            <a:avLst/>
          </a:prstGeom>
        </p:spPr>
        <p:txBody>
          <a:bodyPr vert="horz" wrap="square" lIns="0" tIns="0" rIns="0" bIns="0" rtlCol="0">
            <a:spAutoFit/>
          </a:bodyPr>
          <a:lstStyle/>
          <a:p>
            <a:pPr>
              <a:lnSpc>
                <a:spcPts val="1095"/>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67" name="object 67"/>
          <p:cNvSpPr txBox="1"/>
          <p:nvPr/>
        </p:nvSpPr>
        <p:spPr>
          <a:xfrm rot="960000">
            <a:off x="1785473" y="4712984"/>
            <a:ext cx="193566" cy="142988"/>
          </a:xfrm>
          <a:prstGeom prst="rect">
            <a:avLst/>
          </a:prstGeom>
        </p:spPr>
        <p:txBody>
          <a:bodyPr vert="horz" wrap="square" lIns="0" tIns="0" rIns="0" bIns="0" rtlCol="0">
            <a:spAutoFit/>
          </a:bodyPr>
          <a:lstStyle/>
          <a:p>
            <a:pPr>
              <a:lnSpc>
                <a:spcPts val="109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68" name="object 68"/>
          <p:cNvSpPr txBox="1"/>
          <p:nvPr/>
        </p:nvSpPr>
        <p:spPr>
          <a:xfrm rot="780000">
            <a:off x="1909457" y="4743849"/>
            <a:ext cx="176160" cy="142988"/>
          </a:xfrm>
          <a:prstGeom prst="rect">
            <a:avLst/>
          </a:prstGeom>
        </p:spPr>
        <p:txBody>
          <a:bodyPr vert="horz" wrap="square" lIns="0" tIns="0" rIns="0" bIns="0" rtlCol="0">
            <a:spAutoFit/>
          </a:bodyPr>
          <a:lstStyle/>
          <a:p>
            <a:pPr>
              <a:lnSpc>
                <a:spcPts val="109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69" name="object 69"/>
          <p:cNvSpPr txBox="1"/>
          <p:nvPr/>
        </p:nvSpPr>
        <p:spPr>
          <a:xfrm rot="600000">
            <a:off x="2013630" y="4766883"/>
            <a:ext cx="182119"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70" name="object 70"/>
          <p:cNvSpPr txBox="1"/>
          <p:nvPr/>
        </p:nvSpPr>
        <p:spPr>
          <a:xfrm rot="480000">
            <a:off x="2110188" y="4780032"/>
            <a:ext cx="147800" cy="142988"/>
          </a:xfrm>
          <a:prstGeom prst="rect">
            <a:avLst/>
          </a:prstGeom>
        </p:spPr>
        <p:txBody>
          <a:bodyPr vert="horz" wrap="square" lIns="0" tIns="0" rIns="0" bIns="0" rtlCol="0">
            <a:spAutoFit/>
          </a:bodyPr>
          <a:lstStyle/>
          <a:p>
            <a:pPr>
              <a:lnSpc>
                <a:spcPts val="1095"/>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71" name="object 71"/>
          <p:cNvSpPr txBox="1"/>
          <p:nvPr/>
        </p:nvSpPr>
        <p:spPr>
          <a:xfrm rot="360000">
            <a:off x="2165907" y="4788827"/>
            <a:ext cx="163244"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72" name="object 72"/>
          <p:cNvSpPr txBox="1"/>
          <p:nvPr/>
        </p:nvSpPr>
        <p:spPr>
          <a:xfrm rot="240000">
            <a:off x="2247937" y="4797256"/>
            <a:ext cx="165929" cy="142988"/>
          </a:xfrm>
          <a:prstGeom prst="rect">
            <a:avLst/>
          </a:prstGeom>
        </p:spPr>
        <p:txBody>
          <a:bodyPr vert="horz" wrap="square" lIns="0" tIns="0" rIns="0" bIns="0" rtlCol="0">
            <a:spAutoFit/>
          </a:bodyPr>
          <a:lstStyle/>
          <a:p>
            <a:pPr>
              <a:lnSpc>
                <a:spcPts val="109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73" name="object 73"/>
          <p:cNvSpPr txBox="1"/>
          <p:nvPr/>
        </p:nvSpPr>
        <p:spPr>
          <a:xfrm rot="60000">
            <a:off x="2376183" y="4803944"/>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74" name="object 74"/>
          <p:cNvSpPr txBox="1"/>
          <p:nvPr/>
        </p:nvSpPr>
        <p:spPr>
          <a:xfrm rot="21540000">
            <a:off x="2478436" y="4803861"/>
            <a:ext cx="170890"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75" name="object 75"/>
          <p:cNvSpPr txBox="1"/>
          <p:nvPr/>
        </p:nvSpPr>
        <p:spPr>
          <a:xfrm rot="21420000">
            <a:off x="2571702" y="4799853"/>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76" name="object 76"/>
          <p:cNvSpPr txBox="1"/>
          <p:nvPr/>
        </p:nvSpPr>
        <p:spPr>
          <a:xfrm rot="21240000">
            <a:off x="2656949" y="4791874"/>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77" name="object 77"/>
          <p:cNvSpPr txBox="1"/>
          <p:nvPr/>
        </p:nvSpPr>
        <p:spPr>
          <a:xfrm>
            <a:off x="2478211" y="4070046"/>
            <a:ext cx="635635" cy="371897"/>
          </a:xfrm>
          <a:prstGeom prst="rect">
            <a:avLst/>
          </a:prstGeom>
        </p:spPr>
        <p:txBody>
          <a:bodyPr vert="horz" wrap="square" lIns="0" tIns="12700" rIns="0" bIns="0" rtlCol="0">
            <a:spAutoFit/>
          </a:bodyPr>
          <a:lstStyle/>
          <a:p>
            <a:pPr algn="ctr">
              <a:lnSpc>
                <a:spcPts val="850"/>
              </a:lnSpc>
              <a:spcBef>
                <a:spcPts val="100"/>
              </a:spcBef>
            </a:pPr>
            <a:r>
              <a:rPr lang="ar-JO" sz="750" b="1" spc="-10" dirty="0">
                <a:solidFill>
                  <a:srgbClr val="FFFFFF"/>
                </a:solidFill>
                <a:latin typeface="Arial"/>
                <a:cs typeface="Calibri" panose="020F0502020204030204" pitchFamily="34" charset="0"/>
              </a:rPr>
              <a:t>توليف</a:t>
            </a:r>
          </a:p>
          <a:p>
            <a:pPr algn="ctr">
              <a:lnSpc>
                <a:spcPts val="850"/>
              </a:lnSpc>
              <a:spcBef>
                <a:spcPts val="100"/>
              </a:spcBef>
            </a:pPr>
            <a:r>
              <a:rPr lang="ar-JO" sz="750" b="1" spc="-10" dirty="0">
                <a:solidFill>
                  <a:srgbClr val="FFFFFF"/>
                </a:solidFill>
                <a:latin typeface="Arial"/>
                <a:cs typeface="Calibri" panose="020F0502020204030204" pitchFamily="34" charset="0"/>
              </a:rPr>
              <a:t>البيانات والأدلة الثانوية</a:t>
            </a:r>
            <a:endParaRPr sz="750" dirty="0">
              <a:latin typeface="Arial"/>
              <a:cs typeface="Calibri" panose="020F0502020204030204" pitchFamily="34" charset="0"/>
            </a:endParaRPr>
          </a:p>
        </p:txBody>
      </p:sp>
      <p:sp>
        <p:nvSpPr>
          <p:cNvPr id="78" name="object 78"/>
          <p:cNvSpPr txBox="1"/>
          <p:nvPr/>
        </p:nvSpPr>
        <p:spPr>
          <a:xfrm>
            <a:off x="1634547" y="3925487"/>
            <a:ext cx="430530" cy="334707"/>
          </a:xfrm>
          <a:prstGeom prst="rect">
            <a:avLst/>
          </a:prstGeom>
        </p:spPr>
        <p:txBody>
          <a:bodyPr vert="horz" wrap="square" lIns="0" tIns="26670" rIns="0" bIns="0" rtlCol="0">
            <a:spAutoFit/>
          </a:bodyPr>
          <a:lstStyle/>
          <a:p>
            <a:pPr marL="12700" marR="5080" indent="69215">
              <a:lnSpc>
                <a:spcPts val="800"/>
              </a:lnSpc>
              <a:spcBef>
                <a:spcPts val="210"/>
              </a:spcBef>
            </a:pPr>
            <a:r>
              <a:rPr lang="ar-JO" sz="750" b="1" spc="-10" dirty="0">
                <a:solidFill>
                  <a:srgbClr val="FFFFFF"/>
                </a:solidFill>
                <a:latin typeface="Arial"/>
                <a:cs typeface="Calibri" panose="020F0502020204030204" pitchFamily="34" charset="0"/>
              </a:rPr>
              <a:t>تخططي الشبكات الاجتماعية</a:t>
            </a:r>
            <a:endParaRPr sz="750" dirty="0">
              <a:latin typeface="Arial"/>
              <a:cs typeface="Calibri" panose="020F0502020204030204" pitchFamily="34" charset="0"/>
            </a:endParaRPr>
          </a:p>
        </p:txBody>
      </p:sp>
      <p:sp>
        <p:nvSpPr>
          <p:cNvPr id="79" name="object 79"/>
          <p:cNvSpPr txBox="1"/>
          <p:nvPr/>
        </p:nvSpPr>
        <p:spPr>
          <a:xfrm>
            <a:off x="1472276" y="3033536"/>
            <a:ext cx="474980" cy="437299"/>
          </a:xfrm>
          <a:prstGeom prst="rect">
            <a:avLst/>
          </a:prstGeom>
        </p:spPr>
        <p:txBody>
          <a:bodyPr vert="horz" wrap="square" lIns="0" tIns="26670" rIns="0" bIns="0" rtlCol="0">
            <a:spAutoFit/>
          </a:bodyPr>
          <a:lstStyle/>
          <a:p>
            <a:pPr marL="12700" marR="5080" indent="144780" algn="ctr">
              <a:lnSpc>
                <a:spcPts val="800"/>
              </a:lnSpc>
              <a:spcBef>
                <a:spcPts val="210"/>
              </a:spcBef>
            </a:pPr>
            <a:r>
              <a:rPr lang="ar-JO" sz="750" b="1" spc="-25" dirty="0">
                <a:solidFill>
                  <a:srgbClr val="FFFFFF"/>
                </a:solidFill>
                <a:latin typeface="Arial"/>
                <a:cs typeface="Calibri" panose="020F0502020204030204" pitchFamily="34" charset="0"/>
              </a:rPr>
              <a:t>مقابلات مع مقدمي المعلومات الرئيسيين</a:t>
            </a:r>
            <a:endParaRPr sz="750" dirty="0">
              <a:latin typeface="Arial"/>
              <a:cs typeface="Calibri" panose="020F0502020204030204" pitchFamily="34" charset="0"/>
            </a:endParaRPr>
          </a:p>
        </p:txBody>
      </p:sp>
      <p:sp>
        <p:nvSpPr>
          <p:cNvPr id="80" name="object 80"/>
          <p:cNvSpPr txBox="1"/>
          <p:nvPr/>
        </p:nvSpPr>
        <p:spPr>
          <a:xfrm>
            <a:off x="868487" y="3530836"/>
            <a:ext cx="554990" cy="232115"/>
          </a:xfrm>
          <a:prstGeom prst="rect">
            <a:avLst/>
          </a:prstGeom>
        </p:spPr>
        <p:txBody>
          <a:bodyPr vert="horz" wrap="square" lIns="0" tIns="26670" rIns="0" bIns="0" rtlCol="0">
            <a:spAutoFit/>
          </a:bodyPr>
          <a:lstStyle/>
          <a:p>
            <a:pPr marL="12065" marR="5080" algn="ctr">
              <a:lnSpc>
                <a:spcPts val="800"/>
              </a:lnSpc>
              <a:spcBef>
                <a:spcPts val="210"/>
              </a:spcBef>
            </a:pPr>
            <a:r>
              <a:rPr lang="ar-JO" sz="750" b="1" spc="-60" dirty="0">
                <a:solidFill>
                  <a:srgbClr val="FFFFFF"/>
                </a:solidFill>
                <a:latin typeface="Arial"/>
                <a:cs typeface="Calibri" panose="020F0502020204030204" pitchFamily="34" charset="0"/>
              </a:rPr>
              <a:t>حلقات النقاش المركزة</a:t>
            </a:r>
            <a:endParaRPr sz="750" dirty="0">
              <a:latin typeface="Arial"/>
              <a:cs typeface="Calibri" panose="020F0502020204030204" pitchFamily="34" charset="0"/>
            </a:endParaRPr>
          </a:p>
        </p:txBody>
      </p:sp>
      <p:sp>
        <p:nvSpPr>
          <p:cNvPr id="81" name="object 81"/>
          <p:cNvSpPr txBox="1"/>
          <p:nvPr/>
        </p:nvSpPr>
        <p:spPr>
          <a:xfrm>
            <a:off x="2837998" y="3372738"/>
            <a:ext cx="393065" cy="232115"/>
          </a:xfrm>
          <a:prstGeom prst="rect">
            <a:avLst/>
          </a:prstGeom>
        </p:spPr>
        <p:txBody>
          <a:bodyPr vert="horz" wrap="square" lIns="0" tIns="26670" rIns="0" bIns="0" rtlCol="0">
            <a:spAutoFit/>
          </a:bodyPr>
          <a:lstStyle/>
          <a:p>
            <a:pPr marL="12700" marR="5080">
              <a:lnSpc>
                <a:spcPts val="800"/>
              </a:lnSpc>
              <a:spcBef>
                <a:spcPts val="210"/>
              </a:spcBef>
            </a:pPr>
            <a:r>
              <a:rPr lang="ar-JO" sz="750" b="1" spc="-10" dirty="0">
                <a:solidFill>
                  <a:srgbClr val="FFFFFF"/>
                </a:solidFill>
                <a:latin typeface="Arial"/>
                <a:cs typeface="Calibri" panose="020F0502020204030204" pitchFamily="34" charset="0"/>
              </a:rPr>
              <a:t>تحليل السياقات</a:t>
            </a:r>
            <a:endParaRPr sz="750" dirty="0">
              <a:latin typeface="Arial"/>
              <a:cs typeface="Calibri" panose="020F0502020204030204" pitchFamily="34" charset="0"/>
            </a:endParaRPr>
          </a:p>
        </p:txBody>
      </p:sp>
      <p:sp>
        <p:nvSpPr>
          <p:cNvPr id="82" name="object 82"/>
          <p:cNvSpPr txBox="1"/>
          <p:nvPr/>
        </p:nvSpPr>
        <p:spPr>
          <a:xfrm>
            <a:off x="2051396" y="3513310"/>
            <a:ext cx="455930" cy="334707"/>
          </a:xfrm>
          <a:prstGeom prst="rect">
            <a:avLst/>
          </a:prstGeom>
        </p:spPr>
        <p:txBody>
          <a:bodyPr vert="horz" wrap="square" lIns="0" tIns="26670" rIns="0" bIns="0" rtlCol="0">
            <a:spAutoFit/>
          </a:bodyPr>
          <a:lstStyle/>
          <a:p>
            <a:pPr marL="12700" marR="5080" indent="86995">
              <a:lnSpc>
                <a:spcPts val="800"/>
              </a:lnSpc>
              <a:spcBef>
                <a:spcPts val="210"/>
              </a:spcBef>
            </a:pPr>
            <a:r>
              <a:rPr lang="ar-JO" sz="750" b="1" spc="-10" dirty="0">
                <a:solidFill>
                  <a:srgbClr val="FFFFFF"/>
                </a:solidFill>
                <a:latin typeface="Arial"/>
                <a:cs typeface="Calibri" panose="020F0502020204030204" pitchFamily="34" charset="0"/>
              </a:rPr>
              <a:t>تجميع البيانات/الأدلة</a:t>
            </a:r>
            <a:endParaRPr sz="750" dirty="0">
              <a:latin typeface="Arial"/>
              <a:cs typeface="Calibri" panose="020F0502020204030204" pitchFamily="34" charset="0"/>
            </a:endParaRPr>
          </a:p>
        </p:txBody>
      </p:sp>
      <p:sp>
        <p:nvSpPr>
          <p:cNvPr id="83" name="object 83"/>
          <p:cNvSpPr txBox="1"/>
          <p:nvPr/>
        </p:nvSpPr>
        <p:spPr>
          <a:xfrm>
            <a:off x="3226863" y="3753313"/>
            <a:ext cx="749300" cy="232115"/>
          </a:xfrm>
          <a:prstGeom prst="rect">
            <a:avLst/>
          </a:prstGeom>
        </p:spPr>
        <p:txBody>
          <a:bodyPr vert="horz" wrap="square" lIns="0" tIns="26670" rIns="0" bIns="0" rtlCol="0">
            <a:spAutoFit/>
          </a:bodyPr>
          <a:lstStyle/>
          <a:p>
            <a:pPr marL="12700" marR="5080" indent="-635" algn="ctr">
              <a:lnSpc>
                <a:spcPts val="800"/>
              </a:lnSpc>
              <a:spcBef>
                <a:spcPts val="210"/>
              </a:spcBef>
            </a:pPr>
            <a:r>
              <a:rPr lang="ar-JO" sz="750" b="1" dirty="0">
                <a:solidFill>
                  <a:srgbClr val="FFFFFF"/>
                </a:solidFill>
                <a:latin typeface="Arial"/>
                <a:cs typeface="Calibri" panose="020F0502020204030204" pitchFamily="34" charset="0"/>
              </a:rPr>
              <a:t>دراسات نوعية / أنثروبولوجية متعمقة</a:t>
            </a:r>
            <a:endParaRPr sz="750" dirty="0">
              <a:latin typeface="Arial"/>
              <a:cs typeface="Calibri" panose="020F0502020204030204" pitchFamily="34" charset="0"/>
            </a:endParaRPr>
          </a:p>
        </p:txBody>
      </p:sp>
      <p:sp>
        <p:nvSpPr>
          <p:cNvPr id="84" name="object 84"/>
          <p:cNvSpPr txBox="1"/>
          <p:nvPr/>
        </p:nvSpPr>
        <p:spPr>
          <a:xfrm>
            <a:off x="607351" y="2303016"/>
            <a:ext cx="873081" cy="693780"/>
          </a:xfrm>
          <a:prstGeom prst="rect">
            <a:avLst/>
          </a:prstGeom>
        </p:spPr>
        <p:txBody>
          <a:bodyPr vert="horz" wrap="square" lIns="0" tIns="26670" rIns="0" bIns="0" rtlCol="0">
            <a:spAutoFit/>
          </a:bodyPr>
          <a:lstStyle/>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جميع الأدوات اللازمة لجمع،</a:t>
            </a:r>
          </a:p>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تحليل والإستجابة</a:t>
            </a:r>
          </a:p>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على الملاحظات والإنطباعات المفتوحة غير المنظمة</a:t>
            </a:r>
            <a:endParaRPr sz="750" dirty="0">
              <a:latin typeface="Arial"/>
              <a:cs typeface="Calibri" panose="020F0502020204030204" pitchFamily="34" charset="0"/>
            </a:endParaRPr>
          </a:p>
        </p:txBody>
      </p:sp>
      <p:sp>
        <p:nvSpPr>
          <p:cNvPr id="85" name="object 85"/>
          <p:cNvSpPr txBox="1"/>
          <p:nvPr/>
        </p:nvSpPr>
        <p:spPr>
          <a:xfrm>
            <a:off x="3432666" y="98009"/>
            <a:ext cx="241300" cy="467359"/>
          </a:xfrm>
          <a:prstGeom prst="rect">
            <a:avLst/>
          </a:prstGeom>
        </p:spPr>
        <p:txBody>
          <a:bodyPr vert="horz" wrap="square" lIns="0" tIns="12700" rIns="0" bIns="0" rtlCol="0">
            <a:spAutoFit/>
          </a:bodyPr>
          <a:lstStyle/>
          <a:p>
            <a:pPr marL="12700">
              <a:lnSpc>
                <a:spcPct val="100000"/>
              </a:lnSpc>
              <a:spcBef>
                <a:spcPts val="100"/>
              </a:spcBef>
            </a:pPr>
            <a:r>
              <a:rPr sz="2900" spc="-240" dirty="0">
                <a:solidFill>
                  <a:srgbClr val="F7DEEA"/>
                </a:solidFill>
                <a:latin typeface="Arial Black"/>
                <a:cs typeface="Calibri" panose="020F0502020204030204" pitchFamily="34" charset="0"/>
              </a:rPr>
              <a:t>1</a:t>
            </a:r>
            <a:endParaRPr sz="2900">
              <a:latin typeface="Arial Black"/>
              <a:cs typeface="Calibri" panose="020F0502020204030204" pitchFamily="34" charset="0"/>
            </a:endParaRPr>
          </a:p>
        </p:txBody>
      </p:sp>
      <p:sp>
        <p:nvSpPr>
          <p:cNvPr id="86" name="object 86"/>
          <p:cNvSpPr txBox="1"/>
          <p:nvPr/>
        </p:nvSpPr>
        <p:spPr>
          <a:xfrm>
            <a:off x="746182" y="6711442"/>
            <a:ext cx="241300" cy="467359"/>
          </a:xfrm>
          <a:prstGeom prst="rect">
            <a:avLst/>
          </a:prstGeom>
        </p:spPr>
        <p:txBody>
          <a:bodyPr vert="horz" wrap="square" lIns="0" tIns="12700" rIns="0" bIns="0" rtlCol="0">
            <a:spAutoFit/>
          </a:bodyPr>
          <a:lstStyle/>
          <a:p>
            <a:pPr marL="12700">
              <a:lnSpc>
                <a:spcPct val="100000"/>
              </a:lnSpc>
              <a:spcBef>
                <a:spcPts val="100"/>
              </a:spcBef>
            </a:pPr>
            <a:r>
              <a:rPr sz="2900" spc="-240" dirty="0">
                <a:solidFill>
                  <a:srgbClr val="F7DEEA"/>
                </a:solidFill>
                <a:latin typeface="Arial Black"/>
                <a:cs typeface="Calibri" panose="020F0502020204030204" pitchFamily="34" charset="0"/>
              </a:rPr>
              <a:t>2</a:t>
            </a:r>
            <a:endParaRPr sz="2900">
              <a:latin typeface="Arial Black"/>
              <a:cs typeface="Calibri" panose="020F0502020204030204" pitchFamily="34" charset="0"/>
            </a:endParaRPr>
          </a:p>
        </p:txBody>
      </p:sp>
      <p:sp>
        <p:nvSpPr>
          <p:cNvPr id="87" name="object 87"/>
          <p:cNvSpPr txBox="1"/>
          <p:nvPr/>
        </p:nvSpPr>
        <p:spPr>
          <a:xfrm>
            <a:off x="7458857" y="2788028"/>
            <a:ext cx="241300" cy="467359"/>
          </a:xfrm>
          <a:prstGeom prst="rect">
            <a:avLst/>
          </a:prstGeom>
        </p:spPr>
        <p:txBody>
          <a:bodyPr vert="horz" wrap="square" lIns="0" tIns="12700" rIns="0" bIns="0" rtlCol="0">
            <a:spAutoFit/>
          </a:bodyPr>
          <a:lstStyle/>
          <a:p>
            <a:pPr marL="12700">
              <a:lnSpc>
                <a:spcPct val="100000"/>
              </a:lnSpc>
              <a:spcBef>
                <a:spcPts val="100"/>
              </a:spcBef>
            </a:pPr>
            <a:r>
              <a:rPr sz="2900" spc="-240" dirty="0">
                <a:solidFill>
                  <a:srgbClr val="F7DEEA"/>
                </a:solidFill>
                <a:latin typeface="Arial Black"/>
                <a:cs typeface="Calibri" panose="020F0502020204030204" pitchFamily="34" charset="0"/>
              </a:rPr>
              <a:t>3</a:t>
            </a:r>
            <a:endParaRPr sz="2900">
              <a:latin typeface="Arial Black"/>
              <a:cs typeface="Calibri" panose="020F0502020204030204" pitchFamily="34" charset="0"/>
            </a:endParaRPr>
          </a:p>
        </p:txBody>
      </p:sp>
      <p:sp>
        <p:nvSpPr>
          <p:cNvPr id="88" name="object 88"/>
          <p:cNvSpPr txBox="1"/>
          <p:nvPr/>
        </p:nvSpPr>
        <p:spPr>
          <a:xfrm>
            <a:off x="14681889" y="7962529"/>
            <a:ext cx="241300" cy="467359"/>
          </a:xfrm>
          <a:prstGeom prst="rect">
            <a:avLst/>
          </a:prstGeom>
        </p:spPr>
        <p:txBody>
          <a:bodyPr vert="horz" wrap="square" lIns="0" tIns="12700" rIns="0" bIns="0" rtlCol="0">
            <a:spAutoFit/>
          </a:bodyPr>
          <a:lstStyle/>
          <a:p>
            <a:pPr marL="12700">
              <a:lnSpc>
                <a:spcPct val="100000"/>
              </a:lnSpc>
              <a:spcBef>
                <a:spcPts val="100"/>
              </a:spcBef>
            </a:pPr>
            <a:r>
              <a:rPr sz="2900" spc="-240" dirty="0">
                <a:solidFill>
                  <a:srgbClr val="F7DEEA"/>
                </a:solidFill>
                <a:latin typeface="Arial Black"/>
                <a:cs typeface="Calibri" panose="020F0502020204030204" pitchFamily="34" charset="0"/>
              </a:rPr>
              <a:t>4</a:t>
            </a:r>
            <a:endParaRPr sz="2900">
              <a:latin typeface="Arial Black"/>
              <a:cs typeface="Calibri" panose="020F0502020204030204" pitchFamily="34" charset="0"/>
            </a:endParaRPr>
          </a:p>
        </p:txBody>
      </p:sp>
      <p:sp>
        <p:nvSpPr>
          <p:cNvPr id="89" name="object 89"/>
          <p:cNvSpPr txBox="1"/>
          <p:nvPr/>
        </p:nvSpPr>
        <p:spPr>
          <a:xfrm>
            <a:off x="10900254" y="377981"/>
            <a:ext cx="241300" cy="467359"/>
          </a:xfrm>
          <a:prstGeom prst="rect">
            <a:avLst/>
          </a:prstGeom>
        </p:spPr>
        <p:txBody>
          <a:bodyPr vert="horz" wrap="square" lIns="0" tIns="12700" rIns="0" bIns="0" rtlCol="0">
            <a:spAutoFit/>
          </a:bodyPr>
          <a:lstStyle/>
          <a:p>
            <a:pPr marL="12700">
              <a:lnSpc>
                <a:spcPct val="100000"/>
              </a:lnSpc>
              <a:spcBef>
                <a:spcPts val="100"/>
              </a:spcBef>
            </a:pPr>
            <a:r>
              <a:rPr sz="2900" spc="-240" dirty="0">
                <a:solidFill>
                  <a:srgbClr val="F7DEEA"/>
                </a:solidFill>
                <a:latin typeface="Arial Black"/>
                <a:cs typeface="Calibri" panose="020F0502020204030204" pitchFamily="34" charset="0"/>
              </a:rPr>
              <a:t>5</a:t>
            </a:r>
            <a:endParaRPr sz="2900">
              <a:latin typeface="Arial Black"/>
              <a:cs typeface="Calibri" panose="020F0502020204030204" pitchFamily="34" charset="0"/>
            </a:endParaRPr>
          </a:p>
        </p:txBody>
      </p:sp>
      <p:sp>
        <p:nvSpPr>
          <p:cNvPr id="90" name="object 90"/>
          <p:cNvSpPr txBox="1"/>
          <p:nvPr/>
        </p:nvSpPr>
        <p:spPr>
          <a:xfrm rot="1620000">
            <a:off x="4080222" y="6128040"/>
            <a:ext cx="201647" cy="142988"/>
          </a:xfrm>
          <a:prstGeom prst="rect">
            <a:avLst/>
          </a:prstGeom>
        </p:spPr>
        <p:txBody>
          <a:bodyPr vert="horz" wrap="square" lIns="0" tIns="0" rIns="0" bIns="0" rtlCol="0">
            <a:spAutoFit/>
          </a:bodyPr>
          <a:lstStyle/>
          <a:p>
            <a:pPr>
              <a:lnSpc>
                <a:spcPts val="1095"/>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91" name="object 91"/>
          <p:cNvSpPr txBox="1"/>
          <p:nvPr/>
        </p:nvSpPr>
        <p:spPr>
          <a:xfrm rot="1800000">
            <a:off x="4203877" y="6189166"/>
            <a:ext cx="176937" cy="142988"/>
          </a:xfrm>
          <a:prstGeom prst="rect">
            <a:avLst/>
          </a:prstGeom>
        </p:spPr>
        <p:txBody>
          <a:bodyPr vert="horz" wrap="square" lIns="0" tIns="0" rIns="0" bIns="0" rtlCol="0">
            <a:spAutoFit/>
          </a:bodyPr>
          <a:lstStyle/>
          <a:p>
            <a:pPr>
              <a:lnSpc>
                <a:spcPts val="1095"/>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92" name="object 92"/>
          <p:cNvSpPr txBox="1"/>
          <p:nvPr/>
        </p:nvSpPr>
        <p:spPr>
          <a:xfrm rot="1980000">
            <a:off x="4295472" y="6244675"/>
            <a:ext cx="173112" cy="142988"/>
          </a:xfrm>
          <a:prstGeom prst="rect">
            <a:avLst/>
          </a:prstGeom>
        </p:spPr>
        <p:txBody>
          <a:bodyPr vert="horz" wrap="square" lIns="0" tIns="0" rIns="0" bIns="0" rtlCol="0">
            <a:spAutoFit/>
          </a:bodyPr>
          <a:lstStyle/>
          <a:p>
            <a:pPr>
              <a:lnSpc>
                <a:spcPts val="1095"/>
              </a:lnSpc>
            </a:pPr>
            <a:r>
              <a:rPr sz="1100" spc="-60" dirty="0">
                <a:solidFill>
                  <a:srgbClr val="E42A83"/>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93" name="object 93"/>
          <p:cNvSpPr txBox="1"/>
          <p:nvPr/>
        </p:nvSpPr>
        <p:spPr>
          <a:xfrm rot="2100000">
            <a:off x="4376855" y="6297290"/>
            <a:ext cx="163573" cy="142988"/>
          </a:xfrm>
          <a:prstGeom prst="rect">
            <a:avLst/>
          </a:prstGeom>
        </p:spPr>
        <p:txBody>
          <a:bodyPr vert="horz" wrap="square" lIns="0" tIns="0" rIns="0" bIns="0" rtlCol="0">
            <a:spAutoFit/>
          </a:bodyPr>
          <a:lstStyle/>
          <a:p>
            <a:pPr>
              <a:lnSpc>
                <a:spcPts val="1090"/>
              </a:lnSpc>
            </a:pPr>
            <a:r>
              <a:rPr sz="1100" spc="-145" dirty="0">
                <a:solidFill>
                  <a:srgbClr val="E42A83"/>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94" name="object 94"/>
          <p:cNvSpPr txBox="1"/>
          <p:nvPr/>
        </p:nvSpPr>
        <p:spPr>
          <a:xfrm rot="2340000">
            <a:off x="4476450" y="6386533"/>
            <a:ext cx="195777" cy="142988"/>
          </a:xfrm>
          <a:prstGeom prst="rect">
            <a:avLst/>
          </a:prstGeom>
        </p:spPr>
        <p:txBody>
          <a:bodyPr vert="horz" wrap="square" lIns="0" tIns="0" rIns="0" bIns="0" rtlCol="0">
            <a:spAutoFit/>
          </a:bodyPr>
          <a:lstStyle/>
          <a:p>
            <a:pPr>
              <a:lnSpc>
                <a:spcPts val="109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95" name="object 95"/>
          <p:cNvSpPr txBox="1"/>
          <p:nvPr/>
        </p:nvSpPr>
        <p:spPr>
          <a:xfrm rot="2520000">
            <a:off x="4575283" y="6456996"/>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96" name="object 96"/>
          <p:cNvSpPr txBox="1"/>
          <p:nvPr/>
        </p:nvSpPr>
        <p:spPr>
          <a:xfrm rot="2700000">
            <a:off x="4659846" y="6550181"/>
            <a:ext cx="182119" cy="142988"/>
          </a:xfrm>
          <a:prstGeom prst="rect">
            <a:avLst/>
          </a:prstGeom>
        </p:spPr>
        <p:txBody>
          <a:bodyPr vert="horz" wrap="square" lIns="0" tIns="0" rIns="0" bIns="0" rtlCol="0">
            <a:spAutoFit/>
          </a:bodyPr>
          <a:lstStyle/>
          <a:p>
            <a:pPr>
              <a:lnSpc>
                <a:spcPts val="108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97" name="object 97"/>
          <p:cNvSpPr txBox="1"/>
          <p:nvPr/>
        </p:nvSpPr>
        <p:spPr>
          <a:xfrm rot="2880000">
            <a:off x="4735924" y="6621092"/>
            <a:ext cx="161306"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98" name="object 98"/>
          <p:cNvSpPr txBox="1"/>
          <p:nvPr/>
        </p:nvSpPr>
        <p:spPr>
          <a:xfrm rot="3000000">
            <a:off x="4787028" y="6681059"/>
            <a:ext cx="161306"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99" name="object 99"/>
          <p:cNvSpPr txBox="1"/>
          <p:nvPr/>
        </p:nvSpPr>
        <p:spPr>
          <a:xfrm rot="3180000">
            <a:off x="4837295" y="6753236"/>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00" name="object 100"/>
          <p:cNvSpPr txBox="1"/>
          <p:nvPr/>
        </p:nvSpPr>
        <p:spPr>
          <a:xfrm rot="3360000">
            <a:off x="4917563" y="6859329"/>
            <a:ext cx="162591"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01" name="object 101"/>
          <p:cNvSpPr txBox="1"/>
          <p:nvPr/>
        </p:nvSpPr>
        <p:spPr>
          <a:xfrm rot="3540000">
            <a:off x="4960604" y="6941284"/>
            <a:ext cx="179300"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02" name="object 102"/>
          <p:cNvSpPr txBox="1"/>
          <p:nvPr/>
        </p:nvSpPr>
        <p:spPr>
          <a:xfrm rot="3780000">
            <a:off x="5032978" y="7068935"/>
            <a:ext cx="175389" cy="142988"/>
          </a:xfrm>
          <a:prstGeom prst="rect">
            <a:avLst/>
          </a:prstGeom>
        </p:spPr>
        <p:txBody>
          <a:bodyPr vert="horz" wrap="square" lIns="0" tIns="0" rIns="0" bIns="0" rtlCol="0">
            <a:spAutoFit/>
          </a:bodyPr>
          <a:lstStyle/>
          <a:p>
            <a:pPr>
              <a:lnSpc>
                <a:spcPts val="1095"/>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103" name="object 103"/>
          <p:cNvSpPr txBox="1"/>
          <p:nvPr/>
        </p:nvSpPr>
        <p:spPr>
          <a:xfrm rot="3960000">
            <a:off x="5077876" y="7169119"/>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04" name="object 104"/>
          <p:cNvSpPr txBox="1"/>
          <p:nvPr/>
        </p:nvSpPr>
        <p:spPr>
          <a:xfrm rot="4080000">
            <a:off x="5121636" y="7270105"/>
            <a:ext cx="175774" cy="142988"/>
          </a:xfrm>
          <a:prstGeom prst="rect">
            <a:avLst/>
          </a:prstGeom>
        </p:spPr>
        <p:txBody>
          <a:bodyPr vert="horz" wrap="square" lIns="0" tIns="0" rIns="0" bIns="0" rtlCol="0">
            <a:spAutoFit/>
          </a:bodyPr>
          <a:lstStyle/>
          <a:p>
            <a:pPr>
              <a:lnSpc>
                <a:spcPts val="108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05" name="object 105"/>
          <p:cNvSpPr txBox="1"/>
          <p:nvPr/>
        </p:nvSpPr>
        <p:spPr>
          <a:xfrm rot="4260000">
            <a:off x="5160305" y="7356305"/>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06" name="object 106"/>
          <p:cNvSpPr txBox="1"/>
          <p:nvPr/>
        </p:nvSpPr>
        <p:spPr>
          <a:xfrm rot="4380000">
            <a:off x="5182229" y="7438557"/>
            <a:ext cx="168724" cy="142988"/>
          </a:xfrm>
          <a:prstGeom prst="rect">
            <a:avLst/>
          </a:prstGeom>
        </p:spPr>
        <p:txBody>
          <a:bodyPr vert="horz" wrap="square" lIns="0" tIns="0" rIns="0" bIns="0" rtlCol="0">
            <a:spAutoFit/>
          </a:bodyPr>
          <a:lstStyle/>
          <a:p>
            <a:pPr>
              <a:lnSpc>
                <a:spcPts val="1090"/>
              </a:lnSpc>
            </a:pPr>
            <a:r>
              <a:rPr sz="1100" spc="-130" dirty="0">
                <a:solidFill>
                  <a:srgbClr val="FFFFFF"/>
                </a:solidFill>
                <a:latin typeface="Arial Black"/>
                <a:cs typeface="Calibri" panose="020F0502020204030204" pitchFamily="34" charset="0"/>
              </a:rPr>
              <a:t>R</a:t>
            </a:r>
            <a:endParaRPr sz="1100">
              <a:latin typeface="Arial Black"/>
              <a:cs typeface="Calibri" panose="020F0502020204030204" pitchFamily="34" charset="0"/>
            </a:endParaRPr>
          </a:p>
        </p:txBody>
      </p:sp>
      <p:sp>
        <p:nvSpPr>
          <p:cNvPr id="107" name="object 107"/>
          <p:cNvSpPr txBox="1"/>
          <p:nvPr/>
        </p:nvSpPr>
        <p:spPr>
          <a:xfrm rot="4500000">
            <a:off x="5208476" y="7520870"/>
            <a:ext cx="160989" cy="142988"/>
          </a:xfrm>
          <a:prstGeom prst="rect">
            <a:avLst/>
          </a:prstGeom>
        </p:spPr>
        <p:txBody>
          <a:bodyPr vert="horz" wrap="square" lIns="0" tIns="0" rIns="0" bIns="0" rtlCol="0">
            <a:spAutoFit/>
          </a:bodyPr>
          <a:lstStyle/>
          <a:p>
            <a:pPr>
              <a:lnSpc>
                <a:spcPts val="1090"/>
              </a:lnSpc>
            </a:pPr>
            <a:r>
              <a:rPr sz="1100" spc="-190" dirty="0">
                <a:solidFill>
                  <a:srgbClr val="FFFFFF"/>
                </a:solidFill>
                <a:latin typeface="Arial Black"/>
                <a:cs typeface="Calibri" panose="020F0502020204030204" pitchFamily="34" charset="0"/>
              </a:rPr>
              <a:t>S</a:t>
            </a:r>
            <a:endParaRPr sz="1100">
              <a:latin typeface="Arial Black"/>
              <a:cs typeface="Calibri" panose="020F0502020204030204" pitchFamily="34" charset="0"/>
            </a:endParaRPr>
          </a:p>
        </p:txBody>
      </p:sp>
      <p:sp>
        <p:nvSpPr>
          <p:cNvPr id="108" name="object 108"/>
          <p:cNvSpPr txBox="1"/>
          <p:nvPr/>
        </p:nvSpPr>
        <p:spPr>
          <a:xfrm rot="4680000">
            <a:off x="5226346" y="7598211"/>
            <a:ext cx="16162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09" name="object 109"/>
          <p:cNvSpPr txBox="1"/>
          <p:nvPr/>
        </p:nvSpPr>
        <p:spPr>
          <a:xfrm rot="4800000">
            <a:off x="5238475" y="7685774"/>
            <a:ext cx="170525" cy="142988"/>
          </a:xfrm>
          <a:prstGeom prst="rect">
            <a:avLst/>
          </a:prstGeom>
        </p:spPr>
        <p:txBody>
          <a:bodyPr vert="horz" wrap="square" lIns="0" tIns="0" rIns="0" bIns="0" rtlCol="0">
            <a:spAutoFit/>
          </a:bodyPr>
          <a:lstStyle/>
          <a:p>
            <a:pPr>
              <a:lnSpc>
                <a:spcPts val="1095"/>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10" name="object 110"/>
          <p:cNvSpPr txBox="1"/>
          <p:nvPr/>
        </p:nvSpPr>
        <p:spPr>
          <a:xfrm rot="4980000">
            <a:off x="5248685" y="7790703"/>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11" name="object 111"/>
          <p:cNvSpPr txBox="1"/>
          <p:nvPr/>
        </p:nvSpPr>
        <p:spPr>
          <a:xfrm rot="5160000">
            <a:off x="5261996" y="7899789"/>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12" name="object 112"/>
          <p:cNvSpPr txBox="1"/>
          <p:nvPr/>
        </p:nvSpPr>
        <p:spPr>
          <a:xfrm rot="18120000">
            <a:off x="1259616" y="6937010"/>
            <a:ext cx="203948" cy="142988"/>
          </a:xfrm>
          <a:prstGeom prst="rect">
            <a:avLst/>
          </a:prstGeom>
        </p:spPr>
        <p:txBody>
          <a:bodyPr vert="horz" wrap="square" lIns="0" tIns="0" rIns="0" bIns="0" rtlCol="0">
            <a:spAutoFit/>
          </a:bodyPr>
          <a:lstStyle/>
          <a:p>
            <a:pPr>
              <a:lnSpc>
                <a:spcPts val="1100"/>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13" name="object 113"/>
          <p:cNvSpPr txBox="1"/>
          <p:nvPr/>
        </p:nvSpPr>
        <p:spPr>
          <a:xfrm rot="18300000">
            <a:off x="1337140" y="6835962"/>
            <a:ext cx="177719" cy="142988"/>
          </a:xfrm>
          <a:prstGeom prst="rect">
            <a:avLst/>
          </a:prstGeom>
        </p:spPr>
        <p:txBody>
          <a:bodyPr vert="horz" wrap="square" lIns="0" tIns="0" rIns="0" bIns="0" rtlCol="0">
            <a:spAutoFit/>
          </a:bodyPr>
          <a:lstStyle/>
          <a:p>
            <a:pPr>
              <a:lnSpc>
                <a:spcPts val="110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114" name="object 114"/>
          <p:cNvSpPr txBox="1"/>
          <p:nvPr/>
        </p:nvSpPr>
        <p:spPr>
          <a:xfrm rot="18420000">
            <a:off x="1396248" y="6759169"/>
            <a:ext cx="168369" cy="142988"/>
          </a:xfrm>
          <a:prstGeom prst="rect">
            <a:avLst/>
          </a:prstGeom>
        </p:spPr>
        <p:txBody>
          <a:bodyPr vert="horz" wrap="square" lIns="0" tIns="0" rIns="0" bIns="0" rtlCol="0">
            <a:spAutoFit/>
          </a:bodyPr>
          <a:lstStyle/>
          <a:p>
            <a:pPr>
              <a:lnSpc>
                <a:spcPts val="1100"/>
              </a:lnSpc>
            </a:pPr>
            <a:r>
              <a:rPr sz="1100" spc="-130" dirty="0">
                <a:solidFill>
                  <a:srgbClr val="E42A83"/>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115" name="object 115"/>
          <p:cNvSpPr txBox="1"/>
          <p:nvPr/>
        </p:nvSpPr>
        <p:spPr>
          <a:xfrm rot="18660000">
            <a:off x="1468241" y="6652033"/>
            <a:ext cx="194890" cy="142988"/>
          </a:xfrm>
          <a:prstGeom prst="rect">
            <a:avLst/>
          </a:prstGeom>
        </p:spPr>
        <p:txBody>
          <a:bodyPr vert="horz" wrap="square" lIns="0" tIns="0" rIns="0" bIns="0" rtlCol="0">
            <a:spAutoFit/>
          </a:bodyPr>
          <a:lstStyle/>
          <a:p>
            <a:pPr>
              <a:lnSpc>
                <a:spcPts val="110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16" name="object 116"/>
          <p:cNvSpPr txBox="1"/>
          <p:nvPr/>
        </p:nvSpPr>
        <p:spPr>
          <a:xfrm rot="18780000">
            <a:off x="1552276" y="6576816"/>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17" name="object 117"/>
          <p:cNvSpPr txBox="1"/>
          <p:nvPr/>
        </p:nvSpPr>
        <p:spPr>
          <a:xfrm rot="19020000">
            <a:off x="1624943" y="6492452"/>
            <a:ext cx="182119"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18" name="object 118"/>
          <p:cNvSpPr txBox="1"/>
          <p:nvPr/>
        </p:nvSpPr>
        <p:spPr>
          <a:xfrm rot="19140000">
            <a:off x="1701221" y="6431328"/>
            <a:ext cx="160989"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19" name="object 119"/>
          <p:cNvSpPr txBox="1"/>
          <p:nvPr/>
        </p:nvSpPr>
        <p:spPr>
          <a:xfrm rot="19260000">
            <a:off x="1755561" y="6384885"/>
            <a:ext cx="161306"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20" name="object 120"/>
          <p:cNvSpPr txBox="1"/>
          <p:nvPr/>
        </p:nvSpPr>
        <p:spPr>
          <a:xfrm rot="19380000">
            <a:off x="1814977" y="6332250"/>
            <a:ext cx="174625"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21" name="object 121"/>
          <p:cNvSpPr txBox="1"/>
          <p:nvPr/>
        </p:nvSpPr>
        <p:spPr>
          <a:xfrm rot="19560000">
            <a:off x="1916009" y="6262508"/>
            <a:ext cx="165929" cy="142988"/>
          </a:xfrm>
          <a:prstGeom prst="rect">
            <a:avLst/>
          </a:prstGeom>
        </p:spPr>
        <p:txBody>
          <a:bodyPr vert="horz" wrap="square" lIns="0" tIns="0" rIns="0" bIns="0" rtlCol="0">
            <a:spAutoFit/>
          </a:bodyPr>
          <a:lstStyle/>
          <a:p>
            <a:pPr>
              <a:lnSpc>
                <a:spcPts val="110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122" name="object 122"/>
          <p:cNvSpPr txBox="1"/>
          <p:nvPr/>
        </p:nvSpPr>
        <p:spPr>
          <a:xfrm rot="19740000">
            <a:off x="1987875" y="6211901"/>
            <a:ext cx="180099"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23" name="object 123"/>
          <p:cNvSpPr txBox="1"/>
          <p:nvPr/>
        </p:nvSpPr>
        <p:spPr>
          <a:xfrm rot="19920000">
            <a:off x="2081115" y="6154069"/>
            <a:ext cx="193566"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124" name="object 124"/>
          <p:cNvSpPr txBox="1"/>
          <p:nvPr/>
        </p:nvSpPr>
        <p:spPr>
          <a:xfrm rot="20100000">
            <a:off x="2193455" y="6097228"/>
            <a:ext cx="192689"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125" name="object 125"/>
          <p:cNvSpPr txBox="1"/>
          <p:nvPr/>
        </p:nvSpPr>
        <p:spPr>
          <a:xfrm rot="20280000">
            <a:off x="2305134" y="6052007"/>
            <a:ext cx="175389"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126" name="object 126"/>
          <p:cNvSpPr txBox="1"/>
          <p:nvPr/>
        </p:nvSpPr>
        <p:spPr>
          <a:xfrm rot="20460000">
            <a:off x="2399162" y="6015507"/>
            <a:ext cx="18090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27" name="object 127"/>
          <p:cNvSpPr txBox="1"/>
          <p:nvPr/>
        </p:nvSpPr>
        <p:spPr>
          <a:xfrm rot="20580000">
            <a:off x="2485249" y="5992297"/>
            <a:ext cx="147594"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128" name="object 128"/>
          <p:cNvSpPr txBox="1"/>
          <p:nvPr/>
        </p:nvSpPr>
        <p:spPr>
          <a:xfrm rot="20700000">
            <a:off x="2532292" y="5976207"/>
            <a:ext cx="163244"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29" name="object 129"/>
          <p:cNvSpPr txBox="1"/>
          <p:nvPr/>
        </p:nvSpPr>
        <p:spPr>
          <a:xfrm rot="20820000">
            <a:off x="2605547" y="5956319"/>
            <a:ext cx="166273"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130" name="object 130"/>
          <p:cNvSpPr txBox="1"/>
          <p:nvPr/>
        </p:nvSpPr>
        <p:spPr>
          <a:xfrm rot="21000000">
            <a:off x="2716931" y="5931135"/>
            <a:ext cx="175389"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31" name="object 131"/>
          <p:cNvSpPr txBox="1"/>
          <p:nvPr/>
        </p:nvSpPr>
        <p:spPr>
          <a:xfrm rot="21120000">
            <a:off x="2811692" y="5915551"/>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32" name="object 132"/>
          <p:cNvSpPr txBox="1"/>
          <p:nvPr/>
        </p:nvSpPr>
        <p:spPr>
          <a:xfrm rot="21240000">
            <a:off x="2897628" y="5905297"/>
            <a:ext cx="16162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33" name="object 133"/>
          <p:cNvSpPr txBox="1"/>
          <p:nvPr/>
        </p:nvSpPr>
        <p:spPr>
          <a:xfrm rot="21420000">
            <a:off x="2974412" y="5898588"/>
            <a:ext cx="171625"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34" name="object 134"/>
          <p:cNvSpPr txBox="1"/>
          <p:nvPr/>
        </p:nvSpPr>
        <p:spPr>
          <a:xfrm rot="3420000">
            <a:off x="1279640" y="9212230"/>
            <a:ext cx="177327" cy="142988"/>
          </a:xfrm>
          <a:prstGeom prst="rect">
            <a:avLst/>
          </a:prstGeom>
        </p:spPr>
        <p:txBody>
          <a:bodyPr vert="horz" wrap="square" lIns="0" tIns="0" rIns="0" bIns="0" rtlCol="0">
            <a:spAutoFit/>
          </a:bodyPr>
          <a:lstStyle/>
          <a:p>
            <a:pPr>
              <a:lnSpc>
                <a:spcPts val="1090"/>
              </a:lnSpc>
            </a:pPr>
            <a:r>
              <a:rPr sz="1100" spc="-75" dirty="0">
                <a:solidFill>
                  <a:srgbClr val="682678"/>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135" name="object 135"/>
          <p:cNvSpPr txBox="1"/>
          <p:nvPr/>
        </p:nvSpPr>
        <p:spPr>
          <a:xfrm rot="3240000">
            <a:off x="1339761" y="9303570"/>
            <a:ext cx="180099" cy="142988"/>
          </a:xfrm>
          <a:prstGeom prst="rect">
            <a:avLst/>
          </a:prstGeom>
        </p:spPr>
        <p:txBody>
          <a:bodyPr vert="horz" wrap="square" lIns="0" tIns="0" rIns="0" bIns="0" rtlCol="0">
            <a:spAutoFit/>
          </a:bodyPr>
          <a:lstStyle/>
          <a:p>
            <a:pPr>
              <a:lnSpc>
                <a:spcPts val="1090"/>
              </a:lnSpc>
            </a:pPr>
            <a:r>
              <a:rPr sz="1100" spc="-40" dirty="0">
                <a:solidFill>
                  <a:srgbClr val="682678"/>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36" name="object 136"/>
          <p:cNvSpPr txBox="1"/>
          <p:nvPr/>
        </p:nvSpPr>
        <p:spPr>
          <a:xfrm rot="3060000">
            <a:off x="1406585" y="9406191"/>
            <a:ext cx="202105" cy="142988"/>
          </a:xfrm>
          <a:prstGeom prst="rect">
            <a:avLst/>
          </a:prstGeom>
        </p:spPr>
        <p:txBody>
          <a:bodyPr vert="horz" wrap="square" lIns="0" tIns="0" rIns="0" bIns="0" rtlCol="0">
            <a:spAutoFit/>
          </a:bodyPr>
          <a:lstStyle/>
          <a:p>
            <a:pPr>
              <a:lnSpc>
                <a:spcPts val="1095"/>
              </a:lnSpc>
            </a:pPr>
            <a:r>
              <a:rPr sz="1100" spc="40" dirty="0">
                <a:solidFill>
                  <a:srgbClr val="682678"/>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37" name="object 137"/>
          <p:cNvSpPr txBox="1"/>
          <p:nvPr/>
        </p:nvSpPr>
        <p:spPr>
          <a:xfrm rot="2760000">
            <a:off x="1526593" y="9540446"/>
            <a:ext cx="195777" cy="142988"/>
          </a:xfrm>
          <a:prstGeom prst="rect">
            <a:avLst/>
          </a:prstGeom>
        </p:spPr>
        <p:txBody>
          <a:bodyPr vert="horz" wrap="square" lIns="0" tIns="0" rIns="0" bIns="0" rtlCol="0">
            <a:spAutoFit/>
          </a:bodyPr>
          <a:lstStyle/>
          <a:p>
            <a:pPr>
              <a:lnSpc>
                <a:spcPts val="109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38" name="object 138"/>
          <p:cNvSpPr txBox="1"/>
          <p:nvPr/>
        </p:nvSpPr>
        <p:spPr>
          <a:xfrm rot="2580000">
            <a:off x="1619766" y="9616484"/>
            <a:ext cx="161624"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39" name="object 139"/>
          <p:cNvSpPr txBox="1"/>
          <p:nvPr/>
        </p:nvSpPr>
        <p:spPr>
          <a:xfrm rot="2400000">
            <a:off x="1706731" y="9697619"/>
            <a:ext cx="166965"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140" name="object 140"/>
          <p:cNvSpPr txBox="1"/>
          <p:nvPr/>
        </p:nvSpPr>
        <p:spPr>
          <a:xfrm rot="2220000">
            <a:off x="1777669" y="9761548"/>
            <a:ext cx="180500" cy="142988"/>
          </a:xfrm>
          <a:prstGeom prst="rect">
            <a:avLst/>
          </a:prstGeom>
        </p:spPr>
        <p:txBody>
          <a:bodyPr vert="horz" wrap="square" lIns="0" tIns="0" rIns="0" bIns="0" rtlCol="0">
            <a:spAutoFit/>
          </a:bodyPr>
          <a:lstStyle/>
          <a:p>
            <a:pPr>
              <a:lnSpc>
                <a:spcPts val="108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41" name="object 141"/>
          <p:cNvSpPr txBox="1"/>
          <p:nvPr/>
        </p:nvSpPr>
        <p:spPr>
          <a:xfrm rot="2100000">
            <a:off x="1864584" y="9818546"/>
            <a:ext cx="161306" cy="142988"/>
          </a:xfrm>
          <a:prstGeom prst="rect">
            <a:avLst/>
          </a:prstGeom>
        </p:spPr>
        <p:txBody>
          <a:bodyPr vert="horz" wrap="square" lIns="0" tIns="0" rIns="0" bIns="0" rtlCol="0">
            <a:spAutoFit/>
          </a:bodyPr>
          <a:lstStyle/>
          <a:p>
            <a:pPr>
              <a:lnSpc>
                <a:spcPts val="1095"/>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142" name="object 142"/>
          <p:cNvSpPr txBox="1"/>
          <p:nvPr/>
        </p:nvSpPr>
        <p:spPr>
          <a:xfrm rot="1980000">
            <a:off x="1930108" y="9863244"/>
            <a:ext cx="160989" cy="142988"/>
          </a:xfrm>
          <a:prstGeom prst="rect">
            <a:avLst/>
          </a:prstGeom>
        </p:spPr>
        <p:txBody>
          <a:bodyPr vert="horz" wrap="square" lIns="0" tIns="0" rIns="0" bIns="0" rtlCol="0">
            <a:spAutoFit/>
          </a:bodyPr>
          <a:lstStyle/>
          <a:p>
            <a:pPr>
              <a:lnSpc>
                <a:spcPts val="1095"/>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143" name="object 143"/>
          <p:cNvSpPr txBox="1"/>
          <p:nvPr/>
        </p:nvSpPr>
        <p:spPr>
          <a:xfrm rot="1860000">
            <a:off x="1997429" y="9905449"/>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44" name="object 144"/>
          <p:cNvSpPr txBox="1"/>
          <p:nvPr/>
        </p:nvSpPr>
        <p:spPr>
          <a:xfrm rot="1680000">
            <a:off x="2067068" y="9948089"/>
            <a:ext cx="167664"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145" name="object 145"/>
          <p:cNvSpPr txBox="1"/>
          <p:nvPr/>
        </p:nvSpPr>
        <p:spPr>
          <a:xfrm rot="1560000">
            <a:off x="2145101" y="9987888"/>
            <a:ext cx="162591"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46" name="object 146"/>
          <p:cNvSpPr txBox="1"/>
          <p:nvPr/>
        </p:nvSpPr>
        <p:spPr>
          <a:xfrm rot="1380000">
            <a:off x="2253961" y="10039558"/>
            <a:ext cx="166618"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147" name="object 147"/>
          <p:cNvSpPr txBox="1"/>
          <p:nvPr/>
        </p:nvSpPr>
        <p:spPr>
          <a:xfrm rot="1200000">
            <a:off x="2340429" y="10077651"/>
            <a:ext cx="180500"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48" name="object 148"/>
          <p:cNvSpPr txBox="1"/>
          <p:nvPr/>
        </p:nvSpPr>
        <p:spPr>
          <a:xfrm rot="1020000">
            <a:off x="2449449" y="10117698"/>
            <a:ext cx="193566" cy="142988"/>
          </a:xfrm>
          <a:prstGeom prst="rect">
            <a:avLst/>
          </a:prstGeom>
        </p:spPr>
        <p:txBody>
          <a:bodyPr vert="horz" wrap="square" lIns="0" tIns="0" rIns="0" bIns="0" rtlCol="0">
            <a:spAutoFit/>
          </a:bodyPr>
          <a:lstStyle/>
          <a:p>
            <a:pPr>
              <a:lnSpc>
                <a:spcPts val="109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149" name="object 149"/>
          <p:cNvSpPr txBox="1"/>
          <p:nvPr/>
        </p:nvSpPr>
        <p:spPr>
          <a:xfrm rot="840000">
            <a:off x="2577618" y="10153516"/>
            <a:ext cx="192253" cy="142988"/>
          </a:xfrm>
          <a:prstGeom prst="rect">
            <a:avLst/>
          </a:prstGeom>
        </p:spPr>
        <p:txBody>
          <a:bodyPr vert="horz" wrap="square" lIns="0" tIns="0" rIns="0" bIns="0" rtlCol="0">
            <a:spAutoFit/>
          </a:bodyPr>
          <a:lstStyle/>
          <a:p>
            <a:pPr>
              <a:lnSpc>
                <a:spcPts val="1095"/>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150" name="object 150"/>
          <p:cNvSpPr txBox="1"/>
          <p:nvPr/>
        </p:nvSpPr>
        <p:spPr>
          <a:xfrm rot="600000">
            <a:off x="2701077" y="10179643"/>
            <a:ext cx="177327" cy="142988"/>
          </a:xfrm>
          <a:prstGeom prst="rect">
            <a:avLst/>
          </a:prstGeom>
        </p:spPr>
        <p:txBody>
          <a:bodyPr vert="horz" wrap="square" lIns="0" tIns="0" rIns="0" bIns="0" rtlCol="0">
            <a:spAutoFit/>
          </a:bodyPr>
          <a:lstStyle/>
          <a:p>
            <a:pPr>
              <a:lnSpc>
                <a:spcPts val="1085"/>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151" name="object 151"/>
          <p:cNvSpPr txBox="1"/>
          <p:nvPr/>
        </p:nvSpPr>
        <p:spPr>
          <a:xfrm rot="480000">
            <a:off x="2807542" y="10197449"/>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52" name="object 152"/>
          <p:cNvSpPr txBox="1"/>
          <p:nvPr/>
        </p:nvSpPr>
        <p:spPr>
          <a:xfrm rot="360000">
            <a:off x="2903783" y="10207304"/>
            <a:ext cx="147391" cy="142988"/>
          </a:xfrm>
          <a:prstGeom prst="rect">
            <a:avLst/>
          </a:prstGeom>
        </p:spPr>
        <p:txBody>
          <a:bodyPr vert="horz" wrap="square" lIns="0" tIns="0" rIns="0" bIns="0" rtlCol="0">
            <a:spAutoFit/>
          </a:bodyPr>
          <a:lstStyle/>
          <a:p>
            <a:pPr>
              <a:lnSpc>
                <a:spcPts val="1095"/>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153" name="object 153"/>
          <p:cNvSpPr txBox="1"/>
          <p:nvPr/>
        </p:nvSpPr>
        <p:spPr>
          <a:xfrm rot="240000">
            <a:off x="2960110" y="10213261"/>
            <a:ext cx="162267"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54" name="object 154"/>
          <p:cNvSpPr txBox="1"/>
          <p:nvPr/>
        </p:nvSpPr>
        <p:spPr>
          <a:xfrm rot="120000">
            <a:off x="3043187" y="10217991"/>
            <a:ext cx="165247" cy="142988"/>
          </a:xfrm>
          <a:prstGeom prst="rect">
            <a:avLst/>
          </a:prstGeom>
        </p:spPr>
        <p:txBody>
          <a:bodyPr vert="horz" wrap="square" lIns="0" tIns="0" rIns="0" bIns="0" rtlCol="0">
            <a:spAutoFit/>
          </a:bodyPr>
          <a:lstStyle/>
          <a:p>
            <a:pPr>
              <a:lnSpc>
                <a:spcPts val="1095"/>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155" name="object 155"/>
          <p:cNvSpPr txBox="1"/>
          <p:nvPr/>
        </p:nvSpPr>
        <p:spPr>
          <a:xfrm rot="21540000">
            <a:off x="3170727" y="10219040"/>
            <a:ext cx="174625"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56" name="object 156"/>
          <p:cNvSpPr txBox="1"/>
          <p:nvPr/>
        </p:nvSpPr>
        <p:spPr>
          <a:xfrm rot="21360000">
            <a:off x="3273630" y="10214176"/>
            <a:ext cx="169800" cy="142988"/>
          </a:xfrm>
          <a:prstGeom prst="rect">
            <a:avLst/>
          </a:prstGeom>
        </p:spPr>
        <p:txBody>
          <a:bodyPr vert="horz" wrap="square" lIns="0" tIns="0" rIns="0" bIns="0" rtlCol="0">
            <a:spAutoFit/>
          </a:bodyPr>
          <a:lstStyle/>
          <a:p>
            <a:pPr>
              <a:lnSpc>
                <a:spcPts val="1095"/>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57" name="object 157"/>
          <p:cNvSpPr txBox="1"/>
          <p:nvPr/>
        </p:nvSpPr>
        <p:spPr>
          <a:xfrm rot="21240000">
            <a:off x="3366600" y="10206215"/>
            <a:ext cx="162267"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58" name="object 158"/>
          <p:cNvSpPr txBox="1"/>
          <p:nvPr/>
        </p:nvSpPr>
        <p:spPr>
          <a:xfrm rot="21120000">
            <a:off x="3450221" y="10194687"/>
            <a:ext cx="171257"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59" name="object 159"/>
          <p:cNvSpPr txBox="1"/>
          <p:nvPr/>
        </p:nvSpPr>
        <p:spPr>
          <a:xfrm>
            <a:off x="3265681" y="6257213"/>
            <a:ext cx="1704975" cy="1538883"/>
          </a:xfrm>
          <a:prstGeom prst="rect">
            <a:avLst/>
          </a:prstGeom>
        </p:spPr>
        <p:txBody>
          <a:bodyPr vert="horz" wrap="square" lIns="0" tIns="12700" rIns="0" bIns="0" rtlCol="0">
            <a:spAutoFit/>
          </a:bodyPr>
          <a:lstStyle/>
          <a:p>
            <a:pPr marR="761365" algn="ctr">
              <a:lnSpc>
                <a:spcPts val="930"/>
              </a:lnSpc>
              <a:spcBef>
                <a:spcPts val="100"/>
              </a:spcBef>
            </a:pPr>
            <a:r>
              <a:rPr sz="800" b="1" spc="-25" dirty="0">
                <a:solidFill>
                  <a:srgbClr val="0D2243"/>
                </a:solidFill>
                <a:latin typeface="Arial"/>
                <a:cs typeface="Calibri" panose="020F0502020204030204" pitchFamily="34" charset="0"/>
              </a:rPr>
              <a:t>1.</a:t>
            </a:r>
            <a:endParaRPr sz="800" dirty="0">
              <a:latin typeface="Arial"/>
              <a:cs typeface="Calibri" panose="020F0502020204030204" pitchFamily="34" charset="0"/>
            </a:endParaRPr>
          </a:p>
          <a:p>
            <a:pPr marL="12700" marR="783590" algn="ctr">
              <a:lnSpc>
                <a:spcPts val="900"/>
              </a:lnSpc>
              <a:spcBef>
                <a:spcPts val="50"/>
              </a:spcBef>
            </a:pPr>
            <a:r>
              <a:rPr lang="ar-JO" sz="800" b="1" dirty="0">
                <a:solidFill>
                  <a:srgbClr val="0D2243"/>
                </a:solidFill>
                <a:latin typeface="Arial"/>
                <a:cs typeface="Calibri" panose="020F0502020204030204" pitchFamily="34" charset="0"/>
              </a:rPr>
              <a:t>أولويات واحتياجات المجتمع</a:t>
            </a:r>
            <a:endParaRPr sz="800" dirty="0">
              <a:latin typeface="Arial"/>
              <a:cs typeface="Calibri" panose="020F0502020204030204" pitchFamily="34" charset="0"/>
            </a:endParaRPr>
          </a:p>
          <a:p>
            <a:pPr marR="188595" algn="ctr">
              <a:lnSpc>
                <a:spcPts val="930"/>
              </a:lnSpc>
              <a:spcBef>
                <a:spcPts val="380"/>
              </a:spcBef>
            </a:pPr>
            <a:r>
              <a:rPr sz="800" b="1" spc="-25" dirty="0">
                <a:solidFill>
                  <a:srgbClr val="0D2243"/>
                </a:solidFill>
                <a:latin typeface="Arial"/>
                <a:cs typeface="Calibri" panose="020F0502020204030204" pitchFamily="34" charset="0"/>
              </a:rPr>
              <a:t>2.</a:t>
            </a:r>
            <a:endParaRPr sz="800" dirty="0">
              <a:latin typeface="Arial"/>
              <a:cs typeface="Calibri" panose="020F0502020204030204" pitchFamily="34" charset="0"/>
            </a:endParaRPr>
          </a:p>
          <a:p>
            <a:pPr marL="210185" marR="232410" indent="-171450" algn="r">
              <a:lnSpc>
                <a:spcPts val="900"/>
              </a:lnSpc>
              <a:spcBef>
                <a:spcPts val="50"/>
              </a:spcBef>
            </a:pPr>
            <a:r>
              <a:rPr lang="ar-JO" sz="800" b="1" dirty="0">
                <a:solidFill>
                  <a:srgbClr val="0D2243"/>
                </a:solidFill>
                <a:latin typeface="Arial"/>
                <a:cs typeface="Calibri" panose="020F0502020204030204" pitchFamily="34" charset="0"/>
              </a:rPr>
              <a:t>أنظمة المعتقدات والأعراف الاجتماعية والثقافية والتقاليد المتعلقة بالخطر /البرمجة</a:t>
            </a:r>
          </a:p>
          <a:p>
            <a:pPr marL="210185" marR="232410" indent="-171450" algn="r">
              <a:lnSpc>
                <a:spcPts val="900"/>
              </a:lnSpc>
              <a:spcBef>
                <a:spcPts val="50"/>
              </a:spcBef>
            </a:pPr>
            <a:endParaRPr lang="ar-JO" sz="800" b="1" dirty="0">
              <a:solidFill>
                <a:srgbClr val="0D2243"/>
              </a:solidFill>
              <a:latin typeface="Arial"/>
              <a:cs typeface="Calibri" panose="020F0502020204030204" pitchFamily="34" charset="0"/>
            </a:endParaRPr>
          </a:p>
          <a:p>
            <a:pPr marL="210185" marR="232410" indent="-171450" rtl="1">
              <a:lnSpc>
                <a:spcPts val="900"/>
              </a:lnSpc>
              <a:spcBef>
                <a:spcPts val="50"/>
              </a:spcBef>
            </a:pPr>
            <a:r>
              <a:rPr sz="800" b="1" spc="-25" dirty="0">
                <a:solidFill>
                  <a:srgbClr val="0D2243"/>
                </a:solidFill>
                <a:latin typeface="Arial"/>
                <a:cs typeface="Calibri" panose="020F0502020204030204" pitchFamily="34" charset="0"/>
              </a:rPr>
              <a:t>3.</a:t>
            </a:r>
            <a:endParaRPr sz="800" dirty="0">
              <a:latin typeface="Arial"/>
              <a:cs typeface="Calibri" panose="020F0502020204030204" pitchFamily="34" charset="0"/>
            </a:endParaRPr>
          </a:p>
          <a:p>
            <a:pPr marL="664210" marR="5080" algn="ctr">
              <a:lnSpc>
                <a:spcPts val="900"/>
              </a:lnSpc>
              <a:spcBef>
                <a:spcPts val="50"/>
              </a:spcBef>
            </a:pPr>
            <a:r>
              <a:rPr lang="ar-JO" sz="800" b="1" dirty="0">
                <a:solidFill>
                  <a:srgbClr val="0D2243"/>
                </a:solidFill>
                <a:latin typeface="Arial"/>
                <a:cs typeface="Calibri" panose="020F0502020204030204" pitchFamily="34" charset="0"/>
              </a:rPr>
              <a:t>العلاقات المجتمعية والتواصل</a:t>
            </a:r>
          </a:p>
          <a:p>
            <a:pPr marL="664210" marR="5080" algn="ctr">
              <a:lnSpc>
                <a:spcPts val="900"/>
              </a:lnSpc>
              <a:spcBef>
                <a:spcPts val="50"/>
              </a:spcBef>
            </a:pPr>
            <a:endParaRPr lang="ar-JO" sz="800" b="1" spc="-25" dirty="0">
              <a:solidFill>
                <a:srgbClr val="0D2243"/>
              </a:solidFill>
              <a:latin typeface="Arial"/>
              <a:cs typeface="Calibri" panose="020F0502020204030204" pitchFamily="34" charset="0"/>
            </a:endParaRPr>
          </a:p>
          <a:p>
            <a:pPr marL="664210" marR="5080" algn="ctr">
              <a:lnSpc>
                <a:spcPts val="900"/>
              </a:lnSpc>
              <a:spcBef>
                <a:spcPts val="50"/>
              </a:spcBef>
            </a:pPr>
            <a:r>
              <a:rPr sz="800" b="1" spc="-25" dirty="0">
                <a:solidFill>
                  <a:srgbClr val="0D2243"/>
                </a:solidFill>
                <a:latin typeface="Arial"/>
                <a:cs typeface="Calibri" panose="020F0502020204030204" pitchFamily="34" charset="0"/>
              </a:rPr>
              <a:t>4.</a:t>
            </a:r>
            <a:endParaRPr sz="800" dirty="0">
              <a:latin typeface="Arial"/>
              <a:cs typeface="Calibri" panose="020F0502020204030204" pitchFamily="34" charset="0"/>
            </a:endParaRPr>
          </a:p>
        </p:txBody>
      </p:sp>
      <p:sp>
        <p:nvSpPr>
          <p:cNvPr id="160" name="object 160"/>
          <p:cNvSpPr txBox="1"/>
          <p:nvPr/>
        </p:nvSpPr>
        <p:spPr>
          <a:xfrm>
            <a:off x="3987854" y="7814843"/>
            <a:ext cx="1110615" cy="677108"/>
          </a:xfrm>
          <a:prstGeom prst="rect">
            <a:avLst/>
          </a:prstGeom>
        </p:spPr>
        <p:txBody>
          <a:bodyPr vert="horz" wrap="square" lIns="0" tIns="22860" rIns="0" bIns="0" rtlCol="0">
            <a:spAutoFit/>
          </a:bodyPr>
          <a:lstStyle/>
          <a:p>
            <a:pPr marL="12700" marR="11430" indent="127000">
              <a:lnSpc>
                <a:spcPts val="900"/>
              </a:lnSpc>
              <a:spcBef>
                <a:spcPts val="180"/>
              </a:spcBef>
            </a:pPr>
            <a:r>
              <a:rPr lang="ar-JO" sz="800" b="1" spc="-10" dirty="0">
                <a:solidFill>
                  <a:srgbClr val="0D2243"/>
                </a:solidFill>
                <a:latin typeface="Arial"/>
                <a:cs typeface="Calibri" panose="020F0502020204030204" pitchFamily="34" charset="0"/>
              </a:rPr>
              <a:t>قدرة وضعف المجتمعات</a:t>
            </a:r>
            <a:endParaRPr sz="800" dirty="0">
              <a:latin typeface="Tahoma"/>
              <a:cs typeface="Calibri" panose="020F0502020204030204" pitchFamily="34" charset="0"/>
            </a:endParaRPr>
          </a:p>
          <a:p>
            <a:pPr marL="142875" algn="ctr">
              <a:lnSpc>
                <a:spcPts val="930"/>
              </a:lnSpc>
              <a:spcBef>
                <a:spcPts val="400"/>
              </a:spcBef>
            </a:pPr>
            <a:r>
              <a:rPr sz="800" b="1" spc="-25" dirty="0">
                <a:solidFill>
                  <a:srgbClr val="0D2243"/>
                </a:solidFill>
                <a:latin typeface="Arial"/>
                <a:cs typeface="Calibri" panose="020F0502020204030204" pitchFamily="34" charset="0"/>
              </a:rPr>
              <a:t>5.</a:t>
            </a:r>
            <a:endParaRPr sz="800" dirty="0">
              <a:latin typeface="Arial"/>
              <a:cs typeface="Calibri" panose="020F0502020204030204" pitchFamily="34" charset="0"/>
            </a:endParaRPr>
          </a:p>
          <a:p>
            <a:pPr marL="146050" marR="5080" algn="ctr">
              <a:lnSpc>
                <a:spcPts val="900"/>
              </a:lnSpc>
              <a:spcBef>
                <a:spcPts val="50"/>
              </a:spcBef>
            </a:pPr>
            <a:r>
              <a:rPr lang="ar-JO" sz="800" b="1" dirty="0">
                <a:solidFill>
                  <a:srgbClr val="0D2243"/>
                </a:solidFill>
                <a:latin typeface="Arial"/>
                <a:cs typeface="Calibri" panose="020F0502020204030204" pitchFamily="34" charset="0"/>
              </a:rPr>
              <a:t>تصورات الناس على الإستجابة و</a:t>
            </a:r>
          </a:p>
          <a:p>
            <a:pPr marL="146050" marR="5080" algn="ctr">
              <a:lnSpc>
                <a:spcPts val="900"/>
              </a:lnSpc>
              <a:spcBef>
                <a:spcPts val="50"/>
              </a:spcBef>
            </a:pPr>
            <a:r>
              <a:rPr lang="ar-JO" sz="800" b="1" dirty="0">
                <a:solidFill>
                  <a:srgbClr val="0D2243"/>
                </a:solidFill>
                <a:latin typeface="Arial"/>
                <a:cs typeface="Calibri" panose="020F0502020204030204" pitchFamily="34" charset="0"/>
              </a:rPr>
              <a:t>الخدمات</a:t>
            </a:r>
            <a:endParaRPr sz="800" dirty="0">
              <a:latin typeface="Arial"/>
              <a:cs typeface="Calibri" panose="020F0502020204030204" pitchFamily="34" charset="0"/>
            </a:endParaRPr>
          </a:p>
        </p:txBody>
      </p:sp>
      <p:sp>
        <p:nvSpPr>
          <p:cNvPr id="161" name="object 161"/>
          <p:cNvSpPr txBox="1"/>
          <p:nvPr/>
        </p:nvSpPr>
        <p:spPr>
          <a:xfrm>
            <a:off x="1917348" y="6736664"/>
            <a:ext cx="934085" cy="253916"/>
          </a:xfrm>
          <a:prstGeom prst="rect">
            <a:avLst/>
          </a:prstGeom>
        </p:spPr>
        <p:txBody>
          <a:bodyPr vert="horz" wrap="square" lIns="0" tIns="22860" rIns="0" bIns="0" rtlCol="0">
            <a:spAutoFit/>
          </a:bodyPr>
          <a:lstStyle/>
          <a:p>
            <a:pPr marL="12700" marR="5080" algn="ctr">
              <a:lnSpc>
                <a:spcPts val="900"/>
              </a:lnSpc>
              <a:spcBef>
                <a:spcPts val="180"/>
              </a:spcBef>
            </a:pPr>
            <a:r>
              <a:rPr lang="ar-JO" sz="800" b="1" dirty="0">
                <a:solidFill>
                  <a:srgbClr val="FFFFFF"/>
                </a:solidFill>
                <a:latin typeface="Arial"/>
                <a:cs typeface="Calibri" panose="020F0502020204030204" pitchFamily="34" charset="0"/>
              </a:rPr>
              <a:t>لفهم السياق والأولويات المحلية</a:t>
            </a:r>
            <a:endParaRPr sz="800" dirty="0">
              <a:latin typeface="Arial"/>
              <a:cs typeface="Calibri" panose="020F0502020204030204" pitchFamily="34" charset="0"/>
            </a:endParaRPr>
          </a:p>
        </p:txBody>
      </p:sp>
      <p:sp>
        <p:nvSpPr>
          <p:cNvPr id="162" name="object 162"/>
          <p:cNvSpPr txBox="1"/>
          <p:nvPr/>
        </p:nvSpPr>
        <p:spPr>
          <a:xfrm>
            <a:off x="2734228" y="7899990"/>
            <a:ext cx="916940" cy="310340"/>
          </a:xfrm>
          <a:prstGeom prst="rect">
            <a:avLst/>
          </a:prstGeom>
        </p:spPr>
        <p:txBody>
          <a:bodyPr vert="horz" wrap="square" lIns="0" tIns="27939" rIns="0" bIns="0" rtlCol="0">
            <a:spAutoFit/>
          </a:bodyPr>
          <a:lstStyle/>
          <a:p>
            <a:pPr marL="82550" marR="5080" indent="-69850" algn="ctr">
              <a:lnSpc>
                <a:spcPts val="1100"/>
              </a:lnSpc>
              <a:spcBef>
                <a:spcPts val="219"/>
              </a:spcBef>
            </a:pPr>
            <a:r>
              <a:rPr lang="ar-JO" sz="1000" b="1" spc="95" dirty="0">
                <a:solidFill>
                  <a:srgbClr val="673089"/>
                </a:solidFill>
                <a:latin typeface="Century Gothic"/>
                <a:cs typeface="Calibri" panose="020F0502020204030204" pitchFamily="34" charset="0"/>
              </a:rPr>
              <a:t>التقييم وتحليل السياق</a:t>
            </a:r>
            <a:endParaRPr sz="1000" dirty="0">
              <a:latin typeface="Century Gothic"/>
              <a:cs typeface="Calibri" panose="020F0502020204030204" pitchFamily="34" charset="0"/>
            </a:endParaRPr>
          </a:p>
        </p:txBody>
      </p:sp>
      <p:sp>
        <p:nvSpPr>
          <p:cNvPr id="163" name="object 163"/>
          <p:cNvSpPr txBox="1"/>
          <p:nvPr/>
        </p:nvSpPr>
        <p:spPr>
          <a:xfrm>
            <a:off x="1283972" y="7517363"/>
            <a:ext cx="502322" cy="232114"/>
          </a:xfrm>
          <a:prstGeom prst="rect">
            <a:avLst/>
          </a:prstGeom>
        </p:spPr>
        <p:txBody>
          <a:bodyPr vert="horz" wrap="square" lIns="0" tIns="26669" rIns="0" bIns="0" rtlCol="0">
            <a:spAutoFit/>
          </a:bodyPr>
          <a:lstStyle/>
          <a:p>
            <a:pPr marL="12700" marR="5080" indent="88900" algn="ctr">
              <a:lnSpc>
                <a:spcPts val="800"/>
              </a:lnSpc>
              <a:spcBef>
                <a:spcPts val="209"/>
              </a:spcBef>
            </a:pPr>
            <a:r>
              <a:rPr lang="ar-JO" sz="750" b="1" spc="-10" dirty="0">
                <a:solidFill>
                  <a:srgbClr val="FFFFFF"/>
                </a:solidFill>
                <a:latin typeface="Arial"/>
                <a:cs typeface="Calibri" panose="020F0502020204030204" pitchFamily="34" charset="0"/>
              </a:rPr>
              <a:t>تجميع البيانات/الأدلة</a:t>
            </a:r>
            <a:endParaRPr sz="750" dirty="0">
              <a:latin typeface="Arial"/>
              <a:cs typeface="Calibri" panose="020F0502020204030204" pitchFamily="34" charset="0"/>
            </a:endParaRPr>
          </a:p>
        </p:txBody>
      </p:sp>
      <p:sp>
        <p:nvSpPr>
          <p:cNvPr id="164" name="object 164"/>
          <p:cNvSpPr txBox="1"/>
          <p:nvPr/>
        </p:nvSpPr>
        <p:spPr>
          <a:xfrm>
            <a:off x="3970539" y="8726616"/>
            <a:ext cx="632460" cy="898963"/>
          </a:xfrm>
          <a:prstGeom prst="rect">
            <a:avLst/>
          </a:prstGeom>
        </p:spPr>
        <p:txBody>
          <a:bodyPr vert="horz" wrap="square" lIns="0" tIns="26669" rIns="0" bIns="0" rtlCol="0">
            <a:spAutoFit/>
          </a:bodyPr>
          <a:lstStyle/>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جميع الأدوات اللازمة لجمع،</a:t>
            </a:r>
          </a:p>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تحليل والإستجابة</a:t>
            </a:r>
          </a:p>
          <a:p>
            <a:pPr marL="88900" marR="81280" algn="ctr">
              <a:lnSpc>
                <a:spcPts val="800"/>
              </a:lnSpc>
              <a:spcBef>
                <a:spcPts val="210"/>
              </a:spcBef>
            </a:pPr>
            <a:r>
              <a:rPr lang="ar-JO" sz="750" b="1" spc="-40" dirty="0">
                <a:solidFill>
                  <a:srgbClr val="FFFFFF"/>
                </a:solidFill>
                <a:latin typeface="Arial"/>
                <a:cs typeface="Calibri" panose="020F0502020204030204" pitchFamily="34" charset="0"/>
              </a:rPr>
              <a:t>على الملاحظات والإنطباعات المفتوحة غير المنظمة</a:t>
            </a:r>
            <a:endParaRPr lang="ar-JO" sz="750" dirty="0">
              <a:latin typeface="Arial"/>
              <a:cs typeface="Calibri" panose="020F0502020204030204" pitchFamily="34" charset="0"/>
            </a:endParaRPr>
          </a:p>
        </p:txBody>
      </p:sp>
      <p:sp>
        <p:nvSpPr>
          <p:cNvPr id="165" name="object 165"/>
          <p:cNvSpPr txBox="1"/>
          <p:nvPr/>
        </p:nvSpPr>
        <p:spPr>
          <a:xfrm>
            <a:off x="1980840" y="8323511"/>
            <a:ext cx="635635" cy="371897"/>
          </a:xfrm>
          <a:prstGeom prst="rect">
            <a:avLst/>
          </a:prstGeom>
        </p:spPr>
        <p:txBody>
          <a:bodyPr vert="horz" wrap="square" lIns="0" tIns="12700" rIns="0" bIns="0" rtlCol="0">
            <a:spAutoFit/>
          </a:bodyPr>
          <a:lstStyle/>
          <a:p>
            <a:pPr algn="ctr">
              <a:lnSpc>
                <a:spcPts val="850"/>
              </a:lnSpc>
              <a:spcBef>
                <a:spcPts val="100"/>
              </a:spcBef>
            </a:pPr>
            <a:r>
              <a:rPr lang="ar-JO" sz="750" b="1" spc="-10" dirty="0">
                <a:solidFill>
                  <a:srgbClr val="FFFFFF"/>
                </a:solidFill>
                <a:latin typeface="Arial"/>
                <a:cs typeface="Calibri" panose="020F0502020204030204" pitchFamily="34" charset="0"/>
              </a:rPr>
              <a:t>توليف</a:t>
            </a:r>
          </a:p>
          <a:p>
            <a:pPr algn="ctr">
              <a:lnSpc>
                <a:spcPts val="850"/>
              </a:lnSpc>
              <a:spcBef>
                <a:spcPts val="100"/>
              </a:spcBef>
            </a:pPr>
            <a:r>
              <a:rPr lang="ar-JO" sz="750" b="1" spc="-10" dirty="0">
                <a:solidFill>
                  <a:srgbClr val="FFFFFF"/>
                </a:solidFill>
                <a:latin typeface="Arial"/>
                <a:cs typeface="Calibri" panose="020F0502020204030204" pitchFamily="34" charset="0"/>
              </a:rPr>
              <a:t>من البيانات والأدلة الثانوية</a:t>
            </a:r>
            <a:endParaRPr sz="750" dirty="0">
              <a:latin typeface="Arial"/>
              <a:cs typeface="Calibri" panose="020F0502020204030204" pitchFamily="34" charset="0"/>
            </a:endParaRPr>
          </a:p>
        </p:txBody>
      </p:sp>
      <p:sp>
        <p:nvSpPr>
          <p:cNvPr id="166" name="object 166"/>
          <p:cNvSpPr txBox="1"/>
          <p:nvPr/>
        </p:nvSpPr>
        <p:spPr>
          <a:xfrm>
            <a:off x="1993926" y="7788287"/>
            <a:ext cx="393065" cy="232114"/>
          </a:xfrm>
          <a:prstGeom prst="rect">
            <a:avLst/>
          </a:prstGeom>
        </p:spPr>
        <p:txBody>
          <a:bodyPr vert="horz" wrap="square" lIns="0" tIns="26669" rIns="0" bIns="0" rtlCol="0">
            <a:spAutoFit/>
          </a:bodyPr>
          <a:lstStyle/>
          <a:p>
            <a:pPr marL="12700" marR="5080" algn="ctr">
              <a:lnSpc>
                <a:spcPts val="800"/>
              </a:lnSpc>
              <a:spcBef>
                <a:spcPts val="209"/>
              </a:spcBef>
            </a:pPr>
            <a:r>
              <a:rPr lang="ar-JO" sz="750" b="1" spc="-10" dirty="0">
                <a:solidFill>
                  <a:srgbClr val="FFFFFF"/>
                </a:solidFill>
                <a:latin typeface="Arial"/>
                <a:cs typeface="Calibri" panose="020F0502020204030204" pitchFamily="34" charset="0"/>
              </a:rPr>
              <a:t>تحليل السياق</a:t>
            </a:r>
            <a:endParaRPr sz="750" dirty="0">
              <a:latin typeface="Arial"/>
              <a:cs typeface="Calibri" panose="020F0502020204030204" pitchFamily="34" charset="0"/>
            </a:endParaRPr>
          </a:p>
        </p:txBody>
      </p:sp>
      <p:sp>
        <p:nvSpPr>
          <p:cNvPr id="167" name="object 167"/>
          <p:cNvSpPr txBox="1"/>
          <p:nvPr/>
        </p:nvSpPr>
        <p:spPr>
          <a:xfrm>
            <a:off x="3391148" y="9625660"/>
            <a:ext cx="524510" cy="232114"/>
          </a:xfrm>
          <a:prstGeom prst="rect">
            <a:avLst/>
          </a:prstGeom>
        </p:spPr>
        <p:txBody>
          <a:bodyPr vert="horz" wrap="square" lIns="0" tIns="26669" rIns="0" bIns="0" rtlCol="0">
            <a:spAutoFit/>
          </a:bodyPr>
          <a:lstStyle/>
          <a:p>
            <a:pPr marL="98425" marR="5080" indent="-86360" algn="ctr">
              <a:lnSpc>
                <a:spcPts val="800"/>
              </a:lnSpc>
              <a:spcBef>
                <a:spcPts val="209"/>
              </a:spcBef>
            </a:pPr>
            <a:r>
              <a:rPr lang="ar-JO" sz="750" b="1" spc="-10" dirty="0">
                <a:solidFill>
                  <a:srgbClr val="FFFFFF"/>
                </a:solidFill>
                <a:latin typeface="Arial"/>
                <a:cs typeface="Calibri" panose="020F0502020204030204" pitchFamily="34" charset="0"/>
              </a:rPr>
              <a:t>إستطلاعات التصور</a:t>
            </a:r>
            <a:endParaRPr sz="750" dirty="0">
              <a:latin typeface="Arial"/>
              <a:cs typeface="Calibri" panose="020F0502020204030204" pitchFamily="34" charset="0"/>
            </a:endParaRPr>
          </a:p>
        </p:txBody>
      </p:sp>
      <p:sp>
        <p:nvSpPr>
          <p:cNvPr id="168" name="object 168"/>
          <p:cNvSpPr txBox="1"/>
          <p:nvPr/>
        </p:nvSpPr>
        <p:spPr>
          <a:xfrm>
            <a:off x="2307275" y="9092727"/>
            <a:ext cx="575310" cy="232114"/>
          </a:xfrm>
          <a:prstGeom prst="rect">
            <a:avLst/>
          </a:prstGeom>
        </p:spPr>
        <p:txBody>
          <a:bodyPr vert="horz" wrap="square" lIns="0" tIns="26669" rIns="0" bIns="0" rtlCol="0">
            <a:spAutoFit/>
          </a:bodyPr>
          <a:lstStyle/>
          <a:p>
            <a:pPr marL="12700" marR="5080" algn="ctr">
              <a:lnSpc>
                <a:spcPts val="800"/>
              </a:lnSpc>
              <a:spcBef>
                <a:spcPts val="209"/>
              </a:spcBef>
            </a:pPr>
            <a:r>
              <a:rPr lang="ar-JO" sz="750" b="1" spc="-25" dirty="0">
                <a:solidFill>
                  <a:srgbClr val="FFFFFF"/>
                </a:solidFill>
                <a:latin typeface="Arial"/>
                <a:cs typeface="Calibri" panose="020F0502020204030204" pitchFamily="34" charset="0"/>
              </a:rPr>
              <a:t>تقييم القدرة والضعف </a:t>
            </a:r>
            <a:endParaRPr sz="750" dirty="0">
              <a:latin typeface="Arial"/>
              <a:cs typeface="Calibri" panose="020F0502020204030204" pitchFamily="34" charset="0"/>
            </a:endParaRPr>
          </a:p>
        </p:txBody>
      </p:sp>
      <p:sp>
        <p:nvSpPr>
          <p:cNvPr id="169" name="object 169"/>
          <p:cNvSpPr txBox="1"/>
          <p:nvPr/>
        </p:nvSpPr>
        <p:spPr>
          <a:xfrm>
            <a:off x="2702491" y="9663760"/>
            <a:ext cx="460375" cy="334706"/>
          </a:xfrm>
          <a:prstGeom prst="rect">
            <a:avLst/>
          </a:prstGeom>
        </p:spPr>
        <p:txBody>
          <a:bodyPr vert="horz" wrap="square" lIns="0" tIns="26669" rIns="0" bIns="0" rtlCol="0">
            <a:spAutoFit/>
          </a:bodyPr>
          <a:lstStyle/>
          <a:p>
            <a:pPr marL="33020" marR="5080" indent="-20955" algn="ctr">
              <a:lnSpc>
                <a:spcPts val="800"/>
              </a:lnSpc>
              <a:spcBef>
                <a:spcPts val="209"/>
              </a:spcBef>
            </a:pPr>
            <a:r>
              <a:rPr lang="ar-JO" sz="750" b="1" dirty="0">
                <a:solidFill>
                  <a:srgbClr val="FFFFFF"/>
                </a:solidFill>
                <a:latin typeface="Arial"/>
                <a:cs typeface="Calibri" panose="020F0502020204030204" pitchFamily="34" charset="0"/>
              </a:rPr>
              <a:t>تحليل النوع الإجتماعي والتنوع</a:t>
            </a:r>
            <a:endParaRPr sz="750" dirty="0">
              <a:latin typeface="Arial"/>
              <a:cs typeface="Calibri" panose="020F0502020204030204" pitchFamily="34" charset="0"/>
            </a:endParaRPr>
          </a:p>
        </p:txBody>
      </p:sp>
      <p:sp>
        <p:nvSpPr>
          <p:cNvPr id="170" name="object 170"/>
          <p:cNvSpPr txBox="1"/>
          <p:nvPr/>
        </p:nvSpPr>
        <p:spPr>
          <a:xfrm>
            <a:off x="1304030" y="8200529"/>
            <a:ext cx="387350" cy="343535"/>
          </a:xfrm>
          <a:prstGeom prst="rect">
            <a:avLst/>
          </a:prstGeom>
        </p:spPr>
        <p:txBody>
          <a:bodyPr vert="horz" wrap="square" lIns="0" tIns="26669" rIns="0" bIns="0" rtlCol="0">
            <a:spAutoFit/>
          </a:bodyPr>
          <a:lstStyle/>
          <a:p>
            <a:pPr marL="12700" marR="5080" indent="-635" algn="ctr">
              <a:lnSpc>
                <a:spcPts val="800"/>
              </a:lnSpc>
              <a:spcBef>
                <a:spcPts val="209"/>
              </a:spcBef>
            </a:pPr>
            <a:r>
              <a:rPr lang="ar-JO" sz="750" b="1" spc="-10" dirty="0">
                <a:solidFill>
                  <a:srgbClr val="FFFFFF"/>
                </a:solidFill>
                <a:latin typeface="Arial"/>
                <a:cs typeface="Calibri" panose="020F0502020204030204" pitchFamily="34" charset="0"/>
              </a:rPr>
              <a:t>دراسات الطريقة المختلطة</a:t>
            </a:r>
            <a:endParaRPr sz="750" dirty="0">
              <a:latin typeface="Arial"/>
              <a:cs typeface="Calibri" panose="020F0502020204030204" pitchFamily="34" charset="0"/>
            </a:endParaRPr>
          </a:p>
        </p:txBody>
      </p:sp>
      <p:sp>
        <p:nvSpPr>
          <p:cNvPr id="171" name="object 171"/>
          <p:cNvSpPr txBox="1"/>
          <p:nvPr/>
        </p:nvSpPr>
        <p:spPr>
          <a:xfrm>
            <a:off x="1547299" y="9061399"/>
            <a:ext cx="643255" cy="128240"/>
          </a:xfrm>
          <a:prstGeom prst="rect">
            <a:avLst/>
          </a:prstGeom>
        </p:spPr>
        <p:txBody>
          <a:bodyPr vert="horz" wrap="square" lIns="0" tIns="12700" rIns="0" bIns="0" rtlCol="0">
            <a:spAutoFit/>
          </a:bodyPr>
          <a:lstStyle/>
          <a:p>
            <a:pPr marL="12700" algn="ctr">
              <a:lnSpc>
                <a:spcPct val="100000"/>
              </a:lnSpc>
              <a:spcBef>
                <a:spcPts val="100"/>
              </a:spcBef>
            </a:pPr>
            <a:r>
              <a:rPr lang="ar-JO" sz="750" b="1" spc="-10" dirty="0">
                <a:solidFill>
                  <a:srgbClr val="FFFFFF"/>
                </a:solidFill>
                <a:latin typeface="Arial"/>
                <a:cs typeface="Calibri" panose="020F0502020204030204" pitchFamily="34" charset="0"/>
              </a:rPr>
              <a:t>الملاحظات </a:t>
            </a:r>
            <a:endParaRPr sz="750" dirty="0">
              <a:latin typeface="Arial"/>
              <a:cs typeface="Calibri" panose="020F0502020204030204" pitchFamily="34" charset="0"/>
            </a:endParaRPr>
          </a:p>
        </p:txBody>
      </p:sp>
      <p:sp>
        <p:nvSpPr>
          <p:cNvPr id="172" name="object 172"/>
          <p:cNvSpPr txBox="1"/>
          <p:nvPr/>
        </p:nvSpPr>
        <p:spPr>
          <a:xfrm>
            <a:off x="3094064" y="8933478"/>
            <a:ext cx="554990" cy="232114"/>
          </a:xfrm>
          <a:prstGeom prst="rect">
            <a:avLst/>
          </a:prstGeom>
        </p:spPr>
        <p:txBody>
          <a:bodyPr vert="horz" wrap="square" lIns="0" tIns="26669" rIns="0" bIns="0" rtlCol="0">
            <a:spAutoFit/>
          </a:bodyPr>
          <a:lstStyle/>
          <a:p>
            <a:pPr marL="12700" marR="5080" algn="ctr">
              <a:lnSpc>
                <a:spcPts val="800"/>
              </a:lnSpc>
              <a:spcBef>
                <a:spcPts val="209"/>
              </a:spcBef>
            </a:pPr>
            <a:r>
              <a:rPr lang="ar-JO" sz="750" b="1" spc="-60" dirty="0">
                <a:solidFill>
                  <a:srgbClr val="FFFFFF"/>
                </a:solidFill>
                <a:latin typeface="Arial"/>
                <a:cs typeface="Calibri" panose="020F0502020204030204" pitchFamily="34" charset="0"/>
              </a:rPr>
              <a:t>حلقات النقاش المركزة</a:t>
            </a:r>
            <a:endParaRPr sz="750" dirty="0">
              <a:latin typeface="Arial"/>
              <a:cs typeface="Calibri" panose="020F0502020204030204" pitchFamily="34" charset="0"/>
            </a:endParaRPr>
          </a:p>
        </p:txBody>
      </p:sp>
      <p:sp>
        <p:nvSpPr>
          <p:cNvPr id="173" name="object 173"/>
          <p:cNvSpPr txBox="1"/>
          <p:nvPr/>
        </p:nvSpPr>
        <p:spPr>
          <a:xfrm>
            <a:off x="7854164" y="3831440"/>
            <a:ext cx="1427480" cy="1361911"/>
          </a:xfrm>
          <a:prstGeom prst="rect">
            <a:avLst/>
          </a:prstGeom>
        </p:spPr>
        <p:txBody>
          <a:bodyPr vert="horz" wrap="square" lIns="0" tIns="12700" rIns="0" bIns="0" rtlCol="0">
            <a:spAutoFit/>
          </a:bodyPr>
          <a:lstStyle/>
          <a:p>
            <a:pPr marR="483870" algn="ctr">
              <a:lnSpc>
                <a:spcPts val="930"/>
              </a:lnSpc>
              <a:spcBef>
                <a:spcPts val="100"/>
              </a:spcBef>
            </a:pPr>
            <a:r>
              <a:rPr sz="800" b="1" spc="-25" dirty="0">
                <a:solidFill>
                  <a:srgbClr val="0D2243"/>
                </a:solidFill>
                <a:latin typeface="Arial"/>
                <a:cs typeface="Calibri" panose="020F0502020204030204" pitchFamily="34" charset="0"/>
              </a:rPr>
              <a:t>1.</a:t>
            </a:r>
            <a:endParaRPr sz="800" dirty="0">
              <a:latin typeface="Arial"/>
              <a:cs typeface="Calibri" panose="020F0502020204030204" pitchFamily="34" charset="0"/>
            </a:endParaRPr>
          </a:p>
          <a:p>
            <a:pPr marL="12700" marR="506095" algn="ctr">
              <a:lnSpc>
                <a:spcPts val="900"/>
              </a:lnSpc>
              <a:spcBef>
                <a:spcPts val="50"/>
              </a:spcBef>
            </a:pPr>
            <a:r>
              <a:rPr lang="ar-JO" sz="800" b="1" dirty="0">
                <a:solidFill>
                  <a:srgbClr val="0D2243"/>
                </a:solidFill>
                <a:latin typeface="Arial"/>
                <a:cs typeface="Calibri" panose="020F0502020204030204" pitchFamily="34" charset="0"/>
              </a:rPr>
              <a:t>أولويات واحتياجات المجتمع</a:t>
            </a:r>
            <a:endParaRPr sz="800" dirty="0">
              <a:latin typeface="Arial"/>
              <a:cs typeface="Calibri" panose="020F0502020204030204" pitchFamily="34" charset="0"/>
            </a:endParaRPr>
          </a:p>
          <a:p>
            <a:pPr>
              <a:lnSpc>
                <a:spcPct val="100000"/>
              </a:lnSpc>
              <a:spcBef>
                <a:spcPts val="10"/>
              </a:spcBef>
            </a:pPr>
            <a:endParaRPr sz="850" dirty="0">
              <a:latin typeface="Arial"/>
              <a:cs typeface="Calibri" panose="020F0502020204030204" pitchFamily="34" charset="0"/>
            </a:endParaRPr>
          </a:p>
          <a:p>
            <a:pPr marL="303530" algn="ctr">
              <a:lnSpc>
                <a:spcPts val="930"/>
              </a:lnSpc>
              <a:spcBef>
                <a:spcPts val="5"/>
              </a:spcBef>
            </a:pPr>
            <a:r>
              <a:rPr sz="800" b="1" spc="-25" dirty="0">
                <a:solidFill>
                  <a:srgbClr val="0D2243"/>
                </a:solidFill>
                <a:latin typeface="Arial"/>
                <a:cs typeface="Calibri" panose="020F0502020204030204" pitchFamily="34" charset="0"/>
              </a:rPr>
              <a:t>2.</a:t>
            </a:r>
            <a:endParaRPr sz="800" dirty="0">
              <a:latin typeface="Arial"/>
              <a:cs typeface="Calibri" panose="020F0502020204030204" pitchFamily="34" charset="0"/>
            </a:endParaRPr>
          </a:p>
          <a:p>
            <a:pPr marL="384810" marR="79375" algn="ctr">
              <a:lnSpc>
                <a:spcPts val="900"/>
              </a:lnSpc>
              <a:spcBef>
                <a:spcPts val="50"/>
              </a:spcBef>
            </a:pPr>
            <a:endParaRPr lang="ar-JO" sz="800" b="1" dirty="0">
              <a:solidFill>
                <a:srgbClr val="0D2243"/>
              </a:solidFill>
              <a:latin typeface="Arial"/>
              <a:cs typeface="Calibri" panose="020F0502020204030204" pitchFamily="34" charset="0"/>
            </a:endParaRPr>
          </a:p>
          <a:p>
            <a:pPr marL="384810" marR="79375" algn="ctr">
              <a:lnSpc>
                <a:spcPts val="900"/>
              </a:lnSpc>
              <a:spcBef>
                <a:spcPts val="50"/>
              </a:spcBef>
            </a:pPr>
            <a:r>
              <a:rPr lang="ar-JO" sz="800" b="1" dirty="0">
                <a:solidFill>
                  <a:srgbClr val="0D2243"/>
                </a:solidFill>
                <a:latin typeface="Arial"/>
                <a:cs typeface="Calibri" panose="020F0502020204030204" pitchFamily="34" charset="0"/>
              </a:rPr>
              <a:t>معتقدات المجتمع وتصوراته،</a:t>
            </a:r>
          </a:p>
          <a:p>
            <a:pPr marL="384810" marR="79375" algn="ctr">
              <a:lnSpc>
                <a:spcPts val="900"/>
              </a:lnSpc>
              <a:spcBef>
                <a:spcPts val="50"/>
              </a:spcBef>
            </a:pPr>
            <a:r>
              <a:rPr lang="ar-JO" sz="800" b="1" dirty="0">
                <a:solidFill>
                  <a:srgbClr val="0D2243"/>
                </a:solidFill>
                <a:latin typeface="Arial"/>
                <a:cs typeface="Calibri" panose="020F0502020204030204" pitchFamily="34" charset="0"/>
              </a:rPr>
              <a:t>الملاحظات والإنطباعات والمعرفة والمواقف</a:t>
            </a:r>
          </a:p>
          <a:p>
            <a:pPr marL="384810" marR="79375" algn="ctr">
              <a:lnSpc>
                <a:spcPts val="900"/>
              </a:lnSpc>
              <a:spcBef>
                <a:spcPts val="50"/>
              </a:spcBef>
            </a:pPr>
            <a:r>
              <a:rPr lang="ar-JO" sz="800" b="1" dirty="0">
                <a:solidFill>
                  <a:srgbClr val="0D2243"/>
                </a:solidFill>
                <a:latin typeface="Arial"/>
                <a:cs typeface="Calibri" panose="020F0502020204030204" pitchFamily="34" charset="0"/>
              </a:rPr>
              <a:t>والسلوكيات</a:t>
            </a:r>
            <a:endParaRPr sz="800" dirty="0">
              <a:latin typeface="Arial"/>
              <a:cs typeface="Calibri" panose="020F0502020204030204" pitchFamily="34" charset="0"/>
            </a:endParaRPr>
          </a:p>
        </p:txBody>
      </p:sp>
      <p:sp>
        <p:nvSpPr>
          <p:cNvPr id="174" name="object 174"/>
          <p:cNvSpPr txBox="1"/>
          <p:nvPr/>
        </p:nvSpPr>
        <p:spPr>
          <a:xfrm>
            <a:off x="8515681" y="5178046"/>
            <a:ext cx="1027430" cy="375920"/>
          </a:xfrm>
          <a:prstGeom prst="rect">
            <a:avLst/>
          </a:prstGeom>
        </p:spPr>
        <p:txBody>
          <a:bodyPr vert="horz" wrap="square" lIns="0" tIns="12700" rIns="0" bIns="0" rtlCol="0">
            <a:spAutoFit/>
          </a:bodyPr>
          <a:lstStyle/>
          <a:p>
            <a:pPr marL="8890" algn="ctr">
              <a:lnSpc>
                <a:spcPts val="930"/>
              </a:lnSpc>
              <a:spcBef>
                <a:spcPts val="100"/>
              </a:spcBef>
            </a:pPr>
            <a:r>
              <a:rPr sz="800" b="1" spc="-25" dirty="0">
                <a:solidFill>
                  <a:srgbClr val="0D2243"/>
                </a:solidFill>
                <a:latin typeface="Arial"/>
                <a:cs typeface="Calibri" panose="020F0502020204030204" pitchFamily="34" charset="0"/>
              </a:rPr>
              <a:t>3.</a:t>
            </a:r>
            <a:endParaRPr sz="800" dirty="0">
              <a:latin typeface="Arial"/>
              <a:cs typeface="Calibri" panose="020F0502020204030204" pitchFamily="34" charset="0"/>
            </a:endParaRPr>
          </a:p>
          <a:p>
            <a:pPr marL="12065" marR="5080" algn="ctr">
              <a:lnSpc>
                <a:spcPts val="900"/>
              </a:lnSpc>
              <a:spcBef>
                <a:spcPts val="50"/>
              </a:spcBef>
            </a:pPr>
            <a:r>
              <a:rPr lang="ar-JO" sz="800" b="1" dirty="0">
                <a:solidFill>
                  <a:srgbClr val="0D2243"/>
                </a:solidFill>
                <a:latin typeface="Arial"/>
                <a:cs typeface="Calibri" panose="020F0502020204030204" pitchFamily="34" charset="0"/>
              </a:rPr>
              <a:t>احتياجات الاتصالات والمعلومات</a:t>
            </a:r>
          </a:p>
        </p:txBody>
      </p:sp>
      <p:sp>
        <p:nvSpPr>
          <p:cNvPr id="175" name="object 175"/>
          <p:cNvSpPr txBox="1"/>
          <p:nvPr/>
        </p:nvSpPr>
        <p:spPr>
          <a:xfrm>
            <a:off x="8734629" y="5717237"/>
            <a:ext cx="671830" cy="371897"/>
          </a:xfrm>
          <a:prstGeom prst="rect">
            <a:avLst/>
          </a:prstGeom>
        </p:spPr>
        <p:txBody>
          <a:bodyPr vert="horz" wrap="square" lIns="0" tIns="12700" rIns="0" bIns="0" rtlCol="0">
            <a:spAutoFit/>
          </a:bodyPr>
          <a:lstStyle/>
          <a:p>
            <a:pPr marL="8890" algn="ctr">
              <a:lnSpc>
                <a:spcPts val="930"/>
              </a:lnSpc>
              <a:spcBef>
                <a:spcPts val="100"/>
              </a:spcBef>
            </a:pPr>
            <a:r>
              <a:rPr sz="800" b="1" spc="-25" dirty="0">
                <a:solidFill>
                  <a:srgbClr val="0D2243"/>
                </a:solidFill>
                <a:latin typeface="Arial"/>
                <a:cs typeface="Calibri" panose="020F0502020204030204" pitchFamily="34" charset="0"/>
              </a:rPr>
              <a:t>4.</a:t>
            </a:r>
            <a:endParaRPr sz="800" dirty="0">
              <a:latin typeface="Arial"/>
              <a:cs typeface="Calibri" panose="020F0502020204030204" pitchFamily="34" charset="0"/>
            </a:endParaRPr>
          </a:p>
          <a:p>
            <a:pPr marL="12700" marR="5080" algn="ctr">
              <a:lnSpc>
                <a:spcPts val="900"/>
              </a:lnSpc>
              <a:spcBef>
                <a:spcPts val="50"/>
              </a:spcBef>
            </a:pPr>
            <a:r>
              <a:rPr lang="ar-JO" sz="800" b="1" spc="-10" dirty="0">
                <a:solidFill>
                  <a:srgbClr val="0D2243"/>
                </a:solidFill>
                <a:latin typeface="Arial"/>
                <a:cs typeface="Calibri" panose="020F0502020204030204" pitchFamily="34" charset="0"/>
              </a:rPr>
              <a:t>تخطيط أصحاب المصلحة</a:t>
            </a:r>
            <a:endParaRPr sz="800" dirty="0">
              <a:latin typeface="Tahoma"/>
              <a:cs typeface="Calibri" panose="020F0502020204030204" pitchFamily="34" charset="0"/>
            </a:endParaRPr>
          </a:p>
        </p:txBody>
      </p:sp>
      <p:sp>
        <p:nvSpPr>
          <p:cNvPr id="176" name="object 176"/>
          <p:cNvSpPr txBox="1"/>
          <p:nvPr/>
        </p:nvSpPr>
        <p:spPr>
          <a:xfrm>
            <a:off x="6181929" y="4508299"/>
            <a:ext cx="1106170" cy="253916"/>
          </a:xfrm>
          <a:prstGeom prst="rect">
            <a:avLst/>
          </a:prstGeom>
        </p:spPr>
        <p:txBody>
          <a:bodyPr vert="horz" wrap="square" lIns="0" tIns="22860" rIns="0" bIns="0" rtlCol="0">
            <a:spAutoFit/>
          </a:bodyPr>
          <a:lstStyle/>
          <a:p>
            <a:pPr marL="12065" marR="5080" indent="635" algn="ctr">
              <a:lnSpc>
                <a:spcPts val="900"/>
              </a:lnSpc>
              <a:spcBef>
                <a:spcPts val="180"/>
              </a:spcBef>
            </a:pPr>
            <a:r>
              <a:rPr lang="ar-JO" sz="800" b="1" dirty="0">
                <a:solidFill>
                  <a:srgbClr val="FFFFFF"/>
                </a:solidFill>
                <a:latin typeface="Arial"/>
                <a:cs typeface="Calibri" panose="020F0502020204030204" pitchFamily="34" charset="0"/>
              </a:rPr>
              <a:t>لدعم المشاركة والعمل الذي يقوده المجتمع</a:t>
            </a:r>
            <a:endParaRPr sz="800" dirty="0">
              <a:latin typeface="Arial"/>
              <a:cs typeface="Calibri" panose="020F0502020204030204" pitchFamily="34" charset="0"/>
            </a:endParaRPr>
          </a:p>
        </p:txBody>
      </p:sp>
      <p:sp>
        <p:nvSpPr>
          <p:cNvPr id="177" name="object 177"/>
          <p:cNvSpPr txBox="1"/>
          <p:nvPr/>
        </p:nvSpPr>
        <p:spPr>
          <a:xfrm>
            <a:off x="7321086" y="5421395"/>
            <a:ext cx="732155" cy="310340"/>
          </a:xfrm>
          <a:prstGeom prst="rect">
            <a:avLst/>
          </a:prstGeom>
        </p:spPr>
        <p:txBody>
          <a:bodyPr vert="horz" wrap="square" lIns="0" tIns="27939" rIns="0" bIns="0" rtlCol="0">
            <a:spAutoFit/>
          </a:bodyPr>
          <a:lstStyle/>
          <a:p>
            <a:pPr marL="50800" marR="5080" indent="-38100" algn="ctr">
              <a:lnSpc>
                <a:spcPts val="1100"/>
              </a:lnSpc>
              <a:spcBef>
                <a:spcPts val="219"/>
              </a:spcBef>
            </a:pPr>
            <a:r>
              <a:rPr lang="ar-JO" sz="1000" b="1" spc="40" dirty="0">
                <a:solidFill>
                  <a:srgbClr val="673089"/>
                </a:solidFill>
                <a:latin typeface="Century Gothic"/>
                <a:cs typeface="Calibri" panose="020F0502020204030204" pitchFamily="34" charset="0"/>
              </a:rPr>
              <a:t>التخطيط والتصميم</a:t>
            </a:r>
            <a:endParaRPr sz="1000" dirty="0">
              <a:latin typeface="Century Gothic"/>
              <a:cs typeface="Calibri" panose="020F0502020204030204" pitchFamily="34" charset="0"/>
            </a:endParaRPr>
          </a:p>
        </p:txBody>
      </p:sp>
      <p:sp>
        <p:nvSpPr>
          <p:cNvPr id="178" name="object 178"/>
          <p:cNvSpPr txBox="1"/>
          <p:nvPr/>
        </p:nvSpPr>
        <p:spPr>
          <a:xfrm rot="1980000">
            <a:off x="8788033" y="3736460"/>
            <a:ext cx="203025" cy="142988"/>
          </a:xfrm>
          <a:prstGeom prst="rect">
            <a:avLst/>
          </a:prstGeom>
        </p:spPr>
        <p:txBody>
          <a:bodyPr vert="horz" wrap="square" lIns="0" tIns="0" rIns="0" bIns="0" rtlCol="0">
            <a:spAutoFit/>
          </a:bodyPr>
          <a:lstStyle/>
          <a:p>
            <a:pPr>
              <a:lnSpc>
                <a:spcPts val="1090"/>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79" name="object 179"/>
          <p:cNvSpPr txBox="1"/>
          <p:nvPr/>
        </p:nvSpPr>
        <p:spPr>
          <a:xfrm rot="2160000">
            <a:off x="8904368" y="3809757"/>
            <a:ext cx="178112" cy="142988"/>
          </a:xfrm>
          <a:prstGeom prst="rect">
            <a:avLst/>
          </a:prstGeom>
        </p:spPr>
        <p:txBody>
          <a:bodyPr vert="horz" wrap="square" lIns="0" tIns="0" rIns="0" bIns="0" rtlCol="0">
            <a:spAutoFit/>
          </a:bodyPr>
          <a:lstStyle/>
          <a:p>
            <a:pPr>
              <a:lnSpc>
                <a:spcPts val="109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180" name="object 180"/>
          <p:cNvSpPr txBox="1"/>
          <p:nvPr/>
        </p:nvSpPr>
        <p:spPr>
          <a:xfrm rot="2340000">
            <a:off x="8988756" y="3874696"/>
            <a:ext cx="174244" cy="142988"/>
          </a:xfrm>
          <a:prstGeom prst="rect">
            <a:avLst/>
          </a:prstGeom>
        </p:spPr>
        <p:txBody>
          <a:bodyPr vert="horz" wrap="square" lIns="0" tIns="0" rIns="0" bIns="0" rtlCol="0">
            <a:spAutoFit/>
          </a:bodyPr>
          <a:lstStyle/>
          <a:p>
            <a:pPr>
              <a:lnSpc>
                <a:spcPts val="1090"/>
              </a:lnSpc>
            </a:pPr>
            <a:r>
              <a:rPr sz="1100" spc="-60" dirty="0">
                <a:solidFill>
                  <a:srgbClr val="E42A83"/>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81" name="object 181"/>
          <p:cNvSpPr txBox="1"/>
          <p:nvPr/>
        </p:nvSpPr>
        <p:spPr>
          <a:xfrm rot="2520000">
            <a:off x="9064566" y="3935125"/>
            <a:ext cx="162591" cy="142988"/>
          </a:xfrm>
          <a:prstGeom prst="rect">
            <a:avLst/>
          </a:prstGeom>
        </p:spPr>
        <p:txBody>
          <a:bodyPr vert="horz" wrap="square" lIns="0" tIns="0" rIns="0" bIns="0" rtlCol="0">
            <a:spAutoFit/>
          </a:bodyPr>
          <a:lstStyle/>
          <a:p>
            <a:pPr>
              <a:lnSpc>
                <a:spcPts val="1095"/>
              </a:lnSpc>
            </a:pPr>
            <a:r>
              <a:rPr sz="1100" spc="-145" dirty="0">
                <a:solidFill>
                  <a:srgbClr val="E42A83"/>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82" name="object 182"/>
          <p:cNvSpPr txBox="1"/>
          <p:nvPr/>
        </p:nvSpPr>
        <p:spPr>
          <a:xfrm rot="2760000">
            <a:off x="9153801" y="4037080"/>
            <a:ext cx="194447" cy="142988"/>
          </a:xfrm>
          <a:prstGeom prst="rect">
            <a:avLst/>
          </a:prstGeom>
        </p:spPr>
        <p:txBody>
          <a:bodyPr vert="horz" wrap="square" lIns="0" tIns="0" rIns="0" bIns="0" rtlCol="0">
            <a:spAutoFit/>
          </a:bodyPr>
          <a:lstStyle/>
          <a:p>
            <a:pPr>
              <a:lnSpc>
                <a:spcPts val="109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183" name="object 183"/>
          <p:cNvSpPr txBox="1"/>
          <p:nvPr/>
        </p:nvSpPr>
        <p:spPr>
          <a:xfrm rot="2880000">
            <a:off x="9242685" y="4117032"/>
            <a:ext cx="161944"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84" name="object 184"/>
          <p:cNvSpPr txBox="1"/>
          <p:nvPr/>
        </p:nvSpPr>
        <p:spPr>
          <a:xfrm rot="3120000">
            <a:off x="9317238" y="4219795"/>
            <a:ext cx="181307"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85" name="object 185"/>
          <p:cNvSpPr txBox="1"/>
          <p:nvPr/>
        </p:nvSpPr>
        <p:spPr>
          <a:xfrm rot="3300000">
            <a:off x="9385180" y="4297899"/>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86" name="object 186"/>
          <p:cNvSpPr txBox="1"/>
          <p:nvPr/>
        </p:nvSpPr>
        <p:spPr>
          <a:xfrm rot="3420000">
            <a:off x="9428757" y="4363343"/>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87" name="object 187"/>
          <p:cNvSpPr txBox="1"/>
          <p:nvPr/>
        </p:nvSpPr>
        <p:spPr>
          <a:xfrm rot="3540000">
            <a:off x="9469295" y="4441824"/>
            <a:ext cx="17538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88" name="object 188"/>
          <p:cNvSpPr txBox="1"/>
          <p:nvPr/>
        </p:nvSpPr>
        <p:spPr>
          <a:xfrm rot="3780000">
            <a:off x="9538052" y="4555280"/>
            <a:ext cx="16194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89" name="object 189"/>
          <p:cNvSpPr txBox="1"/>
          <p:nvPr/>
        </p:nvSpPr>
        <p:spPr>
          <a:xfrm rot="3900000">
            <a:off x="9570414" y="4643203"/>
            <a:ext cx="180500"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190" name="object 190"/>
          <p:cNvSpPr txBox="1"/>
          <p:nvPr/>
        </p:nvSpPr>
        <p:spPr>
          <a:xfrm rot="4140000">
            <a:off x="9627812" y="4777912"/>
            <a:ext cx="176548" cy="142988"/>
          </a:xfrm>
          <a:prstGeom prst="rect">
            <a:avLst/>
          </a:prstGeom>
        </p:spPr>
        <p:txBody>
          <a:bodyPr vert="horz" wrap="square" lIns="0" tIns="0" rIns="0" bIns="0" rtlCol="0">
            <a:spAutoFit/>
          </a:bodyPr>
          <a:lstStyle/>
          <a:p>
            <a:pPr>
              <a:lnSpc>
                <a:spcPts val="109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191" name="object 191"/>
          <p:cNvSpPr txBox="1"/>
          <p:nvPr/>
        </p:nvSpPr>
        <p:spPr>
          <a:xfrm rot="4260000">
            <a:off x="9660828" y="4881906"/>
            <a:ext cx="181713"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92" name="object 192"/>
          <p:cNvSpPr txBox="1"/>
          <p:nvPr/>
        </p:nvSpPr>
        <p:spPr>
          <a:xfrm rot="4500000">
            <a:off x="9694920" y="4987332"/>
            <a:ext cx="174625"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193" name="object 193"/>
          <p:cNvSpPr txBox="1"/>
          <p:nvPr/>
        </p:nvSpPr>
        <p:spPr>
          <a:xfrm rot="4620000">
            <a:off x="9722571" y="5076713"/>
            <a:ext cx="161624"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194" name="object 194"/>
          <p:cNvSpPr txBox="1"/>
          <p:nvPr/>
        </p:nvSpPr>
        <p:spPr>
          <a:xfrm rot="4800000">
            <a:off x="9736180" y="5160618"/>
            <a:ext cx="167664" cy="142988"/>
          </a:xfrm>
          <a:prstGeom prst="rect">
            <a:avLst/>
          </a:prstGeom>
        </p:spPr>
        <p:txBody>
          <a:bodyPr vert="horz" wrap="square" lIns="0" tIns="0" rIns="0" bIns="0" rtlCol="0">
            <a:spAutoFit/>
          </a:bodyPr>
          <a:lstStyle/>
          <a:p>
            <a:pPr>
              <a:lnSpc>
                <a:spcPts val="1095"/>
              </a:lnSpc>
            </a:pPr>
            <a:r>
              <a:rPr sz="1100" spc="-130" dirty="0">
                <a:solidFill>
                  <a:srgbClr val="FFFFFF"/>
                </a:solidFill>
                <a:latin typeface="Arial Black"/>
                <a:cs typeface="Calibri" panose="020F0502020204030204" pitchFamily="34" charset="0"/>
              </a:rPr>
              <a:t>R</a:t>
            </a:r>
            <a:endParaRPr sz="1100">
              <a:latin typeface="Arial Black"/>
              <a:cs typeface="Calibri" panose="020F0502020204030204" pitchFamily="34" charset="0"/>
            </a:endParaRPr>
          </a:p>
        </p:txBody>
      </p:sp>
      <p:sp>
        <p:nvSpPr>
          <p:cNvPr id="195" name="object 195"/>
          <p:cNvSpPr txBox="1"/>
          <p:nvPr/>
        </p:nvSpPr>
        <p:spPr>
          <a:xfrm rot="4920000">
            <a:off x="9752811" y="5245517"/>
            <a:ext cx="160362" cy="142988"/>
          </a:xfrm>
          <a:prstGeom prst="rect">
            <a:avLst/>
          </a:prstGeom>
        </p:spPr>
        <p:txBody>
          <a:bodyPr vert="horz" wrap="square" lIns="0" tIns="0" rIns="0" bIns="0" rtlCol="0">
            <a:spAutoFit/>
          </a:bodyPr>
          <a:lstStyle/>
          <a:p>
            <a:pPr>
              <a:lnSpc>
                <a:spcPts val="1095"/>
              </a:lnSpc>
            </a:pPr>
            <a:r>
              <a:rPr sz="1100" spc="-190" dirty="0">
                <a:solidFill>
                  <a:srgbClr val="FFFFFF"/>
                </a:solidFill>
                <a:latin typeface="Arial Black"/>
                <a:cs typeface="Calibri" panose="020F0502020204030204" pitchFamily="34" charset="0"/>
              </a:rPr>
              <a:t>S</a:t>
            </a:r>
            <a:endParaRPr sz="1100">
              <a:latin typeface="Arial Black"/>
              <a:cs typeface="Calibri" panose="020F0502020204030204" pitchFamily="34" charset="0"/>
            </a:endParaRPr>
          </a:p>
        </p:txBody>
      </p:sp>
      <p:sp>
        <p:nvSpPr>
          <p:cNvPr id="196" name="object 196"/>
          <p:cNvSpPr txBox="1"/>
          <p:nvPr/>
        </p:nvSpPr>
        <p:spPr>
          <a:xfrm rot="5040000">
            <a:off x="9760721" y="5324691"/>
            <a:ext cx="162591"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197" name="object 197"/>
          <p:cNvSpPr txBox="1"/>
          <p:nvPr/>
        </p:nvSpPr>
        <p:spPr>
          <a:xfrm rot="5160000">
            <a:off x="9762691" y="5413607"/>
            <a:ext cx="171625" cy="142988"/>
          </a:xfrm>
          <a:prstGeom prst="rect">
            <a:avLst/>
          </a:prstGeom>
        </p:spPr>
        <p:txBody>
          <a:bodyPr vert="horz" wrap="square" lIns="0" tIns="0" rIns="0" bIns="0" rtlCol="0">
            <a:spAutoFit/>
          </a:bodyPr>
          <a:lstStyle/>
          <a:p>
            <a:pPr>
              <a:lnSpc>
                <a:spcPts val="109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198" name="object 198"/>
          <p:cNvSpPr txBox="1"/>
          <p:nvPr/>
        </p:nvSpPr>
        <p:spPr>
          <a:xfrm>
            <a:off x="9803784" y="5520783"/>
            <a:ext cx="169277" cy="140335"/>
          </a:xfrm>
          <a:prstGeom prst="rect">
            <a:avLst/>
          </a:prstGeom>
        </p:spPr>
        <p:txBody>
          <a:bodyPr vert="vert" wrap="square" lIns="0" tIns="22860" rIns="0" bIns="0" rtlCol="0">
            <a:spAutoFit/>
          </a:bodyPr>
          <a:lstStyle/>
          <a:p>
            <a:pPr marL="12700">
              <a:lnSpc>
                <a:spcPct val="100000"/>
              </a:lnSpc>
              <a:spcBef>
                <a:spcPts val="180"/>
              </a:spcBef>
            </a:pPr>
            <a:r>
              <a:rPr sz="1100"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199" name="object 199"/>
          <p:cNvSpPr txBox="1"/>
          <p:nvPr/>
        </p:nvSpPr>
        <p:spPr>
          <a:xfrm rot="5520000">
            <a:off x="9761609" y="5628690"/>
            <a:ext cx="17538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00" name="object 200"/>
          <p:cNvSpPr txBox="1"/>
          <p:nvPr/>
        </p:nvSpPr>
        <p:spPr>
          <a:xfrm rot="17160000">
            <a:off x="5529548" y="4953616"/>
            <a:ext cx="203025" cy="142988"/>
          </a:xfrm>
          <a:prstGeom prst="rect">
            <a:avLst/>
          </a:prstGeom>
        </p:spPr>
        <p:txBody>
          <a:bodyPr vert="horz" wrap="square" lIns="0" tIns="0" rIns="0" bIns="0" rtlCol="0">
            <a:spAutoFit/>
          </a:bodyPr>
          <a:lstStyle/>
          <a:p>
            <a:pPr>
              <a:lnSpc>
                <a:spcPts val="1100"/>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01" name="object 201"/>
          <p:cNvSpPr txBox="1"/>
          <p:nvPr/>
        </p:nvSpPr>
        <p:spPr>
          <a:xfrm rot="17340000">
            <a:off x="5580085" y="4831986"/>
            <a:ext cx="176548" cy="142988"/>
          </a:xfrm>
          <a:prstGeom prst="rect">
            <a:avLst/>
          </a:prstGeom>
        </p:spPr>
        <p:txBody>
          <a:bodyPr vert="horz" wrap="square" lIns="0" tIns="0" rIns="0" bIns="0" rtlCol="0">
            <a:spAutoFit/>
          </a:bodyPr>
          <a:lstStyle/>
          <a:p>
            <a:pPr>
              <a:lnSpc>
                <a:spcPts val="110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202" name="object 202"/>
          <p:cNvSpPr txBox="1"/>
          <p:nvPr/>
        </p:nvSpPr>
        <p:spPr>
          <a:xfrm rot="17520000">
            <a:off x="5618909" y="4737572"/>
            <a:ext cx="168724" cy="142988"/>
          </a:xfrm>
          <a:prstGeom prst="rect">
            <a:avLst/>
          </a:prstGeom>
        </p:spPr>
        <p:txBody>
          <a:bodyPr vert="horz" wrap="square" lIns="0" tIns="0" rIns="0" bIns="0" rtlCol="0">
            <a:spAutoFit/>
          </a:bodyPr>
          <a:lstStyle/>
          <a:p>
            <a:pPr>
              <a:lnSpc>
                <a:spcPts val="1100"/>
              </a:lnSpc>
            </a:pPr>
            <a:r>
              <a:rPr sz="1100" spc="-130" dirty="0">
                <a:solidFill>
                  <a:srgbClr val="E42A83"/>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203" name="object 203"/>
          <p:cNvSpPr txBox="1"/>
          <p:nvPr/>
        </p:nvSpPr>
        <p:spPr>
          <a:xfrm rot="17760000">
            <a:off x="5666485" y="4598400"/>
            <a:ext cx="195333" cy="142988"/>
          </a:xfrm>
          <a:prstGeom prst="rect">
            <a:avLst/>
          </a:prstGeom>
        </p:spPr>
        <p:txBody>
          <a:bodyPr vert="horz" wrap="square" lIns="0" tIns="0" rIns="0" bIns="0" rtlCol="0">
            <a:spAutoFit/>
          </a:bodyPr>
          <a:lstStyle/>
          <a:p>
            <a:pPr>
              <a:lnSpc>
                <a:spcPts val="110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04" name="object 204"/>
          <p:cNvSpPr txBox="1"/>
          <p:nvPr/>
        </p:nvSpPr>
        <p:spPr>
          <a:xfrm rot="17940000">
            <a:off x="5732618" y="4502591"/>
            <a:ext cx="160989"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05" name="object 205"/>
          <p:cNvSpPr txBox="1"/>
          <p:nvPr/>
        </p:nvSpPr>
        <p:spPr>
          <a:xfrm rot="18180000">
            <a:off x="5789356" y="4388134"/>
            <a:ext cx="182119"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06" name="object 206"/>
          <p:cNvSpPr txBox="1"/>
          <p:nvPr/>
        </p:nvSpPr>
        <p:spPr>
          <a:xfrm rot="18300000">
            <a:off x="5853136" y="4306930"/>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07" name="object 207"/>
          <p:cNvSpPr txBox="1"/>
          <p:nvPr/>
        </p:nvSpPr>
        <p:spPr>
          <a:xfrm rot="18420000">
            <a:off x="5899324" y="4242827"/>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08" name="object 208"/>
          <p:cNvSpPr txBox="1"/>
          <p:nvPr/>
        </p:nvSpPr>
        <p:spPr>
          <a:xfrm rot="18540000">
            <a:off x="5948951" y="4170590"/>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09" name="object 209"/>
          <p:cNvSpPr txBox="1"/>
          <p:nvPr/>
        </p:nvSpPr>
        <p:spPr>
          <a:xfrm rot="18780000">
            <a:off x="6040319" y="4069721"/>
            <a:ext cx="166273" cy="142988"/>
          </a:xfrm>
          <a:prstGeom prst="rect">
            <a:avLst/>
          </a:prstGeom>
        </p:spPr>
        <p:txBody>
          <a:bodyPr vert="horz" wrap="square" lIns="0" tIns="0" rIns="0" bIns="0" rtlCol="0">
            <a:spAutoFit/>
          </a:bodyPr>
          <a:lstStyle/>
          <a:p>
            <a:pPr>
              <a:lnSpc>
                <a:spcPts val="110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210" name="object 210"/>
          <p:cNvSpPr txBox="1"/>
          <p:nvPr/>
        </p:nvSpPr>
        <p:spPr>
          <a:xfrm rot="18960000">
            <a:off x="6103789" y="3997278"/>
            <a:ext cx="180099"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11" name="object 211"/>
          <p:cNvSpPr txBox="1"/>
          <p:nvPr/>
        </p:nvSpPr>
        <p:spPr>
          <a:xfrm rot="19140000">
            <a:off x="6187115" y="3913335"/>
            <a:ext cx="193127"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212" name="object 212"/>
          <p:cNvSpPr txBox="1"/>
          <p:nvPr/>
        </p:nvSpPr>
        <p:spPr>
          <a:xfrm rot="19380000">
            <a:off x="6288762" y="3829121"/>
            <a:ext cx="194006"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213" name="object 213"/>
          <p:cNvSpPr txBox="1"/>
          <p:nvPr/>
        </p:nvSpPr>
        <p:spPr>
          <a:xfrm rot="19560000">
            <a:off x="6394126" y="3758169"/>
            <a:ext cx="176548"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214" name="object 214"/>
          <p:cNvSpPr txBox="1"/>
          <p:nvPr/>
        </p:nvSpPr>
        <p:spPr>
          <a:xfrm rot="19740000">
            <a:off x="6484386" y="3697685"/>
            <a:ext cx="18171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15" name="object 215"/>
          <p:cNvSpPr txBox="1"/>
          <p:nvPr/>
        </p:nvSpPr>
        <p:spPr>
          <a:xfrm rot="19860000">
            <a:off x="6570613" y="3656540"/>
            <a:ext cx="147800"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216" name="object 216"/>
          <p:cNvSpPr txBox="1"/>
          <p:nvPr/>
        </p:nvSpPr>
        <p:spPr>
          <a:xfrm rot="19980000">
            <a:off x="6619188" y="3626093"/>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17" name="object 217"/>
          <p:cNvSpPr txBox="1"/>
          <p:nvPr/>
        </p:nvSpPr>
        <p:spPr>
          <a:xfrm rot="20100000">
            <a:off x="6693712" y="3587921"/>
            <a:ext cx="165587"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218" name="object 218"/>
          <p:cNvSpPr txBox="1"/>
          <p:nvPr/>
        </p:nvSpPr>
        <p:spPr>
          <a:xfrm rot="20340000">
            <a:off x="6810111" y="3534868"/>
            <a:ext cx="175774"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19" name="object 219"/>
          <p:cNvSpPr txBox="1"/>
          <p:nvPr/>
        </p:nvSpPr>
        <p:spPr>
          <a:xfrm rot="20460000">
            <a:off x="6907002" y="3499165"/>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20" name="object 220"/>
          <p:cNvSpPr txBox="1"/>
          <p:nvPr/>
        </p:nvSpPr>
        <p:spPr>
          <a:xfrm rot="20640000">
            <a:off x="6995656" y="3471692"/>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21" name="object 221"/>
          <p:cNvSpPr txBox="1"/>
          <p:nvPr/>
        </p:nvSpPr>
        <p:spPr>
          <a:xfrm rot="20760000">
            <a:off x="7077876" y="3447469"/>
            <a:ext cx="170890"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22" name="object 222"/>
          <p:cNvSpPr txBox="1"/>
          <p:nvPr/>
        </p:nvSpPr>
        <p:spPr>
          <a:xfrm rot="2820000">
            <a:off x="5999569" y="6989359"/>
            <a:ext cx="178112" cy="142988"/>
          </a:xfrm>
          <a:prstGeom prst="rect">
            <a:avLst/>
          </a:prstGeom>
        </p:spPr>
        <p:txBody>
          <a:bodyPr vert="horz" wrap="square" lIns="0" tIns="0" rIns="0" bIns="0" rtlCol="0">
            <a:spAutoFit/>
          </a:bodyPr>
          <a:lstStyle/>
          <a:p>
            <a:pPr>
              <a:lnSpc>
                <a:spcPts val="1085"/>
              </a:lnSpc>
            </a:pPr>
            <a:r>
              <a:rPr sz="1100" spc="-75" dirty="0">
                <a:solidFill>
                  <a:srgbClr val="682678"/>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223" name="object 223"/>
          <p:cNvSpPr txBox="1"/>
          <p:nvPr/>
        </p:nvSpPr>
        <p:spPr>
          <a:xfrm rot="2700000">
            <a:off x="6075108" y="7068596"/>
            <a:ext cx="178903" cy="142988"/>
          </a:xfrm>
          <a:prstGeom prst="rect">
            <a:avLst/>
          </a:prstGeom>
        </p:spPr>
        <p:txBody>
          <a:bodyPr vert="horz" wrap="square" lIns="0" tIns="0" rIns="0" bIns="0" rtlCol="0">
            <a:spAutoFit/>
          </a:bodyPr>
          <a:lstStyle/>
          <a:p>
            <a:pPr>
              <a:lnSpc>
                <a:spcPts val="1095"/>
              </a:lnSpc>
            </a:pPr>
            <a:r>
              <a:rPr sz="1100" spc="-40" dirty="0">
                <a:solidFill>
                  <a:srgbClr val="682678"/>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24" name="object 224"/>
          <p:cNvSpPr txBox="1"/>
          <p:nvPr/>
        </p:nvSpPr>
        <p:spPr>
          <a:xfrm rot="2460000">
            <a:off x="6157166" y="7157553"/>
            <a:ext cx="203025" cy="142988"/>
          </a:xfrm>
          <a:prstGeom prst="rect">
            <a:avLst/>
          </a:prstGeom>
        </p:spPr>
        <p:txBody>
          <a:bodyPr vert="horz" wrap="square" lIns="0" tIns="0" rIns="0" bIns="0" rtlCol="0">
            <a:spAutoFit/>
          </a:bodyPr>
          <a:lstStyle/>
          <a:p>
            <a:pPr>
              <a:lnSpc>
                <a:spcPts val="1090"/>
              </a:lnSpc>
            </a:pPr>
            <a:r>
              <a:rPr sz="1100" spc="40" dirty="0">
                <a:solidFill>
                  <a:srgbClr val="682678"/>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25" name="object 225"/>
          <p:cNvSpPr txBox="1"/>
          <p:nvPr/>
        </p:nvSpPr>
        <p:spPr>
          <a:xfrm rot="2160000">
            <a:off x="6297842" y="7270111"/>
            <a:ext cx="196669" cy="142988"/>
          </a:xfrm>
          <a:prstGeom prst="rect">
            <a:avLst/>
          </a:prstGeom>
        </p:spPr>
        <p:txBody>
          <a:bodyPr vert="horz" wrap="square" lIns="0" tIns="0" rIns="0" bIns="0" rtlCol="0">
            <a:spAutoFit/>
          </a:bodyPr>
          <a:lstStyle/>
          <a:p>
            <a:pPr>
              <a:lnSpc>
                <a:spcPts val="108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26" name="object 226"/>
          <p:cNvSpPr txBox="1"/>
          <p:nvPr/>
        </p:nvSpPr>
        <p:spPr>
          <a:xfrm rot="2040000">
            <a:off x="6403782" y="7332119"/>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27" name="object 227"/>
          <p:cNvSpPr txBox="1"/>
          <p:nvPr/>
        </p:nvSpPr>
        <p:spPr>
          <a:xfrm rot="1800000">
            <a:off x="6501972" y="7397236"/>
            <a:ext cx="167313"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228" name="object 228"/>
          <p:cNvSpPr txBox="1"/>
          <p:nvPr/>
        </p:nvSpPr>
        <p:spPr>
          <a:xfrm rot="1680000">
            <a:off x="6584193" y="7446845"/>
            <a:ext cx="179300"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29" name="object 229"/>
          <p:cNvSpPr txBox="1"/>
          <p:nvPr/>
        </p:nvSpPr>
        <p:spPr>
          <a:xfrm rot="1500000">
            <a:off x="6678314" y="7490393"/>
            <a:ext cx="161624" cy="142988"/>
          </a:xfrm>
          <a:prstGeom prst="rect">
            <a:avLst/>
          </a:prstGeom>
        </p:spPr>
        <p:txBody>
          <a:bodyPr vert="horz" wrap="square" lIns="0" tIns="0" rIns="0" bIns="0" rtlCol="0">
            <a:spAutoFit/>
          </a:bodyPr>
          <a:lstStyle/>
          <a:p>
            <a:pPr>
              <a:lnSpc>
                <a:spcPts val="1090"/>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230" name="object 230"/>
          <p:cNvSpPr txBox="1"/>
          <p:nvPr/>
        </p:nvSpPr>
        <p:spPr>
          <a:xfrm rot="1380000">
            <a:off x="6750744" y="7523453"/>
            <a:ext cx="161624" cy="142988"/>
          </a:xfrm>
          <a:prstGeom prst="rect">
            <a:avLst/>
          </a:prstGeom>
        </p:spPr>
        <p:txBody>
          <a:bodyPr vert="horz" wrap="square" lIns="0" tIns="0" rIns="0" bIns="0" rtlCol="0">
            <a:spAutoFit/>
          </a:bodyPr>
          <a:lstStyle/>
          <a:p>
            <a:pPr>
              <a:lnSpc>
                <a:spcPts val="1095"/>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231" name="object 231"/>
          <p:cNvSpPr txBox="1"/>
          <p:nvPr/>
        </p:nvSpPr>
        <p:spPr>
          <a:xfrm rot="1260000">
            <a:off x="6823942" y="7553652"/>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32" name="object 232"/>
          <p:cNvSpPr txBox="1"/>
          <p:nvPr/>
        </p:nvSpPr>
        <p:spPr>
          <a:xfrm rot="1140000">
            <a:off x="6900226" y="7582837"/>
            <a:ext cx="166273"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233" name="object 233"/>
          <p:cNvSpPr txBox="1"/>
          <p:nvPr/>
        </p:nvSpPr>
        <p:spPr>
          <a:xfrm rot="960000">
            <a:off x="6983555" y="7609830"/>
            <a:ext cx="163244"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34" name="object 234"/>
          <p:cNvSpPr txBox="1"/>
          <p:nvPr/>
        </p:nvSpPr>
        <p:spPr>
          <a:xfrm rot="780000">
            <a:off x="7099309" y="7642114"/>
            <a:ext cx="167313"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235" name="object 235"/>
          <p:cNvSpPr txBox="1"/>
          <p:nvPr/>
        </p:nvSpPr>
        <p:spPr>
          <a:xfrm rot="660000">
            <a:off x="7191114" y="7663521"/>
            <a:ext cx="178903"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36" name="object 236"/>
          <p:cNvSpPr txBox="1"/>
          <p:nvPr/>
        </p:nvSpPr>
        <p:spPr>
          <a:xfrm rot="480000">
            <a:off x="7304428" y="7683748"/>
            <a:ext cx="192253" cy="142988"/>
          </a:xfrm>
          <a:prstGeom prst="rect">
            <a:avLst/>
          </a:prstGeom>
        </p:spPr>
        <p:txBody>
          <a:bodyPr vert="horz" wrap="square" lIns="0" tIns="0" rIns="0" bIns="0" rtlCol="0">
            <a:spAutoFit/>
          </a:bodyPr>
          <a:lstStyle/>
          <a:p>
            <a:pPr>
              <a:lnSpc>
                <a:spcPts val="1095"/>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237" name="object 237"/>
          <p:cNvSpPr txBox="1"/>
          <p:nvPr/>
        </p:nvSpPr>
        <p:spPr>
          <a:xfrm rot="240000">
            <a:off x="7435154" y="7698562"/>
            <a:ext cx="193566" cy="142988"/>
          </a:xfrm>
          <a:prstGeom prst="rect">
            <a:avLst/>
          </a:prstGeom>
        </p:spPr>
        <p:txBody>
          <a:bodyPr vert="horz" wrap="square" lIns="0" tIns="0" rIns="0" bIns="0" rtlCol="0">
            <a:spAutoFit/>
          </a:bodyPr>
          <a:lstStyle/>
          <a:p>
            <a:pPr>
              <a:lnSpc>
                <a:spcPts val="109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238" name="object 238"/>
          <p:cNvSpPr txBox="1"/>
          <p:nvPr/>
        </p:nvSpPr>
        <p:spPr>
          <a:xfrm rot="60000">
            <a:off x="7563464" y="7704691"/>
            <a:ext cx="176160" cy="142988"/>
          </a:xfrm>
          <a:prstGeom prst="rect">
            <a:avLst/>
          </a:prstGeom>
        </p:spPr>
        <p:txBody>
          <a:bodyPr vert="horz" wrap="square" lIns="0" tIns="0" rIns="0" bIns="0" rtlCol="0">
            <a:spAutoFit/>
          </a:bodyPr>
          <a:lstStyle/>
          <a:p>
            <a:pPr>
              <a:lnSpc>
                <a:spcPts val="1095"/>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239" name="object 239"/>
          <p:cNvSpPr txBox="1"/>
          <p:nvPr/>
        </p:nvSpPr>
        <p:spPr>
          <a:xfrm rot="21540000">
            <a:off x="7670988" y="7704703"/>
            <a:ext cx="181307"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40" name="object 240"/>
          <p:cNvSpPr txBox="1"/>
          <p:nvPr/>
        </p:nvSpPr>
        <p:spPr>
          <a:xfrm rot="21420000">
            <a:off x="7767770" y="7701036"/>
            <a:ext cx="147800"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241" name="object 241"/>
          <p:cNvSpPr txBox="1"/>
          <p:nvPr/>
        </p:nvSpPr>
        <p:spPr>
          <a:xfrm rot="21300000">
            <a:off x="7825093" y="7695996"/>
            <a:ext cx="162267"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42" name="object 242"/>
          <p:cNvSpPr txBox="1"/>
          <p:nvPr/>
        </p:nvSpPr>
        <p:spPr>
          <a:xfrm rot="21180000">
            <a:off x="7907280" y="7686621"/>
            <a:ext cx="165929"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243" name="object 243"/>
          <p:cNvSpPr txBox="1"/>
          <p:nvPr/>
        </p:nvSpPr>
        <p:spPr>
          <a:xfrm rot="20940000">
            <a:off x="8033946" y="7664983"/>
            <a:ext cx="174244"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44" name="object 244"/>
          <p:cNvSpPr txBox="1"/>
          <p:nvPr/>
        </p:nvSpPr>
        <p:spPr>
          <a:xfrm rot="20820000">
            <a:off x="8133606" y="7643635"/>
            <a:ext cx="171257"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45" name="object 245"/>
          <p:cNvSpPr txBox="1"/>
          <p:nvPr/>
        </p:nvSpPr>
        <p:spPr>
          <a:xfrm rot="20640000">
            <a:off x="8224621" y="7620357"/>
            <a:ext cx="161624"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46" name="object 246"/>
          <p:cNvSpPr txBox="1"/>
          <p:nvPr/>
        </p:nvSpPr>
        <p:spPr>
          <a:xfrm rot="20520000">
            <a:off x="8305539" y="7593985"/>
            <a:ext cx="170890"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grpSp>
        <p:nvGrpSpPr>
          <p:cNvPr id="247" name="object 247"/>
          <p:cNvGrpSpPr/>
          <p:nvPr/>
        </p:nvGrpSpPr>
        <p:grpSpPr>
          <a:xfrm>
            <a:off x="7137635" y="9028493"/>
            <a:ext cx="3287395" cy="1047750"/>
            <a:chOff x="6210481" y="8975925"/>
            <a:chExt cx="3287395" cy="1047750"/>
          </a:xfrm>
        </p:grpSpPr>
        <p:sp>
          <p:nvSpPr>
            <p:cNvPr id="248" name="object 248"/>
            <p:cNvSpPr/>
            <p:nvPr/>
          </p:nvSpPr>
          <p:spPr>
            <a:xfrm>
              <a:off x="6216831" y="8982275"/>
              <a:ext cx="3274695" cy="1035050"/>
            </a:xfrm>
            <a:custGeom>
              <a:avLst/>
              <a:gdLst/>
              <a:ahLst/>
              <a:cxnLst/>
              <a:rect l="l" t="t" r="r" b="b"/>
              <a:pathLst>
                <a:path w="3274695" h="1035050">
                  <a:moveTo>
                    <a:pt x="3274568" y="0"/>
                  </a:moveTo>
                  <a:lnTo>
                    <a:pt x="180009" y="0"/>
                  </a:lnTo>
                  <a:lnTo>
                    <a:pt x="132297" y="6458"/>
                  </a:lnTo>
                  <a:lnTo>
                    <a:pt x="89336" y="24667"/>
                  </a:lnTo>
                  <a:lnTo>
                    <a:pt x="52876" y="52876"/>
                  </a:lnTo>
                  <a:lnTo>
                    <a:pt x="24667" y="89336"/>
                  </a:lnTo>
                  <a:lnTo>
                    <a:pt x="6458" y="132297"/>
                  </a:lnTo>
                  <a:lnTo>
                    <a:pt x="0" y="180009"/>
                  </a:lnTo>
                  <a:lnTo>
                    <a:pt x="0" y="1034897"/>
                  </a:lnTo>
                  <a:lnTo>
                    <a:pt x="3094570" y="1034897"/>
                  </a:lnTo>
                  <a:lnTo>
                    <a:pt x="3142423" y="1028467"/>
                  </a:lnTo>
                  <a:lnTo>
                    <a:pt x="3185421" y="1010321"/>
                  </a:lnTo>
                  <a:lnTo>
                    <a:pt x="3221850" y="982175"/>
                  </a:lnTo>
                  <a:lnTo>
                    <a:pt x="3249994" y="945745"/>
                  </a:lnTo>
                  <a:lnTo>
                    <a:pt x="3268138" y="902748"/>
                  </a:lnTo>
                  <a:lnTo>
                    <a:pt x="3274568" y="854900"/>
                  </a:lnTo>
                  <a:lnTo>
                    <a:pt x="3274568" y="0"/>
                  </a:lnTo>
                  <a:close/>
                </a:path>
              </a:pathLst>
            </a:custGeom>
            <a:solidFill>
              <a:srgbClr val="C3A5CF"/>
            </a:solidFill>
          </p:spPr>
          <p:txBody>
            <a:bodyPr wrap="square" lIns="0" tIns="0" rIns="0" bIns="0" rtlCol="0"/>
            <a:lstStyle/>
            <a:p>
              <a:endParaRPr>
                <a:cs typeface="Calibri" panose="020F0502020204030204" pitchFamily="34" charset="0"/>
              </a:endParaRPr>
            </a:p>
          </p:txBody>
        </p:sp>
        <p:sp>
          <p:nvSpPr>
            <p:cNvPr id="249" name="object 249"/>
            <p:cNvSpPr/>
            <p:nvPr/>
          </p:nvSpPr>
          <p:spPr>
            <a:xfrm>
              <a:off x="6216831" y="8982275"/>
              <a:ext cx="3274695" cy="1035050"/>
            </a:xfrm>
            <a:custGeom>
              <a:avLst/>
              <a:gdLst/>
              <a:ahLst/>
              <a:cxnLst/>
              <a:rect l="l" t="t" r="r" b="b"/>
              <a:pathLst>
                <a:path w="3274695" h="1035050">
                  <a:moveTo>
                    <a:pt x="3094570" y="1034897"/>
                  </a:moveTo>
                  <a:lnTo>
                    <a:pt x="0" y="1034897"/>
                  </a:lnTo>
                  <a:lnTo>
                    <a:pt x="0" y="180009"/>
                  </a:lnTo>
                  <a:lnTo>
                    <a:pt x="6458" y="132297"/>
                  </a:lnTo>
                  <a:lnTo>
                    <a:pt x="24667" y="89336"/>
                  </a:lnTo>
                  <a:lnTo>
                    <a:pt x="52876" y="52876"/>
                  </a:lnTo>
                  <a:lnTo>
                    <a:pt x="89336" y="24667"/>
                  </a:lnTo>
                  <a:lnTo>
                    <a:pt x="132297" y="6458"/>
                  </a:lnTo>
                  <a:lnTo>
                    <a:pt x="180009" y="0"/>
                  </a:lnTo>
                  <a:lnTo>
                    <a:pt x="3274568" y="0"/>
                  </a:lnTo>
                  <a:lnTo>
                    <a:pt x="3274568" y="854900"/>
                  </a:lnTo>
                  <a:lnTo>
                    <a:pt x="3268138" y="902748"/>
                  </a:lnTo>
                  <a:lnTo>
                    <a:pt x="3249994" y="945745"/>
                  </a:lnTo>
                  <a:lnTo>
                    <a:pt x="3221850" y="982175"/>
                  </a:lnTo>
                  <a:lnTo>
                    <a:pt x="3185421" y="1010321"/>
                  </a:lnTo>
                  <a:lnTo>
                    <a:pt x="3142423" y="1028467"/>
                  </a:lnTo>
                  <a:lnTo>
                    <a:pt x="3094570" y="1034897"/>
                  </a:lnTo>
                  <a:close/>
                </a:path>
              </a:pathLst>
            </a:custGeom>
            <a:ln w="12700">
              <a:solidFill>
                <a:srgbClr val="C3A5CF"/>
              </a:solidFill>
            </a:ln>
          </p:spPr>
          <p:txBody>
            <a:bodyPr wrap="square" lIns="0" tIns="0" rIns="0" bIns="0" rtlCol="0"/>
            <a:lstStyle/>
            <a:p>
              <a:endParaRPr>
                <a:cs typeface="Calibri" panose="020F0502020204030204" pitchFamily="34" charset="0"/>
              </a:endParaRPr>
            </a:p>
          </p:txBody>
        </p:sp>
        <p:pic>
          <p:nvPicPr>
            <p:cNvPr id="250" name="object 250"/>
            <p:cNvPicPr/>
            <p:nvPr/>
          </p:nvPicPr>
          <p:blipFill>
            <a:blip r:embed="rId3" cstate="print"/>
            <a:stretch>
              <a:fillRect/>
            </a:stretch>
          </p:blipFill>
          <p:spPr>
            <a:xfrm>
              <a:off x="8521803" y="9090906"/>
              <a:ext cx="144005" cy="143992"/>
            </a:xfrm>
            <a:prstGeom prst="rect">
              <a:avLst/>
            </a:prstGeom>
          </p:spPr>
        </p:pic>
        <p:pic>
          <p:nvPicPr>
            <p:cNvPr id="251" name="object 251"/>
            <p:cNvPicPr/>
            <p:nvPr/>
          </p:nvPicPr>
          <p:blipFill>
            <a:blip r:embed="rId4" cstate="print"/>
            <a:stretch>
              <a:fillRect/>
            </a:stretch>
          </p:blipFill>
          <p:spPr>
            <a:xfrm>
              <a:off x="8385813" y="9487705"/>
              <a:ext cx="220192" cy="220192"/>
            </a:xfrm>
            <a:prstGeom prst="rect">
              <a:avLst/>
            </a:prstGeom>
          </p:spPr>
        </p:pic>
      </p:grpSp>
      <p:sp>
        <p:nvSpPr>
          <p:cNvPr id="252" name="object 252"/>
          <p:cNvSpPr txBox="1"/>
          <p:nvPr/>
        </p:nvSpPr>
        <p:spPr>
          <a:xfrm>
            <a:off x="6483848" y="9031544"/>
            <a:ext cx="2862580" cy="964367"/>
          </a:xfrm>
          <a:prstGeom prst="rect">
            <a:avLst/>
          </a:prstGeom>
        </p:spPr>
        <p:txBody>
          <a:bodyPr vert="horz" wrap="square" lIns="0" tIns="71120" rIns="0" bIns="0" rtlCol="0">
            <a:spAutoFit/>
          </a:bodyPr>
          <a:lstStyle/>
          <a:p>
            <a:pPr marL="12700" rtl="1">
              <a:lnSpc>
                <a:spcPct val="100000"/>
              </a:lnSpc>
              <a:spcBef>
                <a:spcPts val="560"/>
              </a:spcBef>
            </a:pPr>
            <a:r>
              <a:rPr lang="ar-JO" sz="1200" spc="-85" dirty="0">
                <a:solidFill>
                  <a:srgbClr val="FFFFFF"/>
                </a:solidFill>
                <a:latin typeface="Arial Black"/>
                <a:cs typeface="Calibri" panose="020F0502020204030204" pitchFamily="34" charset="0"/>
              </a:rPr>
              <a:t>تمت تغطيتها في مجموعة الملاحظات والإنطباعات</a:t>
            </a:r>
          </a:p>
          <a:p>
            <a:pPr marL="12700" rtl="1">
              <a:lnSpc>
                <a:spcPct val="100000"/>
              </a:lnSpc>
              <a:spcBef>
                <a:spcPts val="560"/>
              </a:spcBef>
            </a:pPr>
            <a:r>
              <a:rPr lang="ar-JO" sz="1200" spc="-85" dirty="0">
                <a:solidFill>
                  <a:srgbClr val="FFFFFF"/>
                </a:solidFill>
                <a:latin typeface="Arial Black"/>
                <a:cs typeface="Calibri" panose="020F0502020204030204" pitchFamily="34" charset="0"/>
              </a:rPr>
              <a:t>تم التطرق إليها في مجموعة الملاحظات وصندوق الأدوات وصندوق أدوات العلوم الاجتماعية</a:t>
            </a:r>
          </a:p>
          <a:p>
            <a:pPr marL="12700" rtl="1">
              <a:lnSpc>
                <a:spcPct val="100000"/>
              </a:lnSpc>
              <a:spcBef>
                <a:spcPts val="560"/>
              </a:spcBef>
            </a:pPr>
            <a:r>
              <a:rPr lang="ar-JO" sz="1200" spc="-85" dirty="0">
                <a:solidFill>
                  <a:srgbClr val="FFFFFF"/>
                </a:solidFill>
                <a:latin typeface="Arial Black"/>
                <a:cs typeface="Calibri" panose="020F0502020204030204" pitchFamily="34" charset="0"/>
              </a:rPr>
              <a:t>تم التطرق إليها في أدوات العلوم الاجتماعية</a:t>
            </a:r>
            <a:endParaRPr sz="1200" dirty="0">
              <a:latin typeface="Arial Black"/>
              <a:cs typeface="Calibri" panose="020F0502020204030204" pitchFamily="34" charset="0"/>
            </a:endParaRPr>
          </a:p>
        </p:txBody>
      </p:sp>
      <p:grpSp>
        <p:nvGrpSpPr>
          <p:cNvPr id="253" name="object 253"/>
          <p:cNvGrpSpPr/>
          <p:nvPr/>
        </p:nvGrpSpPr>
        <p:grpSpPr>
          <a:xfrm>
            <a:off x="5945046" y="5683889"/>
            <a:ext cx="3387090" cy="4210050"/>
            <a:chOff x="5945046" y="5683889"/>
            <a:chExt cx="3387090" cy="4210050"/>
          </a:xfrm>
        </p:grpSpPr>
        <p:pic>
          <p:nvPicPr>
            <p:cNvPr id="254" name="object 254"/>
            <p:cNvPicPr/>
            <p:nvPr/>
          </p:nvPicPr>
          <p:blipFill>
            <a:blip r:embed="rId5" cstate="print"/>
            <a:stretch>
              <a:fillRect/>
            </a:stretch>
          </p:blipFill>
          <p:spPr>
            <a:xfrm>
              <a:off x="9187896" y="9749700"/>
              <a:ext cx="144005" cy="143992"/>
            </a:xfrm>
            <a:prstGeom prst="rect">
              <a:avLst/>
            </a:prstGeom>
          </p:spPr>
        </p:pic>
        <p:sp>
          <p:nvSpPr>
            <p:cNvPr id="255" name="object 255"/>
            <p:cNvSpPr/>
            <p:nvPr/>
          </p:nvSpPr>
          <p:spPr>
            <a:xfrm>
              <a:off x="5945046" y="5683889"/>
              <a:ext cx="959485" cy="959485"/>
            </a:xfrm>
            <a:custGeom>
              <a:avLst/>
              <a:gdLst/>
              <a:ahLst/>
              <a:cxnLst/>
              <a:rect l="l" t="t" r="r" b="b"/>
              <a:pathLst>
                <a:path w="959484" h="959484">
                  <a:moveTo>
                    <a:pt x="479653" y="0"/>
                  </a:moveTo>
                  <a:lnTo>
                    <a:pt x="430611" y="2476"/>
                  </a:lnTo>
                  <a:lnTo>
                    <a:pt x="382985" y="9744"/>
                  </a:lnTo>
                  <a:lnTo>
                    <a:pt x="337017" y="21563"/>
                  </a:lnTo>
                  <a:lnTo>
                    <a:pt x="292949" y="37692"/>
                  </a:lnTo>
                  <a:lnTo>
                    <a:pt x="251020" y="57890"/>
                  </a:lnTo>
                  <a:lnTo>
                    <a:pt x="211472" y="81915"/>
                  </a:lnTo>
                  <a:lnTo>
                    <a:pt x="174547" y="109527"/>
                  </a:lnTo>
                  <a:lnTo>
                    <a:pt x="140485" y="140484"/>
                  </a:lnTo>
                  <a:lnTo>
                    <a:pt x="109528" y="174545"/>
                  </a:lnTo>
                  <a:lnTo>
                    <a:pt x="81916" y="211469"/>
                  </a:lnTo>
                  <a:lnTo>
                    <a:pt x="57890" y="251016"/>
                  </a:lnTo>
                  <a:lnTo>
                    <a:pt x="37693" y="292943"/>
                  </a:lnTo>
                  <a:lnTo>
                    <a:pt x="21563" y="337011"/>
                  </a:lnTo>
                  <a:lnTo>
                    <a:pt x="9744" y="382977"/>
                  </a:lnTo>
                  <a:lnTo>
                    <a:pt x="2476" y="430600"/>
                  </a:lnTo>
                  <a:lnTo>
                    <a:pt x="0" y="479640"/>
                  </a:lnTo>
                  <a:lnTo>
                    <a:pt x="2476" y="528681"/>
                  </a:lnTo>
                  <a:lnTo>
                    <a:pt x="9744" y="576304"/>
                  </a:lnTo>
                  <a:lnTo>
                    <a:pt x="21563" y="622270"/>
                  </a:lnTo>
                  <a:lnTo>
                    <a:pt x="37693" y="666338"/>
                  </a:lnTo>
                  <a:lnTo>
                    <a:pt x="57890" y="708265"/>
                  </a:lnTo>
                  <a:lnTo>
                    <a:pt x="81916" y="747811"/>
                  </a:lnTo>
                  <a:lnTo>
                    <a:pt x="109528" y="784736"/>
                  </a:lnTo>
                  <a:lnTo>
                    <a:pt x="140485" y="818797"/>
                  </a:lnTo>
                  <a:lnTo>
                    <a:pt x="174547" y="849754"/>
                  </a:lnTo>
                  <a:lnTo>
                    <a:pt x="211472" y="877366"/>
                  </a:lnTo>
                  <a:lnTo>
                    <a:pt x="251020" y="901391"/>
                  </a:lnTo>
                  <a:lnTo>
                    <a:pt x="292949" y="921588"/>
                  </a:lnTo>
                  <a:lnTo>
                    <a:pt x="337017" y="937717"/>
                  </a:lnTo>
                  <a:lnTo>
                    <a:pt x="382985" y="949537"/>
                  </a:lnTo>
                  <a:lnTo>
                    <a:pt x="430611" y="956805"/>
                  </a:lnTo>
                  <a:lnTo>
                    <a:pt x="479653" y="959281"/>
                  </a:lnTo>
                  <a:lnTo>
                    <a:pt x="528693" y="956805"/>
                  </a:lnTo>
                  <a:lnTo>
                    <a:pt x="576317" y="949537"/>
                  </a:lnTo>
                  <a:lnTo>
                    <a:pt x="622283" y="937717"/>
                  </a:lnTo>
                  <a:lnTo>
                    <a:pt x="666350" y="921588"/>
                  </a:lnTo>
                  <a:lnTo>
                    <a:pt x="708278" y="901391"/>
                  </a:lnTo>
                  <a:lnTo>
                    <a:pt x="747824" y="877366"/>
                  </a:lnTo>
                  <a:lnTo>
                    <a:pt x="784749" y="849754"/>
                  </a:lnTo>
                  <a:lnTo>
                    <a:pt x="818810" y="818797"/>
                  </a:lnTo>
                  <a:lnTo>
                    <a:pt x="849767" y="784736"/>
                  </a:lnTo>
                  <a:lnTo>
                    <a:pt x="877378" y="747811"/>
                  </a:lnTo>
                  <a:lnTo>
                    <a:pt x="901404" y="708265"/>
                  </a:lnTo>
                  <a:lnTo>
                    <a:pt x="921601" y="666338"/>
                  </a:lnTo>
                  <a:lnTo>
                    <a:pt x="937730" y="622270"/>
                  </a:lnTo>
                  <a:lnTo>
                    <a:pt x="949549" y="576304"/>
                  </a:lnTo>
                  <a:lnTo>
                    <a:pt x="956818" y="528681"/>
                  </a:lnTo>
                  <a:lnTo>
                    <a:pt x="959294" y="479640"/>
                  </a:lnTo>
                  <a:lnTo>
                    <a:pt x="956818" y="430600"/>
                  </a:lnTo>
                  <a:lnTo>
                    <a:pt x="949549" y="382977"/>
                  </a:lnTo>
                  <a:lnTo>
                    <a:pt x="937730" y="337011"/>
                  </a:lnTo>
                  <a:lnTo>
                    <a:pt x="921601" y="292943"/>
                  </a:lnTo>
                  <a:lnTo>
                    <a:pt x="901404" y="251016"/>
                  </a:lnTo>
                  <a:lnTo>
                    <a:pt x="877378" y="211469"/>
                  </a:lnTo>
                  <a:lnTo>
                    <a:pt x="849767" y="174545"/>
                  </a:lnTo>
                  <a:lnTo>
                    <a:pt x="818810" y="140484"/>
                  </a:lnTo>
                  <a:lnTo>
                    <a:pt x="784749" y="109527"/>
                  </a:lnTo>
                  <a:lnTo>
                    <a:pt x="747824" y="81915"/>
                  </a:lnTo>
                  <a:lnTo>
                    <a:pt x="708278" y="57890"/>
                  </a:lnTo>
                  <a:lnTo>
                    <a:pt x="666350" y="37692"/>
                  </a:lnTo>
                  <a:lnTo>
                    <a:pt x="622283" y="21563"/>
                  </a:lnTo>
                  <a:lnTo>
                    <a:pt x="576317" y="9744"/>
                  </a:lnTo>
                  <a:lnTo>
                    <a:pt x="528693" y="2476"/>
                  </a:lnTo>
                  <a:lnTo>
                    <a:pt x="479653" y="0"/>
                  </a:lnTo>
                  <a:close/>
                </a:path>
              </a:pathLst>
            </a:custGeom>
            <a:solidFill>
              <a:srgbClr val="69B6A6"/>
            </a:solidFill>
          </p:spPr>
          <p:txBody>
            <a:bodyPr wrap="square" lIns="0" tIns="0" rIns="0" bIns="0" rtlCol="0"/>
            <a:lstStyle/>
            <a:p>
              <a:endParaRPr>
                <a:cs typeface="Calibri" panose="020F0502020204030204" pitchFamily="34" charset="0"/>
              </a:endParaRPr>
            </a:p>
          </p:txBody>
        </p:sp>
      </p:grpSp>
      <p:sp>
        <p:nvSpPr>
          <p:cNvPr id="256" name="object 256"/>
          <p:cNvSpPr txBox="1"/>
          <p:nvPr/>
        </p:nvSpPr>
        <p:spPr>
          <a:xfrm>
            <a:off x="6099626" y="5748281"/>
            <a:ext cx="632460" cy="1001556"/>
          </a:xfrm>
          <a:prstGeom prst="rect">
            <a:avLst/>
          </a:prstGeom>
        </p:spPr>
        <p:txBody>
          <a:bodyPr vert="horz" wrap="square" lIns="0" tIns="26670" rIns="0" bIns="0" rtlCol="0">
            <a:spAutoFit/>
          </a:bodyPr>
          <a:lstStyle/>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جميع الأدوات اللازمة لجمع وتحليل و</a:t>
            </a:r>
          </a:p>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الاستجابةعلى الملاحظات والإنطباعات المفتوحة والغير منظمة</a:t>
            </a:r>
          </a:p>
          <a:p>
            <a:pPr marL="40640" marR="33020" indent="90805" algn="ctr">
              <a:lnSpc>
                <a:spcPts val="800"/>
              </a:lnSpc>
              <a:spcBef>
                <a:spcPts val="210"/>
              </a:spcBef>
            </a:pPr>
            <a:endParaRPr sz="750" dirty="0">
              <a:latin typeface="Arial"/>
              <a:cs typeface="Calibri" panose="020F0502020204030204" pitchFamily="34" charset="0"/>
            </a:endParaRPr>
          </a:p>
        </p:txBody>
      </p:sp>
      <p:grpSp>
        <p:nvGrpSpPr>
          <p:cNvPr id="257" name="object 257"/>
          <p:cNvGrpSpPr/>
          <p:nvPr/>
        </p:nvGrpSpPr>
        <p:grpSpPr>
          <a:xfrm>
            <a:off x="6542736" y="6671432"/>
            <a:ext cx="749300" cy="749300"/>
            <a:chOff x="6542736" y="6671432"/>
            <a:chExt cx="749300" cy="749300"/>
          </a:xfrm>
        </p:grpSpPr>
        <p:sp>
          <p:nvSpPr>
            <p:cNvPr id="258" name="object 258"/>
            <p:cNvSpPr/>
            <p:nvPr/>
          </p:nvSpPr>
          <p:spPr>
            <a:xfrm>
              <a:off x="6561786" y="6690479"/>
              <a:ext cx="711200" cy="711200"/>
            </a:xfrm>
            <a:custGeom>
              <a:avLst/>
              <a:gdLst/>
              <a:ahLst/>
              <a:cxnLst/>
              <a:rect l="l" t="t" r="r" b="b"/>
              <a:pathLst>
                <a:path w="711200" h="711200">
                  <a:moveTo>
                    <a:pt x="355549" y="0"/>
                  </a:moveTo>
                  <a:lnTo>
                    <a:pt x="307369" y="3251"/>
                  </a:lnTo>
                  <a:lnTo>
                    <a:pt x="261139" y="12721"/>
                  </a:lnTo>
                  <a:lnTo>
                    <a:pt x="217286" y="27983"/>
                  </a:lnTo>
                  <a:lnTo>
                    <a:pt x="176236" y="48609"/>
                  </a:lnTo>
                  <a:lnTo>
                    <a:pt x="138417" y="74174"/>
                  </a:lnTo>
                  <a:lnTo>
                    <a:pt x="104255" y="104251"/>
                  </a:lnTo>
                  <a:lnTo>
                    <a:pt x="74178" y="138412"/>
                  </a:lnTo>
                  <a:lnTo>
                    <a:pt x="48612" y="176230"/>
                  </a:lnTo>
                  <a:lnTo>
                    <a:pt x="27985" y="217280"/>
                  </a:lnTo>
                  <a:lnTo>
                    <a:pt x="12722" y="261134"/>
                  </a:lnTo>
                  <a:lnTo>
                    <a:pt x="3251" y="307366"/>
                  </a:lnTo>
                  <a:lnTo>
                    <a:pt x="0" y="355549"/>
                  </a:lnTo>
                  <a:lnTo>
                    <a:pt x="3251" y="403729"/>
                  </a:lnTo>
                  <a:lnTo>
                    <a:pt x="12722" y="449959"/>
                  </a:lnTo>
                  <a:lnTo>
                    <a:pt x="27985" y="493812"/>
                  </a:lnTo>
                  <a:lnTo>
                    <a:pt x="48612" y="534861"/>
                  </a:lnTo>
                  <a:lnTo>
                    <a:pt x="74178" y="572680"/>
                  </a:lnTo>
                  <a:lnTo>
                    <a:pt x="104255" y="606842"/>
                  </a:lnTo>
                  <a:lnTo>
                    <a:pt x="138417" y="636919"/>
                  </a:lnTo>
                  <a:lnTo>
                    <a:pt x="176236" y="662485"/>
                  </a:lnTo>
                  <a:lnTo>
                    <a:pt x="217286" y="683113"/>
                  </a:lnTo>
                  <a:lnTo>
                    <a:pt x="261139" y="698375"/>
                  </a:lnTo>
                  <a:lnTo>
                    <a:pt x="307369" y="707846"/>
                  </a:lnTo>
                  <a:lnTo>
                    <a:pt x="355549" y="711098"/>
                  </a:lnTo>
                  <a:lnTo>
                    <a:pt x="403729" y="707846"/>
                  </a:lnTo>
                  <a:lnTo>
                    <a:pt x="449959" y="698375"/>
                  </a:lnTo>
                  <a:lnTo>
                    <a:pt x="493812" y="683113"/>
                  </a:lnTo>
                  <a:lnTo>
                    <a:pt x="534861" y="662485"/>
                  </a:lnTo>
                  <a:lnTo>
                    <a:pt x="572680" y="636919"/>
                  </a:lnTo>
                  <a:lnTo>
                    <a:pt x="606842" y="606842"/>
                  </a:lnTo>
                  <a:lnTo>
                    <a:pt x="636919" y="572680"/>
                  </a:lnTo>
                  <a:lnTo>
                    <a:pt x="662485" y="534861"/>
                  </a:lnTo>
                  <a:lnTo>
                    <a:pt x="683113" y="493812"/>
                  </a:lnTo>
                  <a:lnTo>
                    <a:pt x="698375" y="449959"/>
                  </a:lnTo>
                  <a:lnTo>
                    <a:pt x="707846" y="403729"/>
                  </a:lnTo>
                  <a:lnTo>
                    <a:pt x="711098" y="355549"/>
                  </a:lnTo>
                  <a:lnTo>
                    <a:pt x="707846" y="307366"/>
                  </a:lnTo>
                  <a:lnTo>
                    <a:pt x="698375" y="261134"/>
                  </a:lnTo>
                  <a:lnTo>
                    <a:pt x="683113" y="217280"/>
                  </a:lnTo>
                  <a:lnTo>
                    <a:pt x="662485" y="176230"/>
                  </a:lnTo>
                  <a:lnTo>
                    <a:pt x="636919" y="138412"/>
                  </a:lnTo>
                  <a:lnTo>
                    <a:pt x="606842" y="104251"/>
                  </a:lnTo>
                  <a:lnTo>
                    <a:pt x="572680" y="74174"/>
                  </a:lnTo>
                  <a:lnTo>
                    <a:pt x="534861" y="48609"/>
                  </a:lnTo>
                  <a:lnTo>
                    <a:pt x="493812" y="27983"/>
                  </a:lnTo>
                  <a:lnTo>
                    <a:pt x="449959" y="12721"/>
                  </a:lnTo>
                  <a:lnTo>
                    <a:pt x="403729" y="3251"/>
                  </a:lnTo>
                  <a:lnTo>
                    <a:pt x="355549" y="0"/>
                  </a:lnTo>
                  <a:close/>
                </a:path>
              </a:pathLst>
            </a:custGeom>
            <a:solidFill>
              <a:srgbClr val="69B6A6"/>
            </a:solidFill>
          </p:spPr>
          <p:txBody>
            <a:bodyPr wrap="square" lIns="0" tIns="0" rIns="0" bIns="0" rtlCol="0"/>
            <a:lstStyle/>
            <a:p>
              <a:endParaRPr>
                <a:cs typeface="Calibri" panose="020F0502020204030204" pitchFamily="34" charset="0"/>
              </a:endParaRPr>
            </a:p>
          </p:txBody>
        </p:sp>
        <p:sp>
          <p:nvSpPr>
            <p:cNvPr id="259" name="object 259"/>
            <p:cNvSpPr/>
            <p:nvPr/>
          </p:nvSpPr>
          <p:spPr>
            <a:xfrm>
              <a:off x="6542736" y="6671432"/>
              <a:ext cx="749300" cy="749300"/>
            </a:xfrm>
            <a:custGeom>
              <a:avLst/>
              <a:gdLst/>
              <a:ahLst/>
              <a:cxnLst/>
              <a:rect l="l" t="t" r="r" b="b"/>
              <a:pathLst>
                <a:path w="749300" h="749300">
                  <a:moveTo>
                    <a:pt x="374599" y="0"/>
                  </a:moveTo>
                  <a:lnTo>
                    <a:pt x="327675" y="2924"/>
                  </a:lnTo>
                  <a:lnTo>
                    <a:pt x="282473" y="11460"/>
                  </a:lnTo>
                  <a:lnTo>
                    <a:pt x="239344" y="25255"/>
                  </a:lnTo>
                  <a:lnTo>
                    <a:pt x="198645" y="43955"/>
                  </a:lnTo>
                  <a:lnTo>
                    <a:pt x="160727" y="67206"/>
                  </a:lnTo>
                  <a:lnTo>
                    <a:pt x="125946" y="94654"/>
                  </a:lnTo>
                  <a:lnTo>
                    <a:pt x="94654" y="125946"/>
                  </a:lnTo>
                  <a:lnTo>
                    <a:pt x="67206" y="160727"/>
                  </a:lnTo>
                  <a:lnTo>
                    <a:pt x="43955" y="198645"/>
                  </a:lnTo>
                  <a:lnTo>
                    <a:pt x="25255" y="239344"/>
                  </a:lnTo>
                  <a:lnTo>
                    <a:pt x="11460" y="282473"/>
                  </a:lnTo>
                  <a:lnTo>
                    <a:pt x="2924" y="327675"/>
                  </a:lnTo>
                  <a:lnTo>
                    <a:pt x="0" y="374599"/>
                  </a:lnTo>
                  <a:lnTo>
                    <a:pt x="2924" y="421522"/>
                  </a:lnTo>
                  <a:lnTo>
                    <a:pt x="11460" y="466725"/>
                  </a:lnTo>
                  <a:lnTo>
                    <a:pt x="25255" y="509853"/>
                  </a:lnTo>
                  <a:lnTo>
                    <a:pt x="43955" y="550553"/>
                  </a:lnTo>
                  <a:lnTo>
                    <a:pt x="67206" y="588470"/>
                  </a:lnTo>
                  <a:lnTo>
                    <a:pt x="94654" y="623251"/>
                  </a:lnTo>
                  <a:lnTo>
                    <a:pt x="125946" y="654543"/>
                  </a:lnTo>
                  <a:lnTo>
                    <a:pt x="160727" y="681991"/>
                  </a:lnTo>
                  <a:lnTo>
                    <a:pt x="198645" y="705242"/>
                  </a:lnTo>
                  <a:lnTo>
                    <a:pt x="239344" y="723942"/>
                  </a:lnTo>
                  <a:lnTo>
                    <a:pt x="282473" y="737737"/>
                  </a:lnTo>
                  <a:lnTo>
                    <a:pt x="327675" y="746274"/>
                  </a:lnTo>
                  <a:lnTo>
                    <a:pt x="374599" y="749198"/>
                  </a:lnTo>
                  <a:lnTo>
                    <a:pt x="421522" y="746274"/>
                  </a:lnTo>
                  <a:lnTo>
                    <a:pt x="466725" y="737737"/>
                  </a:lnTo>
                  <a:lnTo>
                    <a:pt x="509853" y="723942"/>
                  </a:lnTo>
                  <a:lnTo>
                    <a:pt x="537808" y="711098"/>
                  </a:lnTo>
                  <a:lnTo>
                    <a:pt x="374599" y="711098"/>
                  </a:lnTo>
                  <a:lnTo>
                    <a:pt x="328939" y="708026"/>
                  </a:lnTo>
                  <a:lnTo>
                    <a:pt x="285145" y="699078"/>
                  </a:lnTo>
                  <a:lnTo>
                    <a:pt x="243620" y="684654"/>
                  </a:lnTo>
                  <a:lnTo>
                    <a:pt x="204763" y="665155"/>
                  </a:lnTo>
                  <a:lnTo>
                    <a:pt x="168976" y="640983"/>
                  </a:lnTo>
                  <a:lnTo>
                    <a:pt x="136659" y="612538"/>
                  </a:lnTo>
                  <a:lnTo>
                    <a:pt x="108215" y="580222"/>
                  </a:lnTo>
                  <a:lnTo>
                    <a:pt x="84042" y="544434"/>
                  </a:lnTo>
                  <a:lnTo>
                    <a:pt x="64544" y="505578"/>
                  </a:lnTo>
                  <a:lnTo>
                    <a:pt x="50120" y="464052"/>
                  </a:lnTo>
                  <a:lnTo>
                    <a:pt x="41171" y="420259"/>
                  </a:lnTo>
                  <a:lnTo>
                    <a:pt x="38099" y="374599"/>
                  </a:lnTo>
                  <a:lnTo>
                    <a:pt x="41171" y="328939"/>
                  </a:lnTo>
                  <a:lnTo>
                    <a:pt x="50120" y="285145"/>
                  </a:lnTo>
                  <a:lnTo>
                    <a:pt x="64544" y="243620"/>
                  </a:lnTo>
                  <a:lnTo>
                    <a:pt x="84042" y="204763"/>
                  </a:lnTo>
                  <a:lnTo>
                    <a:pt x="108215" y="168976"/>
                  </a:lnTo>
                  <a:lnTo>
                    <a:pt x="136659" y="136659"/>
                  </a:lnTo>
                  <a:lnTo>
                    <a:pt x="168976" y="108215"/>
                  </a:lnTo>
                  <a:lnTo>
                    <a:pt x="204763" y="84042"/>
                  </a:lnTo>
                  <a:lnTo>
                    <a:pt x="243620" y="64544"/>
                  </a:lnTo>
                  <a:lnTo>
                    <a:pt x="285145" y="50120"/>
                  </a:lnTo>
                  <a:lnTo>
                    <a:pt x="328939" y="41171"/>
                  </a:lnTo>
                  <a:lnTo>
                    <a:pt x="374599" y="38100"/>
                  </a:lnTo>
                  <a:lnTo>
                    <a:pt x="537808" y="38100"/>
                  </a:lnTo>
                  <a:lnTo>
                    <a:pt x="509853" y="25255"/>
                  </a:lnTo>
                  <a:lnTo>
                    <a:pt x="466725" y="11460"/>
                  </a:lnTo>
                  <a:lnTo>
                    <a:pt x="421522" y="2924"/>
                  </a:lnTo>
                  <a:lnTo>
                    <a:pt x="374599" y="0"/>
                  </a:lnTo>
                  <a:close/>
                </a:path>
                <a:path w="749300" h="749300">
                  <a:moveTo>
                    <a:pt x="537808" y="38100"/>
                  </a:moveTo>
                  <a:lnTo>
                    <a:pt x="374599" y="38100"/>
                  </a:lnTo>
                  <a:lnTo>
                    <a:pt x="420259" y="41171"/>
                  </a:lnTo>
                  <a:lnTo>
                    <a:pt x="464052" y="50120"/>
                  </a:lnTo>
                  <a:lnTo>
                    <a:pt x="505578" y="64544"/>
                  </a:lnTo>
                  <a:lnTo>
                    <a:pt x="544434" y="84042"/>
                  </a:lnTo>
                  <a:lnTo>
                    <a:pt x="580222" y="108215"/>
                  </a:lnTo>
                  <a:lnTo>
                    <a:pt x="612538" y="136659"/>
                  </a:lnTo>
                  <a:lnTo>
                    <a:pt x="640983" y="168976"/>
                  </a:lnTo>
                  <a:lnTo>
                    <a:pt x="665155" y="204763"/>
                  </a:lnTo>
                  <a:lnTo>
                    <a:pt x="684654" y="243620"/>
                  </a:lnTo>
                  <a:lnTo>
                    <a:pt x="699078" y="285145"/>
                  </a:lnTo>
                  <a:lnTo>
                    <a:pt x="708026" y="328939"/>
                  </a:lnTo>
                  <a:lnTo>
                    <a:pt x="711098" y="374599"/>
                  </a:lnTo>
                  <a:lnTo>
                    <a:pt x="708026" y="420259"/>
                  </a:lnTo>
                  <a:lnTo>
                    <a:pt x="699078" y="464052"/>
                  </a:lnTo>
                  <a:lnTo>
                    <a:pt x="684654" y="505578"/>
                  </a:lnTo>
                  <a:lnTo>
                    <a:pt x="665155" y="544434"/>
                  </a:lnTo>
                  <a:lnTo>
                    <a:pt x="640983" y="580222"/>
                  </a:lnTo>
                  <a:lnTo>
                    <a:pt x="612538" y="612538"/>
                  </a:lnTo>
                  <a:lnTo>
                    <a:pt x="580222" y="640983"/>
                  </a:lnTo>
                  <a:lnTo>
                    <a:pt x="544434" y="665155"/>
                  </a:lnTo>
                  <a:lnTo>
                    <a:pt x="505578" y="684654"/>
                  </a:lnTo>
                  <a:lnTo>
                    <a:pt x="464052" y="699078"/>
                  </a:lnTo>
                  <a:lnTo>
                    <a:pt x="420259" y="708026"/>
                  </a:lnTo>
                  <a:lnTo>
                    <a:pt x="374599" y="711098"/>
                  </a:lnTo>
                  <a:lnTo>
                    <a:pt x="537808" y="711098"/>
                  </a:lnTo>
                  <a:lnTo>
                    <a:pt x="588470" y="681991"/>
                  </a:lnTo>
                  <a:lnTo>
                    <a:pt x="623251" y="654543"/>
                  </a:lnTo>
                  <a:lnTo>
                    <a:pt x="654543" y="623251"/>
                  </a:lnTo>
                  <a:lnTo>
                    <a:pt x="681991" y="588470"/>
                  </a:lnTo>
                  <a:lnTo>
                    <a:pt x="705242" y="550553"/>
                  </a:lnTo>
                  <a:lnTo>
                    <a:pt x="723942" y="509853"/>
                  </a:lnTo>
                  <a:lnTo>
                    <a:pt x="737737" y="466725"/>
                  </a:lnTo>
                  <a:lnTo>
                    <a:pt x="746274" y="421522"/>
                  </a:lnTo>
                  <a:lnTo>
                    <a:pt x="749198" y="374599"/>
                  </a:lnTo>
                  <a:lnTo>
                    <a:pt x="746274" y="327675"/>
                  </a:lnTo>
                  <a:lnTo>
                    <a:pt x="737737" y="282473"/>
                  </a:lnTo>
                  <a:lnTo>
                    <a:pt x="723942" y="239344"/>
                  </a:lnTo>
                  <a:lnTo>
                    <a:pt x="705242" y="198645"/>
                  </a:lnTo>
                  <a:lnTo>
                    <a:pt x="681991" y="160727"/>
                  </a:lnTo>
                  <a:lnTo>
                    <a:pt x="654543" y="125946"/>
                  </a:lnTo>
                  <a:lnTo>
                    <a:pt x="623251" y="94654"/>
                  </a:lnTo>
                  <a:lnTo>
                    <a:pt x="588470" y="67206"/>
                  </a:lnTo>
                  <a:lnTo>
                    <a:pt x="550553" y="43955"/>
                  </a:lnTo>
                  <a:lnTo>
                    <a:pt x="537808" y="38100"/>
                  </a:lnTo>
                  <a:close/>
                </a:path>
              </a:pathLst>
            </a:custGeom>
            <a:solidFill>
              <a:srgbClr val="F2B500"/>
            </a:solidFill>
          </p:spPr>
          <p:txBody>
            <a:bodyPr wrap="square" lIns="0" tIns="0" rIns="0" bIns="0" rtlCol="0"/>
            <a:lstStyle/>
            <a:p>
              <a:endParaRPr>
                <a:cs typeface="Calibri" panose="020F0502020204030204" pitchFamily="34" charset="0"/>
              </a:endParaRPr>
            </a:p>
          </p:txBody>
        </p:sp>
      </p:grpSp>
      <p:sp>
        <p:nvSpPr>
          <p:cNvPr id="260" name="object 260"/>
          <p:cNvSpPr txBox="1"/>
          <p:nvPr/>
        </p:nvSpPr>
        <p:spPr>
          <a:xfrm>
            <a:off x="6634789" y="6896188"/>
            <a:ext cx="554990" cy="232115"/>
          </a:xfrm>
          <a:prstGeom prst="rect">
            <a:avLst/>
          </a:prstGeom>
        </p:spPr>
        <p:txBody>
          <a:bodyPr vert="horz" wrap="square" lIns="0" tIns="26670" rIns="0" bIns="0" rtlCol="0">
            <a:spAutoFit/>
          </a:bodyPr>
          <a:lstStyle/>
          <a:p>
            <a:pPr marL="12700" marR="5080" algn="ctr">
              <a:lnSpc>
                <a:spcPts val="800"/>
              </a:lnSpc>
              <a:spcBef>
                <a:spcPts val="210"/>
              </a:spcBef>
            </a:pPr>
            <a:r>
              <a:rPr lang="ar-JO" sz="750" b="1" spc="-60" dirty="0">
                <a:solidFill>
                  <a:srgbClr val="FFFFFF"/>
                </a:solidFill>
                <a:latin typeface="Arial"/>
                <a:cs typeface="Calibri" panose="020F0502020204030204" pitchFamily="34" charset="0"/>
              </a:rPr>
              <a:t>حلقات النقاش المركزة</a:t>
            </a:r>
            <a:endParaRPr sz="750" dirty="0">
              <a:latin typeface="Arial"/>
              <a:cs typeface="Calibri" panose="020F0502020204030204" pitchFamily="34" charset="0"/>
            </a:endParaRPr>
          </a:p>
        </p:txBody>
      </p:sp>
      <p:sp>
        <p:nvSpPr>
          <p:cNvPr id="261" name="object 261"/>
          <p:cNvSpPr/>
          <p:nvPr/>
        </p:nvSpPr>
        <p:spPr>
          <a:xfrm>
            <a:off x="8123627" y="6808659"/>
            <a:ext cx="600075" cy="600075"/>
          </a:xfrm>
          <a:custGeom>
            <a:avLst/>
            <a:gdLst/>
            <a:ahLst/>
            <a:cxnLst/>
            <a:rect l="l" t="t" r="r" b="b"/>
            <a:pathLst>
              <a:path w="600075" h="600075">
                <a:moveTo>
                  <a:pt x="299986" y="0"/>
                </a:moveTo>
                <a:lnTo>
                  <a:pt x="251325" y="3926"/>
                </a:lnTo>
                <a:lnTo>
                  <a:pt x="205165" y="15292"/>
                </a:lnTo>
                <a:lnTo>
                  <a:pt x="162122" y="33482"/>
                </a:lnTo>
                <a:lnTo>
                  <a:pt x="122815" y="57878"/>
                </a:lnTo>
                <a:lnTo>
                  <a:pt x="87861" y="87861"/>
                </a:lnTo>
                <a:lnTo>
                  <a:pt x="57878" y="122815"/>
                </a:lnTo>
                <a:lnTo>
                  <a:pt x="33482" y="162122"/>
                </a:lnTo>
                <a:lnTo>
                  <a:pt x="15292" y="205165"/>
                </a:lnTo>
                <a:lnTo>
                  <a:pt x="3926" y="251325"/>
                </a:lnTo>
                <a:lnTo>
                  <a:pt x="0" y="299986"/>
                </a:lnTo>
                <a:lnTo>
                  <a:pt x="3926" y="348647"/>
                </a:lnTo>
                <a:lnTo>
                  <a:pt x="15292" y="394808"/>
                </a:lnTo>
                <a:lnTo>
                  <a:pt x="33482" y="437850"/>
                </a:lnTo>
                <a:lnTo>
                  <a:pt x="57878" y="477157"/>
                </a:lnTo>
                <a:lnTo>
                  <a:pt x="87861" y="512111"/>
                </a:lnTo>
                <a:lnTo>
                  <a:pt x="122815" y="542095"/>
                </a:lnTo>
                <a:lnTo>
                  <a:pt x="162122" y="566490"/>
                </a:lnTo>
                <a:lnTo>
                  <a:pt x="205165" y="584680"/>
                </a:lnTo>
                <a:lnTo>
                  <a:pt x="251325" y="596047"/>
                </a:lnTo>
                <a:lnTo>
                  <a:pt x="299986" y="599973"/>
                </a:lnTo>
                <a:lnTo>
                  <a:pt x="348644" y="596047"/>
                </a:lnTo>
                <a:lnTo>
                  <a:pt x="394803" y="584680"/>
                </a:lnTo>
                <a:lnTo>
                  <a:pt x="437844" y="566490"/>
                </a:lnTo>
                <a:lnTo>
                  <a:pt x="477152" y="542095"/>
                </a:lnTo>
                <a:lnTo>
                  <a:pt x="512106" y="512111"/>
                </a:lnTo>
                <a:lnTo>
                  <a:pt x="542091" y="477157"/>
                </a:lnTo>
                <a:lnTo>
                  <a:pt x="566488" y="437850"/>
                </a:lnTo>
                <a:lnTo>
                  <a:pt x="584679" y="394808"/>
                </a:lnTo>
                <a:lnTo>
                  <a:pt x="596046" y="348647"/>
                </a:lnTo>
                <a:lnTo>
                  <a:pt x="599973" y="299986"/>
                </a:lnTo>
                <a:lnTo>
                  <a:pt x="596046" y="251325"/>
                </a:lnTo>
                <a:lnTo>
                  <a:pt x="584679" y="205165"/>
                </a:lnTo>
                <a:lnTo>
                  <a:pt x="566488" y="162122"/>
                </a:lnTo>
                <a:lnTo>
                  <a:pt x="542091" y="122815"/>
                </a:lnTo>
                <a:lnTo>
                  <a:pt x="512106" y="87861"/>
                </a:lnTo>
                <a:lnTo>
                  <a:pt x="477152" y="57878"/>
                </a:lnTo>
                <a:lnTo>
                  <a:pt x="437844" y="33482"/>
                </a:lnTo>
                <a:lnTo>
                  <a:pt x="394803" y="15292"/>
                </a:lnTo>
                <a:lnTo>
                  <a:pt x="348644" y="3926"/>
                </a:lnTo>
                <a:lnTo>
                  <a:pt x="299986" y="0"/>
                </a:lnTo>
                <a:close/>
              </a:path>
            </a:pathLst>
          </a:custGeom>
          <a:solidFill>
            <a:srgbClr val="F2B500"/>
          </a:solidFill>
        </p:spPr>
        <p:txBody>
          <a:bodyPr wrap="square" lIns="0" tIns="0" rIns="0" bIns="0" rtlCol="0"/>
          <a:lstStyle/>
          <a:p>
            <a:endParaRPr>
              <a:cs typeface="Calibri" panose="020F0502020204030204" pitchFamily="34" charset="0"/>
            </a:endParaRPr>
          </a:p>
        </p:txBody>
      </p:sp>
      <p:sp>
        <p:nvSpPr>
          <p:cNvPr id="262" name="object 262"/>
          <p:cNvSpPr txBox="1"/>
          <p:nvPr/>
        </p:nvSpPr>
        <p:spPr>
          <a:xfrm>
            <a:off x="8168771" y="6948200"/>
            <a:ext cx="494848" cy="232115"/>
          </a:xfrm>
          <a:prstGeom prst="rect">
            <a:avLst/>
          </a:prstGeom>
        </p:spPr>
        <p:txBody>
          <a:bodyPr vert="horz" wrap="square" lIns="0" tIns="26670" rIns="0" bIns="0" rtlCol="0">
            <a:spAutoFit/>
          </a:bodyPr>
          <a:lstStyle/>
          <a:p>
            <a:pPr marL="12700" marR="5080" indent="88900" algn="ctr">
              <a:lnSpc>
                <a:spcPts val="800"/>
              </a:lnSpc>
              <a:spcBef>
                <a:spcPts val="210"/>
              </a:spcBef>
            </a:pPr>
            <a:r>
              <a:rPr lang="ar-JO" sz="750" b="1" spc="-10" dirty="0">
                <a:solidFill>
                  <a:srgbClr val="FFFFFF"/>
                </a:solidFill>
                <a:latin typeface="Arial"/>
                <a:cs typeface="Calibri" panose="020F0502020204030204" pitchFamily="34" charset="0"/>
              </a:rPr>
              <a:t>تجميع البيانات/الأدلة</a:t>
            </a:r>
            <a:endParaRPr sz="750" dirty="0">
              <a:latin typeface="Arial"/>
              <a:cs typeface="Calibri" panose="020F0502020204030204" pitchFamily="34" charset="0"/>
            </a:endParaRPr>
          </a:p>
        </p:txBody>
      </p:sp>
      <p:sp>
        <p:nvSpPr>
          <p:cNvPr id="263" name="object 263"/>
          <p:cNvSpPr/>
          <p:nvPr/>
        </p:nvSpPr>
        <p:spPr>
          <a:xfrm>
            <a:off x="7295350" y="6138202"/>
            <a:ext cx="1444625" cy="927100"/>
          </a:xfrm>
          <a:custGeom>
            <a:avLst/>
            <a:gdLst/>
            <a:ahLst/>
            <a:cxnLst/>
            <a:rect l="l" t="t" r="r" b="b"/>
            <a:pathLst>
              <a:path w="1444625" h="927100">
                <a:moveTo>
                  <a:pt x="725436" y="564045"/>
                </a:moveTo>
                <a:lnTo>
                  <a:pt x="722122" y="514832"/>
                </a:lnTo>
                <a:lnTo>
                  <a:pt x="712470" y="467626"/>
                </a:lnTo>
                <a:lnTo>
                  <a:pt x="696925" y="422859"/>
                </a:lnTo>
                <a:lnTo>
                  <a:pt x="675906" y="380974"/>
                </a:lnTo>
                <a:lnTo>
                  <a:pt x="649859" y="342404"/>
                </a:lnTo>
                <a:lnTo>
                  <a:pt x="619188" y="307568"/>
                </a:lnTo>
                <a:lnTo>
                  <a:pt x="584365" y="276898"/>
                </a:lnTo>
                <a:lnTo>
                  <a:pt x="545782" y="250850"/>
                </a:lnTo>
                <a:lnTo>
                  <a:pt x="503897" y="229831"/>
                </a:lnTo>
                <a:lnTo>
                  <a:pt x="459130" y="214287"/>
                </a:lnTo>
                <a:lnTo>
                  <a:pt x="411924" y="204635"/>
                </a:lnTo>
                <a:lnTo>
                  <a:pt x="362712" y="201320"/>
                </a:lnTo>
                <a:lnTo>
                  <a:pt x="313486" y="204635"/>
                </a:lnTo>
                <a:lnTo>
                  <a:pt x="266280" y="214287"/>
                </a:lnTo>
                <a:lnTo>
                  <a:pt x="221526" y="229831"/>
                </a:lnTo>
                <a:lnTo>
                  <a:pt x="179641" y="250850"/>
                </a:lnTo>
                <a:lnTo>
                  <a:pt x="141071" y="276898"/>
                </a:lnTo>
                <a:lnTo>
                  <a:pt x="106235" y="307568"/>
                </a:lnTo>
                <a:lnTo>
                  <a:pt x="75577" y="342404"/>
                </a:lnTo>
                <a:lnTo>
                  <a:pt x="49517" y="380974"/>
                </a:lnTo>
                <a:lnTo>
                  <a:pt x="28498" y="422859"/>
                </a:lnTo>
                <a:lnTo>
                  <a:pt x="12954" y="467626"/>
                </a:lnTo>
                <a:lnTo>
                  <a:pt x="3302" y="514832"/>
                </a:lnTo>
                <a:lnTo>
                  <a:pt x="0" y="564045"/>
                </a:lnTo>
                <a:lnTo>
                  <a:pt x="3302" y="613270"/>
                </a:lnTo>
                <a:lnTo>
                  <a:pt x="12954" y="660476"/>
                </a:lnTo>
                <a:lnTo>
                  <a:pt x="28498" y="705243"/>
                </a:lnTo>
                <a:lnTo>
                  <a:pt x="49517" y="747128"/>
                </a:lnTo>
                <a:lnTo>
                  <a:pt x="75577" y="785698"/>
                </a:lnTo>
                <a:lnTo>
                  <a:pt x="106235" y="820534"/>
                </a:lnTo>
                <a:lnTo>
                  <a:pt x="141071" y="851192"/>
                </a:lnTo>
                <a:lnTo>
                  <a:pt x="179641" y="877252"/>
                </a:lnTo>
                <a:lnTo>
                  <a:pt x="221526" y="898271"/>
                </a:lnTo>
                <a:lnTo>
                  <a:pt x="266280" y="913815"/>
                </a:lnTo>
                <a:lnTo>
                  <a:pt x="313486" y="923467"/>
                </a:lnTo>
                <a:lnTo>
                  <a:pt x="362712" y="926769"/>
                </a:lnTo>
                <a:lnTo>
                  <a:pt x="411924" y="923467"/>
                </a:lnTo>
                <a:lnTo>
                  <a:pt x="459130" y="913815"/>
                </a:lnTo>
                <a:lnTo>
                  <a:pt x="503897" y="898271"/>
                </a:lnTo>
                <a:lnTo>
                  <a:pt x="545782" y="877252"/>
                </a:lnTo>
                <a:lnTo>
                  <a:pt x="584365" y="851192"/>
                </a:lnTo>
                <a:lnTo>
                  <a:pt x="619188" y="820534"/>
                </a:lnTo>
                <a:lnTo>
                  <a:pt x="649859" y="785698"/>
                </a:lnTo>
                <a:lnTo>
                  <a:pt x="675906" y="747128"/>
                </a:lnTo>
                <a:lnTo>
                  <a:pt x="696925" y="705243"/>
                </a:lnTo>
                <a:lnTo>
                  <a:pt x="712470" y="660476"/>
                </a:lnTo>
                <a:lnTo>
                  <a:pt x="722122" y="613270"/>
                </a:lnTo>
                <a:lnTo>
                  <a:pt x="725436" y="564045"/>
                </a:lnTo>
                <a:close/>
              </a:path>
              <a:path w="1444625" h="927100">
                <a:moveTo>
                  <a:pt x="1444205" y="294690"/>
                </a:moveTo>
                <a:lnTo>
                  <a:pt x="1440345" y="246888"/>
                </a:lnTo>
                <a:lnTo>
                  <a:pt x="1429181" y="201549"/>
                </a:lnTo>
                <a:lnTo>
                  <a:pt x="1411312" y="159270"/>
                </a:lnTo>
                <a:lnTo>
                  <a:pt x="1387348" y="120650"/>
                </a:lnTo>
                <a:lnTo>
                  <a:pt x="1357896" y="86321"/>
                </a:lnTo>
                <a:lnTo>
                  <a:pt x="1323555" y="56857"/>
                </a:lnTo>
                <a:lnTo>
                  <a:pt x="1284947" y="32893"/>
                </a:lnTo>
                <a:lnTo>
                  <a:pt x="1242656" y="15024"/>
                </a:lnTo>
                <a:lnTo>
                  <a:pt x="1197317" y="3860"/>
                </a:lnTo>
                <a:lnTo>
                  <a:pt x="1149515" y="0"/>
                </a:lnTo>
                <a:lnTo>
                  <a:pt x="1101712" y="3860"/>
                </a:lnTo>
                <a:lnTo>
                  <a:pt x="1056373" y="15024"/>
                </a:lnTo>
                <a:lnTo>
                  <a:pt x="1014095" y="32893"/>
                </a:lnTo>
                <a:lnTo>
                  <a:pt x="975474" y="56857"/>
                </a:lnTo>
                <a:lnTo>
                  <a:pt x="941146" y="86321"/>
                </a:lnTo>
                <a:lnTo>
                  <a:pt x="911682" y="120650"/>
                </a:lnTo>
                <a:lnTo>
                  <a:pt x="887717" y="159270"/>
                </a:lnTo>
                <a:lnTo>
                  <a:pt x="869848" y="201549"/>
                </a:lnTo>
                <a:lnTo>
                  <a:pt x="858685" y="246888"/>
                </a:lnTo>
                <a:lnTo>
                  <a:pt x="854824" y="294690"/>
                </a:lnTo>
                <a:lnTo>
                  <a:pt x="858685" y="342493"/>
                </a:lnTo>
                <a:lnTo>
                  <a:pt x="869848" y="387832"/>
                </a:lnTo>
                <a:lnTo>
                  <a:pt x="887717" y="430123"/>
                </a:lnTo>
                <a:lnTo>
                  <a:pt x="911682" y="468731"/>
                </a:lnTo>
                <a:lnTo>
                  <a:pt x="941146" y="503072"/>
                </a:lnTo>
                <a:lnTo>
                  <a:pt x="975474" y="532523"/>
                </a:lnTo>
                <a:lnTo>
                  <a:pt x="1014095" y="556488"/>
                </a:lnTo>
                <a:lnTo>
                  <a:pt x="1056373" y="574357"/>
                </a:lnTo>
                <a:lnTo>
                  <a:pt x="1101712" y="585520"/>
                </a:lnTo>
                <a:lnTo>
                  <a:pt x="1149515" y="589381"/>
                </a:lnTo>
                <a:lnTo>
                  <a:pt x="1197317" y="585520"/>
                </a:lnTo>
                <a:lnTo>
                  <a:pt x="1242656" y="574357"/>
                </a:lnTo>
                <a:lnTo>
                  <a:pt x="1284947" y="556488"/>
                </a:lnTo>
                <a:lnTo>
                  <a:pt x="1323555" y="532523"/>
                </a:lnTo>
                <a:lnTo>
                  <a:pt x="1357896" y="503072"/>
                </a:lnTo>
                <a:lnTo>
                  <a:pt x="1387348" y="468731"/>
                </a:lnTo>
                <a:lnTo>
                  <a:pt x="1411312" y="430123"/>
                </a:lnTo>
                <a:lnTo>
                  <a:pt x="1429181" y="387832"/>
                </a:lnTo>
                <a:lnTo>
                  <a:pt x="1440345" y="342493"/>
                </a:lnTo>
                <a:lnTo>
                  <a:pt x="1444205" y="294690"/>
                </a:lnTo>
                <a:close/>
              </a:path>
            </a:pathLst>
          </a:custGeom>
          <a:solidFill>
            <a:srgbClr val="F2B500"/>
          </a:solidFill>
        </p:spPr>
        <p:txBody>
          <a:bodyPr wrap="square" lIns="0" tIns="0" rIns="0" bIns="0" rtlCol="0"/>
          <a:lstStyle/>
          <a:p>
            <a:endParaRPr>
              <a:cs typeface="Calibri" panose="020F0502020204030204" pitchFamily="34" charset="0"/>
            </a:endParaRPr>
          </a:p>
        </p:txBody>
      </p:sp>
      <p:sp>
        <p:nvSpPr>
          <p:cNvPr id="264" name="object 264"/>
          <p:cNvSpPr txBox="1"/>
          <p:nvPr/>
        </p:nvSpPr>
        <p:spPr>
          <a:xfrm>
            <a:off x="8250625" y="6265249"/>
            <a:ext cx="387350" cy="334707"/>
          </a:xfrm>
          <a:prstGeom prst="rect">
            <a:avLst/>
          </a:prstGeom>
        </p:spPr>
        <p:txBody>
          <a:bodyPr vert="horz" wrap="square" lIns="0" tIns="26670" rIns="0" bIns="0" rtlCol="0">
            <a:spAutoFit/>
          </a:bodyPr>
          <a:lstStyle/>
          <a:p>
            <a:pPr marL="12065" marR="5080" indent="-635" algn="ctr">
              <a:lnSpc>
                <a:spcPts val="800"/>
              </a:lnSpc>
              <a:spcBef>
                <a:spcPts val="210"/>
              </a:spcBef>
            </a:pPr>
            <a:r>
              <a:rPr lang="ar-JO" sz="750" b="1" spc="-10" dirty="0">
                <a:solidFill>
                  <a:srgbClr val="FFFFFF"/>
                </a:solidFill>
                <a:latin typeface="Arial"/>
                <a:cs typeface="Calibri" panose="020F0502020204030204" pitchFamily="34" charset="0"/>
              </a:rPr>
              <a:t>دراسات الأسلوب المختلطة</a:t>
            </a:r>
            <a:endParaRPr sz="750" dirty="0">
              <a:latin typeface="Arial"/>
              <a:cs typeface="Calibri" panose="020F0502020204030204" pitchFamily="34" charset="0"/>
            </a:endParaRPr>
          </a:p>
        </p:txBody>
      </p:sp>
      <p:sp>
        <p:nvSpPr>
          <p:cNvPr id="265" name="object 265"/>
          <p:cNvSpPr txBox="1"/>
          <p:nvPr/>
        </p:nvSpPr>
        <p:spPr>
          <a:xfrm>
            <a:off x="7372039" y="6484895"/>
            <a:ext cx="562610" cy="334707"/>
          </a:xfrm>
          <a:prstGeom prst="rect">
            <a:avLst/>
          </a:prstGeom>
        </p:spPr>
        <p:txBody>
          <a:bodyPr vert="horz" wrap="square" lIns="0" tIns="26670" rIns="0" bIns="0" rtlCol="0">
            <a:spAutoFit/>
          </a:bodyPr>
          <a:lstStyle/>
          <a:p>
            <a:pPr marL="12065" marR="5080" algn="ctr">
              <a:lnSpc>
                <a:spcPts val="800"/>
              </a:lnSpc>
              <a:spcBef>
                <a:spcPts val="210"/>
              </a:spcBef>
            </a:pPr>
            <a:r>
              <a:rPr lang="ar-JO" sz="750" b="1" spc="-10" dirty="0">
                <a:solidFill>
                  <a:srgbClr val="FFFFFF"/>
                </a:solidFill>
                <a:latin typeface="Arial"/>
                <a:cs typeface="Calibri" panose="020F0502020204030204" pitchFamily="34" charset="0"/>
              </a:rPr>
              <a:t>موارد المجتمع وتخطيط المخاطر</a:t>
            </a:r>
            <a:endParaRPr sz="750" dirty="0">
              <a:latin typeface="Arial"/>
              <a:cs typeface="Calibri" panose="020F0502020204030204" pitchFamily="34" charset="0"/>
            </a:endParaRPr>
          </a:p>
        </p:txBody>
      </p:sp>
      <p:pic>
        <p:nvPicPr>
          <p:cNvPr id="266" name="object 266"/>
          <p:cNvPicPr/>
          <p:nvPr/>
        </p:nvPicPr>
        <p:blipFill>
          <a:blip r:embed="rId6" cstate="print"/>
          <a:stretch>
            <a:fillRect/>
          </a:stretch>
        </p:blipFill>
        <p:spPr>
          <a:xfrm>
            <a:off x="10460562" y="228212"/>
            <a:ext cx="4557171" cy="4557168"/>
          </a:xfrm>
          <a:prstGeom prst="rect">
            <a:avLst/>
          </a:prstGeom>
        </p:spPr>
      </p:pic>
      <p:sp>
        <p:nvSpPr>
          <p:cNvPr id="267" name="object 267"/>
          <p:cNvSpPr txBox="1"/>
          <p:nvPr/>
        </p:nvSpPr>
        <p:spPr>
          <a:xfrm>
            <a:off x="12834473" y="870268"/>
            <a:ext cx="1515110" cy="872034"/>
          </a:xfrm>
          <a:prstGeom prst="rect">
            <a:avLst/>
          </a:prstGeom>
        </p:spPr>
        <p:txBody>
          <a:bodyPr vert="horz" wrap="square" lIns="0" tIns="12700" rIns="0" bIns="0" rtlCol="0">
            <a:spAutoFit/>
          </a:bodyPr>
          <a:lstStyle/>
          <a:p>
            <a:pPr marR="342900" algn="ctr">
              <a:lnSpc>
                <a:spcPts val="930"/>
              </a:lnSpc>
              <a:spcBef>
                <a:spcPts val="100"/>
              </a:spcBef>
            </a:pPr>
            <a:r>
              <a:rPr sz="800" b="1" spc="-25" dirty="0">
                <a:solidFill>
                  <a:srgbClr val="0D2243"/>
                </a:solidFill>
                <a:latin typeface="Arial"/>
                <a:cs typeface="Calibri" panose="020F0502020204030204" pitchFamily="34" charset="0"/>
              </a:rPr>
              <a:t>1.</a:t>
            </a:r>
            <a:endParaRPr sz="800" dirty="0">
              <a:latin typeface="Arial"/>
              <a:cs typeface="Calibri" panose="020F0502020204030204" pitchFamily="34" charset="0"/>
            </a:endParaRPr>
          </a:p>
          <a:p>
            <a:pPr marL="12700" marR="362585" algn="ctr">
              <a:lnSpc>
                <a:spcPts val="900"/>
              </a:lnSpc>
              <a:spcBef>
                <a:spcPts val="50"/>
              </a:spcBef>
            </a:pPr>
            <a:r>
              <a:rPr lang="ar-JO" sz="800" b="1" dirty="0">
                <a:solidFill>
                  <a:srgbClr val="0D2243"/>
                </a:solidFill>
                <a:latin typeface="Arial"/>
                <a:cs typeface="Calibri" panose="020F0502020204030204" pitchFamily="34" charset="0"/>
              </a:rPr>
              <a:t>تصور المجتمع ورضاه عن الاستجابة/البرنامج/الخدمات</a:t>
            </a:r>
          </a:p>
          <a:p>
            <a:pPr marL="12700" marR="362585" algn="ctr">
              <a:lnSpc>
                <a:spcPts val="900"/>
              </a:lnSpc>
              <a:spcBef>
                <a:spcPts val="50"/>
              </a:spcBef>
            </a:pPr>
            <a:endParaRPr lang="ar-JO" sz="800" b="1" spc="-25" dirty="0">
              <a:solidFill>
                <a:srgbClr val="0D2243"/>
              </a:solidFill>
              <a:latin typeface="Arial"/>
              <a:cs typeface="Calibri" panose="020F0502020204030204" pitchFamily="34" charset="0"/>
            </a:endParaRPr>
          </a:p>
          <a:p>
            <a:pPr marL="12700" marR="362585" algn="ctr">
              <a:lnSpc>
                <a:spcPts val="900"/>
              </a:lnSpc>
              <a:spcBef>
                <a:spcPts val="50"/>
              </a:spcBef>
            </a:pPr>
            <a:r>
              <a:rPr sz="800" b="1" spc="-25" dirty="0">
                <a:solidFill>
                  <a:srgbClr val="0D2243"/>
                </a:solidFill>
                <a:latin typeface="Arial"/>
                <a:cs typeface="Calibri" panose="020F0502020204030204" pitchFamily="34" charset="0"/>
              </a:rPr>
              <a:t>2.</a:t>
            </a:r>
            <a:endParaRPr sz="800" dirty="0">
              <a:latin typeface="Arial"/>
              <a:cs typeface="Calibri" panose="020F0502020204030204" pitchFamily="34" charset="0"/>
            </a:endParaRPr>
          </a:p>
          <a:p>
            <a:pPr marL="443865" marR="5080" algn="ctr">
              <a:lnSpc>
                <a:spcPts val="900"/>
              </a:lnSpc>
              <a:spcBef>
                <a:spcPts val="50"/>
              </a:spcBef>
            </a:pPr>
            <a:r>
              <a:rPr lang="ar-JO" sz="800" b="1" dirty="0">
                <a:solidFill>
                  <a:srgbClr val="0D2243"/>
                </a:solidFill>
                <a:latin typeface="Arial"/>
                <a:cs typeface="Calibri" panose="020F0502020204030204" pitchFamily="34" charset="0"/>
              </a:rPr>
              <a:t>تأثير جهود المشاركة المجتمعية</a:t>
            </a:r>
            <a:endParaRPr sz="800" dirty="0">
              <a:latin typeface="Tahoma"/>
              <a:cs typeface="Calibri" panose="020F0502020204030204" pitchFamily="34" charset="0"/>
            </a:endParaRPr>
          </a:p>
        </p:txBody>
      </p:sp>
      <p:sp>
        <p:nvSpPr>
          <p:cNvPr id="268" name="object 268"/>
          <p:cNvSpPr txBox="1"/>
          <p:nvPr/>
        </p:nvSpPr>
        <p:spPr>
          <a:xfrm>
            <a:off x="13472928" y="2071892"/>
            <a:ext cx="1045210" cy="371897"/>
          </a:xfrm>
          <a:prstGeom prst="rect">
            <a:avLst/>
          </a:prstGeom>
        </p:spPr>
        <p:txBody>
          <a:bodyPr vert="horz" wrap="square" lIns="0" tIns="12700" rIns="0" bIns="0" rtlCol="0">
            <a:spAutoFit/>
          </a:bodyPr>
          <a:lstStyle/>
          <a:p>
            <a:pPr marL="3810" algn="ctr">
              <a:lnSpc>
                <a:spcPts val="930"/>
              </a:lnSpc>
              <a:spcBef>
                <a:spcPts val="100"/>
              </a:spcBef>
            </a:pPr>
            <a:r>
              <a:rPr sz="800" b="1" spc="-25" dirty="0">
                <a:solidFill>
                  <a:srgbClr val="0D2243"/>
                </a:solidFill>
                <a:latin typeface="Arial"/>
                <a:cs typeface="Calibri" panose="020F0502020204030204" pitchFamily="34" charset="0"/>
              </a:rPr>
              <a:t>3.</a:t>
            </a:r>
            <a:endParaRPr sz="800" dirty="0">
              <a:latin typeface="Arial"/>
              <a:cs typeface="Calibri" panose="020F0502020204030204" pitchFamily="34" charset="0"/>
            </a:endParaRPr>
          </a:p>
          <a:p>
            <a:pPr marL="12700" marR="5080" algn="ctr">
              <a:lnSpc>
                <a:spcPts val="900"/>
              </a:lnSpc>
              <a:spcBef>
                <a:spcPts val="50"/>
              </a:spcBef>
            </a:pPr>
            <a:r>
              <a:rPr lang="ar-JO" sz="800" b="1" spc="-20" dirty="0">
                <a:solidFill>
                  <a:srgbClr val="0D2243"/>
                </a:solidFill>
                <a:latin typeface="Arial"/>
                <a:cs typeface="Calibri" panose="020F0502020204030204" pitchFamily="34" charset="0"/>
              </a:rPr>
              <a:t>مستويات المشاركة المجتمعية والرضا</a:t>
            </a:r>
            <a:endParaRPr sz="800" dirty="0">
              <a:latin typeface="Arial"/>
              <a:cs typeface="Calibri" panose="020F0502020204030204" pitchFamily="34" charset="0"/>
            </a:endParaRPr>
          </a:p>
        </p:txBody>
      </p:sp>
      <p:sp>
        <p:nvSpPr>
          <p:cNvPr id="269" name="object 269"/>
          <p:cNvSpPr txBox="1"/>
          <p:nvPr/>
        </p:nvSpPr>
        <p:spPr>
          <a:xfrm>
            <a:off x="11179308" y="1432726"/>
            <a:ext cx="1170305" cy="138499"/>
          </a:xfrm>
          <a:prstGeom prst="rect">
            <a:avLst/>
          </a:prstGeom>
        </p:spPr>
        <p:txBody>
          <a:bodyPr vert="horz" wrap="square" lIns="0" tIns="22860" rIns="0" bIns="0" rtlCol="0">
            <a:spAutoFit/>
          </a:bodyPr>
          <a:lstStyle/>
          <a:p>
            <a:pPr marL="12700" marR="5080" algn="ctr">
              <a:lnSpc>
                <a:spcPts val="900"/>
              </a:lnSpc>
              <a:spcBef>
                <a:spcPts val="180"/>
              </a:spcBef>
            </a:pPr>
            <a:r>
              <a:rPr lang="ar-JO" sz="800" b="1" dirty="0">
                <a:solidFill>
                  <a:srgbClr val="FFFFFF"/>
                </a:solidFill>
                <a:latin typeface="Arial"/>
                <a:cs typeface="Calibri" panose="020F0502020204030204" pitchFamily="34" charset="0"/>
              </a:rPr>
              <a:t>لتقييم تأثير الإجراءات المنفذة</a:t>
            </a:r>
            <a:endParaRPr sz="800" dirty="0">
              <a:latin typeface="Arial"/>
              <a:cs typeface="Calibri" panose="020F0502020204030204" pitchFamily="34" charset="0"/>
            </a:endParaRPr>
          </a:p>
        </p:txBody>
      </p:sp>
      <p:sp>
        <p:nvSpPr>
          <p:cNvPr id="270" name="object 270"/>
          <p:cNvSpPr txBox="1"/>
          <p:nvPr/>
        </p:nvSpPr>
        <p:spPr>
          <a:xfrm>
            <a:off x="12282978" y="2329156"/>
            <a:ext cx="902969" cy="169277"/>
          </a:xfrm>
          <a:prstGeom prst="rect">
            <a:avLst/>
          </a:prstGeom>
        </p:spPr>
        <p:txBody>
          <a:bodyPr vert="horz" wrap="square" lIns="0" tIns="27940" rIns="0" bIns="0" rtlCol="0">
            <a:spAutoFit/>
          </a:bodyPr>
          <a:lstStyle/>
          <a:p>
            <a:pPr marL="38100" marR="5080" indent="-25400" algn="ctr">
              <a:lnSpc>
                <a:spcPts val="1100"/>
              </a:lnSpc>
              <a:spcBef>
                <a:spcPts val="220"/>
              </a:spcBef>
            </a:pPr>
            <a:r>
              <a:rPr lang="ar-JO" sz="1000" b="1" spc="70" dirty="0">
                <a:solidFill>
                  <a:srgbClr val="673089"/>
                </a:solidFill>
                <a:latin typeface="Century Gothic"/>
                <a:cs typeface="Calibri" panose="020F0502020204030204" pitchFamily="34" charset="0"/>
              </a:rPr>
              <a:t>التعلم والتقييم</a:t>
            </a:r>
            <a:endParaRPr sz="1000" dirty="0">
              <a:latin typeface="Century Gothic"/>
              <a:cs typeface="Calibri" panose="020F0502020204030204" pitchFamily="34" charset="0"/>
            </a:endParaRPr>
          </a:p>
        </p:txBody>
      </p:sp>
      <p:sp>
        <p:nvSpPr>
          <p:cNvPr id="271" name="object 271"/>
          <p:cNvSpPr txBox="1"/>
          <p:nvPr/>
        </p:nvSpPr>
        <p:spPr>
          <a:xfrm rot="1320000">
            <a:off x="13467500" y="453667"/>
            <a:ext cx="203486" cy="142988"/>
          </a:xfrm>
          <a:prstGeom prst="rect">
            <a:avLst/>
          </a:prstGeom>
        </p:spPr>
        <p:txBody>
          <a:bodyPr vert="horz" wrap="square" lIns="0" tIns="0" rIns="0" bIns="0" rtlCol="0">
            <a:spAutoFit/>
          </a:bodyPr>
          <a:lstStyle/>
          <a:p>
            <a:pPr>
              <a:lnSpc>
                <a:spcPts val="1085"/>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72" name="object 272"/>
          <p:cNvSpPr txBox="1"/>
          <p:nvPr/>
        </p:nvSpPr>
        <p:spPr>
          <a:xfrm rot="1560000">
            <a:off x="13596977" y="505896"/>
            <a:ext cx="176548" cy="142988"/>
          </a:xfrm>
          <a:prstGeom prst="rect">
            <a:avLst/>
          </a:prstGeom>
        </p:spPr>
        <p:txBody>
          <a:bodyPr vert="horz" wrap="square" lIns="0" tIns="0" rIns="0" bIns="0" rtlCol="0">
            <a:spAutoFit/>
          </a:bodyPr>
          <a:lstStyle/>
          <a:p>
            <a:pPr>
              <a:lnSpc>
                <a:spcPts val="1095"/>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273" name="object 273"/>
          <p:cNvSpPr txBox="1"/>
          <p:nvPr/>
        </p:nvSpPr>
        <p:spPr>
          <a:xfrm rot="1680000">
            <a:off x="13691060" y="554828"/>
            <a:ext cx="174625" cy="142988"/>
          </a:xfrm>
          <a:prstGeom prst="rect">
            <a:avLst/>
          </a:prstGeom>
        </p:spPr>
        <p:txBody>
          <a:bodyPr vert="horz" wrap="square" lIns="0" tIns="0" rIns="0" bIns="0" rtlCol="0">
            <a:spAutoFit/>
          </a:bodyPr>
          <a:lstStyle/>
          <a:p>
            <a:pPr>
              <a:lnSpc>
                <a:spcPts val="1090"/>
              </a:lnSpc>
            </a:pPr>
            <a:r>
              <a:rPr sz="1100" spc="-60" dirty="0">
                <a:solidFill>
                  <a:srgbClr val="E42A83"/>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74" name="object 274"/>
          <p:cNvSpPr txBox="1"/>
          <p:nvPr/>
        </p:nvSpPr>
        <p:spPr>
          <a:xfrm rot="1860000">
            <a:off x="13777239" y="601267"/>
            <a:ext cx="162916" cy="142988"/>
          </a:xfrm>
          <a:prstGeom prst="rect">
            <a:avLst/>
          </a:prstGeom>
        </p:spPr>
        <p:txBody>
          <a:bodyPr vert="horz" wrap="square" lIns="0" tIns="0" rIns="0" bIns="0" rtlCol="0">
            <a:spAutoFit/>
          </a:bodyPr>
          <a:lstStyle/>
          <a:p>
            <a:pPr>
              <a:lnSpc>
                <a:spcPts val="1095"/>
              </a:lnSpc>
            </a:pPr>
            <a:r>
              <a:rPr sz="1100" spc="-145" dirty="0">
                <a:solidFill>
                  <a:srgbClr val="E42A83"/>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75" name="object 275"/>
          <p:cNvSpPr txBox="1"/>
          <p:nvPr/>
        </p:nvSpPr>
        <p:spPr>
          <a:xfrm rot="2100000">
            <a:off x="13883129" y="681380"/>
            <a:ext cx="194890" cy="142988"/>
          </a:xfrm>
          <a:prstGeom prst="rect">
            <a:avLst/>
          </a:prstGeom>
        </p:spPr>
        <p:txBody>
          <a:bodyPr vert="horz" wrap="square" lIns="0" tIns="0" rIns="0" bIns="0" rtlCol="0">
            <a:spAutoFit/>
          </a:bodyPr>
          <a:lstStyle/>
          <a:p>
            <a:pPr>
              <a:lnSpc>
                <a:spcPts val="109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76" name="object 276"/>
          <p:cNvSpPr txBox="1"/>
          <p:nvPr/>
        </p:nvSpPr>
        <p:spPr>
          <a:xfrm rot="2280000">
            <a:off x="13986931" y="745666"/>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77" name="object 277"/>
          <p:cNvSpPr txBox="1"/>
          <p:nvPr/>
        </p:nvSpPr>
        <p:spPr>
          <a:xfrm rot="2460000">
            <a:off x="14078434" y="831265"/>
            <a:ext cx="181713"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78" name="object 278"/>
          <p:cNvSpPr txBox="1"/>
          <p:nvPr/>
        </p:nvSpPr>
        <p:spPr>
          <a:xfrm rot="2640000">
            <a:off x="14159925" y="897088"/>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79" name="object 279"/>
          <p:cNvSpPr txBox="1"/>
          <p:nvPr/>
        </p:nvSpPr>
        <p:spPr>
          <a:xfrm rot="2760000">
            <a:off x="14215069" y="953490"/>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80" name="object 280"/>
          <p:cNvSpPr txBox="1"/>
          <p:nvPr/>
        </p:nvSpPr>
        <p:spPr>
          <a:xfrm rot="2880000">
            <a:off x="14269430" y="1021437"/>
            <a:ext cx="175774"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81" name="object 281"/>
          <p:cNvSpPr txBox="1"/>
          <p:nvPr/>
        </p:nvSpPr>
        <p:spPr>
          <a:xfrm rot="3120000">
            <a:off x="14358662" y="1120813"/>
            <a:ext cx="16194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82" name="object 282"/>
          <p:cNvSpPr txBox="1"/>
          <p:nvPr/>
        </p:nvSpPr>
        <p:spPr>
          <a:xfrm rot="3240000">
            <a:off x="14406846" y="1199307"/>
            <a:ext cx="180500" cy="142988"/>
          </a:xfrm>
          <a:prstGeom prst="rect">
            <a:avLst/>
          </a:prstGeom>
        </p:spPr>
        <p:txBody>
          <a:bodyPr vert="horz" wrap="square" lIns="0" tIns="0" rIns="0" bIns="0" rtlCol="0">
            <a:spAutoFit/>
          </a:bodyPr>
          <a:lstStyle/>
          <a:p>
            <a:pPr>
              <a:lnSpc>
                <a:spcPts val="108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283" name="object 283"/>
          <p:cNvSpPr txBox="1"/>
          <p:nvPr/>
        </p:nvSpPr>
        <p:spPr>
          <a:xfrm rot="3480000">
            <a:off x="14488351" y="1321368"/>
            <a:ext cx="176937" cy="142988"/>
          </a:xfrm>
          <a:prstGeom prst="rect">
            <a:avLst/>
          </a:prstGeom>
        </p:spPr>
        <p:txBody>
          <a:bodyPr vert="horz" wrap="square" lIns="0" tIns="0" rIns="0" bIns="0" rtlCol="0">
            <a:spAutoFit/>
          </a:bodyPr>
          <a:lstStyle/>
          <a:p>
            <a:pPr>
              <a:lnSpc>
                <a:spcPts val="109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284" name="object 284"/>
          <p:cNvSpPr txBox="1"/>
          <p:nvPr/>
        </p:nvSpPr>
        <p:spPr>
          <a:xfrm rot="3660000">
            <a:off x="14540746" y="1417302"/>
            <a:ext cx="181713"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85" name="object 285"/>
          <p:cNvSpPr txBox="1"/>
          <p:nvPr/>
        </p:nvSpPr>
        <p:spPr>
          <a:xfrm rot="3840000">
            <a:off x="14593202" y="1515061"/>
            <a:ext cx="17538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86" name="object 286"/>
          <p:cNvSpPr txBox="1"/>
          <p:nvPr/>
        </p:nvSpPr>
        <p:spPr>
          <a:xfrm rot="4020000">
            <a:off x="14638266" y="1598312"/>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87" name="object 287"/>
          <p:cNvSpPr txBox="1"/>
          <p:nvPr/>
        </p:nvSpPr>
        <p:spPr>
          <a:xfrm rot="4140000">
            <a:off x="14665959" y="1678402"/>
            <a:ext cx="168369" cy="142988"/>
          </a:xfrm>
          <a:prstGeom prst="rect">
            <a:avLst/>
          </a:prstGeom>
        </p:spPr>
        <p:txBody>
          <a:bodyPr vert="horz" wrap="square" lIns="0" tIns="0" rIns="0" bIns="0" rtlCol="0">
            <a:spAutoFit/>
          </a:bodyPr>
          <a:lstStyle/>
          <a:p>
            <a:pPr>
              <a:lnSpc>
                <a:spcPts val="1095"/>
              </a:lnSpc>
            </a:pPr>
            <a:r>
              <a:rPr sz="1100" spc="-130" dirty="0">
                <a:solidFill>
                  <a:srgbClr val="FFFFFF"/>
                </a:solidFill>
                <a:latin typeface="Arial Black"/>
                <a:cs typeface="Calibri" panose="020F0502020204030204" pitchFamily="34" charset="0"/>
              </a:rPr>
              <a:t>R</a:t>
            </a:r>
            <a:endParaRPr sz="1100">
              <a:latin typeface="Arial Black"/>
              <a:cs typeface="Calibri" panose="020F0502020204030204" pitchFamily="34" charset="0"/>
            </a:endParaRPr>
          </a:p>
        </p:txBody>
      </p:sp>
      <p:sp>
        <p:nvSpPr>
          <p:cNvPr id="288" name="object 288"/>
          <p:cNvSpPr txBox="1"/>
          <p:nvPr/>
        </p:nvSpPr>
        <p:spPr>
          <a:xfrm rot="4260000">
            <a:off x="14698196" y="1758834"/>
            <a:ext cx="160675" cy="142988"/>
          </a:xfrm>
          <a:prstGeom prst="rect">
            <a:avLst/>
          </a:prstGeom>
        </p:spPr>
        <p:txBody>
          <a:bodyPr vert="horz" wrap="square" lIns="0" tIns="0" rIns="0" bIns="0" rtlCol="0">
            <a:spAutoFit/>
          </a:bodyPr>
          <a:lstStyle/>
          <a:p>
            <a:pPr>
              <a:lnSpc>
                <a:spcPts val="1090"/>
              </a:lnSpc>
            </a:pPr>
            <a:r>
              <a:rPr sz="1100" spc="-190" dirty="0">
                <a:solidFill>
                  <a:srgbClr val="FFFFFF"/>
                </a:solidFill>
                <a:latin typeface="Arial Black"/>
                <a:cs typeface="Calibri" panose="020F0502020204030204" pitchFamily="34" charset="0"/>
              </a:rPr>
              <a:t>S</a:t>
            </a:r>
            <a:endParaRPr sz="1100">
              <a:latin typeface="Arial Black"/>
              <a:cs typeface="Calibri" panose="020F0502020204030204" pitchFamily="34" charset="0"/>
            </a:endParaRPr>
          </a:p>
        </p:txBody>
      </p:sp>
      <p:sp>
        <p:nvSpPr>
          <p:cNvPr id="289" name="object 289"/>
          <p:cNvSpPr txBox="1"/>
          <p:nvPr/>
        </p:nvSpPr>
        <p:spPr>
          <a:xfrm rot="4380000">
            <a:off x="14720746" y="1835121"/>
            <a:ext cx="162916"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290" name="object 290"/>
          <p:cNvSpPr txBox="1"/>
          <p:nvPr/>
        </p:nvSpPr>
        <p:spPr>
          <a:xfrm rot="4560000">
            <a:off x="14740589" y="1921411"/>
            <a:ext cx="170162" cy="142988"/>
          </a:xfrm>
          <a:prstGeom prst="rect">
            <a:avLst/>
          </a:prstGeom>
        </p:spPr>
        <p:txBody>
          <a:bodyPr vert="horz" wrap="square" lIns="0" tIns="0" rIns="0" bIns="0" rtlCol="0">
            <a:spAutoFit/>
          </a:bodyPr>
          <a:lstStyle/>
          <a:p>
            <a:pPr>
              <a:lnSpc>
                <a:spcPts val="1095"/>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291" name="object 291"/>
          <p:cNvSpPr txBox="1"/>
          <p:nvPr/>
        </p:nvSpPr>
        <p:spPr>
          <a:xfrm rot="4680000">
            <a:off x="14757151" y="2024915"/>
            <a:ext cx="182119" cy="142988"/>
          </a:xfrm>
          <a:prstGeom prst="rect">
            <a:avLst/>
          </a:prstGeom>
        </p:spPr>
        <p:txBody>
          <a:bodyPr vert="horz" wrap="square" lIns="0" tIns="0" rIns="0" bIns="0" rtlCol="0">
            <a:spAutoFit/>
          </a:bodyPr>
          <a:lstStyle/>
          <a:p>
            <a:pPr>
              <a:lnSpc>
                <a:spcPts val="108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92" name="object 292"/>
          <p:cNvSpPr txBox="1"/>
          <p:nvPr/>
        </p:nvSpPr>
        <p:spPr>
          <a:xfrm rot="4860000">
            <a:off x="14778657" y="2132570"/>
            <a:ext cx="175774"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293" name="object 293"/>
          <p:cNvSpPr txBox="1"/>
          <p:nvPr/>
        </p:nvSpPr>
        <p:spPr>
          <a:xfrm rot="17160000">
            <a:off x="10566221" y="1861339"/>
            <a:ext cx="203025" cy="142988"/>
          </a:xfrm>
          <a:prstGeom prst="rect">
            <a:avLst/>
          </a:prstGeom>
        </p:spPr>
        <p:txBody>
          <a:bodyPr vert="horz" wrap="square" lIns="0" tIns="0" rIns="0" bIns="0" rtlCol="0">
            <a:spAutoFit/>
          </a:bodyPr>
          <a:lstStyle/>
          <a:p>
            <a:pPr>
              <a:lnSpc>
                <a:spcPts val="1100"/>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94" name="object 294"/>
          <p:cNvSpPr txBox="1"/>
          <p:nvPr/>
        </p:nvSpPr>
        <p:spPr>
          <a:xfrm rot="17340000">
            <a:off x="10605873" y="1740764"/>
            <a:ext cx="176548" cy="142988"/>
          </a:xfrm>
          <a:prstGeom prst="rect">
            <a:avLst/>
          </a:prstGeom>
        </p:spPr>
        <p:txBody>
          <a:bodyPr vert="horz" wrap="square" lIns="0" tIns="0" rIns="0" bIns="0" rtlCol="0">
            <a:spAutoFit/>
          </a:bodyPr>
          <a:lstStyle/>
          <a:p>
            <a:pPr>
              <a:lnSpc>
                <a:spcPts val="110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295" name="object 295"/>
          <p:cNvSpPr txBox="1"/>
          <p:nvPr/>
        </p:nvSpPr>
        <p:spPr>
          <a:xfrm rot="17520000">
            <a:off x="10655582" y="1645295"/>
            <a:ext cx="168724" cy="142988"/>
          </a:xfrm>
          <a:prstGeom prst="rect">
            <a:avLst/>
          </a:prstGeom>
        </p:spPr>
        <p:txBody>
          <a:bodyPr vert="horz" wrap="square" lIns="0" tIns="0" rIns="0" bIns="0" rtlCol="0">
            <a:spAutoFit/>
          </a:bodyPr>
          <a:lstStyle/>
          <a:p>
            <a:pPr>
              <a:lnSpc>
                <a:spcPts val="1100"/>
              </a:lnSpc>
            </a:pPr>
            <a:r>
              <a:rPr sz="1100" spc="-130" dirty="0">
                <a:solidFill>
                  <a:srgbClr val="E42A83"/>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296" name="object 296"/>
          <p:cNvSpPr txBox="1"/>
          <p:nvPr/>
        </p:nvSpPr>
        <p:spPr>
          <a:xfrm rot="17760000">
            <a:off x="10703158" y="1506123"/>
            <a:ext cx="195333" cy="142988"/>
          </a:xfrm>
          <a:prstGeom prst="rect">
            <a:avLst/>
          </a:prstGeom>
        </p:spPr>
        <p:txBody>
          <a:bodyPr vert="horz" wrap="square" lIns="0" tIns="0" rIns="0" bIns="0" rtlCol="0">
            <a:spAutoFit/>
          </a:bodyPr>
          <a:lstStyle/>
          <a:p>
            <a:pPr>
              <a:lnSpc>
                <a:spcPts val="110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297" name="object 297"/>
          <p:cNvSpPr txBox="1"/>
          <p:nvPr/>
        </p:nvSpPr>
        <p:spPr>
          <a:xfrm rot="17940000">
            <a:off x="10769290" y="1410313"/>
            <a:ext cx="160989"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298" name="object 298"/>
          <p:cNvSpPr txBox="1"/>
          <p:nvPr/>
        </p:nvSpPr>
        <p:spPr>
          <a:xfrm rot="18180000">
            <a:off x="10826027" y="1295858"/>
            <a:ext cx="182119"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299" name="object 299"/>
          <p:cNvSpPr txBox="1"/>
          <p:nvPr/>
        </p:nvSpPr>
        <p:spPr>
          <a:xfrm rot="18300000">
            <a:off x="10889809" y="1214654"/>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00" name="object 300"/>
          <p:cNvSpPr txBox="1"/>
          <p:nvPr/>
        </p:nvSpPr>
        <p:spPr>
          <a:xfrm rot="18420000">
            <a:off x="10935997" y="1150550"/>
            <a:ext cx="160675"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01" name="object 301"/>
          <p:cNvSpPr txBox="1"/>
          <p:nvPr/>
        </p:nvSpPr>
        <p:spPr>
          <a:xfrm rot="18540000">
            <a:off x="10985624" y="1078314"/>
            <a:ext cx="174244"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02" name="object 302"/>
          <p:cNvSpPr txBox="1"/>
          <p:nvPr/>
        </p:nvSpPr>
        <p:spPr>
          <a:xfrm rot="18780000">
            <a:off x="11076992" y="977444"/>
            <a:ext cx="166273" cy="142988"/>
          </a:xfrm>
          <a:prstGeom prst="rect">
            <a:avLst/>
          </a:prstGeom>
        </p:spPr>
        <p:txBody>
          <a:bodyPr vert="horz" wrap="square" lIns="0" tIns="0" rIns="0" bIns="0" rtlCol="0">
            <a:spAutoFit/>
          </a:bodyPr>
          <a:lstStyle/>
          <a:p>
            <a:pPr>
              <a:lnSpc>
                <a:spcPts val="110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303" name="object 303"/>
          <p:cNvSpPr txBox="1"/>
          <p:nvPr/>
        </p:nvSpPr>
        <p:spPr>
          <a:xfrm rot="18960000">
            <a:off x="11140460" y="905001"/>
            <a:ext cx="180099"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04" name="object 304"/>
          <p:cNvSpPr txBox="1"/>
          <p:nvPr/>
        </p:nvSpPr>
        <p:spPr>
          <a:xfrm rot="19140000">
            <a:off x="11223787" y="821060"/>
            <a:ext cx="193127"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05" name="object 305"/>
          <p:cNvSpPr txBox="1"/>
          <p:nvPr/>
        </p:nvSpPr>
        <p:spPr>
          <a:xfrm rot="19380000">
            <a:off x="11325434" y="736846"/>
            <a:ext cx="194006"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06" name="object 306"/>
          <p:cNvSpPr txBox="1"/>
          <p:nvPr/>
        </p:nvSpPr>
        <p:spPr>
          <a:xfrm rot="19560000">
            <a:off x="11430799" y="665891"/>
            <a:ext cx="176548"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307" name="object 307"/>
          <p:cNvSpPr txBox="1"/>
          <p:nvPr/>
        </p:nvSpPr>
        <p:spPr>
          <a:xfrm rot="19740000">
            <a:off x="11521060" y="605410"/>
            <a:ext cx="18171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08" name="object 308"/>
          <p:cNvSpPr txBox="1"/>
          <p:nvPr/>
        </p:nvSpPr>
        <p:spPr>
          <a:xfrm rot="19860000">
            <a:off x="11607286" y="564262"/>
            <a:ext cx="147800"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309" name="object 309"/>
          <p:cNvSpPr txBox="1"/>
          <p:nvPr/>
        </p:nvSpPr>
        <p:spPr>
          <a:xfrm rot="19980000">
            <a:off x="11655860" y="533816"/>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10" name="object 310"/>
          <p:cNvSpPr txBox="1"/>
          <p:nvPr/>
        </p:nvSpPr>
        <p:spPr>
          <a:xfrm rot="20100000">
            <a:off x="11730385" y="495644"/>
            <a:ext cx="165587"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311" name="object 311"/>
          <p:cNvSpPr txBox="1"/>
          <p:nvPr/>
        </p:nvSpPr>
        <p:spPr>
          <a:xfrm rot="20340000">
            <a:off x="11846784" y="442590"/>
            <a:ext cx="175774"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12" name="object 312"/>
          <p:cNvSpPr txBox="1"/>
          <p:nvPr/>
        </p:nvSpPr>
        <p:spPr>
          <a:xfrm rot="20460000">
            <a:off x="11943675" y="406888"/>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13" name="object 313"/>
          <p:cNvSpPr txBox="1"/>
          <p:nvPr/>
        </p:nvSpPr>
        <p:spPr>
          <a:xfrm rot="20640000">
            <a:off x="12032329" y="379417"/>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14" name="object 314"/>
          <p:cNvSpPr txBox="1"/>
          <p:nvPr/>
        </p:nvSpPr>
        <p:spPr>
          <a:xfrm rot="20760000">
            <a:off x="12114549" y="355192"/>
            <a:ext cx="170890"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15" name="object 315"/>
          <p:cNvSpPr txBox="1"/>
          <p:nvPr/>
        </p:nvSpPr>
        <p:spPr>
          <a:xfrm rot="2400000">
            <a:off x="11252452" y="4103891"/>
            <a:ext cx="176160" cy="142988"/>
          </a:xfrm>
          <a:prstGeom prst="rect">
            <a:avLst/>
          </a:prstGeom>
        </p:spPr>
        <p:txBody>
          <a:bodyPr vert="horz" wrap="square" lIns="0" tIns="0" rIns="0" bIns="0" rtlCol="0">
            <a:spAutoFit/>
          </a:bodyPr>
          <a:lstStyle/>
          <a:p>
            <a:pPr>
              <a:lnSpc>
                <a:spcPts val="1095"/>
              </a:lnSpc>
            </a:pPr>
            <a:r>
              <a:rPr sz="1100" spc="-75" dirty="0">
                <a:solidFill>
                  <a:srgbClr val="682678"/>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316" name="object 316"/>
          <p:cNvSpPr txBox="1"/>
          <p:nvPr/>
        </p:nvSpPr>
        <p:spPr>
          <a:xfrm rot="2220000">
            <a:off x="11337065" y="4172561"/>
            <a:ext cx="179300" cy="142988"/>
          </a:xfrm>
          <a:prstGeom prst="rect">
            <a:avLst/>
          </a:prstGeom>
        </p:spPr>
        <p:txBody>
          <a:bodyPr vert="horz" wrap="square" lIns="0" tIns="0" rIns="0" bIns="0" rtlCol="0">
            <a:spAutoFit/>
          </a:bodyPr>
          <a:lstStyle/>
          <a:p>
            <a:pPr>
              <a:lnSpc>
                <a:spcPts val="1095"/>
              </a:lnSpc>
            </a:pPr>
            <a:r>
              <a:rPr sz="1100" spc="-40" dirty="0">
                <a:solidFill>
                  <a:srgbClr val="682678"/>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17" name="object 317"/>
          <p:cNvSpPr txBox="1"/>
          <p:nvPr/>
        </p:nvSpPr>
        <p:spPr>
          <a:xfrm rot="1980000">
            <a:off x="11430203" y="4247957"/>
            <a:ext cx="203486" cy="142988"/>
          </a:xfrm>
          <a:prstGeom prst="rect">
            <a:avLst/>
          </a:prstGeom>
        </p:spPr>
        <p:txBody>
          <a:bodyPr vert="horz" wrap="square" lIns="0" tIns="0" rIns="0" bIns="0" rtlCol="0">
            <a:spAutoFit/>
          </a:bodyPr>
          <a:lstStyle/>
          <a:p>
            <a:pPr>
              <a:lnSpc>
                <a:spcPts val="1085"/>
              </a:lnSpc>
            </a:pPr>
            <a:r>
              <a:rPr sz="1100" spc="40" dirty="0">
                <a:solidFill>
                  <a:srgbClr val="682678"/>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18" name="object 318"/>
          <p:cNvSpPr txBox="1"/>
          <p:nvPr/>
        </p:nvSpPr>
        <p:spPr>
          <a:xfrm rot="1740000">
            <a:off x="11586365" y="4339937"/>
            <a:ext cx="194447" cy="142988"/>
          </a:xfrm>
          <a:prstGeom prst="rect">
            <a:avLst/>
          </a:prstGeom>
        </p:spPr>
        <p:txBody>
          <a:bodyPr vert="horz" wrap="square" lIns="0" tIns="0" rIns="0" bIns="0" rtlCol="0">
            <a:spAutoFit/>
          </a:bodyPr>
          <a:lstStyle/>
          <a:p>
            <a:pPr>
              <a:lnSpc>
                <a:spcPts val="109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19" name="object 319"/>
          <p:cNvSpPr txBox="1"/>
          <p:nvPr/>
        </p:nvSpPr>
        <p:spPr>
          <a:xfrm rot="1560000">
            <a:off x="11698665" y="4389742"/>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20" name="object 320"/>
          <p:cNvSpPr txBox="1"/>
          <p:nvPr/>
        </p:nvSpPr>
        <p:spPr>
          <a:xfrm rot="1320000">
            <a:off x="11804931" y="4440265"/>
            <a:ext cx="167664"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321" name="object 321"/>
          <p:cNvSpPr txBox="1"/>
          <p:nvPr/>
        </p:nvSpPr>
        <p:spPr>
          <a:xfrm rot="1200000">
            <a:off x="11893068" y="4477286"/>
            <a:ext cx="179300"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22" name="object 322"/>
          <p:cNvSpPr txBox="1"/>
          <p:nvPr/>
        </p:nvSpPr>
        <p:spPr>
          <a:xfrm rot="1020000">
            <a:off x="11992247" y="4508571"/>
            <a:ext cx="161944" cy="142988"/>
          </a:xfrm>
          <a:prstGeom prst="rect">
            <a:avLst/>
          </a:prstGeom>
        </p:spPr>
        <p:txBody>
          <a:bodyPr vert="horz" wrap="square" lIns="0" tIns="0" rIns="0" bIns="0" rtlCol="0">
            <a:spAutoFit/>
          </a:bodyPr>
          <a:lstStyle/>
          <a:p>
            <a:pPr>
              <a:lnSpc>
                <a:spcPts val="1090"/>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323" name="object 323"/>
          <p:cNvSpPr txBox="1"/>
          <p:nvPr/>
        </p:nvSpPr>
        <p:spPr>
          <a:xfrm rot="900000">
            <a:off x="12068349" y="4531396"/>
            <a:ext cx="161624" cy="142988"/>
          </a:xfrm>
          <a:prstGeom prst="rect">
            <a:avLst/>
          </a:prstGeom>
        </p:spPr>
        <p:txBody>
          <a:bodyPr vert="horz" wrap="square" lIns="0" tIns="0" rIns="0" bIns="0" rtlCol="0">
            <a:spAutoFit/>
          </a:bodyPr>
          <a:lstStyle/>
          <a:p>
            <a:pPr>
              <a:lnSpc>
                <a:spcPts val="1090"/>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324" name="object 324"/>
          <p:cNvSpPr txBox="1"/>
          <p:nvPr/>
        </p:nvSpPr>
        <p:spPr>
          <a:xfrm rot="780000">
            <a:off x="12145249" y="4551354"/>
            <a:ext cx="161306"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25" name="object 325"/>
          <p:cNvSpPr txBox="1"/>
          <p:nvPr/>
        </p:nvSpPr>
        <p:spPr>
          <a:xfrm rot="660000">
            <a:off x="12224686" y="4569520"/>
            <a:ext cx="166618"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326" name="object 326"/>
          <p:cNvSpPr txBox="1"/>
          <p:nvPr/>
        </p:nvSpPr>
        <p:spPr>
          <a:xfrm rot="480000">
            <a:off x="12310153" y="4584938"/>
            <a:ext cx="163244"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27" name="object 327"/>
          <p:cNvSpPr txBox="1"/>
          <p:nvPr/>
        </p:nvSpPr>
        <p:spPr>
          <a:xfrm rot="360000">
            <a:off x="12428158" y="4600690"/>
            <a:ext cx="165929"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328" name="object 328"/>
          <p:cNvSpPr txBox="1"/>
          <p:nvPr/>
        </p:nvSpPr>
        <p:spPr>
          <a:xfrm rot="180000">
            <a:off x="12522160" y="4609258"/>
            <a:ext cx="17969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29" name="object 329"/>
          <p:cNvSpPr txBox="1"/>
          <p:nvPr/>
        </p:nvSpPr>
        <p:spPr>
          <a:xfrm>
            <a:off x="12655179" y="4573361"/>
            <a:ext cx="158115" cy="182101"/>
          </a:xfrm>
          <a:prstGeom prst="rect">
            <a:avLst/>
          </a:prstGeom>
        </p:spPr>
        <p:txBody>
          <a:bodyPr vert="horz" wrap="square" lIns="0" tIns="12700" rIns="0" bIns="0" rtlCol="0">
            <a:spAutoFit/>
          </a:bodyPr>
          <a:lstStyle/>
          <a:p>
            <a:pPr marL="12700">
              <a:lnSpc>
                <a:spcPct val="100000"/>
              </a:lnSpc>
              <a:spcBef>
                <a:spcPts val="100"/>
              </a:spcBef>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30" name="object 330"/>
          <p:cNvSpPr txBox="1"/>
          <p:nvPr/>
        </p:nvSpPr>
        <p:spPr>
          <a:xfrm rot="21420000">
            <a:off x="12770259" y="4609567"/>
            <a:ext cx="192689"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31" name="object 331"/>
          <p:cNvSpPr txBox="1"/>
          <p:nvPr/>
        </p:nvSpPr>
        <p:spPr>
          <a:xfrm rot="21240000">
            <a:off x="12897576" y="4599449"/>
            <a:ext cx="176160"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332" name="object 332"/>
          <p:cNvSpPr txBox="1"/>
          <p:nvPr/>
        </p:nvSpPr>
        <p:spPr>
          <a:xfrm rot="21060000">
            <a:off x="13004598" y="4584203"/>
            <a:ext cx="180903" cy="142988"/>
          </a:xfrm>
          <a:prstGeom prst="rect">
            <a:avLst/>
          </a:prstGeom>
        </p:spPr>
        <p:txBody>
          <a:bodyPr vert="horz" wrap="square" lIns="0" tIns="0" rIns="0" bIns="0" rtlCol="0">
            <a:spAutoFit/>
          </a:bodyPr>
          <a:lstStyle/>
          <a:p>
            <a:pPr>
              <a:lnSpc>
                <a:spcPts val="110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33" name="object 333"/>
          <p:cNvSpPr txBox="1"/>
          <p:nvPr/>
        </p:nvSpPr>
        <p:spPr>
          <a:xfrm rot="20940000">
            <a:off x="13100319" y="4569515"/>
            <a:ext cx="147800"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334" name="object 334"/>
          <p:cNvSpPr txBox="1"/>
          <p:nvPr/>
        </p:nvSpPr>
        <p:spPr>
          <a:xfrm rot="20820000">
            <a:off x="13156086" y="4555691"/>
            <a:ext cx="161944"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35" name="object 335"/>
          <p:cNvSpPr txBox="1"/>
          <p:nvPr/>
        </p:nvSpPr>
        <p:spPr>
          <a:xfrm rot="20700000">
            <a:off x="13236284" y="4534804"/>
            <a:ext cx="165587"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336" name="object 336"/>
          <p:cNvSpPr txBox="1"/>
          <p:nvPr/>
        </p:nvSpPr>
        <p:spPr>
          <a:xfrm rot="20520000">
            <a:off x="13357821" y="4495814"/>
            <a:ext cx="175774"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37" name="object 337"/>
          <p:cNvSpPr txBox="1"/>
          <p:nvPr/>
        </p:nvSpPr>
        <p:spPr>
          <a:xfrm rot="20340000">
            <a:off x="13454733" y="4460707"/>
            <a:ext cx="171257"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38" name="object 338"/>
          <p:cNvSpPr txBox="1"/>
          <p:nvPr/>
        </p:nvSpPr>
        <p:spPr>
          <a:xfrm rot="20220000">
            <a:off x="13540940" y="4426193"/>
            <a:ext cx="163244"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39" name="object 339"/>
          <p:cNvSpPr txBox="1"/>
          <p:nvPr/>
        </p:nvSpPr>
        <p:spPr>
          <a:xfrm rot="20040000">
            <a:off x="13618135" y="4388046"/>
            <a:ext cx="170525"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40" name="object 340"/>
          <p:cNvSpPr txBox="1"/>
          <p:nvPr/>
        </p:nvSpPr>
        <p:spPr>
          <a:xfrm>
            <a:off x="12222691" y="3338389"/>
            <a:ext cx="524510" cy="232115"/>
          </a:xfrm>
          <a:prstGeom prst="rect">
            <a:avLst/>
          </a:prstGeom>
        </p:spPr>
        <p:txBody>
          <a:bodyPr vert="horz" wrap="square" lIns="0" tIns="26670" rIns="0" bIns="0" rtlCol="0">
            <a:spAutoFit/>
          </a:bodyPr>
          <a:lstStyle/>
          <a:p>
            <a:pPr marL="98425" marR="5080" indent="-86360">
              <a:lnSpc>
                <a:spcPts val="800"/>
              </a:lnSpc>
              <a:spcBef>
                <a:spcPts val="210"/>
              </a:spcBef>
            </a:pPr>
            <a:r>
              <a:rPr lang="ar-JO" sz="750" b="1" spc="-10" dirty="0">
                <a:solidFill>
                  <a:srgbClr val="FFFFFF"/>
                </a:solidFill>
                <a:latin typeface="Arial"/>
                <a:cs typeface="Calibri" panose="020F0502020204030204" pitchFamily="34" charset="0"/>
              </a:rPr>
              <a:t>إستطلاعات التصور</a:t>
            </a:r>
            <a:endParaRPr sz="750" dirty="0">
              <a:latin typeface="Arial"/>
              <a:cs typeface="Calibri" panose="020F0502020204030204" pitchFamily="34" charset="0"/>
            </a:endParaRPr>
          </a:p>
        </p:txBody>
      </p:sp>
      <p:sp>
        <p:nvSpPr>
          <p:cNvPr id="341" name="object 341"/>
          <p:cNvSpPr txBox="1"/>
          <p:nvPr/>
        </p:nvSpPr>
        <p:spPr>
          <a:xfrm>
            <a:off x="11121941" y="2661884"/>
            <a:ext cx="632460" cy="1001556"/>
          </a:xfrm>
          <a:prstGeom prst="rect">
            <a:avLst/>
          </a:prstGeom>
        </p:spPr>
        <p:txBody>
          <a:bodyPr vert="horz" wrap="square" lIns="0" tIns="26670" rIns="0" bIns="0" rtlCol="0">
            <a:spAutoFit/>
          </a:bodyPr>
          <a:lstStyle/>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جميع الأدوات اللازمة لجمع وتحليل و</a:t>
            </a:r>
          </a:p>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الاستجابةعلى الملاحظات والإنطباعات المفتوحة والغير منظمة</a:t>
            </a:r>
          </a:p>
          <a:p>
            <a:pPr marL="40640" marR="33020" indent="90805" algn="ctr">
              <a:lnSpc>
                <a:spcPts val="800"/>
              </a:lnSpc>
              <a:spcBef>
                <a:spcPts val="210"/>
              </a:spcBef>
            </a:pPr>
            <a:endParaRPr lang="ar-JO" sz="750" dirty="0">
              <a:latin typeface="Arial"/>
              <a:cs typeface="Calibri" panose="020F0502020204030204" pitchFamily="34" charset="0"/>
            </a:endParaRPr>
          </a:p>
        </p:txBody>
      </p:sp>
      <p:sp>
        <p:nvSpPr>
          <p:cNvPr id="342" name="object 342"/>
          <p:cNvSpPr txBox="1"/>
          <p:nvPr/>
        </p:nvSpPr>
        <p:spPr>
          <a:xfrm>
            <a:off x="11571828" y="3710850"/>
            <a:ext cx="554990" cy="232115"/>
          </a:xfrm>
          <a:prstGeom prst="rect">
            <a:avLst/>
          </a:prstGeom>
        </p:spPr>
        <p:txBody>
          <a:bodyPr vert="horz" wrap="square" lIns="0" tIns="26670" rIns="0" bIns="0" rtlCol="0">
            <a:spAutoFit/>
          </a:bodyPr>
          <a:lstStyle/>
          <a:p>
            <a:pPr marL="12700" marR="5080" algn="ctr">
              <a:lnSpc>
                <a:spcPts val="800"/>
              </a:lnSpc>
              <a:spcBef>
                <a:spcPts val="210"/>
              </a:spcBef>
            </a:pPr>
            <a:r>
              <a:rPr lang="ar-JO" sz="750" b="1" spc="-60" dirty="0">
                <a:solidFill>
                  <a:srgbClr val="FFFFFF"/>
                </a:solidFill>
                <a:latin typeface="Arial"/>
                <a:cs typeface="Calibri" panose="020F0502020204030204" pitchFamily="34" charset="0"/>
              </a:rPr>
              <a:t>حلقات النقاش المرزة</a:t>
            </a:r>
            <a:endParaRPr sz="750" dirty="0">
              <a:latin typeface="Arial"/>
              <a:cs typeface="Calibri" panose="020F0502020204030204" pitchFamily="34" charset="0"/>
            </a:endParaRPr>
          </a:p>
        </p:txBody>
      </p:sp>
      <p:sp>
        <p:nvSpPr>
          <p:cNvPr id="343" name="object 343"/>
          <p:cNvSpPr txBox="1"/>
          <p:nvPr/>
        </p:nvSpPr>
        <p:spPr>
          <a:xfrm>
            <a:off x="12431683" y="3947960"/>
            <a:ext cx="497840" cy="437299"/>
          </a:xfrm>
          <a:prstGeom prst="rect">
            <a:avLst/>
          </a:prstGeom>
        </p:spPr>
        <p:txBody>
          <a:bodyPr vert="horz" wrap="square" lIns="0" tIns="26670" rIns="0" bIns="0" rtlCol="0">
            <a:spAutoFit/>
          </a:bodyPr>
          <a:lstStyle/>
          <a:p>
            <a:pPr marL="12700" marR="5080" indent="144780" algn="ctr">
              <a:lnSpc>
                <a:spcPts val="800"/>
              </a:lnSpc>
              <a:spcBef>
                <a:spcPts val="210"/>
              </a:spcBef>
            </a:pPr>
            <a:r>
              <a:rPr lang="ar-JO" sz="750" b="1" spc="-25" dirty="0">
                <a:solidFill>
                  <a:srgbClr val="FFFFFF"/>
                </a:solidFill>
                <a:latin typeface="Arial"/>
                <a:cs typeface="Calibri" panose="020F0502020204030204" pitchFamily="34" charset="0"/>
              </a:rPr>
              <a:t>مقابلات مع مقدمي  المعلومات </a:t>
            </a:r>
            <a:r>
              <a:rPr lang="ar-JO" sz="750" b="1" spc="-25" dirty="0" err="1">
                <a:solidFill>
                  <a:srgbClr val="FFFFFF"/>
                </a:solidFill>
                <a:latin typeface="Arial"/>
                <a:cs typeface="Calibri" panose="020F0502020204030204" pitchFamily="34" charset="0"/>
              </a:rPr>
              <a:t>الرئيسييين</a:t>
            </a:r>
            <a:endParaRPr lang="ar-JO" sz="750" dirty="0">
              <a:latin typeface="Arial"/>
              <a:cs typeface="Calibri" panose="020F0502020204030204" pitchFamily="34" charset="0"/>
            </a:endParaRPr>
          </a:p>
        </p:txBody>
      </p:sp>
      <p:sp>
        <p:nvSpPr>
          <p:cNvPr id="344" name="object 344"/>
          <p:cNvSpPr txBox="1"/>
          <p:nvPr/>
        </p:nvSpPr>
        <p:spPr>
          <a:xfrm>
            <a:off x="13130826" y="2971795"/>
            <a:ext cx="635635" cy="371897"/>
          </a:xfrm>
          <a:prstGeom prst="rect">
            <a:avLst/>
          </a:prstGeom>
        </p:spPr>
        <p:txBody>
          <a:bodyPr vert="horz" wrap="square" lIns="0" tIns="12700" rIns="0" bIns="0" rtlCol="0">
            <a:spAutoFit/>
          </a:bodyPr>
          <a:lstStyle/>
          <a:p>
            <a:pPr algn="ctr">
              <a:lnSpc>
                <a:spcPts val="850"/>
              </a:lnSpc>
              <a:spcBef>
                <a:spcPts val="100"/>
              </a:spcBef>
            </a:pPr>
            <a:r>
              <a:rPr lang="ar-JO" sz="750" b="1" spc="-10" dirty="0">
                <a:solidFill>
                  <a:srgbClr val="FFFFFF"/>
                </a:solidFill>
                <a:latin typeface="Arial"/>
                <a:cs typeface="Calibri" panose="020F0502020204030204" pitchFamily="34" charset="0"/>
              </a:rPr>
              <a:t>توليف</a:t>
            </a:r>
          </a:p>
          <a:p>
            <a:pPr algn="ctr">
              <a:lnSpc>
                <a:spcPts val="850"/>
              </a:lnSpc>
              <a:spcBef>
                <a:spcPts val="100"/>
              </a:spcBef>
            </a:pPr>
            <a:r>
              <a:rPr lang="ar-JO" sz="750" b="1" spc="-10" dirty="0">
                <a:solidFill>
                  <a:srgbClr val="FFFFFF"/>
                </a:solidFill>
                <a:latin typeface="Arial"/>
                <a:cs typeface="Calibri" panose="020F0502020204030204" pitchFamily="34" charset="0"/>
              </a:rPr>
              <a:t>البيانات والأدلة الثانوية</a:t>
            </a:r>
          </a:p>
        </p:txBody>
      </p:sp>
      <p:sp>
        <p:nvSpPr>
          <p:cNvPr id="345" name="object 345"/>
          <p:cNvSpPr txBox="1"/>
          <p:nvPr/>
        </p:nvSpPr>
        <p:spPr>
          <a:xfrm>
            <a:off x="13898812" y="3223923"/>
            <a:ext cx="643255" cy="128240"/>
          </a:xfrm>
          <a:prstGeom prst="rect">
            <a:avLst/>
          </a:prstGeom>
        </p:spPr>
        <p:txBody>
          <a:bodyPr vert="horz" wrap="square" lIns="0" tIns="12700" rIns="0" bIns="0" rtlCol="0">
            <a:spAutoFit/>
          </a:bodyPr>
          <a:lstStyle/>
          <a:p>
            <a:pPr marL="12700" algn="ctr">
              <a:lnSpc>
                <a:spcPct val="100000"/>
              </a:lnSpc>
              <a:spcBef>
                <a:spcPts val="100"/>
              </a:spcBef>
            </a:pPr>
            <a:r>
              <a:rPr lang="ar-JO" sz="750" b="1" spc="-10" dirty="0">
                <a:solidFill>
                  <a:srgbClr val="FFFFFF"/>
                </a:solidFill>
                <a:latin typeface="Arial"/>
                <a:cs typeface="Calibri" panose="020F0502020204030204" pitchFamily="34" charset="0"/>
              </a:rPr>
              <a:t>الملاحظات</a:t>
            </a:r>
            <a:endParaRPr sz="750" dirty="0">
              <a:latin typeface="Arial"/>
              <a:cs typeface="Calibri" panose="020F0502020204030204" pitchFamily="34" charset="0"/>
            </a:endParaRPr>
          </a:p>
        </p:txBody>
      </p:sp>
      <p:sp>
        <p:nvSpPr>
          <p:cNvPr id="346" name="object 346"/>
          <p:cNvSpPr txBox="1"/>
          <p:nvPr/>
        </p:nvSpPr>
        <p:spPr>
          <a:xfrm>
            <a:off x="13293994" y="3855201"/>
            <a:ext cx="387350" cy="334707"/>
          </a:xfrm>
          <a:prstGeom prst="rect">
            <a:avLst/>
          </a:prstGeom>
        </p:spPr>
        <p:txBody>
          <a:bodyPr vert="horz" wrap="square" lIns="0" tIns="26670" rIns="0" bIns="0" rtlCol="0">
            <a:spAutoFit/>
          </a:bodyPr>
          <a:lstStyle/>
          <a:p>
            <a:pPr marL="12065" marR="5080" indent="-635" algn="ctr">
              <a:lnSpc>
                <a:spcPts val="800"/>
              </a:lnSpc>
              <a:spcBef>
                <a:spcPts val="210"/>
              </a:spcBef>
            </a:pPr>
            <a:r>
              <a:rPr lang="ar-JO" sz="750" b="1" spc="-10" dirty="0">
                <a:solidFill>
                  <a:srgbClr val="FFFFFF"/>
                </a:solidFill>
                <a:latin typeface="Arial"/>
                <a:cs typeface="Calibri" panose="020F0502020204030204" pitchFamily="34" charset="0"/>
              </a:rPr>
              <a:t>دراسات الأسلوب المختلطة</a:t>
            </a:r>
            <a:endParaRPr lang="ar-JO" sz="750" dirty="0">
              <a:latin typeface="Arial"/>
              <a:cs typeface="Calibri" panose="020F0502020204030204" pitchFamily="34" charset="0"/>
            </a:endParaRPr>
          </a:p>
        </p:txBody>
      </p:sp>
      <p:pic>
        <p:nvPicPr>
          <p:cNvPr id="347" name="object 347"/>
          <p:cNvPicPr/>
          <p:nvPr/>
        </p:nvPicPr>
        <p:blipFill>
          <a:blip r:embed="rId7" cstate="print"/>
          <a:stretch>
            <a:fillRect/>
          </a:stretch>
        </p:blipFill>
        <p:spPr>
          <a:xfrm>
            <a:off x="9994300" y="5795995"/>
            <a:ext cx="4555600" cy="4557165"/>
          </a:xfrm>
          <a:prstGeom prst="rect">
            <a:avLst/>
          </a:prstGeom>
        </p:spPr>
      </p:pic>
      <p:sp>
        <p:nvSpPr>
          <p:cNvPr id="348" name="object 348"/>
          <p:cNvSpPr txBox="1"/>
          <p:nvPr/>
        </p:nvSpPr>
        <p:spPr>
          <a:xfrm>
            <a:off x="12392882" y="6306896"/>
            <a:ext cx="925830" cy="371897"/>
          </a:xfrm>
          <a:prstGeom prst="rect">
            <a:avLst/>
          </a:prstGeom>
        </p:spPr>
        <p:txBody>
          <a:bodyPr vert="horz" wrap="square" lIns="0" tIns="12700" rIns="0" bIns="0" rtlCol="0">
            <a:spAutoFit/>
          </a:bodyPr>
          <a:lstStyle/>
          <a:p>
            <a:pPr marL="8890" algn="ctr">
              <a:lnSpc>
                <a:spcPts val="930"/>
              </a:lnSpc>
              <a:spcBef>
                <a:spcPts val="100"/>
              </a:spcBef>
            </a:pPr>
            <a:r>
              <a:rPr sz="800" b="1" spc="-25" dirty="0">
                <a:solidFill>
                  <a:srgbClr val="0D2243"/>
                </a:solidFill>
                <a:latin typeface="Arial"/>
                <a:cs typeface="Calibri" panose="020F0502020204030204" pitchFamily="34" charset="0"/>
              </a:rPr>
              <a:t>1.</a:t>
            </a:r>
            <a:endParaRPr sz="800" dirty="0">
              <a:latin typeface="Arial"/>
              <a:cs typeface="Calibri" panose="020F0502020204030204" pitchFamily="34" charset="0"/>
            </a:endParaRPr>
          </a:p>
          <a:p>
            <a:pPr marL="12065" marR="5080" algn="ctr">
              <a:lnSpc>
                <a:spcPts val="900"/>
              </a:lnSpc>
              <a:spcBef>
                <a:spcPts val="50"/>
              </a:spcBef>
            </a:pPr>
            <a:r>
              <a:rPr lang="ar-JO" sz="800" b="1" dirty="0">
                <a:solidFill>
                  <a:srgbClr val="0D2243"/>
                </a:solidFill>
                <a:latin typeface="Arial"/>
                <a:cs typeface="Calibri" panose="020F0502020204030204" pitchFamily="34" charset="0"/>
              </a:rPr>
              <a:t>أحتياجات وأولويات المجتمع</a:t>
            </a:r>
            <a:endParaRPr sz="800" dirty="0">
              <a:latin typeface="Arial"/>
              <a:cs typeface="Calibri" panose="020F0502020204030204" pitchFamily="34" charset="0"/>
            </a:endParaRPr>
          </a:p>
        </p:txBody>
      </p:sp>
      <p:sp>
        <p:nvSpPr>
          <p:cNvPr id="349" name="object 349"/>
          <p:cNvSpPr txBox="1"/>
          <p:nvPr/>
        </p:nvSpPr>
        <p:spPr>
          <a:xfrm>
            <a:off x="12810864" y="6899427"/>
            <a:ext cx="1124585" cy="859210"/>
          </a:xfrm>
          <a:prstGeom prst="rect">
            <a:avLst/>
          </a:prstGeom>
        </p:spPr>
        <p:txBody>
          <a:bodyPr vert="horz" wrap="square" lIns="0" tIns="12700" rIns="0" bIns="0" rtlCol="0">
            <a:spAutoFit/>
          </a:bodyPr>
          <a:lstStyle/>
          <a:p>
            <a:pPr marL="1270" algn="ctr">
              <a:lnSpc>
                <a:spcPts val="930"/>
              </a:lnSpc>
              <a:spcBef>
                <a:spcPts val="100"/>
              </a:spcBef>
            </a:pPr>
            <a:r>
              <a:rPr sz="800" b="1" spc="-25" dirty="0">
                <a:solidFill>
                  <a:srgbClr val="0D2243"/>
                </a:solidFill>
                <a:latin typeface="Arial"/>
                <a:cs typeface="Calibri" panose="020F0502020204030204" pitchFamily="34" charset="0"/>
              </a:rPr>
              <a:t>2.</a:t>
            </a:r>
            <a:endParaRPr sz="800" dirty="0">
              <a:latin typeface="Arial"/>
              <a:cs typeface="Calibri" panose="020F0502020204030204" pitchFamily="34" charset="0"/>
            </a:endParaRPr>
          </a:p>
          <a:p>
            <a:pPr marL="384810" marR="79375" algn="ctr">
              <a:lnSpc>
                <a:spcPts val="900"/>
              </a:lnSpc>
              <a:spcBef>
                <a:spcPts val="50"/>
              </a:spcBef>
            </a:pPr>
            <a:r>
              <a:rPr lang="ar-JO" sz="800" b="1" dirty="0">
                <a:solidFill>
                  <a:srgbClr val="0D2243"/>
                </a:solidFill>
                <a:latin typeface="Arial"/>
                <a:cs typeface="Calibri" panose="020F0502020204030204" pitchFamily="34" charset="0"/>
              </a:rPr>
              <a:t>معتقدات المجتمع وتصوراته،</a:t>
            </a:r>
          </a:p>
          <a:p>
            <a:pPr marL="384810" marR="79375" algn="ctr">
              <a:lnSpc>
                <a:spcPts val="900"/>
              </a:lnSpc>
              <a:spcBef>
                <a:spcPts val="50"/>
              </a:spcBef>
            </a:pPr>
            <a:r>
              <a:rPr lang="ar-JO" sz="800" b="1" dirty="0">
                <a:solidFill>
                  <a:srgbClr val="0D2243"/>
                </a:solidFill>
                <a:latin typeface="Arial"/>
                <a:cs typeface="Calibri" panose="020F0502020204030204" pitchFamily="34" charset="0"/>
              </a:rPr>
              <a:t>الملاحظات والإنطباعات والمعرفة والمواقف</a:t>
            </a:r>
          </a:p>
          <a:p>
            <a:pPr marL="384810" marR="79375" algn="ctr">
              <a:lnSpc>
                <a:spcPts val="900"/>
              </a:lnSpc>
              <a:spcBef>
                <a:spcPts val="50"/>
              </a:spcBef>
            </a:pPr>
            <a:r>
              <a:rPr lang="ar-JO" sz="800" b="1" dirty="0">
                <a:solidFill>
                  <a:srgbClr val="0D2243"/>
                </a:solidFill>
                <a:latin typeface="Arial"/>
                <a:cs typeface="Calibri" panose="020F0502020204030204" pitchFamily="34" charset="0"/>
              </a:rPr>
              <a:t>والسلوكيات</a:t>
            </a:r>
            <a:endParaRPr lang="ar-JO" sz="800" dirty="0">
              <a:latin typeface="Arial"/>
              <a:cs typeface="Calibri" panose="020F0502020204030204" pitchFamily="34" charset="0"/>
            </a:endParaRPr>
          </a:p>
        </p:txBody>
      </p:sp>
      <p:sp>
        <p:nvSpPr>
          <p:cNvPr id="350" name="object 350"/>
          <p:cNvSpPr txBox="1"/>
          <p:nvPr/>
        </p:nvSpPr>
        <p:spPr>
          <a:xfrm>
            <a:off x="13125418" y="7813319"/>
            <a:ext cx="1045210" cy="371897"/>
          </a:xfrm>
          <a:prstGeom prst="rect">
            <a:avLst/>
          </a:prstGeom>
        </p:spPr>
        <p:txBody>
          <a:bodyPr vert="horz" wrap="square" lIns="0" tIns="12700" rIns="0" bIns="0" rtlCol="0">
            <a:spAutoFit/>
          </a:bodyPr>
          <a:lstStyle/>
          <a:p>
            <a:pPr marL="3810" algn="ctr">
              <a:lnSpc>
                <a:spcPts val="930"/>
              </a:lnSpc>
              <a:spcBef>
                <a:spcPts val="100"/>
              </a:spcBef>
            </a:pPr>
            <a:r>
              <a:rPr sz="800" b="1" spc="-25" dirty="0">
                <a:solidFill>
                  <a:srgbClr val="0D2243"/>
                </a:solidFill>
                <a:latin typeface="Arial"/>
                <a:cs typeface="Calibri" panose="020F0502020204030204" pitchFamily="34" charset="0"/>
              </a:rPr>
              <a:t>3.</a:t>
            </a:r>
            <a:endParaRPr sz="800" dirty="0">
              <a:latin typeface="Arial"/>
              <a:cs typeface="Calibri" panose="020F0502020204030204" pitchFamily="34" charset="0"/>
            </a:endParaRPr>
          </a:p>
          <a:p>
            <a:pPr marL="12700" marR="5080" algn="ctr">
              <a:lnSpc>
                <a:spcPts val="900"/>
              </a:lnSpc>
              <a:spcBef>
                <a:spcPts val="50"/>
              </a:spcBef>
            </a:pPr>
            <a:r>
              <a:rPr lang="ar-JO" sz="800" b="1" spc="-20" dirty="0">
                <a:solidFill>
                  <a:srgbClr val="0D2243"/>
                </a:solidFill>
                <a:latin typeface="Arial"/>
                <a:cs typeface="Calibri" panose="020F0502020204030204" pitchFamily="34" charset="0"/>
              </a:rPr>
              <a:t>مستويات المشاركة المجتمعية والرضا</a:t>
            </a:r>
            <a:endParaRPr sz="800" dirty="0">
              <a:latin typeface="Arial"/>
              <a:cs typeface="Calibri" panose="020F0502020204030204" pitchFamily="34" charset="0"/>
            </a:endParaRPr>
          </a:p>
        </p:txBody>
      </p:sp>
      <p:sp>
        <p:nvSpPr>
          <p:cNvPr id="351" name="object 351"/>
          <p:cNvSpPr txBox="1"/>
          <p:nvPr/>
        </p:nvSpPr>
        <p:spPr>
          <a:xfrm>
            <a:off x="10981658" y="6645529"/>
            <a:ext cx="925830" cy="369332"/>
          </a:xfrm>
          <a:prstGeom prst="rect">
            <a:avLst/>
          </a:prstGeom>
        </p:spPr>
        <p:txBody>
          <a:bodyPr vert="horz" wrap="square" lIns="0" tIns="22860" rIns="0" bIns="0" rtlCol="0">
            <a:spAutoFit/>
          </a:bodyPr>
          <a:lstStyle/>
          <a:p>
            <a:pPr marL="12700" marR="5080" indent="227965">
              <a:lnSpc>
                <a:spcPts val="900"/>
              </a:lnSpc>
              <a:spcBef>
                <a:spcPts val="180"/>
              </a:spcBef>
            </a:pPr>
            <a:r>
              <a:rPr lang="ar-JO" sz="800" b="1" dirty="0">
                <a:solidFill>
                  <a:srgbClr val="FFFFFF"/>
                </a:solidFill>
                <a:latin typeface="Arial"/>
                <a:cs typeface="Calibri" panose="020F0502020204030204" pitchFamily="34" charset="0"/>
              </a:rPr>
              <a:t>لاتخاذ القرارات التشغيلية والاستراتيجية ومراقبة مسار الإجراءات</a:t>
            </a:r>
            <a:endParaRPr sz="800" dirty="0">
              <a:latin typeface="Arial"/>
              <a:cs typeface="Calibri" panose="020F0502020204030204" pitchFamily="34" charset="0"/>
            </a:endParaRPr>
          </a:p>
        </p:txBody>
      </p:sp>
      <p:sp>
        <p:nvSpPr>
          <p:cNvPr id="352" name="object 352"/>
          <p:cNvSpPr txBox="1"/>
          <p:nvPr/>
        </p:nvSpPr>
        <p:spPr>
          <a:xfrm>
            <a:off x="11652685" y="7896938"/>
            <a:ext cx="1212215" cy="169276"/>
          </a:xfrm>
          <a:prstGeom prst="rect">
            <a:avLst/>
          </a:prstGeom>
        </p:spPr>
        <p:txBody>
          <a:bodyPr vert="horz" wrap="square" lIns="0" tIns="27939" rIns="0" bIns="0" rtlCol="0">
            <a:spAutoFit/>
          </a:bodyPr>
          <a:lstStyle/>
          <a:p>
            <a:pPr marL="123189" marR="5080" indent="-111125" algn="ctr">
              <a:lnSpc>
                <a:spcPts val="1100"/>
              </a:lnSpc>
              <a:spcBef>
                <a:spcPts val="219"/>
              </a:spcBef>
            </a:pPr>
            <a:r>
              <a:rPr lang="ar-JO" sz="1000" b="1" spc="60" dirty="0">
                <a:solidFill>
                  <a:srgbClr val="673089"/>
                </a:solidFill>
                <a:latin typeface="Century Gothic"/>
                <a:cs typeface="Calibri" panose="020F0502020204030204" pitchFamily="34" charset="0"/>
              </a:rPr>
              <a:t>الرصد والتنفيذ</a:t>
            </a:r>
            <a:endParaRPr sz="1000" dirty="0">
              <a:latin typeface="Century Gothic"/>
              <a:cs typeface="Calibri" panose="020F0502020204030204" pitchFamily="34" charset="0"/>
            </a:endParaRPr>
          </a:p>
        </p:txBody>
      </p:sp>
      <p:sp>
        <p:nvSpPr>
          <p:cNvPr id="353" name="object 353"/>
          <p:cNvSpPr txBox="1"/>
          <p:nvPr/>
        </p:nvSpPr>
        <p:spPr>
          <a:xfrm rot="1440000">
            <a:off x="13067931" y="6051433"/>
            <a:ext cx="203486" cy="142988"/>
          </a:xfrm>
          <a:prstGeom prst="rect">
            <a:avLst/>
          </a:prstGeom>
        </p:spPr>
        <p:txBody>
          <a:bodyPr vert="horz" wrap="square" lIns="0" tIns="0" rIns="0" bIns="0" rtlCol="0">
            <a:spAutoFit/>
          </a:bodyPr>
          <a:lstStyle/>
          <a:p>
            <a:pPr>
              <a:lnSpc>
                <a:spcPts val="1085"/>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54" name="object 354"/>
          <p:cNvSpPr txBox="1"/>
          <p:nvPr/>
        </p:nvSpPr>
        <p:spPr>
          <a:xfrm rot="1680000">
            <a:off x="13195507" y="6107599"/>
            <a:ext cx="176548" cy="142988"/>
          </a:xfrm>
          <a:prstGeom prst="rect">
            <a:avLst/>
          </a:prstGeom>
        </p:spPr>
        <p:txBody>
          <a:bodyPr vert="horz" wrap="square" lIns="0" tIns="0" rIns="0" bIns="0" rtlCol="0">
            <a:spAutoFit/>
          </a:bodyPr>
          <a:lstStyle/>
          <a:p>
            <a:pPr>
              <a:lnSpc>
                <a:spcPts val="1095"/>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355" name="object 355"/>
          <p:cNvSpPr txBox="1"/>
          <p:nvPr/>
        </p:nvSpPr>
        <p:spPr>
          <a:xfrm rot="1800000">
            <a:off x="13287855" y="6159739"/>
            <a:ext cx="174625" cy="142988"/>
          </a:xfrm>
          <a:prstGeom prst="rect">
            <a:avLst/>
          </a:prstGeom>
        </p:spPr>
        <p:txBody>
          <a:bodyPr vert="horz" wrap="square" lIns="0" tIns="0" rIns="0" bIns="0" rtlCol="0">
            <a:spAutoFit/>
          </a:bodyPr>
          <a:lstStyle/>
          <a:p>
            <a:pPr>
              <a:lnSpc>
                <a:spcPts val="1090"/>
              </a:lnSpc>
            </a:pPr>
            <a:r>
              <a:rPr sz="1100" spc="-60" dirty="0">
                <a:solidFill>
                  <a:srgbClr val="E42A83"/>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56" name="object 356"/>
          <p:cNvSpPr txBox="1"/>
          <p:nvPr/>
        </p:nvSpPr>
        <p:spPr>
          <a:xfrm rot="1980000">
            <a:off x="13372094" y="6208702"/>
            <a:ext cx="162916" cy="142988"/>
          </a:xfrm>
          <a:prstGeom prst="rect">
            <a:avLst/>
          </a:prstGeom>
        </p:spPr>
        <p:txBody>
          <a:bodyPr vert="horz" wrap="square" lIns="0" tIns="0" rIns="0" bIns="0" rtlCol="0">
            <a:spAutoFit/>
          </a:bodyPr>
          <a:lstStyle/>
          <a:p>
            <a:pPr>
              <a:lnSpc>
                <a:spcPts val="1095"/>
              </a:lnSpc>
            </a:pPr>
            <a:r>
              <a:rPr sz="1100" spc="-145" dirty="0">
                <a:solidFill>
                  <a:srgbClr val="E42A83"/>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57" name="object 357"/>
          <p:cNvSpPr txBox="1"/>
          <p:nvPr/>
        </p:nvSpPr>
        <p:spPr>
          <a:xfrm rot="2220000">
            <a:off x="13475554" y="6293291"/>
            <a:ext cx="194890" cy="142988"/>
          </a:xfrm>
          <a:prstGeom prst="rect">
            <a:avLst/>
          </a:prstGeom>
        </p:spPr>
        <p:txBody>
          <a:bodyPr vert="horz" wrap="square" lIns="0" tIns="0" rIns="0" bIns="0" rtlCol="0">
            <a:spAutoFit/>
          </a:bodyPr>
          <a:lstStyle/>
          <a:p>
            <a:pPr>
              <a:lnSpc>
                <a:spcPts val="1095"/>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58" name="object 358"/>
          <p:cNvSpPr txBox="1"/>
          <p:nvPr/>
        </p:nvSpPr>
        <p:spPr>
          <a:xfrm rot="2400000">
            <a:off x="13576852" y="6360329"/>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59" name="object 359"/>
          <p:cNvSpPr txBox="1"/>
          <p:nvPr/>
        </p:nvSpPr>
        <p:spPr>
          <a:xfrm rot="2580000">
            <a:off x="13665485" y="6449595"/>
            <a:ext cx="181713"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60" name="object 360"/>
          <p:cNvSpPr txBox="1"/>
          <p:nvPr/>
        </p:nvSpPr>
        <p:spPr>
          <a:xfrm rot="2760000">
            <a:off x="13744311" y="6517861"/>
            <a:ext cx="160675"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61" name="object 361"/>
          <p:cNvSpPr txBox="1"/>
          <p:nvPr/>
        </p:nvSpPr>
        <p:spPr>
          <a:xfrm rot="2880000">
            <a:off x="13797765" y="6576123"/>
            <a:ext cx="160989"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62" name="object 362"/>
          <p:cNvSpPr txBox="1"/>
          <p:nvPr/>
        </p:nvSpPr>
        <p:spPr>
          <a:xfrm rot="3000000">
            <a:off x="13849615" y="6646060"/>
            <a:ext cx="175774"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63" name="object 363"/>
          <p:cNvSpPr txBox="1"/>
          <p:nvPr/>
        </p:nvSpPr>
        <p:spPr>
          <a:xfrm rot="3240000">
            <a:off x="13935568" y="6748562"/>
            <a:ext cx="161944" cy="142988"/>
          </a:xfrm>
          <a:prstGeom prst="rect">
            <a:avLst/>
          </a:prstGeom>
        </p:spPr>
        <p:txBody>
          <a:bodyPr vert="horz" wrap="square" lIns="0" tIns="0" rIns="0" bIns="0" rtlCol="0">
            <a:spAutoFit/>
          </a:bodyPr>
          <a:lstStyle/>
          <a:p>
            <a:pPr>
              <a:lnSpc>
                <a:spcPts val="1095"/>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64" name="object 364"/>
          <p:cNvSpPr txBox="1"/>
          <p:nvPr/>
        </p:nvSpPr>
        <p:spPr>
          <a:xfrm rot="3360000">
            <a:off x="13980715" y="6828659"/>
            <a:ext cx="180500" cy="142988"/>
          </a:xfrm>
          <a:prstGeom prst="rect">
            <a:avLst/>
          </a:prstGeom>
        </p:spPr>
        <p:txBody>
          <a:bodyPr vert="horz" wrap="square" lIns="0" tIns="0" rIns="0" bIns="0" rtlCol="0">
            <a:spAutoFit/>
          </a:bodyPr>
          <a:lstStyle/>
          <a:p>
            <a:pPr>
              <a:lnSpc>
                <a:spcPts val="108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65" name="object 365"/>
          <p:cNvSpPr txBox="1"/>
          <p:nvPr/>
        </p:nvSpPr>
        <p:spPr>
          <a:xfrm rot="3600000">
            <a:off x="14058036" y="6953648"/>
            <a:ext cx="176937" cy="142988"/>
          </a:xfrm>
          <a:prstGeom prst="rect">
            <a:avLst/>
          </a:prstGeom>
        </p:spPr>
        <p:txBody>
          <a:bodyPr vert="horz" wrap="square" lIns="0" tIns="0" rIns="0" bIns="0" rtlCol="0">
            <a:spAutoFit/>
          </a:bodyPr>
          <a:lstStyle/>
          <a:p>
            <a:pPr>
              <a:lnSpc>
                <a:spcPts val="109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366" name="object 366"/>
          <p:cNvSpPr txBox="1"/>
          <p:nvPr/>
        </p:nvSpPr>
        <p:spPr>
          <a:xfrm rot="3780000">
            <a:off x="14106931" y="7051229"/>
            <a:ext cx="181713" cy="142988"/>
          </a:xfrm>
          <a:prstGeom prst="rect">
            <a:avLst/>
          </a:prstGeom>
        </p:spPr>
        <p:txBody>
          <a:bodyPr vert="horz" wrap="square" lIns="0" tIns="0" rIns="0" bIns="0" rtlCol="0">
            <a:spAutoFit/>
          </a:bodyPr>
          <a:lstStyle/>
          <a:p>
            <a:pPr>
              <a:lnSpc>
                <a:spcPts val="1090"/>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67" name="object 367"/>
          <p:cNvSpPr txBox="1"/>
          <p:nvPr/>
        </p:nvSpPr>
        <p:spPr>
          <a:xfrm rot="3960000">
            <a:off x="14156041" y="7150806"/>
            <a:ext cx="17538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68" name="object 368"/>
          <p:cNvSpPr txBox="1"/>
          <p:nvPr/>
        </p:nvSpPr>
        <p:spPr>
          <a:xfrm rot="4140000">
            <a:off x="14198269" y="7235496"/>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69" name="object 369"/>
          <p:cNvSpPr txBox="1"/>
          <p:nvPr/>
        </p:nvSpPr>
        <p:spPr>
          <a:xfrm rot="4260000">
            <a:off x="14223129" y="7316409"/>
            <a:ext cx="168369" cy="142988"/>
          </a:xfrm>
          <a:prstGeom prst="rect">
            <a:avLst/>
          </a:prstGeom>
        </p:spPr>
        <p:txBody>
          <a:bodyPr vert="horz" wrap="square" lIns="0" tIns="0" rIns="0" bIns="0" rtlCol="0">
            <a:spAutoFit/>
          </a:bodyPr>
          <a:lstStyle/>
          <a:p>
            <a:pPr>
              <a:lnSpc>
                <a:spcPts val="1095"/>
              </a:lnSpc>
            </a:pPr>
            <a:r>
              <a:rPr sz="1100" spc="-130" dirty="0">
                <a:solidFill>
                  <a:srgbClr val="FFFFFF"/>
                </a:solidFill>
                <a:latin typeface="Arial Black"/>
                <a:cs typeface="Calibri" panose="020F0502020204030204" pitchFamily="34" charset="0"/>
              </a:rPr>
              <a:t>R</a:t>
            </a:r>
            <a:endParaRPr sz="1100">
              <a:latin typeface="Arial Black"/>
              <a:cs typeface="Calibri" panose="020F0502020204030204" pitchFamily="34" charset="0"/>
            </a:endParaRPr>
          </a:p>
        </p:txBody>
      </p:sp>
      <p:sp>
        <p:nvSpPr>
          <p:cNvPr id="370" name="object 370"/>
          <p:cNvSpPr txBox="1"/>
          <p:nvPr/>
        </p:nvSpPr>
        <p:spPr>
          <a:xfrm rot="4380000">
            <a:off x="14252623" y="7397846"/>
            <a:ext cx="160675" cy="142988"/>
          </a:xfrm>
          <a:prstGeom prst="rect">
            <a:avLst/>
          </a:prstGeom>
        </p:spPr>
        <p:txBody>
          <a:bodyPr vert="horz" wrap="square" lIns="0" tIns="0" rIns="0" bIns="0" rtlCol="0">
            <a:spAutoFit/>
          </a:bodyPr>
          <a:lstStyle/>
          <a:p>
            <a:pPr>
              <a:lnSpc>
                <a:spcPts val="1090"/>
              </a:lnSpc>
            </a:pPr>
            <a:r>
              <a:rPr sz="1100" spc="-190" dirty="0">
                <a:solidFill>
                  <a:srgbClr val="FFFFFF"/>
                </a:solidFill>
                <a:latin typeface="Arial Black"/>
                <a:cs typeface="Calibri" panose="020F0502020204030204" pitchFamily="34" charset="0"/>
              </a:rPr>
              <a:t>S</a:t>
            </a:r>
            <a:endParaRPr sz="1100">
              <a:latin typeface="Arial Black"/>
              <a:cs typeface="Calibri" panose="020F0502020204030204" pitchFamily="34" charset="0"/>
            </a:endParaRPr>
          </a:p>
        </p:txBody>
      </p:sp>
      <p:sp>
        <p:nvSpPr>
          <p:cNvPr id="371" name="object 371"/>
          <p:cNvSpPr txBox="1"/>
          <p:nvPr/>
        </p:nvSpPr>
        <p:spPr>
          <a:xfrm rot="4500000">
            <a:off x="14272563" y="7474885"/>
            <a:ext cx="162916"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72" name="object 372"/>
          <p:cNvSpPr txBox="1"/>
          <p:nvPr/>
        </p:nvSpPr>
        <p:spPr>
          <a:xfrm rot="4680000">
            <a:off x="14289387" y="7561720"/>
            <a:ext cx="170162" cy="142988"/>
          </a:xfrm>
          <a:prstGeom prst="rect">
            <a:avLst/>
          </a:prstGeom>
        </p:spPr>
        <p:txBody>
          <a:bodyPr vert="horz" wrap="square" lIns="0" tIns="0" rIns="0" bIns="0" rtlCol="0">
            <a:spAutoFit/>
          </a:bodyPr>
          <a:lstStyle/>
          <a:p>
            <a:pPr>
              <a:lnSpc>
                <a:spcPts val="1095"/>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73" name="object 373"/>
          <p:cNvSpPr txBox="1"/>
          <p:nvPr/>
        </p:nvSpPr>
        <p:spPr>
          <a:xfrm rot="4800000">
            <a:off x="14302385" y="7666083"/>
            <a:ext cx="182119" cy="142988"/>
          </a:xfrm>
          <a:prstGeom prst="rect">
            <a:avLst/>
          </a:prstGeom>
        </p:spPr>
        <p:txBody>
          <a:bodyPr vert="horz" wrap="square" lIns="0" tIns="0" rIns="0" bIns="0" rtlCol="0">
            <a:spAutoFit/>
          </a:bodyPr>
          <a:lstStyle/>
          <a:p>
            <a:pPr>
              <a:lnSpc>
                <a:spcPts val="108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74" name="object 374"/>
          <p:cNvSpPr txBox="1"/>
          <p:nvPr/>
        </p:nvSpPr>
        <p:spPr>
          <a:xfrm rot="4980000">
            <a:off x="14320157" y="7774488"/>
            <a:ext cx="175774"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75" name="object 375"/>
          <p:cNvSpPr txBox="1"/>
          <p:nvPr/>
        </p:nvSpPr>
        <p:spPr>
          <a:xfrm rot="17640000">
            <a:off x="10191639" y="7161798"/>
            <a:ext cx="203948" cy="142988"/>
          </a:xfrm>
          <a:prstGeom prst="rect">
            <a:avLst/>
          </a:prstGeom>
        </p:spPr>
        <p:txBody>
          <a:bodyPr vert="horz" wrap="square" lIns="0" tIns="0" rIns="0" bIns="0" rtlCol="0">
            <a:spAutoFit/>
          </a:bodyPr>
          <a:lstStyle/>
          <a:p>
            <a:pPr>
              <a:lnSpc>
                <a:spcPts val="1100"/>
              </a:lnSpc>
            </a:pPr>
            <a:r>
              <a:rPr sz="1100" spc="40" dirty="0">
                <a:solidFill>
                  <a:srgbClr val="E42A83"/>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76" name="object 376"/>
          <p:cNvSpPr txBox="1"/>
          <p:nvPr/>
        </p:nvSpPr>
        <p:spPr>
          <a:xfrm rot="17820000">
            <a:off x="10258065" y="7046041"/>
            <a:ext cx="177327" cy="142988"/>
          </a:xfrm>
          <a:prstGeom prst="rect">
            <a:avLst/>
          </a:prstGeom>
        </p:spPr>
        <p:txBody>
          <a:bodyPr vert="horz" wrap="square" lIns="0" tIns="0" rIns="0" bIns="0" rtlCol="0">
            <a:spAutoFit/>
          </a:bodyPr>
          <a:lstStyle/>
          <a:p>
            <a:pPr>
              <a:lnSpc>
                <a:spcPts val="1100"/>
              </a:lnSpc>
            </a:pPr>
            <a:r>
              <a:rPr sz="1100" spc="-75" dirty="0">
                <a:solidFill>
                  <a:srgbClr val="E42A83"/>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377" name="object 377"/>
          <p:cNvSpPr txBox="1"/>
          <p:nvPr/>
        </p:nvSpPr>
        <p:spPr>
          <a:xfrm rot="18000000">
            <a:off x="10309080" y="6957089"/>
            <a:ext cx="169440" cy="142988"/>
          </a:xfrm>
          <a:prstGeom prst="rect">
            <a:avLst/>
          </a:prstGeom>
        </p:spPr>
        <p:txBody>
          <a:bodyPr vert="horz" wrap="square" lIns="0" tIns="0" rIns="0" bIns="0" rtlCol="0">
            <a:spAutoFit/>
          </a:bodyPr>
          <a:lstStyle/>
          <a:p>
            <a:pPr>
              <a:lnSpc>
                <a:spcPts val="1100"/>
              </a:lnSpc>
            </a:pPr>
            <a:r>
              <a:rPr sz="1100" spc="-130" dirty="0">
                <a:solidFill>
                  <a:srgbClr val="E42A83"/>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378" name="object 378"/>
          <p:cNvSpPr txBox="1"/>
          <p:nvPr/>
        </p:nvSpPr>
        <p:spPr>
          <a:xfrm rot="18240000">
            <a:off x="10374259" y="6827601"/>
            <a:ext cx="196223" cy="142988"/>
          </a:xfrm>
          <a:prstGeom prst="rect">
            <a:avLst/>
          </a:prstGeom>
        </p:spPr>
        <p:txBody>
          <a:bodyPr vert="horz" wrap="square" lIns="0" tIns="0" rIns="0" bIns="0" rtlCol="0">
            <a:spAutoFit/>
          </a:bodyPr>
          <a:lstStyle/>
          <a:p>
            <a:pPr>
              <a:lnSpc>
                <a:spcPts val="110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379" name="object 379"/>
          <p:cNvSpPr txBox="1"/>
          <p:nvPr/>
        </p:nvSpPr>
        <p:spPr>
          <a:xfrm rot="18420000">
            <a:off x="10452760" y="6738802"/>
            <a:ext cx="161624"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80" name="object 380"/>
          <p:cNvSpPr txBox="1"/>
          <p:nvPr/>
        </p:nvSpPr>
        <p:spPr>
          <a:xfrm rot="18540000">
            <a:off x="10524917" y="6633646"/>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81" name="object 381"/>
          <p:cNvSpPr txBox="1"/>
          <p:nvPr/>
        </p:nvSpPr>
        <p:spPr>
          <a:xfrm rot="18780000">
            <a:off x="10597601" y="6560749"/>
            <a:ext cx="161624"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82" name="object 382"/>
          <p:cNvSpPr txBox="1"/>
          <p:nvPr/>
        </p:nvSpPr>
        <p:spPr>
          <a:xfrm rot="18900000">
            <a:off x="10651831" y="6503065"/>
            <a:ext cx="161624" cy="142988"/>
          </a:xfrm>
          <a:prstGeom prst="rect">
            <a:avLst/>
          </a:prstGeom>
        </p:spPr>
        <p:txBody>
          <a:bodyPr vert="horz" wrap="square" lIns="0" tIns="0" rIns="0" bIns="0" rtlCol="0">
            <a:spAutoFit/>
          </a:bodyPr>
          <a:lstStyle/>
          <a:p>
            <a:pPr>
              <a:lnSpc>
                <a:spcPts val="110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383" name="object 383"/>
          <p:cNvSpPr txBox="1"/>
          <p:nvPr/>
        </p:nvSpPr>
        <p:spPr>
          <a:xfrm rot="19020000">
            <a:off x="10710730" y="6438399"/>
            <a:ext cx="174625"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84" name="object 384"/>
          <p:cNvSpPr txBox="1"/>
          <p:nvPr/>
        </p:nvSpPr>
        <p:spPr>
          <a:xfrm rot="19260000">
            <a:off x="10814267" y="6350141"/>
            <a:ext cx="167313" cy="142988"/>
          </a:xfrm>
          <a:prstGeom prst="rect">
            <a:avLst/>
          </a:prstGeom>
        </p:spPr>
        <p:txBody>
          <a:bodyPr vert="horz" wrap="square" lIns="0" tIns="0" rIns="0" bIns="0" rtlCol="0">
            <a:spAutoFit/>
          </a:bodyPr>
          <a:lstStyle/>
          <a:p>
            <a:pPr>
              <a:lnSpc>
                <a:spcPts val="110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385" name="object 385"/>
          <p:cNvSpPr txBox="1"/>
          <p:nvPr/>
        </p:nvSpPr>
        <p:spPr>
          <a:xfrm rot="19380000">
            <a:off x="10887653" y="6286951"/>
            <a:ext cx="178903" cy="142988"/>
          </a:xfrm>
          <a:prstGeom prst="rect">
            <a:avLst/>
          </a:prstGeom>
        </p:spPr>
        <p:txBody>
          <a:bodyPr vert="horz" wrap="square" lIns="0" tIns="0" rIns="0" bIns="0" rtlCol="0">
            <a:spAutoFit/>
          </a:bodyPr>
          <a:lstStyle/>
          <a:p>
            <a:pPr>
              <a:lnSpc>
                <a:spcPts val="1095"/>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86" name="object 386"/>
          <p:cNvSpPr txBox="1"/>
          <p:nvPr/>
        </p:nvSpPr>
        <p:spPr>
          <a:xfrm rot="19620000">
            <a:off x="10979988" y="6216400"/>
            <a:ext cx="194006"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87" name="object 387"/>
          <p:cNvSpPr txBox="1"/>
          <p:nvPr/>
        </p:nvSpPr>
        <p:spPr>
          <a:xfrm rot="19800000">
            <a:off x="11093137" y="6145740"/>
            <a:ext cx="192689" cy="142988"/>
          </a:xfrm>
          <a:prstGeom prst="rect">
            <a:avLst/>
          </a:prstGeom>
        </p:spPr>
        <p:txBody>
          <a:bodyPr vert="horz" wrap="square" lIns="0" tIns="0" rIns="0" bIns="0" rtlCol="0">
            <a:spAutoFit/>
          </a:bodyPr>
          <a:lstStyle/>
          <a:p>
            <a:pPr>
              <a:lnSpc>
                <a:spcPts val="1100"/>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388" name="object 388"/>
          <p:cNvSpPr txBox="1"/>
          <p:nvPr/>
        </p:nvSpPr>
        <p:spPr>
          <a:xfrm rot="20040000">
            <a:off x="11206256" y="6088654"/>
            <a:ext cx="177327" cy="142988"/>
          </a:xfrm>
          <a:prstGeom prst="rect">
            <a:avLst/>
          </a:prstGeom>
        </p:spPr>
        <p:txBody>
          <a:bodyPr vert="horz" wrap="square" lIns="0" tIns="0" rIns="0" bIns="0" rtlCol="0">
            <a:spAutoFit/>
          </a:bodyPr>
          <a:lstStyle/>
          <a:p>
            <a:pPr>
              <a:lnSpc>
                <a:spcPts val="1100"/>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389" name="object 389"/>
          <p:cNvSpPr txBox="1"/>
          <p:nvPr/>
        </p:nvSpPr>
        <p:spPr>
          <a:xfrm rot="20160000">
            <a:off x="11304199" y="6040751"/>
            <a:ext cx="180500" cy="142988"/>
          </a:xfrm>
          <a:prstGeom prst="rect">
            <a:avLst/>
          </a:prstGeom>
        </p:spPr>
        <p:txBody>
          <a:bodyPr vert="horz" wrap="square" lIns="0" tIns="0" rIns="0" bIns="0" rtlCol="0">
            <a:spAutoFit/>
          </a:bodyPr>
          <a:lstStyle/>
          <a:p>
            <a:pPr>
              <a:lnSpc>
                <a:spcPts val="1095"/>
              </a:lnSpc>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390" name="object 390"/>
          <p:cNvSpPr txBox="1"/>
          <p:nvPr/>
        </p:nvSpPr>
        <p:spPr>
          <a:xfrm rot="20340000">
            <a:off x="11394253" y="6009552"/>
            <a:ext cx="148220"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391" name="object 391"/>
          <p:cNvSpPr txBox="1"/>
          <p:nvPr/>
        </p:nvSpPr>
        <p:spPr>
          <a:xfrm rot="20400000">
            <a:off x="11447394" y="5986387"/>
            <a:ext cx="161944"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92" name="object 392"/>
          <p:cNvSpPr txBox="1"/>
          <p:nvPr/>
        </p:nvSpPr>
        <p:spPr>
          <a:xfrm rot="20580000">
            <a:off x="11525351" y="5958968"/>
            <a:ext cx="166273"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393" name="object 393"/>
          <p:cNvSpPr txBox="1"/>
          <p:nvPr/>
        </p:nvSpPr>
        <p:spPr>
          <a:xfrm rot="20760000">
            <a:off x="11648636" y="5921937"/>
            <a:ext cx="174625"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394" name="object 394"/>
          <p:cNvSpPr txBox="1"/>
          <p:nvPr/>
        </p:nvSpPr>
        <p:spPr>
          <a:xfrm rot="20940000">
            <a:off x="11748634" y="5899353"/>
            <a:ext cx="171257"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95" name="object 395"/>
          <p:cNvSpPr txBox="1"/>
          <p:nvPr/>
        </p:nvSpPr>
        <p:spPr>
          <a:xfrm rot="21060000">
            <a:off x="11841269" y="5882849"/>
            <a:ext cx="162267"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396" name="object 396"/>
          <p:cNvSpPr txBox="1"/>
          <p:nvPr/>
        </p:nvSpPr>
        <p:spPr>
          <a:xfrm rot="21240000">
            <a:off x="11924796" y="5870498"/>
            <a:ext cx="171625"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397" name="object 397"/>
          <p:cNvSpPr txBox="1"/>
          <p:nvPr/>
        </p:nvSpPr>
        <p:spPr>
          <a:xfrm rot="2940000">
            <a:off x="10528681" y="9419006"/>
            <a:ext cx="177327" cy="142988"/>
          </a:xfrm>
          <a:prstGeom prst="rect">
            <a:avLst/>
          </a:prstGeom>
        </p:spPr>
        <p:txBody>
          <a:bodyPr vert="horz" wrap="square" lIns="0" tIns="0" rIns="0" bIns="0" rtlCol="0">
            <a:spAutoFit/>
          </a:bodyPr>
          <a:lstStyle/>
          <a:p>
            <a:pPr>
              <a:lnSpc>
                <a:spcPts val="1090"/>
              </a:lnSpc>
            </a:pPr>
            <a:r>
              <a:rPr sz="1100" spc="-75" dirty="0">
                <a:solidFill>
                  <a:srgbClr val="682678"/>
                </a:solidFill>
                <a:latin typeface="Arial Black"/>
                <a:cs typeface="Calibri" panose="020F0502020204030204" pitchFamily="34" charset="0"/>
              </a:rPr>
              <a:t>H</a:t>
            </a:r>
            <a:endParaRPr sz="1100">
              <a:latin typeface="Arial Black"/>
              <a:cs typeface="Calibri" panose="020F0502020204030204" pitchFamily="34" charset="0"/>
            </a:endParaRPr>
          </a:p>
        </p:txBody>
      </p:sp>
      <p:sp>
        <p:nvSpPr>
          <p:cNvPr id="398" name="object 398"/>
          <p:cNvSpPr txBox="1"/>
          <p:nvPr/>
        </p:nvSpPr>
        <p:spPr>
          <a:xfrm rot="2760000">
            <a:off x="10600749" y="9500696"/>
            <a:ext cx="180099" cy="142988"/>
          </a:xfrm>
          <a:prstGeom prst="rect">
            <a:avLst/>
          </a:prstGeom>
        </p:spPr>
        <p:txBody>
          <a:bodyPr vert="horz" wrap="square" lIns="0" tIns="0" rIns="0" bIns="0" rtlCol="0">
            <a:spAutoFit/>
          </a:bodyPr>
          <a:lstStyle/>
          <a:p>
            <a:pPr>
              <a:lnSpc>
                <a:spcPts val="1090"/>
              </a:lnSpc>
            </a:pPr>
            <a:r>
              <a:rPr sz="1100" spc="-40" dirty="0">
                <a:solidFill>
                  <a:srgbClr val="682678"/>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399" name="object 399"/>
          <p:cNvSpPr txBox="1"/>
          <p:nvPr/>
        </p:nvSpPr>
        <p:spPr>
          <a:xfrm rot="2580000">
            <a:off x="10681469" y="9591671"/>
            <a:ext cx="202105" cy="142988"/>
          </a:xfrm>
          <a:prstGeom prst="rect">
            <a:avLst/>
          </a:prstGeom>
        </p:spPr>
        <p:txBody>
          <a:bodyPr vert="horz" wrap="square" lIns="0" tIns="0" rIns="0" bIns="0" rtlCol="0">
            <a:spAutoFit/>
          </a:bodyPr>
          <a:lstStyle/>
          <a:p>
            <a:pPr>
              <a:lnSpc>
                <a:spcPts val="1095"/>
              </a:lnSpc>
            </a:pPr>
            <a:r>
              <a:rPr sz="1100" spc="40" dirty="0">
                <a:solidFill>
                  <a:srgbClr val="682678"/>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400" name="object 400"/>
          <p:cNvSpPr txBox="1"/>
          <p:nvPr/>
        </p:nvSpPr>
        <p:spPr>
          <a:xfrm rot="2280000">
            <a:off x="10818998" y="9708133"/>
            <a:ext cx="195777" cy="142988"/>
          </a:xfrm>
          <a:prstGeom prst="rect">
            <a:avLst/>
          </a:prstGeom>
        </p:spPr>
        <p:txBody>
          <a:bodyPr vert="horz" wrap="square" lIns="0" tIns="0" rIns="0" bIns="0" rtlCol="0">
            <a:spAutoFit/>
          </a:bodyPr>
          <a:lstStyle/>
          <a:p>
            <a:pPr>
              <a:lnSpc>
                <a:spcPts val="1090"/>
              </a:lnSpc>
            </a:pPr>
            <a:r>
              <a:rPr sz="1100" spc="-40" dirty="0">
                <a:solidFill>
                  <a:srgbClr val="FFFFFF"/>
                </a:solidFill>
                <a:latin typeface="Arial Black"/>
                <a:cs typeface="Calibri" panose="020F0502020204030204" pitchFamily="34" charset="0"/>
              </a:rPr>
              <a:t>W</a:t>
            </a:r>
            <a:endParaRPr sz="1100">
              <a:latin typeface="Arial Black"/>
              <a:cs typeface="Calibri" panose="020F0502020204030204" pitchFamily="34" charset="0"/>
            </a:endParaRPr>
          </a:p>
        </p:txBody>
      </p:sp>
      <p:sp>
        <p:nvSpPr>
          <p:cNvPr id="401" name="object 401"/>
          <p:cNvSpPr txBox="1"/>
          <p:nvPr/>
        </p:nvSpPr>
        <p:spPr>
          <a:xfrm rot="2100000">
            <a:off x="10921931" y="9772964"/>
            <a:ext cx="161306" cy="142988"/>
          </a:xfrm>
          <a:prstGeom prst="rect">
            <a:avLst/>
          </a:prstGeom>
        </p:spPr>
        <p:txBody>
          <a:bodyPr vert="horz" wrap="square" lIns="0" tIns="0" rIns="0" bIns="0" rtlCol="0">
            <a:spAutoFit/>
          </a:bodyPr>
          <a:lstStyle/>
          <a:p>
            <a:pPr>
              <a:lnSpc>
                <a:spcPts val="1090"/>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402" name="object 402"/>
          <p:cNvSpPr txBox="1"/>
          <p:nvPr/>
        </p:nvSpPr>
        <p:spPr>
          <a:xfrm rot="1920000">
            <a:off x="11019240" y="9840584"/>
            <a:ext cx="166618"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403" name="object 403"/>
          <p:cNvSpPr txBox="1"/>
          <p:nvPr/>
        </p:nvSpPr>
        <p:spPr>
          <a:xfrm rot="1740000">
            <a:off x="11098740" y="9893007"/>
            <a:ext cx="180500"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404" name="object 404"/>
          <p:cNvSpPr txBox="1"/>
          <p:nvPr/>
        </p:nvSpPr>
        <p:spPr>
          <a:xfrm rot="1620000">
            <a:off x="11192690" y="9938542"/>
            <a:ext cx="160989" cy="142988"/>
          </a:xfrm>
          <a:prstGeom prst="rect">
            <a:avLst/>
          </a:prstGeom>
        </p:spPr>
        <p:txBody>
          <a:bodyPr vert="horz" wrap="square" lIns="0" tIns="0" rIns="0" bIns="0" rtlCol="0">
            <a:spAutoFit/>
          </a:bodyPr>
          <a:lstStyle/>
          <a:p>
            <a:pPr>
              <a:lnSpc>
                <a:spcPts val="1095"/>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405" name="object 405"/>
          <p:cNvSpPr txBox="1"/>
          <p:nvPr/>
        </p:nvSpPr>
        <p:spPr>
          <a:xfrm rot="1500000">
            <a:off x="11264282" y="9973684"/>
            <a:ext cx="160989" cy="142988"/>
          </a:xfrm>
          <a:prstGeom prst="rect">
            <a:avLst/>
          </a:prstGeom>
        </p:spPr>
        <p:txBody>
          <a:bodyPr vert="horz" wrap="square" lIns="0" tIns="0" rIns="0" bIns="0" rtlCol="0">
            <a:spAutoFit/>
          </a:bodyPr>
          <a:lstStyle/>
          <a:p>
            <a:pPr>
              <a:lnSpc>
                <a:spcPts val="1095"/>
              </a:lnSpc>
            </a:pPr>
            <a:r>
              <a:rPr sz="1100" spc="-114" dirty="0">
                <a:solidFill>
                  <a:srgbClr val="FFFFFF"/>
                </a:solidFill>
                <a:latin typeface="Arial Black"/>
                <a:cs typeface="Calibri" panose="020F0502020204030204" pitchFamily="34" charset="0"/>
              </a:rPr>
              <a:t>L</a:t>
            </a:r>
            <a:endParaRPr sz="1100">
              <a:latin typeface="Arial Black"/>
              <a:cs typeface="Calibri" panose="020F0502020204030204" pitchFamily="34" charset="0"/>
            </a:endParaRPr>
          </a:p>
        </p:txBody>
      </p:sp>
      <p:sp>
        <p:nvSpPr>
          <p:cNvPr id="406" name="object 406"/>
          <p:cNvSpPr txBox="1"/>
          <p:nvPr/>
        </p:nvSpPr>
        <p:spPr>
          <a:xfrm rot="1380000">
            <a:off x="11336710" y="10005982"/>
            <a:ext cx="160362" cy="142988"/>
          </a:xfrm>
          <a:prstGeom prst="rect">
            <a:avLst/>
          </a:prstGeom>
        </p:spPr>
        <p:txBody>
          <a:bodyPr vert="horz" wrap="square" lIns="0" tIns="0" rIns="0" bIns="0" rtlCol="0">
            <a:spAutoFit/>
          </a:bodyPr>
          <a:lstStyle/>
          <a:p>
            <a:pPr>
              <a:lnSpc>
                <a:spcPts val="1095"/>
              </a:lnSpc>
            </a:pPr>
            <a:r>
              <a:rPr sz="1100" spc="-180" dirty="0">
                <a:solidFill>
                  <a:srgbClr val="FFFFFF"/>
                </a:solidFill>
                <a:latin typeface="Arial Black"/>
                <a:cs typeface="Calibri" panose="020F0502020204030204" pitchFamily="34" charset="0"/>
              </a:rPr>
              <a:t>E</a:t>
            </a:r>
            <a:endParaRPr sz="1100">
              <a:latin typeface="Arial Black"/>
              <a:cs typeface="Calibri" panose="020F0502020204030204" pitchFamily="34" charset="0"/>
            </a:endParaRPr>
          </a:p>
        </p:txBody>
      </p:sp>
      <p:sp>
        <p:nvSpPr>
          <p:cNvPr id="407" name="object 407"/>
          <p:cNvSpPr txBox="1"/>
          <p:nvPr/>
        </p:nvSpPr>
        <p:spPr>
          <a:xfrm rot="1200000">
            <a:off x="11411384" y="10037808"/>
            <a:ext cx="167313" cy="142988"/>
          </a:xfrm>
          <a:prstGeom prst="rect">
            <a:avLst/>
          </a:prstGeom>
        </p:spPr>
        <p:txBody>
          <a:bodyPr vert="horz" wrap="square" lIns="0" tIns="0" rIns="0" bIns="0" rtlCol="0">
            <a:spAutoFit/>
          </a:bodyPr>
          <a:lstStyle/>
          <a:p>
            <a:pPr>
              <a:lnSpc>
                <a:spcPts val="1090"/>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408" name="object 408"/>
          <p:cNvSpPr txBox="1"/>
          <p:nvPr/>
        </p:nvSpPr>
        <p:spPr>
          <a:xfrm rot="1080000">
            <a:off x="11494355" y="10066525"/>
            <a:ext cx="162591" cy="142988"/>
          </a:xfrm>
          <a:prstGeom prst="rect">
            <a:avLst/>
          </a:prstGeom>
        </p:spPr>
        <p:txBody>
          <a:bodyPr vert="horz" wrap="square" lIns="0" tIns="0" rIns="0" bIns="0" rtlCol="0">
            <a:spAutoFit/>
          </a:bodyPr>
          <a:lstStyle/>
          <a:p>
            <a:pPr>
              <a:lnSpc>
                <a:spcPts val="109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409" name="object 409"/>
          <p:cNvSpPr txBox="1"/>
          <p:nvPr/>
        </p:nvSpPr>
        <p:spPr>
          <a:xfrm rot="900000">
            <a:off x="11609413" y="10102168"/>
            <a:ext cx="166618" cy="142988"/>
          </a:xfrm>
          <a:prstGeom prst="rect">
            <a:avLst/>
          </a:prstGeom>
        </p:spPr>
        <p:txBody>
          <a:bodyPr vert="horz" wrap="square" lIns="0" tIns="0" rIns="0" bIns="0" rtlCol="0">
            <a:spAutoFit/>
          </a:bodyPr>
          <a:lstStyle/>
          <a:p>
            <a:pPr>
              <a:lnSpc>
                <a:spcPts val="1095"/>
              </a:lnSpc>
            </a:pPr>
            <a:r>
              <a:rPr sz="1100" spc="-155" dirty="0">
                <a:solidFill>
                  <a:srgbClr val="FFFFFF"/>
                </a:solidFill>
                <a:latin typeface="Arial Black"/>
                <a:cs typeface="Calibri" panose="020F0502020204030204" pitchFamily="34" charset="0"/>
              </a:rPr>
              <a:t>C</a:t>
            </a:r>
            <a:endParaRPr sz="1100">
              <a:latin typeface="Arial Black"/>
              <a:cs typeface="Calibri" panose="020F0502020204030204" pitchFamily="34" charset="0"/>
            </a:endParaRPr>
          </a:p>
        </p:txBody>
      </p:sp>
      <p:sp>
        <p:nvSpPr>
          <p:cNvPr id="410" name="object 410"/>
          <p:cNvSpPr txBox="1"/>
          <p:nvPr/>
        </p:nvSpPr>
        <p:spPr>
          <a:xfrm rot="720000">
            <a:off x="11700018" y="10126792"/>
            <a:ext cx="180099" cy="142988"/>
          </a:xfrm>
          <a:prstGeom prst="rect">
            <a:avLst/>
          </a:prstGeom>
        </p:spPr>
        <p:txBody>
          <a:bodyPr vert="horz" wrap="square" lIns="0" tIns="0" rIns="0" bIns="0" rtlCol="0">
            <a:spAutoFit/>
          </a:bodyPr>
          <a:lstStyle/>
          <a:p>
            <a:pPr>
              <a:lnSpc>
                <a:spcPts val="1090"/>
              </a:lnSpc>
            </a:pPr>
            <a:r>
              <a:rPr sz="1100" spc="-45" dirty="0">
                <a:solidFill>
                  <a:srgbClr val="FFFFFF"/>
                </a:solidFill>
                <a:latin typeface="Arial Black"/>
                <a:cs typeface="Calibri" panose="020F0502020204030204" pitchFamily="34" charset="0"/>
              </a:rPr>
              <a:t>O</a:t>
            </a:r>
            <a:endParaRPr sz="1100">
              <a:latin typeface="Arial Black"/>
              <a:cs typeface="Calibri" panose="020F0502020204030204" pitchFamily="34" charset="0"/>
            </a:endParaRPr>
          </a:p>
        </p:txBody>
      </p:sp>
      <p:sp>
        <p:nvSpPr>
          <p:cNvPr id="411" name="object 411"/>
          <p:cNvSpPr txBox="1"/>
          <p:nvPr/>
        </p:nvSpPr>
        <p:spPr>
          <a:xfrm rot="480000">
            <a:off x="11812530" y="10150568"/>
            <a:ext cx="194447" cy="142988"/>
          </a:xfrm>
          <a:prstGeom prst="rect">
            <a:avLst/>
          </a:prstGeom>
        </p:spPr>
        <p:txBody>
          <a:bodyPr vert="horz" wrap="square" lIns="0" tIns="0" rIns="0" bIns="0" rtlCol="0">
            <a:spAutoFit/>
          </a:bodyPr>
          <a:lstStyle/>
          <a:p>
            <a:pPr>
              <a:lnSpc>
                <a:spcPts val="1085"/>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412" name="object 412"/>
          <p:cNvSpPr txBox="1"/>
          <p:nvPr/>
        </p:nvSpPr>
        <p:spPr>
          <a:xfrm rot="360000">
            <a:off x="11943594" y="10168139"/>
            <a:ext cx="192689" cy="142988"/>
          </a:xfrm>
          <a:prstGeom prst="rect">
            <a:avLst/>
          </a:prstGeom>
        </p:spPr>
        <p:txBody>
          <a:bodyPr vert="horz" wrap="square" lIns="0" tIns="0" rIns="0" bIns="0" rtlCol="0">
            <a:spAutoFit/>
          </a:bodyPr>
          <a:lstStyle/>
          <a:p>
            <a:pPr>
              <a:lnSpc>
                <a:spcPts val="1095"/>
              </a:lnSpc>
            </a:pPr>
            <a:r>
              <a:rPr sz="1100" spc="-5" dirty="0">
                <a:solidFill>
                  <a:srgbClr val="FFFFFF"/>
                </a:solidFill>
                <a:latin typeface="Arial Black"/>
                <a:cs typeface="Calibri" panose="020F0502020204030204" pitchFamily="34" charset="0"/>
              </a:rPr>
              <a:t>M</a:t>
            </a:r>
            <a:endParaRPr sz="1100">
              <a:latin typeface="Arial Black"/>
              <a:cs typeface="Calibri" panose="020F0502020204030204" pitchFamily="34" charset="0"/>
            </a:endParaRPr>
          </a:p>
        </p:txBody>
      </p:sp>
      <p:sp>
        <p:nvSpPr>
          <p:cNvPr id="413" name="object 413"/>
          <p:cNvSpPr txBox="1"/>
          <p:nvPr/>
        </p:nvSpPr>
        <p:spPr>
          <a:xfrm rot="180000">
            <a:off x="12071404" y="10177679"/>
            <a:ext cx="175389" cy="142988"/>
          </a:xfrm>
          <a:prstGeom prst="rect">
            <a:avLst/>
          </a:prstGeom>
        </p:spPr>
        <p:txBody>
          <a:bodyPr vert="horz" wrap="square" lIns="0" tIns="0" rIns="0" bIns="0" rtlCol="0">
            <a:spAutoFit/>
          </a:bodyPr>
          <a:lstStyle/>
          <a:p>
            <a:pPr>
              <a:lnSpc>
                <a:spcPts val="1095"/>
              </a:lnSpc>
            </a:pPr>
            <a:r>
              <a:rPr sz="1100" spc="-85" dirty="0">
                <a:solidFill>
                  <a:srgbClr val="FFFFFF"/>
                </a:solidFill>
                <a:latin typeface="Arial Black"/>
                <a:cs typeface="Calibri" panose="020F0502020204030204" pitchFamily="34" charset="0"/>
              </a:rPr>
              <a:t>U</a:t>
            </a:r>
            <a:endParaRPr sz="1100">
              <a:latin typeface="Arial Black"/>
              <a:cs typeface="Calibri" panose="020F0502020204030204" pitchFamily="34" charset="0"/>
            </a:endParaRPr>
          </a:p>
        </p:txBody>
      </p:sp>
      <p:sp>
        <p:nvSpPr>
          <p:cNvPr id="414" name="object 414"/>
          <p:cNvSpPr txBox="1"/>
          <p:nvPr/>
        </p:nvSpPr>
        <p:spPr>
          <a:xfrm>
            <a:off x="12199965" y="10141246"/>
            <a:ext cx="139700" cy="182101"/>
          </a:xfrm>
          <a:prstGeom prst="rect">
            <a:avLst/>
          </a:prstGeom>
        </p:spPr>
        <p:txBody>
          <a:bodyPr vert="horz" wrap="square" lIns="0" tIns="12700" rIns="0" bIns="0" rtlCol="0">
            <a:spAutoFit/>
          </a:bodyPr>
          <a:lstStyle/>
          <a:p>
            <a:pPr marL="12700">
              <a:lnSpc>
                <a:spcPct val="100000"/>
              </a:lnSpc>
              <a:spcBef>
                <a:spcPts val="100"/>
              </a:spcBef>
            </a:pPr>
            <a:r>
              <a:rPr sz="1100" spc="-25" dirty="0">
                <a:solidFill>
                  <a:srgbClr val="FFFFFF"/>
                </a:solidFill>
                <a:latin typeface="Arial Black"/>
                <a:cs typeface="Calibri" panose="020F0502020204030204" pitchFamily="34" charset="0"/>
              </a:rPr>
              <a:t>N</a:t>
            </a:r>
            <a:endParaRPr sz="1100">
              <a:latin typeface="Arial Black"/>
              <a:cs typeface="Calibri" panose="020F0502020204030204" pitchFamily="34" charset="0"/>
            </a:endParaRPr>
          </a:p>
        </p:txBody>
      </p:sp>
      <p:sp>
        <p:nvSpPr>
          <p:cNvPr id="415" name="object 415"/>
          <p:cNvSpPr txBox="1"/>
          <p:nvPr/>
        </p:nvSpPr>
        <p:spPr>
          <a:xfrm rot="21540000">
            <a:off x="12275724" y="10179613"/>
            <a:ext cx="148433" cy="142988"/>
          </a:xfrm>
          <a:prstGeom prst="rect">
            <a:avLst/>
          </a:prstGeom>
        </p:spPr>
        <p:txBody>
          <a:bodyPr vert="horz" wrap="square" lIns="0" tIns="0" rIns="0" bIns="0" rtlCol="0">
            <a:spAutoFit/>
          </a:bodyPr>
          <a:lstStyle/>
          <a:p>
            <a:pPr>
              <a:lnSpc>
                <a:spcPts val="1100"/>
              </a:lnSpc>
            </a:pPr>
            <a:r>
              <a:rPr sz="1100" spc="-65" dirty="0">
                <a:solidFill>
                  <a:srgbClr val="FFFFFF"/>
                </a:solidFill>
                <a:latin typeface="Arial Black"/>
                <a:cs typeface="Calibri" panose="020F0502020204030204" pitchFamily="34" charset="0"/>
              </a:rPr>
              <a:t>I</a:t>
            </a:r>
            <a:endParaRPr sz="1100">
              <a:latin typeface="Arial Black"/>
              <a:cs typeface="Calibri" panose="020F0502020204030204" pitchFamily="34" charset="0"/>
            </a:endParaRPr>
          </a:p>
        </p:txBody>
      </p:sp>
      <p:sp>
        <p:nvSpPr>
          <p:cNvPr id="416" name="object 416"/>
          <p:cNvSpPr txBox="1"/>
          <p:nvPr/>
        </p:nvSpPr>
        <p:spPr>
          <a:xfrm rot="21420000">
            <a:off x="12332708" y="10176473"/>
            <a:ext cx="162916"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417" name="object 417"/>
          <p:cNvSpPr txBox="1"/>
          <p:nvPr/>
        </p:nvSpPr>
        <p:spPr>
          <a:xfrm rot="21300000">
            <a:off x="12414985" y="10169497"/>
            <a:ext cx="166618" cy="142988"/>
          </a:xfrm>
          <a:prstGeom prst="rect">
            <a:avLst/>
          </a:prstGeom>
        </p:spPr>
        <p:txBody>
          <a:bodyPr vert="horz" wrap="square" lIns="0" tIns="0" rIns="0" bIns="0" rtlCol="0">
            <a:spAutoFit/>
          </a:bodyPr>
          <a:lstStyle/>
          <a:p>
            <a:pPr>
              <a:lnSpc>
                <a:spcPts val="1100"/>
              </a:lnSpc>
            </a:pPr>
            <a:r>
              <a:rPr sz="1100" spc="-170" dirty="0">
                <a:solidFill>
                  <a:srgbClr val="FFFFFF"/>
                </a:solidFill>
                <a:latin typeface="Arial Black"/>
                <a:cs typeface="Calibri" panose="020F0502020204030204" pitchFamily="34" charset="0"/>
              </a:rPr>
              <a:t>Y</a:t>
            </a:r>
            <a:endParaRPr sz="1100">
              <a:latin typeface="Arial Black"/>
              <a:cs typeface="Calibri" panose="020F0502020204030204" pitchFamily="34" charset="0"/>
            </a:endParaRPr>
          </a:p>
        </p:txBody>
      </p:sp>
      <p:sp>
        <p:nvSpPr>
          <p:cNvPr id="418" name="object 418"/>
          <p:cNvSpPr txBox="1"/>
          <p:nvPr/>
        </p:nvSpPr>
        <p:spPr>
          <a:xfrm rot="21060000">
            <a:off x="12542376" y="10151575"/>
            <a:ext cx="175006" cy="142988"/>
          </a:xfrm>
          <a:prstGeom prst="rect">
            <a:avLst/>
          </a:prstGeom>
        </p:spPr>
        <p:txBody>
          <a:bodyPr vert="horz" wrap="square" lIns="0" tIns="0" rIns="0" bIns="0" rtlCol="0">
            <a:spAutoFit/>
          </a:bodyPr>
          <a:lstStyle/>
          <a:p>
            <a:pPr>
              <a:lnSpc>
                <a:spcPts val="1100"/>
              </a:lnSpc>
            </a:pPr>
            <a:r>
              <a:rPr sz="1100" spc="-45" dirty="0">
                <a:solidFill>
                  <a:srgbClr val="FFFFFF"/>
                </a:solidFill>
                <a:latin typeface="Arial Black"/>
                <a:cs typeface="Calibri" panose="020F0502020204030204" pitchFamily="34" charset="0"/>
              </a:rPr>
              <a:t>D</a:t>
            </a:r>
            <a:endParaRPr sz="1100">
              <a:latin typeface="Arial Black"/>
              <a:cs typeface="Calibri" panose="020F0502020204030204" pitchFamily="34" charset="0"/>
            </a:endParaRPr>
          </a:p>
        </p:txBody>
      </p:sp>
      <p:sp>
        <p:nvSpPr>
          <p:cNvPr id="419" name="object 419"/>
          <p:cNvSpPr txBox="1"/>
          <p:nvPr/>
        </p:nvSpPr>
        <p:spPr>
          <a:xfrm rot="20880000">
            <a:off x="12643770" y="10132532"/>
            <a:ext cx="170162"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420" name="object 420"/>
          <p:cNvSpPr txBox="1"/>
          <p:nvPr/>
        </p:nvSpPr>
        <p:spPr>
          <a:xfrm rot="20760000">
            <a:off x="12734499" y="10112075"/>
            <a:ext cx="162267" cy="142988"/>
          </a:xfrm>
          <a:prstGeom prst="rect">
            <a:avLst/>
          </a:prstGeom>
        </p:spPr>
        <p:txBody>
          <a:bodyPr vert="horz" wrap="square" lIns="0" tIns="0" rIns="0" bIns="0" rtlCol="0">
            <a:spAutoFit/>
          </a:bodyPr>
          <a:lstStyle/>
          <a:p>
            <a:pPr>
              <a:lnSpc>
                <a:spcPts val="1100"/>
              </a:lnSpc>
            </a:pPr>
            <a:r>
              <a:rPr sz="1100" spc="-160" dirty="0">
                <a:solidFill>
                  <a:srgbClr val="FFFFFF"/>
                </a:solidFill>
                <a:latin typeface="Arial Black"/>
                <a:cs typeface="Calibri" panose="020F0502020204030204" pitchFamily="34" charset="0"/>
              </a:rPr>
              <a:t>T</a:t>
            </a:r>
            <a:endParaRPr sz="1100">
              <a:latin typeface="Arial Black"/>
              <a:cs typeface="Calibri" panose="020F0502020204030204" pitchFamily="34" charset="0"/>
            </a:endParaRPr>
          </a:p>
        </p:txBody>
      </p:sp>
      <p:sp>
        <p:nvSpPr>
          <p:cNvPr id="421" name="object 421"/>
          <p:cNvSpPr txBox="1"/>
          <p:nvPr/>
        </p:nvSpPr>
        <p:spPr>
          <a:xfrm rot="20640000">
            <a:off x="12815876" y="10088185"/>
            <a:ext cx="171625" cy="142988"/>
          </a:xfrm>
          <a:prstGeom prst="rect">
            <a:avLst/>
          </a:prstGeom>
        </p:spPr>
        <p:txBody>
          <a:bodyPr vert="horz" wrap="square" lIns="0" tIns="0" rIns="0" bIns="0" rtlCol="0">
            <a:spAutoFit/>
          </a:bodyPr>
          <a:lstStyle/>
          <a:p>
            <a:pPr>
              <a:lnSpc>
                <a:spcPts val="1100"/>
              </a:lnSpc>
            </a:pPr>
            <a:r>
              <a:rPr sz="1100" spc="-100" dirty="0">
                <a:solidFill>
                  <a:srgbClr val="FFFFFF"/>
                </a:solidFill>
                <a:latin typeface="Arial Black"/>
                <a:cs typeface="Calibri" panose="020F0502020204030204" pitchFamily="34" charset="0"/>
              </a:rPr>
              <a:t>A</a:t>
            </a:r>
            <a:endParaRPr sz="1100">
              <a:latin typeface="Arial Black"/>
              <a:cs typeface="Calibri" panose="020F0502020204030204" pitchFamily="34" charset="0"/>
            </a:endParaRPr>
          </a:p>
        </p:txBody>
      </p:sp>
      <p:sp>
        <p:nvSpPr>
          <p:cNvPr id="422" name="object 422"/>
          <p:cNvSpPr txBox="1"/>
          <p:nvPr/>
        </p:nvSpPr>
        <p:spPr>
          <a:xfrm>
            <a:off x="10461547" y="7831318"/>
            <a:ext cx="632460" cy="1001555"/>
          </a:xfrm>
          <a:prstGeom prst="rect">
            <a:avLst/>
          </a:prstGeom>
        </p:spPr>
        <p:txBody>
          <a:bodyPr vert="horz" wrap="square" lIns="0" tIns="26669" rIns="0" bIns="0" rtlCol="0">
            <a:spAutoFit/>
          </a:bodyPr>
          <a:lstStyle/>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جميع الأدوات اللازمة لجمع وتحليل و</a:t>
            </a:r>
          </a:p>
          <a:p>
            <a:pPr marL="40640" marR="33020" indent="90805" algn="ctr">
              <a:lnSpc>
                <a:spcPts val="800"/>
              </a:lnSpc>
              <a:spcBef>
                <a:spcPts val="210"/>
              </a:spcBef>
            </a:pPr>
            <a:r>
              <a:rPr lang="ar-JO" sz="750" b="1" spc="-10" dirty="0">
                <a:solidFill>
                  <a:srgbClr val="FFFFFF"/>
                </a:solidFill>
                <a:latin typeface="Arial"/>
                <a:cs typeface="Calibri" panose="020F0502020204030204" pitchFamily="34" charset="0"/>
              </a:rPr>
              <a:t>الاستجابةعلى الملاحظات والإنطباعات المفتوحة والغير منظمة</a:t>
            </a:r>
          </a:p>
          <a:p>
            <a:pPr marL="40640" marR="33020" indent="90805" algn="ctr">
              <a:lnSpc>
                <a:spcPts val="800"/>
              </a:lnSpc>
              <a:spcBef>
                <a:spcPts val="210"/>
              </a:spcBef>
            </a:pPr>
            <a:endParaRPr lang="ar-JO" sz="750" dirty="0">
              <a:latin typeface="Arial"/>
              <a:cs typeface="Calibri" panose="020F0502020204030204" pitchFamily="34" charset="0"/>
            </a:endParaRPr>
          </a:p>
        </p:txBody>
      </p:sp>
      <p:sp>
        <p:nvSpPr>
          <p:cNvPr id="423" name="object 423"/>
          <p:cNvSpPr txBox="1"/>
          <p:nvPr/>
        </p:nvSpPr>
        <p:spPr>
          <a:xfrm>
            <a:off x="10678611" y="8981902"/>
            <a:ext cx="524510" cy="232114"/>
          </a:xfrm>
          <a:prstGeom prst="rect">
            <a:avLst/>
          </a:prstGeom>
        </p:spPr>
        <p:txBody>
          <a:bodyPr vert="horz" wrap="square" lIns="0" tIns="26669" rIns="0" bIns="0" rtlCol="0">
            <a:spAutoFit/>
          </a:bodyPr>
          <a:lstStyle/>
          <a:p>
            <a:pPr marL="98425" marR="5080" indent="-86360">
              <a:lnSpc>
                <a:spcPts val="800"/>
              </a:lnSpc>
              <a:spcBef>
                <a:spcPts val="209"/>
              </a:spcBef>
            </a:pPr>
            <a:r>
              <a:rPr lang="ar-JO" sz="750" b="1" spc="-10" dirty="0">
                <a:solidFill>
                  <a:srgbClr val="FFFFFF"/>
                </a:solidFill>
                <a:latin typeface="Arial"/>
                <a:cs typeface="Calibri" panose="020F0502020204030204" pitchFamily="34" charset="0"/>
              </a:rPr>
              <a:t>إستطلاعات التصور</a:t>
            </a:r>
            <a:endParaRPr sz="750" dirty="0">
              <a:latin typeface="Arial"/>
              <a:cs typeface="Calibri" panose="020F0502020204030204" pitchFamily="34" charset="0"/>
            </a:endParaRPr>
          </a:p>
        </p:txBody>
      </p:sp>
      <p:sp>
        <p:nvSpPr>
          <p:cNvPr id="424" name="object 424"/>
          <p:cNvSpPr txBox="1"/>
          <p:nvPr/>
        </p:nvSpPr>
        <p:spPr>
          <a:xfrm>
            <a:off x="11320773" y="9591509"/>
            <a:ext cx="612140" cy="128240"/>
          </a:xfrm>
          <a:prstGeom prst="rect">
            <a:avLst/>
          </a:prstGeom>
        </p:spPr>
        <p:txBody>
          <a:bodyPr vert="horz" wrap="square" lIns="0" tIns="12700" rIns="0" bIns="0" rtlCol="0">
            <a:spAutoFit/>
          </a:bodyPr>
          <a:lstStyle/>
          <a:p>
            <a:pPr marL="12700" algn="ctr">
              <a:lnSpc>
                <a:spcPct val="100000"/>
              </a:lnSpc>
              <a:spcBef>
                <a:spcPts val="100"/>
              </a:spcBef>
            </a:pPr>
            <a:r>
              <a:rPr lang="ar-JO" sz="750" b="1" spc="-20" dirty="0">
                <a:solidFill>
                  <a:srgbClr val="FFFFFF"/>
                </a:solidFill>
                <a:latin typeface="Arial"/>
                <a:cs typeface="Calibri" panose="020F0502020204030204" pitchFamily="34" charset="0"/>
              </a:rPr>
              <a:t>الملاحظات</a:t>
            </a:r>
            <a:endParaRPr sz="750" dirty="0">
              <a:latin typeface="Arial"/>
              <a:cs typeface="Calibri" panose="020F0502020204030204" pitchFamily="34" charset="0"/>
            </a:endParaRPr>
          </a:p>
        </p:txBody>
      </p:sp>
      <p:sp>
        <p:nvSpPr>
          <p:cNvPr id="425" name="object 425"/>
          <p:cNvSpPr txBox="1"/>
          <p:nvPr/>
        </p:nvSpPr>
        <p:spPr>
          <a:xfrm>
            <a:off x="13486530" y="8776179"/>
            <a:ext cx="513991" cy="232114"/>
          </a:xfrm>
          <a:prstGeom prst="rect">
            <a:avLst/>
          </a:prstGeom>
        </p:spPr>
        <p:txBody>
          <a:bodyPr vert="horz" wrap="square" lIns="0" tIns="26669" rIns="0" bIns="0" rtlCol="0">
            <a:spAutoFit/>
          </a:bodyPr>
          <a:lstStyle/>
          <a:p>
            <a:pPr marL="12700" marR="5080" indent="88900" algn="ctr">
              <a:lnSpc>
                <a:spcPts val="800"/>
              </a:lnSpc>
              <a:spcBef>
                <a:spcPts val="209"/>
              </a:spcBef>
            </a:pPr>
            <a:r>
              <a:rPr lang="ar-JO" sz="750" b="1" spc="-10" dirty="0">
                <a:solidFill>
                  <a:srgbClr val="FFFFFF"/>
                </a:solidFill>
                <a:latin typeface="Arial"/>
                <a:cs typeface="Calibri" panose="020F0502020204030204" pitchFamily="34" charset="0"/>
              </a:rPr>
              <a:t>تجميع البيانات/الأدلة</a:t>
            </a:r>
            <a:endParaRPr sz="750" dirty="0">
              <a:latin typeface="Arial"/>
              <a:cs typeface="Calibri" panose="020F0502020204030204" pitchFamily="34" charset="0"/>
            </a:endParaRPr>
          </a:p>
        </p:txBody>
      </p:sp>
      <p:sp>
        <p:nvSpPr>
          <p:cNvPr id="426" name="object 426"/>
          <p:cNvSpPr txBox="1"/>
          <p:nvPr/>
        </p:nvSpPr>
        <p:spPr>
          <a:xfrm>
            <a:off x="12769324" y="9262716"/>
            <a:ext cx="635635" cy="371897"/>
          </a:xfrm>
          <a:prstGeom prst="rect">
            <a:avLst/>
          </a:prstGeom>
        </p:spPr>
        <p:txBody>
          <a:bodyPr vert="horz" wrap="square" lIns="0" tIns="12700" rIns="0" bIns="0" rtlCol="0">
            <a:spAutoFit/>
          </a:bodyPr>
          <a:lstStyle/>
          <a:p>
            <a:pPr algn="ctr">
              <a:lnSpc>
                <a:spcPts val="850"/>
              </a:lnSpc>
              <a:spcBef>
                <a:spcPts val="100"/>
              </a:spcBef>
            </a:pPr>
            <a:r>
              <a:rPr lang="ar-JO" sz="750" b="1" spc="-10" dirty="0">
                <a:solidFill>
                  <a:srgbClr val="FFFFFF"/>
                </a:solidFill>
                <a:latin typeface="Arial"/>
                <a:cs typeface="Calibri" panose="020F0502020204030204" pitchFamily="34" charset="0"/>
              </a:rPr>
              <a:t>توليف</a:t>
            </a:r>
          </a:p>
          <a:p>
            <a:pPr algn="ctr">
              <a:lnSpc>
                <a:spcPts val="850"/>
              </a:lnSpc>
              <a:spcBef>
                <a:spcPts val="100"/>
              </a:spcBef>
            </a:pPr>
            <a:r>
              <a:rPr lang="ar-JO" sz="750" b="1" spc="-10" dirty="0">
                <a:solidFill>
                  <a:srgbClr val="FFFFFF"/>
                </a:solidFill>
                <a:latin typeface="Arial"/>
                <a:cs typeface="Calibri" panose="020F0502020204030204" pitchFamily="34" charset="0"/>
              </a:rPr>
              <a:t>البيانات والأدلة الثانوية</a:t>
            </a:r>
            <a:endParaRPr sz="750" dirty="0">
              <a:latin typeface="Arial"/>
              <a:cs typeface="Calibri" panose="020F0502020204030204" pitchFamily="34" charset="0"/>
            </a:endParaRPr>
          </a:p>
        </p:txBody>
      </p:sp>
      <p:sp>
        <p:nvSpPr>
          <p:cNvPr id="427" name="object 427"/>
          <p:cNvSpPr txBox="1"/>
          <p:nvPr/>
        </p:nvSpPr>
        <p:spPr>
          <a:xfrm>
            <a:off x="12852668" y="8504049"/>
            <a:ext cx="514350" cy="445134"/>
          </a:xfrm>
          <a:prstGeom prst="rect">
            <a:avLst/>
          </a:prstGeom>
        </p:spPr>
        <p:txBody>
          <a:bodyPr vert="horz" wrap="square" lIns="0" tIns="26669" rIns="0" bIns="0" rtlCol="0">
            <a:spAutoFit/>
          </a:bodyPr>
          <a:lstStyle/>
          <a:p>
            <a:pPr marL="12700" marR="5080" indent="24130" algn="ctr">
              <a:lnSpc>
                <a:spcPts val="800"/>
              </a:lnSpc>
              <a:spcBef>
                <a:spcPts val="209"/>
              </a:spcBef>
            </a:pPr>
            <a:r>
              <a:rPr lang="ar-JO" sz="750" b="1" spc="-10" dirty="0">
                <a:solidFill>
                  <a:srgbClr val="FFFFFF"/>
                </a:solidFill>
                <a:latin typeface="Arial"/>
                <a:cs typeface="Calibri" panose="020F0502020204030204" pitchFamily="34" charset="0"/>
              </a:rPr>
              <a:t>تحليل الاتجاهات الاجتماعية والسلوكية</a:t>
            </a:r>
            <a:endParaRPr sz="750" dirty="0">
              <a:latin typeface="Arial"/>
              <a:cs typeface="Calibri" panose="020F0502020204030204" pitchFamily="34" charset="0"/>
            </a:endParaRPr>
          </a:p>
        </p:txBody>
      </p:sp>
      <p:sp>
        <p:nvSpPr>
          <p:cNvPr id="428" name="object 428"/>
          <p:cNvSpPr txBox="1"/>
          <p:nvPr/>
        </p:nvSpPr>
        <p:spPr>
          <a:xfrm>
            <a:off x="12081619" y="8956106"/>
            <a:ext cx="512445" cy="232114"/>
          </a:xfrm>
          <a:prstGeom prst="rect">
            <a:avLst/>
          </a:prstGeom>
        </p:spPr>
        <p:txBody>
          <a:bodyPr vert="horz" wrap="square" lIns="0" tIns="26669" rIns="0" bIns="0" rtlCol="0">
            <a:spAutoFit/>
          </a:bodyPr>
          <a:lstStyle/>
          <a:p>
            <a:pPr marL="12700" marR="5080" indent="-8890" algn="ctr">
              <a:lnSpc>
                <a:spcPts val="800"/>
              </a:lnSpc>
              <a:spcBef>
                <a:spcPts val="209"/>
              </a:spcBef>
            </a:pPr>
            <a:r>
              <a:rPr lang="ar-JO" sz="750" b="1" spc="-10" dirty="0">
                <a:solidFill>
                  <a:srgbClr val="FFFFFF"/>
                </a:solidFill>
                <a:latin typeface="Arial"/>
                <a:cs typeface="Calibri" panose="020F0502020204030204" pitchFamily="34" charset="0"/>
              </a:rPr>
              <a:t>البحث النوعي السريع</a:t>
            </a:r>
            <a:endParaRPr sz="750" dirty="0">
              <a:latin typeface="Arial"/>
              <a:cs typeface="Calibri" panose="020F0502020204030204" pitchFamily="34" charset="0"/>
            </a:endParaRPr>
          </a:p>
        </p:txBody>
      </p:sp>
      <p:sp>
        <p:nvSpPr>
          <p:cNvPr id="429" name="object 429"/>
          <p:cNvSpPr txBox="1"/>
          <p:nvPr/>
        </p:nvSpPr>
        <p:spPr>
          <a:xfrm>
            <a:off x="11389818" y="8776179"/>
            <a:ext cx="497840" cy="437298"/>
          </a:xfrm>
          <a:prstGeom prst="rect">
            <a:avLst/>
          </a:prstGeom>
        </p:spPr>
        <p:txBody>
          <a:bodyPr vert="horz" wrap="square" lIns="0" tIns="26669" rIns="0" bIns="0" rtlCol="0">
            <a:spAutoFit/>
          </a:bodyPr>
          <a:lstStyle/>
          <a:p>
            <a:pPr marL="12700" marR="5080" indent="144780" algn="ctr">
              <a:lnSpc>
                <a:spcPts val="800"/>
              </a:lnSpc>
              <a:spcBef>
                <a:spcPts val="210"/>
              </a:spcBef>
            </a:pPr>
            <a:r>
              <a:rPr lang="ar-JO" sz="750" b="1" spc="-25" dirty="0">
                <a:solidFill>
                  <a:srgbClr val="FFFFFF"/>
                </a:solidFill>
                <a:latin typeface="Arial"/>
                <a:cs typeface="Calibri" panose="020F0502020204030204" pitchFamily="34" charset="0"/>
              </a:rPr>
              <a:t>مقابلات مع مقدمي المعلومات الرئيسيين</a:t>
            </a:r>
            <a:endParaRPr lang="ar-JO" sz="750" dirty="0">
              <a:latin typeface="Arial"/>
              <a:cs typeface="Calibri" panose="020F0502020204030204" pitchFamily="34" charset="0"/>
            </a:endParaRPr>
          </a:p>
        </p:txBody>
      </p:sp>
      <p:sp>
        <p:nvSpPr>
          <p:cNvPr id="430" name="object 430"/>
          <p:cNvSpPr txBox="1"/>
          <p:nvPr/>
        </p:nvSpPr>
        <p:spPr>
          <a:xfrm>
            <a:off x="12101907" y="9662670"/>
            <a:ext cx="568960" cy="232114"/>
          </a:xfrm>
          <a:prstGeom prst="rect">
            <a:avLst/>
          </a:prstGeom>
        </p:spPr>
        <p:txBody>
          <a:bodyPr vert="horz" wrap="square" lIns="0" tIns="26669" rIns="0" bIns="0" rtlCol="0">
            <a:spAutoFit/>
          </a:bodyPr>
          <a:lstStyle/>
          <a:p>
            <a:pPr marL="107950" marR="5080" indent="-95250" algn="ctr">
              <a:lnSpc>
                <a:spcPts val="800"/>
              </a:lnSpc>
              <a:spcBef>
                <a:spcPts val="209"/>
              </a:spcBef>
            </a:pPr>
            <a:r>
              <a:rPr lang="ar-JO" sz="750" b="1" spc="-10" dirty="0">
                <a:solidFill>
                  <a:srgbClr val="FFFFFF"/>
                </a:solidFill>
                <a:latin typeface="Arial"/>
                <a:cs typeface="Calibri" panose="020F0502020204030204" pitchFamily="34" charset="0"/>
              </a:rPr>
              <a:t>إستطلاعات الرضا</a:t>
            </a:r>
            <a:endParaRPr sz="750" dirty="0">
              <a:latin typeface="Arial"/>
              <a:cs typeface="Calibri" panose="020F0502020204030204" pitchFamily="34" charset="0"/>
            </a:endParaRPr>
          </a:p>
        </p:txBody>
      </p:sp>
      <p:sp>
        <p:nvSpPr>
          <p:cNvPr id="431" name="object 431"/>
          <p:cNvSpPr/>
          <p:nvPr/>
        </p:nvSpPr>
        <p:spPr>
          <a:xfrm>
            <a:off x="5075999" y="1022978"/>
            <a:ext cx="5088255" cy="0"/>
          </a:xfrm>
          <a:custGeom>
            <a:avLst/>
            <a:gdLst/>
            <a:ahLst/>
            <a:cxnLst/>
            <a:rect l="l" t="t" r="r" b="b"/>
            <a:pathLst>
              <a:path w="5088255">
                <a:moveTo>
                  <a:pt x="0" y="0"/>
                </a:moveTo>
                <a:lnTo>
                  <a:pt x="5087810" y="0"/>
                </a:lnTo>
              </a:path>
            </a:pathLst>
          </a:custGeom>
          <a:ln w="6350">
            <a:solidFill>
              <a:srgbClr val="0D2243"/>
            </a:solidFill>
          </a:ln>
        </p:spPr>
        <p:txBody>
          <a:bodyPr wrap="square" lIns="0" tIns="0" rIns="0" bIns="0" rtlCol="0"/>
          <a:lstStyle/>
          <a:p>
            <a:endParaRPr>
              <a:cs typeface="Calibri" panose="020F0502020204030204" pitchFamily="34" charset="0"/>
            </a:endParaRPr>
          </a:p>
        </p:txBody>
      </p:sp>
      <p:sp>
        <p:nvSpPr>
          <p:cNvPr id="432" name="object 432"/>
          <p:cNvSpPr txBox="1">
            <a:spLocks noGrp="1"/>
          </p:cNvSpPr>
          <p:nvPr>
            <p:ph type="title"/>
          </p:nvPr>
        </p:nvSpPr>
        <p:spPr>
          <a:prstGeom prst="rect">
            <a:avLst/>
          </a:prstGeom>
        </p:spPr>
        <p:txBody>
          <a:bodyPr vert="horz" wrap="square" lIns="0" tIns="12700" rIns="0" bIns="0" rtlCol="0">
            <a:spAutoFit/>
          </a:bodyPr>
          <a:lstStyle/>
          <a:p>
            <a:pPr marL="12700" algn="ctr">
              <a:lnSpc>
                <a:spcPct val="100000"/>
              </a:lnSpc>
              <a:spcBef>
                <a:spcPts val="100"/>
              </a:spcBef>
            </a:pPr>
            <a:r>
              <a:rPr lang="ar-JO" spc="170" dirty="0">
                <a:cs typeface="Calibri" panose="020F0502020204030204" pitchFamily="34" charset="0"/>
              </a:rPr>
              <a:t>دورات بيانات المجتمع</a:t>
            </a:r>
            <a:endParaRPr spc="95" dirty="0">
              <a:cs typeface="Calibri" panose="020F0502020204030204" pitchFamily="34" charset="0"/>
            </a:endParaRPr>
          </a:p>
        </p:txBody>
      </p:sp>
      <p:sp>
        <p:nvSpPr>
          <p:cNvPr id="433" name="object 433"/>
          <p:cNvSpPr txBox="1"/>
          <p:nvPr/>
        </p:nvSpPr>
        <p:spPr>
          <a:xfrm>
            <a:off x="5207299" y="1175283"/>
            <a:ext cx="4940300" cy="33515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Tahoma"/>
                <a:cs typeface="Calibri" panose="020F0502020204030204" pitchFamily="34" charset="0"/>
              </a:rPr>
              <a:t>يوضح هذا الرسم لماذا نحتاج إلى بيانات المجتمع، ولأي أهداف، وكيفية اختيار أفضل أداة أو طريقة تتمحور حول مراحل دورة البرنامج الإنساني. يتم شرح جميع الأدوات بمزيد من التفصيل في مجموعة أدوات واحدة أو أكثر متاحة.</a:t>
            </a:r>
            <a:endParaRPr sz="950" dirty="0">
              <a:latin typeface="Tahoma"/>
              <a:cs typeface="Calibri" panose="020F0502020204030204" pitchFamily="34" charset="0"/>
            </a:endParaRPr>
          </a:p>
        </p:txBody>
      </p:sp>
      <p:sp>
        <p:nvSpPr>
          <p:cNvPr id="436" name="TextBox 435">
            <a:extLst>
              <a:ext uri="{FF2B5EF4-FFF2-40B4-BE49-F238E27FC236}">
                <a16:creationId xmlns:a16="http://schemas.microsoft.com/office/drawing/2014/main" id="{9C391B33-05E1-ED22-0ECE-69C86EE8DEAA}"/>
              </a:ext>
            </a:extLst>
          </p:cNvPr>
          <p:cNvSpPr txBox="1"/>
          <p:nvPr/>
        </p:nvSpPr>
        <p:spPr>
          <a:xfrm rot="19418025">
            <a:off x="602791" y="584809"/>
            <a:ext cx="2898843"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لماذا نحتاج بيانات المجتمع</a:t>
            </a:r>
            <a:endParaRPr lang="en-US" sz="1000" dirty="0">
              <a:solidFill>
                <a:schemeClr val="bg1"/>
              </a:solidFill>
              <a:cs typeface="Calibri" panose="020F0502020204030204" pitchFamily="34" charset="0"/>
            </a:endParaRPr>
          </a:p>
        </p:txBody>
      </p:sp>
      <p:sp>
        <p:nvSpPr>
          <p:cNvPr id="437" name="TextBox 436">
            <a:extLst>
              <a:ext uri="{FF2B5EF4-FFF2-40B4-BE49-F238E27FC236}">
                <a16:creationId xmlns:a16="http://schemas.microsoft.com/office/drawing/2014/main" id="{3D2FAD54-B917-015F-E9A3-9C1D6D097BD8}"/>
              </a:ext>
            </a:extLst>
          </p:cNvPr>
          <p:cNvSpPr txBox="1"/>
          <p:nvPr/>
        </p:nvSpPr>
        <p:spPr>
          <a:xfrm rot="3319885">
            <a:off x="3661732" y="1924203"/>
            <a:ext cx="2534208" cy="246221"/>
          </a:xfrm>
          <a:prstGeom prst="rect">
            <a:avLst/>
          </a:prstGeom>
          <a:noFill/>
        </p:spPr>
        <p:txBody>
          <a:bodyPr wrap="square" rtlCol="0">
            <a:spAutoFit/>
          </a:bodyPr>
          <a:lstStyle/>
          <a:p>
            <a:r>
              <a:rPr lang="ar-JO" sz="1000" dirty="0">
                <a:solidFill>
                  <a:srgbClr val="FF6699"/>
                </a:solidFill>
                <a:cs typeface="Calibri" panose="020F0502020204030204" pitchFamily="34" charset="0"/>
              </a:rPr>
              <a:t>الأمور التي يجب فهمها</a:t>
            </a:r>
            <a:endParaRPr lang="en-US" sz="1000" dirty="0">
              <a:solidFill>
                <a:srgbClr val="FF6699"/>
              </a:solidFill>
              <a:cs typeface="Calibri" panose="020F0502020204030204" pitchFamily="34" charset="0"/>
            </a:endParaRPr>
          </a:p>
        </p:txBody>
      </p:sp>
      <p:sp>
        <p:nvSpPr>
          <p:cNvPr id="438" name="TextBox 437">
            <a:extLst>
              <a:ext uri="{FF2B5EF4-FFF2-40B4-BE49-F238E27FC236}">
                <a16:creationId xmlns:a16="http://schemas.microsoft.com/office/drawing/2014/main" id="{4ECF9450-2833-3716-FF24-7EBB66A28ABA}"/>
              </a:ext>
            </a:extLst>
          </p:cNvPr>
          <p:cNvSpPr txBox="1"/>
          <p:nvPr/>
        </p:nvSpPr>
        <p:spPr>
          <a:xfrm rot="367994">
            <a:off x="1897003" y="4585704"/>
            <a:ext cx="2235527"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كيفية جمع بيانات المجتمع</a:t>
            </a:r>
            <a:endParaRPr lang="en-US" sz="1000" dirty="0">
              <a:solidFill>
                <a:schemeClr val="bg1"/>
              </a:solidFill>
              <a:cs typeface="Calibri" panose="020F0502020204030204" pitchFamily="34" charset="0"/>
            </a:endParaRPr>
          </a:p>
        </p:txBody>
      </p:sp>
      <p:sp>
        <p:nvSpPr>
          <p:cNvPr id="439" name="TextBox 438">
            <a:extLst>
              <a:ext uri="{FF2B5EF4-FFF2-40B4-BE49-F238E27FC236}">
                <a16:creationId xmlns:a16="http://schemas.microsoft.com/office/drawing/2014/main" id="{690A3663-4B2C-77BE-3486-997F4A45F27D}"/>
              </a:ext>
            </a:extLst>
          </p:cNvPr>
          <p:cNvSpPr txBox="1"/>
          <p:nvPr/>
        </p:nvSpPr>
        <p:spPr>
          <a:xfrm rot="19125109">
            <a:off x="5502397" y="3684203"/>
            <a:ext cx="2898843"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لماذا نحتاج بيانات المجتمع</a:t>
            </a:r>
            <a:endParaRPr lang="en-US" sz="1000" dirty="0">
              <a:solidFill>
                <a:schemeClr val="bg1"/>
              </a:solidFill>
              <a:cs typeface="Calibri" panose="020F0502020204030204" pitchFamily="34" charset="0"/>
            </a:endParaRPr>
          </a:p>
        </p:txBody>
      </p:sp>
      <p:sp>
        <p:nvSpPr>
          <p:cNvPr id="440" name="TextBox 439">
            <a:extLst>
              <a:ext uri="{FF2B5EF4-FFF2-40B4-BE49-F238E27FC236}">
                <a16:creationId xmlns:a16="http://schemas.microsoft.com/office/drawing/2014/main" id="{CE7A8B60-AE4E-8F45-61EB-C4C05C225BED}"/>
              </a:ext>
            </a:extLst>
          </p:cNvPr>
          <p:cNvSpPr txBox="1"/>
          <p:nvPr/>
        </p:nvSpPr>
        <p:spPr>
          <a:xfrm>
            <a:off x="7009766" y="7363285"/>
            <a:ext cx="2235527"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كيفية جمع بيانات المجتمع</a:t>
            </a:r>
            <a:endParaRPr lang="en-US" sz="1000" dirty="0">
              <a:solidFill>
                <a:schemeClr val="bg1"/>
              </a:solidFill>
              <a:cs typeface="Calibri" panose="020F0502020204030204" pitchFamily="34" charset="0"/>
            </a:endParaRPr>
          </a:p>
        </p:txBody>
      </p:sp>
      <p:sp>
        <p:nvSpPr>
          <p:cNvPr id="441" name="TextBox 440">
            <a:extLst>
              <a:ext uri="{FF2B5EF4-FFF2-40B4-BE49-F238E27FC236}">
                <a16:creationId xmlns:a16="http://schemas.microsoft.com/office/drawing/2014/main" id="{A224DC30-9543-77D7-64AE-CA6A0753740E}"/>
              </a:ext>
            </a:extLst>
          </p:cNvPr>
          <p:cNvSpPr txBox="1"/>
          <p:nvPr/>
        </p:nvSpPr>
        <p:spPr>
          <a:xfrm rot="3319885">
            <a:off x="8413185" y="5132056"/>
            <a:ext cx="2534208" cy="246221"/>
          </a:xfrm>
          <a:prstGeom prst="rect">
            <a:avLst/>
          </a:prstGeom>
          <a:noFill/>
        </p:spPr>
        <p:txBody>
          <a:bodyPr wrap="square" rtlCol="0">
            <a:spAutoFit/>
          </a:bodyPr>
          <a:lstStyle/>
          <a:p>
            <a:r>
              <a:rPr lang="ar-JO" sz="1000" dirty="0">
                <a:solidFill>
                  <a:srgbClr val="FF6699"/>
                </a:solidFill>
                <a:cs typeface="Calibri" panose="020F0502020204030204" pitchFamily="34" charset="0"/>
              </a:rPr>
              <a:t>الأمور التي يجب فهمها</a:t>
            </a:r>
            <a:endParaRPr lang="en-US" sz="1000" dirty="0">
              <a:solidFill>
                <a:srgbClr val="FF6699"/>
              </a:solidFill>
              <a:cs typeface="Calibri" panose="020F0502020204030204" pitchFamily="34" charset="0"/>
            </a:endParaRPr>
          </a:p>
        </p:txBody>
      </p:sp>
      <p:sp>
        <p:nvSpPr>
          <p:cNvPr id="442" name="TextBox 441">
            <a:extLst>
              <a:ext uri="{FF2B5EF4-FFF2-40B4-BE49-F238E27FC236}">
                <a16:creationId xmlns:a16="http://schemas.microsoft.com/office/drawing/2014/main" id="{00B6D720-549A-AF04-6060-8794FA1833FE}"/>
              </a:ext>
            </a:extLst>
          </p:cNvPr>
          <p:cNvSpPr txBox="1"/>
          <p:nvPr/>
        </p:nvSpPr>
        <p:spPr>
          <a:xfrm rot="1927306">
            <a:off x="1530372" y="9871036"/>
            <a:ext cx="2056974"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كيفية جمع بيانات المجتمع</a:t>
            </a:r>
            <a:endParaRPr lang="en-US" sz="1000" dirty="0">
              <a:solidFill>
                <a:schemeClr val="bg1"/>
              </a:solidFill>
              <a:cs typeface="Calibri" panose="020F0502020204030204" pitchFamily="34" charset="0"/>
            </a:endParaRPr>
          </a:p>
        </p:txBody>
      </p:sp>
      <p:sp>
        <p:nvSpPr>
          <p:cNvPr id="443" name="TextBox 442">
            <a:extLst>
              <a:ext uri="{FF2B5EF4-FFF2-40B4-BE49-F238E27FC236}">
                <a16:creationId xmlns:a16="http://schemas.microsoft.com/office/drawing/2014/main" id="{9A00210A-1FE8-A3C3-36FD-B19FEEA7D8E2}"/>
              </a:ext>
            </a:extLst>
          </p:cNvPr>
          <p:cNvSpPr txBox="1"/>
          <p:nvPr/>
        </p:nvSpPr>
        <p:spPr>
          <a:xfrm rot="19125109">
            <a:off x="1120896" y="5985998"/>
            <a:ext cx="2898843"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لماذا نحتاج بيانات المجتمع</a:t>
            </a:r>
            <a:endParaRPr lang="en-US" sz="1000" dirty="0">
              <a:solidFill>
                <a:schemeClr val="bg1"/>
              </a:solidFill>
              <a:cs typeface="Calibri" panose="020F0502020204030204" pitchFamily="34" charset="0"/>
            </a:endParaRPr>
          </a:p>
        </p:txBody>
      </p:sp>
      <p:sp>
        <p:nvSpPr>
          <p:cNvPr id="444" name="TextBox 443">
            <a:extLst>
              <a:ext uri="{FF2B5EF4-FFF2-40B4-BE49-F238E27FC236}">
                <a16:creationId xmlns:a16="http://schemas.microsoft.com/office/drawing/2014/main" id="{18AE2CEC-781C-5063-5BE9-548F61353200}"/>
              </a:ext>
            </a:extLst>
          </p:cNvPr>
          <p:cNvSpPr txBox="1"/>
          <p:nvPr/>
        </p:nvSpPr>
        <p:spPr>
          <a:xfrm rot="3319885">
            <a:off x="2826296" y="8105017"/>
            <a:ext cx="2534208" cy="246221"/>
          </a:xfrm>
          <a:prstGeom prst="rect">
            <a:avLst/>
          </a:prstGeom>
          <a:noFill/>
        </p:spPr>
        <p:txBody>
          <a:bodyPr wrap="square" rtlCol="0">
            <a:spAutoFit/>
          </a:bodyPr>
          <a:lstStyle/>
          <a:p>
            <a:r>
              <a:rPr lang="ar-JO" sz="1000" dirty="0">
                <a:solidFill>
                  <a:srgbClr val="FF6699"/>
                </a:solidFill>
                <a:cs typeface="Calibri" panose="020F0502020204030204" pitchFamily="34" charset="0"/>
              </a:rPr>
              <a:t>الأمور التي يجب فهمها</a:t>
            </a:r>
            <a:endParaRPr lang="en-US" sz="1000" dirty="0">
              <a:solidFill>
                <a:srgbClr val="FF6699"/>
              </a:solidFill>
              <a:cs typeface="Calibri" panose="020F0502020204030204" pitchFamily="34" charset="0"/>
            </a:endParaRPr>
          </a:p>
        </p:txBody>
      </p:sp>
      <p:sp>
        <p:nvSpPr>
          <p:cNvPr id="445" name="TextBox 444">
            <a:extLst>
              <a:ext uri="{FF2B5EF4-FFF2-40B4-BE49-F238E27FC236}">
                <a16:creationId xmlns:a16="http://schemas.microsoft.com/office/drawing/2014/main" id="{5E6ED3E0-2FE6-B6A9-FCEC-80B64653A817}"/>
              </a:ext>
            </a:extLst>
          </p:cNvPr>
          <p:cNvSpPr txBox="1"/>
          <p:nvPr/>
        </p:nvSpPr>
        <p:spPr>
          <a:xfrm rot="19125109">
            <a:off x="10538777" y="557349"/>
            <a:ext cx="2898843"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لماذا نحتاج بيانات المجتمع</a:t>
            </a:r>
            <a:endParaRPr lang="en-US" sz="1000" dirty="0">
              <a:solidFill>
                <a:schemeClr val="bg1"/>
              </a:solidFill>
              <a:cs typeface="Calibri" panose="020F0502020204030204" pitchFamily="34" charset="0"/>
            </a:endParaRPr>
          </a:p>
        </p:txBody>
      </p:sp>
      <p:sp>
        <p:nvSpPr>
          <p:cNvPr id="446" name="TextBox 445">
            <a:extLst>
              <a:ext uri="{FF2B5EF4-FFF2-40B4-BE49-F238E27FC236}">
                <a16:creationId xmlns:a16="http://schemas.microsoft.com/office/drawing/2014/main" id="{1954E4B5-B9D5-7457-EEB4-BC94E950F819}"/>
              </a:ext>
            </a:extLst>
          </p:cNvPr>
          <p:cNvSpPr txBox="1"/>
          <p:nvPr/>
        </p:nvSpPr>
        <p:spPr>
          <a:xfrm rot="3779962">
            <a:off x="10017694" y="3770273"/>
            <a:ext cx="2235527"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كيفية جمع بيانات المجتمع</a:t>
            </a:r>
            <a:endParaRPr lang="en-US" sz="1000" dirty="0">
              <a:solidFill>
                <a:schemeClr val="bg1"/>
              </a:solidFill>
              <a:cs typeface="Calibri" panose="020F0502020204030204" pitchFamily="34" charset="0"/>
            </a:endParaRPr>
          </a:p>
        </p:txBody>
      </p:sp>
      <p:sp>
        <p:nvSpPr>
          <p:cNvPr id="447" name="TextBox 446">
            <a:extLst>
              <a:ext uri="{FF2B5EF4-FFF2-40B4-BE49-F238E27FC236}">
                <a16:creationId xmlns:a16="http://schemas.microsoft.com/office/drawing/2014/main" id="{364B6F14-981B-F1F5-228F-98BAABB4FDC6}"/>
              </a:ext>
            </a:extLst>
          </p:cNvPr>
          <p:cNvSpPr txBox="1"/>
          <p:nvPr/>
        </p:nvSpPr>
        <p:spPr>
          <a:xfrm rot="3319885">
            <a:off x="13362445" y="1879605"/>
            <a:ext cx="2534208" cy="246221"/>
          </a:xfrm>
          <a:prstGeom prst="rect">
            <a:avLst/>
          </a:prstGeom>
          <a:noFill/>
        </p:spPr>
        <p:txBody>
          <a:bodyPr wrap="square" rtlCol="0">
            <a:spAutoFit/>
          </a:bodyPr>
          <a:lstStyle/>
          <a:p>
            <a:r>
              <a:rPr lang="ar-JO" sz="1000" dirty="0">
                <a:solidFill>
                  <a:srgbClr val="FF6699"/>
                </a:solidFill>
                <a:cs typeface="Calibri" panose="020F0502020204030204" pitchFamily="34" charset="0"/>
              </a:rPr>
              <a:t>الأمور التي يجب فهمها</a:t>
            </a:r>
            <a:endParaRPr lang="en-US" sz="1000" dirty="0">
              <a:solidFill>
                <a:srgbClr val="FF6699"/>
              </a:solidFill>
              <a:cs typeface="Calibri" panose="020F0502020204030204" pitchFamily="34" charset="0"/>
            </a:endParaRPr>
          </a:p>
        </p:txBody>
      </p:sp>
      <p:sp>
        <p:nvSpPr>
          <p:cNvPr id="448" name="TextBox 447">
            <a:extLst>
              <a:ext uri="{FF2B5EF4-FFF2-40B4-BE49-F238E27FC236}">
                <a16:creationId xmlns:a16="http://schemas.microsoft.com/office/drawing/2014/main" id="{27406E53-E6B7-CD7C-54F5-86ACAEC0DA5D}"/>
              </a:ext>
            </a:extLst>
          </p:cNvPr>
          <p:cNvSpPr txBox="1"/>
          <p:nvPr/>
        </p:nvSpPr>
        <p:spPr>
          <a:xfrm rot="4474799">
            <a:off x="9322333" y="8963837"/>
            <a:ext cx="2235527" cy="246221"/>
          </a:xfrm>
          <a:prstGeom prst="rect">
            <a:avLst/>
          </a:prstGeom>
          <a:noFill/>
        </p:spPr>
        <p:txBody>
          <a:bodyPr wrap="square" rtlCol="0">
            <a:spAutoFit/>
          </a:bodyPr>
          <a:lstStyle/>
          <a:p>
            <a:r>
              <a:rPr lang="ar-JO" sz="1000" dirty="0">
                <a:solidFill>
                  <a:schemeClr val="bg1"/>
                </a:solidFill>
                <a:cs typeface="Calibri" panose="020F0502020204030204" pitchFamily="34" charset="0"/>
              </a:rPr>
              <a:t>كيفية جمع بيانات المجتمع</a:t>
            </a:r>
            <a:endParaRPr lang="en-US" sz="1000" dirty="0">
              <a:solidFill>
                <a:schemeClr val="bg1"/>
              </a:solidFill>
              <a:cs typeface="Calibri" panose="020F0502020204030204" pitchFamily="34" charset="0"/>
            </a:endParaRPr>
          </a:p>
        </p:txBody>
      </p:sp>
      <p:sp>
        <p:nvSpPr>
          <p:cNvPr id="449" name="TextBox 448">
            <a:extLst>
              <a:ext uri="{FF2B5EF4-FFF2-40B4-BE49-F238E27FC236}">
                <a16:creationId xmlns:a16="http://schemas.microsoft.com/office/drawing/2014/main" id="{0ED7F0EB-974B-4582-5BE6-2B4CBA7FA347}"/>
              </a:ext>
            </a:extLst>
          </p:cNvPr>
          <p:cNvSpPr txBox="1"/>
          <p:nvPr/>
        </p:nvSpPr>
        <p:spPr>
          <a:xfrm rot="2577485">
            <a:off x="12698368" y="6986789"/>
            <a:ext cx="2534208" cy="246221"/>
          </a:xfrm>
          <a:prstGeom prst="rect">
            <a:avLst/>
          </a:prstGeom>
          <a:noFill/>
        </p:spPr>
        <p:txBody>
          <a:bodyPr wrap="square" rtlCol="0">
            <a:spAutoFit/>
          </a:bodyPr>
          <a:lstStyle/>
          <a:p>
            <a:r>
              <a:rPr lang="ar-JO" sz="1000" dirty="0">
                <a:solidFill>
                  <a:srgbClr val="FF6699"/>
                </a:solidFill>
                <a:cs typeface="Calibri" panose="020F0502020204030204" pitchFamily="34" charset="0"/>
              </a:rPr>
              <a:t>الأمور التي يجب فهمها</a:t>
            </a:r>
            <a:endParaRPr lang="en-US" sz="1000" dirty="0">
              <a:solidFill>
                <a:srgbClr val="FF6699"/>
              </a:solidFill>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14156690" y="9385300"/>
            <a:ext cx="664210" cy="0"/>
          </a:xfrm>
          <a:custGeom>
            <a:avLst/>
            <a:gdLst/>
            <a:ahLst/>
            <a:cxnLst/>
            <a:rect l="l" t="t" r="r" b="b"/>
            <a:pathLst>
              <a:path w="664210">
                <a:moveTo>
                  <a:pt x="0" y="0"/>
                </a:moveTo>
                <a:lnTo>
                  <a:pt x="663841" y="0"/>
                </a:lnTo>
              </a:path>
            </a:pathLst>
          </a:custGeom>
          <a:ln w="6350">
            <a:solidFill>
              <a:srgbClr val="992B7D"/>
            </a:solidFill>
          </a:ln>
        </p:spPr>
        <p:txBody>
          <a:bodyPr wrap="square" lIns="0" tIns="0" rIns="0" bIns="0" rtlCol="0"/>
          <a:lstStyle/>
          <a:p>
            <a:endParaRPr/>
          </a:p>
        </p:txBody>
      </p:sp>
      <p:sp>
        <p:nvSpPr>
          <p:cNvPr id="3" name="object 3"/>
          <p:cNvSpPr txBox="1"/>
          <p:nvPr/>
        </p:nvSpPr>
        <p:spPr>
          <a:xfrm>
            <a:off x="9086850" y="9385300"/>
            <a:ext cx="5734050" cy="1156792"/>
          </a:xfrm>
          <a:prstGeom prst="rect">
            <a:avLst/>
          </a:prstGeom>
        </p:spPr>
        <p:txBody>
          <a:bodyPr vert="horz" wrap="square" lIns="0" tIns="12700" rIns="0" bIns="0" rtlCol="0">
            <a:spAutoFit/>
          </a:bodyPr>
          <a:lstStyle/>
          <a:p>
            <a:pPr marL="12700" rtl="1">
              <a:lnSpc>
                <a:spcPct val="100000"/>
              </a:lnSpc>
              <a:spcBef>
                <a:spcPts val="100"/>
              </a:spcBef>
            </a:pPr>
            <a:r>
              <a:rPr lang="ar-JO" sz="1100" spc="-10" dirty="0">
                <a:solidFill>
                  <a:srgbClr val="992B7D"/>
                </a:solidFill>
                <a:latin typeface="Calibri" panose="020F0502020204030204" pitchFamily="34" charset="0"/>
                <a:cs typeface="Calibri" panose="020F0502020204030204" pitchFamily="34" charset="0"/>
              </a:rPr>
              <a:t>تواصل معنا: </a:t>
            </a:r>
            <a:endParaRPr sz="1100" dirty="0">
              <a:latin typeface="Calibri" panose="020F0502020204030204" pitchFamily="34" charset="0"/>
              <a:cs typeface="Calibri" panose="020F0502020204030204" pitchFamily="34" charset="0"/>
            </a:endParaRPr>
          </a:p>
          <a:p>
            <a:pPr marL="12700" marR="388620" algn="just" rtl="1">
              <a:lnSpc>
                <a:spcPts val="2600"/>
              </a:lnSpc>
              <a:spcBef>
                <a:spcPts val="130"/>
              </a:spcBef>
            </a:pPr>
            <a:r>
              <a:rPr lang="ar-JO" sz="950" spc="-10" dirty="0">
                <a:solidFill>
                  <a:srgbClr val="992B7D"/>
                </a:solidFill>
                <a:latin typeface="Calibri" panose="020F0502020204030204" pitchFamily="34" charset="0"/>
                <a:cs typeface="Calibri" panose="020F0502020204030204" pitchFamily="34" charset="0"/>
              </a:rPr>
              <a:t>في حال كان لديك أي ملاحظات أو أسئلة أو اقتراحات، يُرجى التواصل من خلال </a:t>
            </a:r>
            <a:r>
              <a:rPr lang="en-US" sz="950" u="sng" spc="-10" dirty="0">
                <a:solidFill>
                  <a:srgbClr val="992B7D"/>
                </a:solidFill>
                <a:uFill>
                  <a:solidFill>
                    <a:srgbClr val="992B7D"/>
                  </a:solidFill>
                </a:uFill>
                <a:latin typeface="Calibri" panose="020F0502020204030204" pitchFamily="34" charset="0"/>
                <a:cs typeface="Calibri" panose="020F0502020204030204" pitchFamily="34" charset="0"/>
                <a:hlinkClick r:id="rId2"/>
              </a:rPr>
              <a:t>cea.geneva@ifrc.org</a:t>
            </a:r>
            <a:r>
              <a:rPr lang="en-US" sz="950" spc="-10" dirty="0">
                <a:solidFill>
                  <a:srgbClr val="992B7D"/>
                </a:solidFill>
                <a:latin typeface="Calibri" panose="020F0502020204030204" pitchFamily="34" charset="0"/>
                <a:cs typeface="Calibri" panose="020F0502020204030204" pitchFamily="34" charset="0"/>
              </a:rPr>
              <a:t> </a:t>
            </a:r>
            <a:endParaRPr lang="ar-JO" sz="950" spc="-10" dirty="0">
              <a:solidFill>
                <a:srgbClr val="992B7D"/>
              </a:solidFill>
              <a:latin typeface="Calibri" panose="020F0502020204030204" pitchFamily="34" charset="0"/>
              <a:cs typeface="Calibri" panose="020F0502020204030204" pitchFamily="34" charset="0"/>
            </a:endParaRPr>
          </a:p>
          <a:p>
            <a:pPr marL="12700" marR="388620" algn="just" rtl="1">
              <a:lnSpc>
                <a:spcPts val="2600"/>
              </a:lnSpc>
              <a:spcBef>
                <a:spcPts val="130"/>
              </a:spcBef>
            </a:pPr>
            <a:r>
              <a:rPr lang="ar-JO" sz="950" spc="-10" dirty="0">
                <a:solidFill>
                  <a:srgbClr val="992B7D"/>
                </a:solidFill>
                <a:latin typeface="Calibri" panose="020F0502020204030204" pitchFamily="34" charset="0"/>
                <a:cs typeface="Calibri" panose="020F0502020204030204" pitchFamily="34" charset="0"/>
              </a:rPr>
              <a:t>للحصول على قائمة كاملة بالموارد المتوفرة في هذه المجموعة ومسرد المصطلحات، انظر </a:t>
            </a:r>
            <a:r>
              <a:rPr lang="ar-JO" sz="950" spc="-10" dirty="0">
                <a:solidFill>
                  <a:srgbClr val="992B7D"/>
                </a:solidFill>
                <a:latin typeface="Calibri" panose="020F0502020204030204" pitchFamily="34" charset="0"/>
                <a:cs typeface="Calibri" panose="020F0502020204030204" pitchFamily="34" charset="0"/>
                <a:hlinkClick r:id="rId3"/>
              </a:rPr>
              <a:t>هنا</a:t>
            </a:r>
            <a:r>
              <a:rPr lang="ar-JO" sz="950" spc="-10" dirty="0">
                <a:solidFill>
                  <a:srgbClr val="992B7D"/>
                </a:solidFill>
                <a:latin typeface="Calibri" panose="020F0502020204030204" pitchFamily="34" charset="0"/>
                <a:cs typeface="Calibri" panose="020F0502020204030204" pitchFamily="34" charset="0"/>
              </a:rPr>
              <a:t>. للحصول على موارد إضافية، بما في ذلك دراسات الحالة، قم بمراجعة مركز المشاركة المجتمعية على:</a:t>
            </a:r>
            <a:r>
              <a:rPr lang="en-US" sz="950" spc="-10" dirty="0">
                <a:solidFill>
                  <a:srgbClr val="992B7D"/>
                </a:solidFill>
                <a:latin typeface="Calibri" panose="020F0502020204030204" pitchFamily="34" charset="0"/>
                <a:cs typeface="Calibri" panose="020F0502020204030204" pitchFamily="34" charset="0"/>
              </a:rPr>
              <a:t>www.communityengagementhub.org</a:t>
            </a:r>
            <a:endParaRPr lang="ar-JO" sz="950" spc="-10" dirty="0">
              <a:solidFill>
                <a:srgbClr val="992B7D"/>
              </a:solidFill>
              <a:latin typeface="Calibri" panose="020F0502020204030204" pitchFamily="34" charset="0"/>
              <a:cs typeface="Calibri" panose="020F0502020204030204" pitchFamily="34" charset="0"/>
            </a:endParaRPr>
          </a:p>
        </p:txBody>
      </p:sp>
      <p:grpSp>
        <p:nvGrpSpPr>
          <p:cNvPr id="4" name="object 4"/>
          <p:cNvGrpSpPr/>
          <p:nvPr/>
        </p:nvGrpSpPr>
        <p:grpSpPr>
          <a:xfrm>
            <a:off x="0" y="0"/>
            <a:ext cx="7560309" cy="6794500"/>
            <a:chOff x="0" y="0"/>
            <a:chExt cx="7560309" cy="6794500"/>
          </a:xfrm>
        </p:grpSpPr>
        <p:pic>
          <p:nvPicPr>
            <p:cNvPr id="5" name="object 5"/>
            <p:cNvPicPr/>
            <p:nvPr/>
          </p:nvPicPr>
          <p:blipFill>
            <a:blip r:embed="rId4" cstate="print"/>
            <a:stretch>
              <a:fillRect/>
            </a:stretch>
          </p:blipFill>
          <p:spPr>
            <a:xfrm>
              <a:off x="0" y="0"/>
              <a:ext cx="7559992" cy="6794500"/>
            </a:xfrm>
            <a:prstGeom prst="rect">
              <a:avLst/>
            </a:prstGeom>
          </p:spPr>
        </p:pic>
        <p:sp>
          <p:nvSpPr>
            <p:cNvPr id="6" name="object 6"/>
            <p:cNvSpPr/>
            <p:nvPr/>
          </p:nvSpPr>
          <p:spPr>
            <a:xfrm>
              <a:off x="5560779" y="0"/>
              <a:ext cx="1999614" cy="1747520"/>
            </a:xfrm>
            <a:custGeom>
              <a:avLst/>
              <a:gdLst/>
              <a:ahLst/>
              <a:cxnLst/>
              <a:rect l="l" t="t" r="r" b="b"/>
              <a:pathLst>
                <a:path w="1999615" h="1747520">
                  <a:moveTo>
                    <a:pt x="222478" y="0"/>
                  </a:moveTo>
                  <a:lnTo>
                    <a:pt x="184203" y="52411"/>
                  </a:lnTo>
                  <a:lnTo>
                    <a:pt x="159974" y="89589"/>
                  </a:lnTo>
                  <a:lnTo>
                    <a:pt x="137285" y="127718"/>
                  </a:lnTo>
                  <a:lnTo>
                    <a:pt x="116178" y="166761"/>
                  </a:lnTo>
                  <a:lnTo>
                    <a:pt x="96692" y="206679"/>
                  </a:lnTo>
                  <a:lnTo>
                    <a:pt x="78870" y="247433"/>
                  </a:lnTo>
                  <a:lnTo>
                    <a:pt x="62751" y="288986"/>
                  </a:lnTo>
                  <a:lnTo>
                    <a:pt x="48375" y="331299"/>
                  </a:lnTo>
                  <a:lnTo>
                    <a:pt x="35785" y="374334"/>
                  </a:lnTo>
                  <a:lnTo>
                    <a:pt x="25020" y="418052"/>
                  </a:lnTo>
                  <a:lnTo>
                    <a:pt x="16121" y="462417"/>
                  </a:lnTo>
                  <a:lnTo>
                    <a:pt x="9129" y="507388"/>
                  </a:lnTo>
                  <a:lnTo>
                    <a:pt x="4084" y="552929"/>
                  </a:lnTo>
                  <a:lnTo>
                    <a:pt x="1027" y="599000"/>
                  </a:lnTo>
                  <a:lnTo>
                    <a:pt x="0" y="645564"/>
                  </a:lnTo>
                  <a:lnTo>
                    <a:pt x="1027" y="692129"/>
                  </a:lnTo>
                  <a:lnTo>
                    <a:pt x="4084" y="738202"/>
                  </a:lnTo>
                  <a:lnTo>
                    <a:pt x="9129" y="783743"/>
                  </a:lnTo>
                  <a:lnTo>
                    <a:pt x="16121" y="828715"/>
                  </a:lnTo>
                  <a:lnTo>
                    <a:pt x="25020" y="873080"/>
                  </a:lnTo>
                  <a:lnTo>
                    <a:pt x="35785" y="916800"/>
                  </a:lnTo>
                  <a:lnTo>
                    <a:pt x="48375" y="959836"/>
                  </a:lnTo>
                  <a:lnTo>
                    <a:pt x="62751" y="1002149"/>
                  </a:lnTo>
                  <a:lnTo>
                    <a:pt x="78870" y="1043703"/>
                  </a:lnTo>
                  <a:lnTo>
                    <a:pt x="96692" y="1084457"/>
                  </a:lnTo>
                  <a:lnTo>
                    <a:pt x="116178" y="1124376"/>
                  </a:lnTo>
                  <a:lnTo>
                    <a:pt x="137285" y="1163419"/>
                  </a:lnTo>
                  <a:lnTo>
                    <a:pt x="159974" y="1201549"/>
                  </a:lnTo>
                  <a:lnTo>
                    <a:pt x="184203" y="1238727"/>
                  </a:lnTo>
                  <a:lnTo>
                    <a:pt x="209933" y="1274916"/>
                  </a:lnTo>
                  <a:lnTo>
                    <a:pt x="237122" y="1310077"/>
                  </a:lnTo>
                  <a:lnTo>
                    <a:pt x="265729" y="1344172"/>
                  </a:lnTo>
                  <a:lnTo>
                    <a:pt x="295715" y="1377162"/>
                  </a:lnTo>
                  <a:lnTo>
                    <a:pt x="327038" y="1409010"/>
                  </a:lnTo>
                  <a:lnTo>
                    <a:pt x="359658" y="1439677"/>
                  </a:lnTo>
                  <a:lnTo>
                    <a:pt x="393534" y="1469125"/>
                  </a:lnTo>
                  <a:lnTo>
                    <a:pt x="428625" y="1497315"/>
                  </a:lnTo>
                  <a:lnTo>
                    <a:pt x="464890" y="1524210"/>
                  </a:lnTo>
                  <a:lnTo>
                    <a:pt x="502290" y="1549772"/>
                  </a:lnTo>
                  <a:lnTo>
                    <a:pt x="540783" y="1573961"/>
                  </a:lnTo>
                  <a:lnTo>
                    <a:pt x="580329" y="1596740"/>
                  </a:lnTo>
                  <a:lnTo>
                    <a:pt x="620887" y="1618070"/>
                  </a:lnTo>
                  <a:lnTo>
                    <a:pt x="662416" y="1637914"/>
                  </a:lnTo>
                  <a:lnTo>
                    <a:pt x="704876" y="1656233"/>
                  </a:lnTo>
                  <a:lnTo>
                    <a:pt x="748226" y="1672988"/>
                  </a:lnTo>
                  <a:lnTo>
                    <a:pt x="792425" y="1688143"/>
                  </a:lnTo>
                  <a:lnTo>
                    <a:pt x="837433" y="1701657"/>
                  </a:lnTo>
                  <a:lnTo>
                    <a:pt x="883209" y="1713494"/>
                  </a:lnTo>
                  <a:lnTo>
                    <a:pt x="929712" y="1723614"/>
                  </a:lnTo>
                  <a:lnTo>
                    <a:pt x="976902" y="1731980"/>
                  </a:lnTo>
                  <a:lnTo>
                    <a:pt x="1024738" y="1738554"/>
                  </a:lnTo>
                  <a:lnTo>
                    <a:pt x="1073179" y="1743297"/>
                  </a:lnTo>
                  <a:lnTo>
                    <a:pt x="1122184" y="1746170"/>
                  </a:lnTo>
                  <a:lnTo>
                    <a:pt x="1171714" y="1747137"/>
                  </a:lnTo>
                  <a:lnTo>
                    <a:pt x="1221244" y="1746170"/>
                  </a:lnTo>
                  <a:lnTo>
                    <a:pt x="1270250" y="1743297"/>
                  </a:lnTo>
                  <a:lnTo>
                    <a:pt x="1318691" y="1738554"/>
                  </a:lnTo>
                  <a:lnTo>
                    <a:pt x="1366527" y="1731980"/>
                  </a:lnTo>
                  <a:lnTo>
                    <a:pt x="1413716" y="1723614"/>
                  </a:lnTo>
                  <a:lnTo>
                    <a:pt x="1460219" y="1713494"/>
                  </a:lnTo>
                  <a:lnTo>
                    <a:pt x="1505995" y="1701657"/>
                  </a:lnTo>
                  <a:lnTo>
                    <a:pt x="1551003" y="1688143"/>
                  </a:lnTo>
                  <a:lnTo>
                    <a:pt x="1595202" y="1672988"/>
                  </a:lnTo>
                  <a:lnTo>
                    <a:pt x="1638552" y="1656233"/>
                  </a:lnTo>
                  <a:lnTo>
                    <a:pt x="1681012" y="1637914"/>
                  </a:lnTo>
                  <a:lnTo>
                    <a:pt x="1722541" y="1618070"/>
                  </a:lnTo>
                  <a:lnTo>
                    <a:pt x="1763099" y="1596740"/>
                  </a:lnTo>
                  <a:lnTo>
                    <a:pt x="1802645" y="1573961"/>
                  </a:lnTo>
                  <a:lnTo>
                    <a:pt x="1841138" y="1549772"/>
                  </a:lnTo>
                  <a:lnTo>
                    <a:pt x="1878538" y="1524210"/>
                  </a:lnTo>
                  <a:lnTo>
                    <a:pt x="1914804" y="1497315"/>
                  </a:lnTo>
                  <a:lnTo>
                    <a:pt x="1949895" y="1469125"/>
                  </a:lnTo>
                  <a:lnTo>
                    <a:pt x="1983771" y="1439677"/>
                  </a:lnTo>
                  <a:lnTo>
                    <a:pt x="1999225" y="1425148"/>
                  </a:lnTo>
                  <a:lnTo>
                    <a:pt x="222478" y="0"/>
                  </a:lnTo>
                  <a:close/>
                </a:path>
              </a:pathLst>
            </a:custGeom>
            <a:solidFill>
              <a:srgbClr val="FFFFFF">
                <a:alpha val="58000"/>
              </a:srgbClr>
            </a:solidFill>
          </p:spPr>
          <p:txBody>
            <a:bodyPr wrap="square" lIns="0" tIns="0" rIns="0" bIns="0" rtlCol="0"/>
            <a:lstStyle/>
            <a:p>
              <a:endParaRPr/>
            </a:p>
          </p:txBody>
        </p:sp>
        <p:sp>
          <p:nvSpPr>
            <p:cNvPr id="7" name="object 7"/>
            <p:cNvSpPr/>
            <p:nvPr/>
          </p:nvSpPr>
          <p:spPr>
            <a:xfrm>
              <a:off x="5605797" y="0"/>
              <a:ext cx="1954530" cy="1746250"/>
            </a:xfrm>
            <a:custGeom>
              <a:avLst/>
              <a:gdLst/>
              <a:ahLst/>
              <a:cxnLst/>
              <a:rect l="l" t="t" r="r" b="b"/>
              <a:pathLst>
                <a:path w="1954529" h="1746250">
                  <a:moveTo>
                    <a:pt x="259238" y="0"/>
                  </a:moveTo>
                  <a:lnTo>
                    <a:pt x="213639" y="55230"/>
                  </a:lnTo>
                  <a:lnTo>
                    <a:pt x="187495" y="90831"/>
                  </a:lnTo>
                  <a:lnTo>
                    <a:pt x="162866" y="127456"/>
                  </a:lnTo>
                  <a:lnTo>
                    <a:pt x="139796" y="165066"/>
                  </a:lnTo>
                  <a:lnTo>
                    <a:pt x="118327" y="203619"/>
                  </a:lnTo>
                  <a:lnTo>
                    <a:pt x="98500" y="243078"/>
                  </a:lnTo>
                  <a:lnTo>
                    <a:pt x="80360" y="283400"/>
                  </a:lnTo>
                  <a:lnTo>
                    <a:pt x="63949" y="324546"/>
                  </a:lnTo>
                  <a:lnTo>
                    <a:pt x="49309" y="366477"/>
                  </a:lnTo>
                  <a:lnTo>
                    <a:pt x="36482" y="409152"/>
                  </a:lnTo>
                  <a:lnTo>
                    <a:pt x="25512" y="452531"/>
                  </a:lnTo>
                  <a:lnTo>
                    <a:pt x="16441" y="496574"/>
                  </a:lnTo>
                  <a:lnTo>
                    <a:pt x="9312" y="541241"/>
                  </a:lnTo>
                  <a:lnTo>
                    <a:pt x="4167" y="586492"/>
                  </a:lnTo>
                  <a:lnTo>
                    <a:pt x="1048" y="632286"/>
                  </a:lnTo>
                  <a:lnTo>
                    <a:pt x="0" y="678585"/>
                  </a:lnTo>
                  <a:lnTo>
                    <a:pt x="1048" y="724884"/>
                  </a:lnTo>
                  <a:lnTo>
                    <a:pt x="4167" y="770678"/>
                  </a:lnTo>
                  <a:lnTo>
                    <a:pt x="9312" y="815929"/>
                  </a:lnTo>
                  <a:lnTo>
                    <a:pt x="16441" y="860596"/>
                  </a:lnTo>
                  <a:lnTo>
                    <a:pt x="25512" y="904640"/>
                  </a:lnTo>
                  <a:lnTo>
                    <a:pt x="36482" y="948019"/>
                  </a:lnTo>
                  <a:lnTo>
                    <a:pt x="49309" y="990694"/>
                  </a:lnTo>
                  <a:lnTo>
                    <a:pt x="63949" y="1032625"/>
                  </a:lnTo>
                  <a:lnTo>
                    <a:pt x="80360" y="1073772"/>
                  </a:lnTo>
                  <a:lnTo>
                    <a:pt x="98500" y="1114094"/>
                  </a:lnTo>
                  <a:lnTo>
                    <a:pt x="118327" y="1153553"/>
                  </a:lnTo>
                  <a:lnTo>
                    <a:pt x="139796" y="1192107"/>
                  </a:lnTo>
                  <a:lnTo>
                    <a:pt x="162866" y="1229717"/>
                  </a:lnTo>
                  <a:lnTo>
                    <a:pt x="187495" y="1266343"/>
                  </a:lnTo>
                  <a:lnTo>
                    <a:pt x="213639" y="1301944"/>
                  </a:lnTo>
                  <a:lnTo>
                    <a:pt x="241257" y="1336480"/>
                  </a:lnTo>
                  <a:lnTo>
                    <a:pt x="270304" y="1369913"/>
                  </a:lnTo>
                  <a:lnTo>
                    <a:pt x="300740" y="1402200"/>
                  </a:lnTo>
                  <a:lnTo>
                    <a:pt x="332520" y="1433303"/>
                  </a:lnTo>
                  <a:lnTo>
                    <a:pt x="365604" y="1463181"/>
                  </a:lnTo>
                  <a:lnTo>
                    <a:pt x="399947" y="1491795"/>
                  </a:lnTo>
                  <a:lnTo>
                    <a:pt x="435508" y="1519104"/>
                  </a:lnTo>
                  <a:lnTo>
                    <a:pt x="472244" y="1545068"/>
                  </a:lnTo>
                  <a:lnTo>
                    <a:pt x="510112" y="1569647"/>
                  </a:lnTo>
                  <a:lnTo>
                    <a:pt x="549069" y="1592801"/>
                  </a:lnTo>
                  <a:lnTo>
                    <a:pt x="589074" y="1614490"/>
                  </a:lnTo>
                  <a:lnTo>
                    <a:pt x="630083" y="1634675"/>
                  </a:lnTo>
                  <a:lnTo>
                    <a:pt x="672053" y="1653314"/>
                  </a:lnTo>
                  <a:lnTo>
                    <a:pt x="714943" y="1670368"/>
                  </a:lnTo>
                  <a:lnTo>
                    <a:pt x="758710" y="1685797"/>
                  </a:lnTo>
                  <a:lnTo>
                    <a:pt x="803311" y="1699561"/>
                  </a:lnTo>
                  <a:lnTo>
                    <a:pt x="848703" y="1711620"/>
                  </a:lnTo>
                  <a:lnTo>
                    <a:pt x="894844" y="1721933"/>
                  </a:lnTo>
                  <a:lnTo>
                    <a:pt x="941691" y="1730461"/>
                  </a:lnTo>
                  <a:lnTo>
                    <a:pt x="989202" y="1737163"/>
                  </a:lnTo>
                  <a:lnTo>
                    <a:pt x="1037334" y="1742001"/>
                  </a:lnTo>
                  <a:lnTo>
                    <a:pt x="1086044" y="1744932"/>
                  </a:lnTo>
                  <a:lnTo>
                    <a:pt x="1135291" y="1745918"/>
                  </a:lnTo>
                  <a:lnTo>
                    <a:pt x="1184537" y="1744932"/>
                  </a:lnTo>
                  <a:lnTo>
                    <a:pt x="1233247" y="1742001"/>
                  </a:lnTo>
                  <a:lnTo>
                    <a:pt x="1281379" y="1737163"/>
                  </a:lnTo>
                  <a:lnTo>
                    <a:pt x="1328890" y="1730461"/>
                  </a:lnTo>
                  <a:lnTo>
                    <a:pt x="1375737" y="1721933"/>
                  </a:lnTo>
                  <a:lnTo>
                    <a:pt x="1421878" y="1711620"/>
                  </a:lnTo>
                  <a:lnTo>
                    <a:pt x="1467270" y="1699561"/>
                  </a:lnTo>
                  <a:lnTo>
                    <a:pt x="1511871" y="1685797"/>
                  </a:lnTo>
                  <a:lnTo>
                    <a:pt x="1555638" y="1670368"/>
                  </a:lnTo>
                  <a:lnTo>
                    <a:pt x="1598528" y="1653314"/>
                  </a:lnTo>
                  <a:lnTo>
                    <a:pt x="1640499" y="1634675"/>
                  </a:lnTo>
                  <a:lnTo>
                    <a:pt x="1681508" y="1614490"/>
                  </a:lnTo>
                  <a:lnTo>
                    <a:pt x="1721512" y="1592801"/>
                  </a:lnTo>
                  <a:lnTo>
                    <a:pt x="1760470" y="1569647"/>
                  </a:lnTo>
                  <a:lnTo>
                    <a:pt x="1798338" y="1545068"/>
                  </a:lnTo>
                  <a:lnTo>
                    <a:pt x="1835073" y="1519104"/>
                  </a:lnTo>
                  <a:lnTo>
                    <a:pt x="1870634" y="1491795"/>
                  </a:lnTo>
                  <a:lnTo>
                    <a:pt x="1904977" y="1463181"/>
                  </a:lnTo>
                  <a:lnTo>
                    <a:pt x="1938061" y="1433303"/>
                  </a:lnTo>
                  <a:lnTo>
                    <a:pt x="1954207" y="1417501"/>
                  </a:lnTo>
                  <a:lnTo>
                    <a:pt x="259238" y="0"/>
                  </a:lnTo>
                  <a:close/>
                </a:path>
              </a:pathLst>
            </a:custGeom>
            <a:solidFill>
              <a:srgbClr val="A92886"/>
            </a:solidFill>
          </p:spPr>
          <p:txBody>
            <a:bodyPr wrap="square" lIns="0" tIns="0" rIns="0" bIns="0" rtlCol="0"/>
            <a:lstStyle/>
            <a:p>
              <a:endParaRPr/>
            </a:p>
          </p:txBody>
        </p:sp>
      </p:grpSp>
      <p:sp>
        <p:nvSpPr>
          <p:cNvPr id="8" name="object 8"/>
          <p:cNvSpPr txBox="1"/>
          <p:nvPr/>
        </p:nvSpPr>
        <p:spPr>
          <a:xfrm>
            <a:off x="5892900" y="191165"/>
            <a:ext cx="1499870" cy="1035796"/>
          </a:xfrm>
          <a:prstGeom prst="rect">
            <a:avLst/>
          </a:prstGeom>
        </p:spPr>
        <p:txBody>
          <a:bodyPr vert="horz" wrap="square" lIns="0" tIns="7620" rIns="0" bIns="0" rtlCol="0">
            <a:spAutoFit/>
          </a:bodyPr>
          <a:lstStyle/>
          <a:p>
            <a:pPr marL="14604" marR="5080" indent="2540" rtl="1">
              <a:lnSpc>
                <a:spcPct val="104200"/>
              </a:lnSpc>
              <a:spcBef>
                <a:spcPts val="60"/>
              </a:spcBef>
            </a:pPr>
            <a:r>
              <a:rPr lang="ar-JO" sz="800" spc="-35" dirty="0">
                <a:solidFill>
                  <a:srgbClr val="FFFFFF"/>
                </a:solidFill>
                <a:latin typeface="Arial Narrow"/>
                <a:cs typeface="Arial Narrow"/>
              </a:rPr>
              <a:t>بنغلاديش 2022 - متطوعون مجتمعيون في الهلال الأحمر البنغلاديشي يساعدون في الحفاظ على جزيرة باشان تشار نظيفة وصالحة للعيش. حيث يقدمون دعمًا هامًا  للأشخاص الذين انتقلوا إلى الجزيرة من مخيمات كوكس بازار، بعد نزوحهم من ميانمار قبل بضع سنوات.</a:t>
            </a:r>
          </a:p>
          <a:p>
            <a:pPr marL="14604" marR="5080" indent="2540" rtl="1">
              <a:lnSpc>
                <a:spcPct val="104200"/>
              </a:lnSpc>
              <a:spcBef>
                <a:spcPts val="60"/>
              </a:spcBef>
            </a:pPr>
            <a:r>
              <a:rPr lang="ar-JO" sz="800" spc="-35" dirty="0">
                <a:solidFill>
                  <a:srgbClr val="FFFFFF"/>
                </a:solidFill>
                <a:latin typeface="Arial Narrow"/>
                <a:cs typeface="Arial Narrow"/>
              </a:rPr>
              <a:t>© ساجد حسن/الاتحاد الدولي لجمعيات الصليب الأحمر والهلال الأحمر</a:t>
            </a:r>
            <a:endParaRPr sz="800" dirty="0">
              <a:latin typeface="Arial Narrow"/>
              <a:cs typeface="Arial Narrow"/>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1206</TotalTime>
  <Words>1555</Words>
  <Application>Microsoft Office PowerPoint</Application>
  <PresentationFormat>Custom</PresentationFormat>
  <Paragraphs>548</Paragraphs>
  <Slides>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7</vt:i4>
      </vt:variant>
    </vt:vector>
  </HeadingPairs>
  <TitlesOfParts>
    <vt:vector size="15" baseType="lpstr">
      <vt:lpstr>Arial</vt:lpstr>
      <vt:lpstr>Arial Black</vt:lpstr>
      <vt:lpstr>Arial Narrow</vt:lpstr>
      <vt:lpstr>Calibri</vt:lpstr>
      <vt:lpstr>Century Gothic</vt:lpstr>
      <vt:lpstr>Tahoma</vt:lpstr>
      <vt:lpstr>Verdana</vt:lpstr>
      <vt:lpstr>Office Theme</vt:lpstr>
      <vt:lpstr>مجموعة أدوات الملاحظات والإنطباعات الخاصة بالإتحاد الدولي لجمعيات الصليب الأحمر والهلال الأحمر  </vt:lpstr>
      <vt:lpstr>PowerPoint Presentation</vt:lpstr>
      <vt:lpstr>PowerPoint Presentation</vt:lpstr>
      <vt:lpstr>لمحة عامة</vt:lpstr>
      <vt:lpstr>PowerPoint Presentation</vt:lpstr>
      <vt:lpstr>دورات بيانات المجتمع</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مجموعة أدوات الملاحظات والإنطباعات الخاصة بالإتحاد الدولي لجمعيات الصليب الأحمر والهلال الأحمر  </dc:title>
  <cp:lastModifiedBy>montaser obied</cp:lastModifiedBy>
  <cp:revision>18</cp:revision>
  <dcterms:created xsi:type="dcterms:W3CDTF">2023-11-08T11:35:19Z</dcterms:created>
  <dcterms:modified xsi:type="dcterms:W3CDTF">2023-11-13T09:12:32Z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2022-10-23T00:00:00Z</vt:filetime>
  </property>
  <property fmtid="{D5CDD505-2E9C-101B-9397-08002B2CF9AE}" pid="3" name="Creator">
    <vt:lpwstr>Adobe InDesign 18.0 (Macintosh)</vt:lpwstr>
  </property>
  <property fmtid="{D5CDD505-2E9C-101B-9397-08002B2CF9AE}" pid="4" name="LastSaved">
    <vt:filetime>2023-11-08T00:00:00Z</vt:filetime>
  </property>
  <property fmtid="{D5CDD505-2E9C-101B-9397-08002B2CF9AE}" pid="5" name="Producer">
    <vt:lpwstr>Adobe PDF Library 17.0</vt:lpwstr>
  </property>
</Properties>
</file>