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E3_367D350F.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7"/>
  </p:notesMasterIdLst>
  <p:sldIdLst>
    <p:sldId id="705" r:id="rId3"/>
    <p:sldId id="725" r:id="rId4"/>
    <p:sldId id="481" r:id="rId5"/>
    <p:sldId id="722" r:id="rId6"/>
    <p:sldId id="724" r:id="rId7"/>
    <p:sldId id="712" r:id="rId8"/>
    <p:sldId id="714" r:id="rId9"/>
    <p:sldId id="716" r:id="rId10"/>
    <p:sldId id="718" r:id="rId11"/>
    <p:sldId id="709" r:id="rId12"/>
    <p:sldId id="710" r:id="rId13"/>
    <p:sldId id="707" r:id="rId14"/>
    <p:sldId id="720" r:id="rId15"/>
    <p:sldId id="72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50CDA-B641-C04D-0010-0E3A51C448B1}" name="Gortzak, Inez" initials="IG" userId="S::igortzak@redcross.nl::76a0ba77-34fa-4574-9fc2-6b5ebf427e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20D8B-B6CF-435E-9CA7-8328B3275EB3}" v="1605" dt="2025-01-09T15:58:48.713"/>
    <p1510:client id="{E7178F7F-8EE1-677E-8A7E-200D8422CD29}" v="839" dt="2025-01-09T17:59:57.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comments/modernComment_1E3_367D350F.xml><?xml version="1.0" encoding="utf-8"?>
<p188:cmLst xmlns:a="http://schemas.openxmlformats.org/drawingml/2006/main" xmlns:r="http://schemas.openxmlformats.org/officeDocument/2006/relationships" xmlns:p188="http://schemas.microsoft.com/office/powerpoint/2018/8/main">
  <p188:cm id="{C86676B4-98A8-4368-B0C5-1E72222898C3}" authorId="{54450CDA-B641-C04D-0010-0E3A51C448B1}" status="resolved" created="2025-01-09T16:01:11.321" complete="100000">
    <ac:txMkLst xmlns:ac="http://schemas.microsoft.com/office/drawing/2013/main/command">
      <pc:docMk xmlns:pc="http://schemas.microsoft.com/office/powerpoint/2013/main/command"/>
      <pc:sldMk xmlns:pc="http://schemas.microsoft.com/office/powerpoint/2013/main/command" cId="914175247" sldId="483"/>
      <ac:spMk id="2" creationId="{3D89AD64-8D21-8CEE-E4EF-07712029CEE0}"/>
      <ac:txMk cp="6" len="18">
        <ac:context len="45" hash="261535010"/>
      </ac:txMk>
    </ac:txMkLst>
    <p188:pos x="5575438" y="119055"/>
    <p188:txBody>
      <a:bodyPr/>
      <a:lstStyle/>
      <a:p>
        <a:r>
          <a:rPr lang="nl-NL"/>
          <a:t>Mention cross cutting aspect in one of the bullet points here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9DCEA5FC-4640-45AF-B712-7A4FD94AEF0D}">
      <dgm:prSet phldrT="[Text]" custT="1"/>
      <dgm:spPr/>
      <dgm:t>
        <a:bodyPr rtlCol="0"/>
        <a:lstStyle/>
        <a:p>
          <a:pPr>
            <a:defRPr b="1"/>
          </a:pPr>
          <a:r>
            <a:rPr lang="nl-NL" sz="1600" b="1" noProof="0" dirty="0">
              <a:solidFill>
                <a:schemeClr val="tx1">
                  <a:lumMod val="65000"/>
                  <a:lumOff val="35000"/>
                </a:schemeClr>
              </a:solidFill>
            </a:rPr>
            <a:t>2023</a:t>
          </a:r>
          <a:br>
            <a:rPr lang="nl-NL" sz="1600" b="1" noProof="0" dirty="0">
              <a:solidFill>
                <a:schemeClr val="tx1">
                  <a:lumMod val="65000"/>
                  <a:lumOff val="35000"/>
                </a:schemeClr>
              </a:solidFill>
            </a:rPr>
          </a:br>
          <a:r>
            <a:rPr lang="nl-NL" sz="1600" b="0" noProof="0" dirty="0">
              <a:solidFill>
                <a:schemeClr val="tx1">
                  <a:lumMod val="65000"/>
                  <a:lumOff val="35000"/>
                </a:schemeClr>
              </a:solidFill>
            </a:rPr>
            <a:t>Kick-off </a:t>
          </a:r>
          <a:r>
            <a:rPr lang="nl-NL" sz="1600" b="0" noProof="0" dirty="0" err="1">
              <a:solidFill>
                <a:schemeClr val="tx1">
                  <a:lumMod val="65000"/>
                  <a:lumOff val="35000"/>
                </a:schemeClr>
              </a:solidFill>
            </a:rPr>
            <a:t>essential</a:t>
          </a:r>
          <a:r>
            <a:rPr lang="nl-NL" sz="1600" b="0" noProof="0" dirty="0">
              <a:solidFill>
                <a:schemeClr val="tx1">
                  <a:lumMod val="65000"/>
                  <a:lumOff val="35000"/>
                </a:schemeClr>
              </a:solidFill>
            </a:rPr>
            <a:t> </a:t>
          </a:r>
          <a:r>
            <a:rPr lang="nl-NL" sz="1600" b="0" noProof="0" dirty="0" err="1">
              <a:solidFill>
                <a:schemeClr val="tx1">
                  <a:lumMod val="65000"/>
                  <a:lumOff val="35000"/>
                </a:schemeClr>
              </a:solidFill>
            </a:rPr>
            <a:t>themes</a:t>
          </a:r>
          <a:r>
            <a:rPr lang="nl-NL" sz="1600" b="0" noProof="0" dirty="0">
              <a:solidFill>
                <a:schemeClr val="tx1">
                  <a:lumMod val="65000"/>
                  <a:lumOff val="35000"/>
                </a:schemeClr>
              </a:solidFill>
            </a:rPr>
            <a:t> </a:t>
          </a:r>
          <a:r>
            <a:rPr lang="nl-NL" sz="1600" b="0" noProof="0" dirty="0" err="1">
              <a:solidFill>
                <a:schemeClr val="tx1">
                  <a:lumMod val="65000"/>
                  <a:lumOff val="35000"/>
                </a:schemeClr>
              </a:solidFill>
            </a:rPr>
            <a:t>strategy</a:t>
          </a:r>
          <a:r>
            <a:rPr lang="nl-NL" sz="1100" noProof="0" dirty="0">
              <a:solidFill>
                <a:schemeClr val="tx1">
                  <a:lumMod val="65000"/>
                  <a:lumOff val="35000"/>
                </a:schemeClr>
              </a:solidFill>
            </a:rPr>
            <a:t/>
          </a:r>
          <a:br>
            <a:rPr lang="nl-NL" sz="1100" noProof="0" dirty="0">
              <a:solidFill>
                <a:schemeClr val="tx1">
                  <a:lumMod val="65000"/>
                  <a:lumOff val="35000"/>
                </a:schemeClr>
              </a:solidFill>
            </a:rPr>
          </a:br>
          <a:endParaRPr lang="nl-NL" sz="1100" noProof="0" dirty="0">
            <a:solidFill>
              <a:schemeClr val="tx1">
                <a:lumMod val="65000"/>
                <a:lumOff val="35000"/>
              </a:schemeClr>
            </a:solidFill>
          </a:endParaRPr>
        </a:p>
      </dgm:t>
    </dgm:pt>
    <dgm:pt modelId="{929A5FD9-0612-4B79-9B59-C3C36D34A069}" type="parTrans" cxnId="{DBD99269-D7F7-4B47-B17B-A5AE402751D9}">
      <dgm:prSet/>
      <dgm:spPr/>
      <dgm:t>
        <a:bodyPr rtlCol="0"/>
        <a:lstStyle/>
        <a:p>
          <a:pPr rtl="0"/>
          <a:endParaRPr lang="nl-NL" noProof="0" dirty="0"/>
        </a:p>
      </dgm:t>
    </dgm:pt>
    <dgm:pt modelId="{0A99745B-BB5C-49B3-A782-8DB57641F6C9}" type="sibTrans" cxnId="{DBD99269-D7F7-4B47-B17B-A5AE402751D9}">
      <dgm:prSet/>
      <dgm:spPr/>
      <dgm:t>
        <a:bodyPr rtlCol="0"/>
        <a:lstStyle/>
        <a:p>
          <a:pPr rtl="0"/>
          <a:endParaRPr lang="nl-NL" noProof="0" dirty="0"/>
        </a:p>
      </dgm:t>
    </dgm:pt>
    <dgm:pt modelId="{CA6B1BA0-B2FC-48AD-8EDA-F4AAA4AF2782}">
      <dgm:prSet custT="1"/>
      <dgm:spPr/>
      <dgm:t>
        <a:bodyPr rtlCol="0"/>
        <a:lstStyle/>
        <a:p>
          <a:pPr>
            <a:defRPr b="1"/>
          </a:pPr>
          <a:r>
            <a:rPr lang="nl-NL" sz="1600" noProof="0" dirty="0" err="1">
              <a:solidFill>
                <a:schemeClr val="tx1">
                  <a:lumMod val="65000"/>
                  <a:lumOff val="35000"/>
                </a:schemeClr>
              </a:solidFill>
            </a:rPr>
            <a:t>June</a:t>
          </a:r>
          <a:r>
            <a:rPr lang="nl-NL" sz="1600" noProof="0" dirty="0">
              <a:solidFill>
                <a:schemeClr val="tx1">
                  <a:lumMod val="65000"/>
                  <a:lumOff val="35000"/>
                </a:schemeClr>
              </a:solidFill>
            </a:rPr>
            <a:t> - Nov 2024</a:t>
          </a:r>
          <a:br>
            <a:rPr lang="nl-NL" sz="1600" noProof="0" dirty="0">
              <a:solidFill>
                <a:schemeClr val="tx1">
                  <a:lumMod val="65000"/>
                  <a:lumOff val="35000"/>
                </a:schemeClr>
              </a:solidFill>
            </a:rPr>
          </a:br>
          <a:r>
            <a:rPr lang="nl-NL" sz="1600" b="0" noProof="0" dirty="0" err="1">
              <a:solidFill>
                <a:schemeClr val="tx1">
                  <a:lumMod val="65000"/>
                  <a:lumOff val="35000"/>
                </a:schemeClr>
              </a:solidFill>
            </a:rPr>
            <a:t>Activation</a:t>
          </a:r>
          <a:r>
            <a:rPr lang="nl-NL" sz="1600" b="0" noProof="0" dirty="0">
              <a:solidFill>
                <a:schemeClr val="tx1">
                  <a:lumMod val="65000"/>
                  <a:lumOff val="35000"/>
                </a:schemeClr>
              </a:solidFill>
            </a:rPr>
            <a:t> of CEA </a:t>
          </a:r>
          <a:r>
            <a:rPr lang="nl-NL" sz="1600" b="0" noProof="0" dirty="0" err="1">
              <a:solidFill>
                <a:schemeClr val="tx1">
                  <a:lumMod val="65000"/>
                  <a:lumOff val="35000"/>
                </a:schemeClr>
              </a:solidFill>
            </a:rPr>
            <a:t>toll</a:t>
          </a:r>
          <a:r>
            <a:rPr lang="nl-NL" sz="1600" b="0" noProof="0" dirty="0">
              <a:solidFill>
                <a:schemeClr val="tx1">
                  <a:lumMod val="65000"/>
                  <a:lumOff val="35000"/>
                </a:schemeClr>
              </a:solidFill>
            </a:rPr>
            <a:t> free line</a:t>
          </a:r>
          <a:r>
            <a:rPr lang="nl-NL" sz="1100" noProof="0" dirty="0">
              <a:solidFill>
                <a:schemeClr val="tx1">
                  <a:lumMod val="65000"/>
                  <a:lumOff val="35000"/>
                </a:schemeClr>
              </a:solidFill>
            </a:rPr>
            <a:t/>
          </a:r>
          <a:br>
            <a:rPr lang="nl-NL" sz="1100" noProof="0" dirty="0">
              <a:solidFill>
                <a:schemeClr val="tx1">
                  <a:lumMod val="65000"/>
                  <a:lumOff val="35000"/>
                </a:schemeClr>
              </a:solidFill>
            </a:rPr>
          </a:br>
          <a:endParaRPr lang="nl-NL" sz="1100" noProof="0" dirty="0">
            <a:solidFill>
              <a:schemeClr val="tx1">
                <a:lumMod val="65000"/>
                <a:lumOff val="35000"/>
              </a:schemeClr>
            </a:solidFill>
          </a:endParaRPr>
        </a:p>
      </dgm:t>
    </dgm:pt>
    <dgm:pt modelId="{D7D3AA07-BCB9-4212-A556-E90870FB1413}" type="parTrans" cxnId="{CD6B6EE8-3813-4EF1-BFEC-C005A3326D63}">
      <dgm:prSet/>
      <dgm:spPr/>
      <dgm:t>
        <a:bodyPr rtlCol="0"/>
        <a:lstStyle/>
        <a:p>
          <a:pPr rtl="0"/>
          <a:endParaRPr lang="nl-NL" noProof="0" dirty="0"/>
        </a:p>
      </dgm:t>
    </dgm:pt>
    <dgm:pt modelId="{39FB540D-D808-4040-9A37-0AC474C0212F}" type="sibTrans" cxnId="{CD6B6EE8-3813-4EF1-BFEC-C005A3326D63}">
      <dgm:prSet/>
      <dgm:spPr/>
      <dgm:t>
        <a:bodyPr rtlCol="0"/>
        <a:lstStyle/>
        <a:p>
          <a:pPr rtl="0"/>
          <a:endParaRPr lang="nl-NL" noProof="0" dirty="0"/>
        </a:p>
      </dgm:t>
    </dgm:pt>
    <dgm:pt modelId="{1E529C6E-C939-479A-A075-9E9B02837B50}">
      <dgm:prSet custT="1"/>
      <dgm:spPr/>
      <dgm:t>
        <a:bodyPr rtlCol="0" anchor="b"/>
        <a:lstStyle/>
        <a:p>
          <a:pPr>
            <a:defRPr b="1"/>
          </a:pPr>
          <a:r>
            <a:rPr lang="nl-NL" sz="1600" noProof="0" dirty="0">
              <a:solidFill>
                <a:schemeClr val="tx1">
                  <a:lumMod val="65000"/>
                  <a:lumOff val="35000"/>
                </a:schemeClr>
              </a:solidFill>
            </a:rPr>
            <a:t>December 2024</a:t>
          </a:r>
          <a:br>
            <a:rPr lang="nl-NL" sz="1600" noProof="0" dirty="0">
              <a:solidFill>
                <a:schemeClr val="tx1">
                  <a:lumMod val="65000"/>
                  <a:lumOff val="35000"/>
                </a:schemeClr>
              </a:solidFill>
            </a:rPr>
          </a:br>
          <a:r>
            <a:rPr lang="nl-NL" sz="1600" b="0" noProof="0" dirty="0">
              <a:solidFill>
                <a:schemeClr val="tx1">
                  <a:lumMod val="65000"/>
                  <a:lumOff val="35000"/>
                </a:schemeClr>
              </a:solidFill>
            </a:rPr>
            <a:t>Start draft of digital CEA </a:t>
          </a:r>
          <a:r>
            <a:rPr lang="nl-NL" sz="1600" b="0" noProof="0" dirty="0" err="1">
              <a:solidFill>
                <a:schemeClr val="tx1">
                  <a:lumMod val="65000"/>
                  <a:lumOff val="35000"/>
                </a:schemeClr>
              </a:solidFill>
            </a:rPr>
            <a:t>SoP</a:t>
          </a:r>
          <a:endParaRPr lang="nl-NL" sz="1300" b="0" noProof="0" dirty="0">
            <a:solidFill>
              <a:schemeClr val="tx1">
                <a:lumMod val="65000"/>
                <a:lumOff val="35000"/>
              </a:schemeClr>
            </a:solidFill>
          </a:endParaRPr>
        </a:p>
      </dgm:t>
    </dgm:pt>
    <dgm:pt modelId="{46B3C017-F97A-4640-992A-33AEE06B2EFC}" type="parTrans" cxnId="{99746BB5-7122-43B8-8680-CF610F03585C}">
      <dgm:prSet/>
      <dgm:spPr/>
      <dgm:t>
        <a:bodyPr rtlCol="0"/>
        <a:lstStyle/>
        <a:p>
          <a:pPr rtl="0"/>
          <a:endParaRPr lang="nl-NL" noProof="0" dirty="0"/>
        </a:p>
      </dgm:t>
    </dgm:pt>
    <dgm:pt modelId="{192E80CB-2667-481C-8244-6EC4AEED1BC2}" type="sibTrans" cxnId="{99746BB5-7122-43B8-8680-CF610F03585C}">
      <dgm:prSet/>
      <dgm:spPr/>
      <dgm:t>
        <a:bodyPr rtlCol="0"/>
        <a:lstStyle/>
        <a:p>
          <a:pPr rtl="0"/>
          <a:endParaRPr lang="nl-NL" noProof="0" dirty="0"/>
        </a:p>
      </dgm:t>
    </dgm:pt>
    <dgm:pt modelId="{548A7B45-61A6-4A31-82BE-31343AFB6BD6}">
      <dgm:prSet/>
      <dgm:spPr/>
      <dgm:t>
        <a:bodyPr rtlCol="0"/>
        <a:lstStyle/>
        <a:p>
          <a:pPr>
            <a:defRPr b="1"/>
          </a:pPr>
          <a:r>
            <a:rPr lang="nl-NL" b="0" i="1" noProof="0" dirty="0">
              <a:solidFill>
                <a:schemeClr val="tx1">
                  <a:lumMod val="65000"/>
                  <a:lumOff val="35000"/>
                </a:schemeClr>
              </a:solidFill>
            </a:rPr>
            <a:t> </a:t>
          </a:r>
          <a:r>
            <a:rPr lang="nl-NL" b="0" i="1" noProof="0" dirty="0" err="1">
              <a:solidFill>
                <a:schemeClr val="tx1">
                  <a:lumMod val="65000"/>
                  <a:lumOff val="35000"/>
                </a:schemeClr>
              </a:solidFill>
            </a:rPr>
            <a:t>Continuation</a:t>
          </a:r>
          <a:r>
            <a:rPr lang="nl-NL" b="0" i="1" noProof="0" dirty="0">
              <a:solidFill>
                <a:schemeClr val="tx1">
                  <a:lumMod val="65000"/>
                  <a:lumOff val="35000"/>
                </a:schemeClr>
              </a:solidFill>
            </a:rPr>
            <a:t> of </a:t>
          </a:r>
          <a:r>
            <a:rPr lang="nl-NL" b="0" i="1" noProof="0" dirty="0" err="1">
              <a:solidFill>
                <a:schemeClr val="tx1">
                  <a:lumMod val="65000"/>
                  <a:lumOff val="35000"/>
                </a:schemeClr>
              </a:solidFill>
            </a:rPr>
            <a:t>strategy</a:t>
          </a:r>
          <a:r>
            <a:rPr lang="nl-NL" b="0" i="1" noProof="0" dirty="0">
              <a:solidFill>
                <a:schemeClr val="tx1">
                  <a:lumMod val="65000"/>
                  <a:lumOff val="35000"/>
                </a:schemeClr>
              </a:solidFill>
            </a:rPr>
            <a:t> draft </a:t>
          </a:r>
        </a:p>
      </dgm:t>
    </dgm:pt>
    <dgm:pt modelId="{23B63E0B-6395-4306-AA62-7254D927A05E}" type="sibTrans" cxnId="{A77C87D7-D07D-48E8-8DBC-3F3591F01219}">
      <dgm:prSet/>
      <dgm:spPr/>
      <dgm:t>
        <a:bodyPr/>
        <a:lstStyle/>
        <a:p>
          <a:endParaRPr lang="nl-NL"/>
        </a:p>
      </dgm:t>
    </dgm:pt>
    <dgm:pt modelId="{71C68BC9-3BF5-4967-B5B0-18F15E32227D}" type="parTrans" cxnId="{A77C87D7-D07D-48E8-8DBC-3F3591F01219}">
      <dgm:prSet/>
      <dgm:spPr/>
      <dgm:t>
        <a:bodyPr/>
        <a:lstStyle/>
        <a:p>
          <a:endParaRPr lang="nl-NL"/>
        </a:p>
      </dgm:t>
    </dgm:pt>
    <dgm:pt modelId="{096A9AF0-0DAE-4EB3-B448-4501DA034F4A}">
      <dgm:prSet phldrT="[Text]" custT="1"/>
      <dgm:spPr/>
      <dgm:t>
        <a:bodyPr rtlCol="0"/>
        <a:lstStyle/>
        <a:p>
          <a:pPr>
            <a:defRPr b="1"/>
          </a:pPr>
          <a:r>
            <a:rPr lang="nl-NL" sz="1600" noProof="0" dirty="0" err="1">
              <a:solidFill>
                <a:schemeClr val="tx1">
                  <a:lumMod val="65000"/>
                  <a:lumOff val="35000"/>
                </a:schemeClr>
              </a:solidFill>
            </a:rPr>
            <a:t>February</a:t>
          </a:r>
          <a:r>
            <a:rPr lang="nl-NL" sz="1600" noProof="0" dirty="0">
              <a:solidFill>
                <a:schemeClr val="tx1">
                  <a:lumMod val="65000"/>
                  <a:lumOff val="35000"/>
                </a:schemeClr>
              </a:solidFill>
            </a:rPr>
            <a:t> 2024</a:t>
          </a:r>
          <a:br>
            <a:rPr lang="nl-NL" sz="1600" noProof="0" dirty="0">
              <a:solidFill>
                <a:schemeClr val="tx1">
                  <a:lumMod val="65000"/>
                  <a:lumOff val="35000"/>
                </a:schemeClr>
              </a:solidFill>
            </a:rPr>
          </a:br>
          <a:r>
            <a:rPr lang="nl-NL" sz="1600" b="0" noProof="0" dirty="0">
              <a:solidFill>
                <a:schemeClr val="tx1">
                  <a:lumMod val="65000"/>
                  <a:lumOff val="35000"/>
                </a:schemeClr>
              </a:solidFill>
            </a:rPr>
            <a:t>Digital CEA workshop</a:t>
          </a:r>
          <a:r>
            <a:rPr lang="nl-NL" sz="1100" noProof="0" dirty="0">
              <a:solidFill>
                <a:schemeClr val="tx1">
                  <a:lumMod val="65000"/>
                  <a:lumOff val="35000"/>
                </a:schemeClr>
              </a:solidFill>
            </a:rPr>
            <a:t/>
          </a:r>
          <a:br>
            <a:rPr lang="nl-NL" sz="1100" noProof="0" dirty="0">
              <a:solidFill>
                <a:schemeClr val="tx1">
                  <a:lumMod val="65000"/>
                  <a:lumOff val="35000"/>
                </a:schemeClr>
              </a:solidFill>
            </a:rPr>
          </a:br>
          <a:endParaRPr lang="nl-NL" sz="1100" noProof="0" dirty="0">
            <a:solidFill>
              <a:schemeClr val="tx1">
                <a:lumMod val="65000"/>
                <a:lumOff val="35000"/>
              </a:schemeClr>
            </a:solidFill>
          </a:endParaRPr>
        </a:p>
      </dgm:t>
    </dgm:pt>
    <dgm:pt modelId="{6B0D7DA9-E6ED-4137-9716-F48BF62327A8}" type="sibTrans" cxnId="{CA0753BD-DB60-4D68-8486-5B376B839B26}">
      <dgm:prSet/>
      <dgm:spPr/>
      <dgm:t>
        <a:bodyPr rtlCol="0"/>
        <a:lstStyle/>
        <a:p>
          <a:pPr rtl="0"/>
          <a:endParaRPr lang="nl-NL" noProof="0" dirty="0"/>
        </a:p>
      </dgm:t>
    </dgm:pt>
    <dgm:pt modelId="{8CE6ABD6-768E-42C8-9029-C3B5F278B21C}" type="parTrans" cxnId="{CA0753BD-DB60-4D68-8486-5B376B839B26}">
      <dgm:prSet/>
      <dgm:spPr/>
      <dgm:t>
        <a:bodyPr rtlCol="0"/>
        <a:lstStyle/>
        <a:p>
          <a:pPr rtl="0"/>
          <a:endParaRPr lang="nl-NL" noProof="0" dirty="0"/>
        </a:p>
      </dgm:t>
    </dgm:pt>
    <dgm:pt modelId="{212ADAAB-D5CB-4BBC-8DAF-7340FD334994}">
      <dgm:prSet custT="1"/>
      <dgm:spPr/>
      <dgm:t>
        <a:bodyPr rtlCol="0"/>
        <a:lstStyle/>
        <a:p>
          <a:pPr>
            <a:defRPr b="1"/>
          </a:pPr>
          <a:r>
            <a:rPr lang="nl-NL" sz="1600" noProof="0" dirty="0">
              <a:solidFill>
                <a:schemeClr val="tx1">
                  <a:lumMod val="65000"/>
                  <a:lumOff val="35000"/>
                </a:schemeClr>
              </a:solidFill>
            </a:rPr>
            <a:t>November 2024</a:t>
          </a:r>
          <a:br>
            <a:rPr lang="nl-NL" sz="1600" noProof="0" dirty="0">
              <a:solidFill>
                <a:schemeClr val="tx1">
                  <a:lumMod val="65000"/>
                  <a:lumOff val="35000"/>
                </a:schemeClr>
              </a:solidFill>
            </a:rPr>
          </a:br>
          <a:r>
            <a:rPr lang="nl-NL" sz="1600" b="0" noProof="0" dirty="0">
              <a:solidFill>
                <a:schemeClr val="tx1">
                  <a:lumMod val="65000"/>
                  <a:lumOff val="35000"/>
                </a:schemeClr>
              </a:solidFill>
            </a:rPr>
            <a:t>Design &amp; development of feedback </a:t>
          </a:r>
          <a:r>
            <a:rPr lang="nl-NL" sz="1600" b="0" noProof="0" dirty="0" err="1">
              <a:solidFill>
                <a:schemeClr val="tx1">
                  <a:lumMod val="65000"/>
                  <a:lumOff val="35000"/>
                </a:schemeClr>
              </a:solidFill>
            </a:rPr>
            <a:t>mechanism</a:t>
          </a:r>
          <a:r>
            <a:rPr lang="nl-NL" sz="1100" noProof="0" dirty="0">
              <a:solidFill>
                <a:schemeClr val="tx1">
                  <a:lumMod val="65000"/>
                  <a:lumOff val="35000"/>
                </a:schemeClr>
              </a:solidFill>
            </a:rPr>
            <a:t/>
          </a:r>
          <a:br>
            <a:rPr lang="nl-NL" sz="1100" noProof="0" dirty="0">
              <a:solidFill>
                <a:schemeClr val="tx1">
                  <a:lumMod val="65000"/>
                  <a:lumOff val="35000"/>
                </a:schemeClr>
              </a:solidFill>
            </a:rPr>
          </a:br>
          <a:endParaRPr lang="nl-NL" sz="1100" noProof="0" dirty="0">
            <a:solidFill>
              <a:schemeClr val="tx1">
                <a:lumMod val="65000"/>
                <a:lumOff val="35000"/>
              </a:schemeClr>
            </a:solidFill>
          </a:endParaRPr>
        </a:p>
      </dgm:t>
    </dgm:pt>
    <dgm:pt modelId="{AB2787E4-2A8B-428D-A4AE-2B14DCFFC4E7}" type="sibTrans" cxnId="{C8C7266C-2A0C-476A-85B3-F12BE2521F4C}">
      <dgm:prSet/>
      <dgm:spPr/>
      <dgm:t>
        <a:bodyPr rtlCol="0"/>
        <a:lstStyle/>
        <a:p>
          <a:pPr rtl="0"/>
          <a:endParaRPr lang="nl-NL" noProof="0" dirty="0"/>
        </a:p>
      </dgm:t>
    </dgm:pt>
    <dgm:pt modelId="{45F6D312-A686-491E-95E3-EFB9640CC472}" type="parTrans" cxnId="{C8C7266C-2A0C-476A-85B3-F12BE2521F4C}">
      <dgm:prSet/>
      <dgm:spPr/>
      <dgm:t>
        <a:bodyPr rtlCol="0"/>
        <a:lstStyle/>
        <a:p>
          <a:pPr rtl="0"/>
          <a:endParaRPr lang="nl-NL" noProof="0" dirty="0"/>
        </a:p>
      </dgm:t>
    </dgm:pt>
    <dgm:pt modelId="{7A5D3400-AF5B-4297-8592-4C1EDB9D0973}" type="pres">
      <dgm:prSet presAssocID="{63085546-7C7C-4B3E-ABEB-2669F1A65FB2}" presName="root" presStyleCnt="0">
        <dgm:presLayoutVars>
          <dgm:chMax/>
          <dgm:chPref/>
          <dgm:animLvl val="lvl"/>
        </dgm:presLayoutVars>
      </dgm:prSet>
      <dgm:spPr/>
      <dgm:t>
        <a:bodyPr/>
        <a:lstStyle/>
        <a:p>
          <a:endParaRPr lang="en-US"/>
        </a:p>
      </dgm:t>
    </dgm:pt>
    <dgm:pt modelId="{BD204284-1F7C-4D58-BC79-8C2DEE7E9FAF}" type="pres">
      <dgm:prSet presAssocID="{63085546-7C7C-4B3E-ABEB-2669F1A65FB2}" presName="divider" presStyleLbl="fgAcc1" presStyleIdx="0" presStyleCnt="7" custSzY="428624"/>
      <dgm:spPr>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6"/>
      <dgm:spPr>
        <a:solidFill>
          <a:schemeClr val="accent1"/>
        </a:solidFill>
        <a:ln w="6350" cap="flat" cmpd="sng" algn="ctr">
          <a:no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6"/>
      <dgm:spPr>
        <a:ln>
          <a:noFill/>
        </a:ln>
      </dgm:spPr>
    </dgm:pt>
    <dgm:pt modelId="{846B4BA4-33F0-43CE-A60E-B95E195AD5A9}" type="pres">
      <dgm:prSet presAssocID="{9DCEA5FC-4640-45AF-B712-7A4FD94AEF0D}" presName="Ellipse" presStyleLbl="fgAcc1" presStyleIdx="1" presStyleCnt="7"/>
      <dgm:spPr>
        <a:prstGeom prst="donut">
          <a:avLst/>
        </a:prstGeom>
        <a:solidFill>
          <a:schemeClr val="bg1"/>
        </a:solidFill>
        <a:ln w="12700" cap="flat" cmpd="sng" algn="ctr">
          <a:noFill/>
          <a:prstDash val="solid"/>
          <a:miter lim="800000"/>
        </a:ln>
        <a:effectLst/>
      </dgm:spPr>
    </dgm:pt>
    <dgm:pt modelId="{A782CF5D-A585-4990-846A-5EDBD19A9BDB}" type="pres">
      <dgm:prSet presAssocID="{9DCEA5FC-4640-45AF-B712-7A4FD94AEF0D}" presName="L2TextContainer" presStyleLbl="revTx" presStyleIdx="0" presStyleCnt="12">
        <dgm:presLayoutVars>
          <dgm:bulletEnabled val="1"/>
        </dgm:presLayoutVars>
      </dgm:prSet>
      <dgm:spPr/>
    </dgm:pt>
    <dgm:pt modelId="{85C50C56-6DC8-4C47-8DBC-4FD6B1554AA4}" type="pres">
      <dgm:prSet presAssocID="{9DCEA5FC-4640-45AF-B712-7A4FD94AEF0D}" presName="L1TextContainer" presStyleLbl="revTx" presStyleIdx="1" presStyleCnt="12">
        <dgm:presLayoutVars>
          <dgm:chMax val="1"/>
          <dgm:chPref val="1"/>
          <dgm:bulletEnabled val="1"/>
        </dgm:presLayoutVars>
      </dgm:prSet>
      <dgm:spPr/>
      <dgm:t>
        <a:bodyPr/>
        <a:lstStyle/>
        <a:p>
          <a:endParaRPr lang="en-US"/>
        </a:p>
      </dgm:t>
    </dgm:pt>
    <dgm:pt modelId="{4F322B1B-F357-4BCD-BF34-8A0D705A1CE7}" type="pres">
      <dgm:prSet presAssocID="{9DCEA5FC-4640-45AF-B712-7A4FD94AEF0D}" presName="ConnectLine" presStyleLbl="sibTrans1D1" presStyleIdx="0" presStyleCnt="6"/>
      <dgm:spPr>
        <a:noFill/>
        <a:ln w="3175" cap="flat" cmpd="sng" algn="ctr">
          <a:solidFill>
            <a:schemeClr val="bg1">
              <a:lumMod val="85000"/>
            </a:schemeClr>
          </a:solidFill>
          <a:prstDash val="solid"/>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6"/>
      <dgm:spPr>
        <a:solidFill>
          <a:schemeClr val="accent1">
            <a:hueOff val="0"/>
            <a:satOff val="0"/>
            <a:lumOff val="0"/>
            <a:alphaOff val="0"/>
          </a:schemeClr>
        </a:solidFill>
        <a:ln w="6350" cap="flat" cmpd="sng" algn="ctr">
          <a:no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6"/>
      <dgm:spPr>
        <a:ln>
          <a:noFill/>
        </a:ln>
      </dgm:spPr>
    </dgm:pt>
    <dgm:pt modelId="{032E0966-F86B-4BBD-BE80-8FAB861AF0E8}" type="pres">
      <dgm:prSet presAssocID="{096A9AF0-0DAE-4EB3-B448-4501DA034F4A}" presName="Ellipse" presStyleLbl="fgAcc1" presStyleIdx="2" presStyleCnt="7"/>
      <dgm:spPr>
        <a:prstGeom prst="donut">
          <a:avLst/>
        </a:prstGeom>
        <a:solidFill>
          <a:schemeClr val="lt1">
            <a:hueOff val="0"/>
            <a:satOff val="0"/>
            <a:lumOff val="0"/>
          </a:schemeClr>
        </a:solidFill>
        <a:ln w="12700" cap="flat" cmpd="sng" algn="ctr">
          <a:noFill/>
          <a:prstDash val="solid"/>
          <a:miter lim="800000"/>
        </a:ln>
        <a:effectLst/>
      </dgm:spPr>
    </dgm:pt>
    <dgm:pt modelId="{B608C5A1-CE9E-4410-9F2F-F714CC6AB069}" type="pres">
      <dgm:prSet presAssocID="{096A9AF0-0DAE-4EB3-B448-4501DA034F4A}" presName="L2TextContainer" presStyleLbl="revTx" presStyleIdx="2" presStyleCnt="12">
        <dgm:presLayoutVars>
          <dgm:bulletEnabled val="1"/>
        </dgm:presLayoutVars>
      </dgm:prSet>
      <dgm:spPr/>
    </dgm:pt>
    <dgm:pt modelId="{C1E34084-406C-48D5-88FE-7226282DBC49}" type="pres">
      <dgm:prSet presAssocID="{096A9AF0-0DAE-4EB3-B448-4501DA034F4A}" presName="L1TextContainer" presStyleLbl="revTx" presStyleIdx="3" presStyleCnt="12">
        <dgm:presLayoutVars>
          <dgm:chMax val="1"/>
          <dgm:chPref val="1"/>
          <dgm:bulletEnabled val="1"/>
        </dgm:presLayoutVars>
      </dgm:prSet>
      <dgm:spPr/>
      <dgm:t>
        <a:bodyPr/>
        <a:lstStyle/>
        <a:p>
          <a:endParaRPr lang="en-US"/>
        </a:p>
      </dgm:t>
    </dgm:pt>
    <dgm:pt modelId="{33168228-1414-4AAF-B7E5-C08A80BBB2F1}" type="pres">
      <dgm:prSet presAssocID="{096A9AF0-0DAE-4EB3-B448-4501DA034F4A}" presName="ConnectLine" presStyleLbl="sibTrans1D1" presStyleIdx="1" presStyleCnt="6"/>
      <dgm:spPr>
        <a:xfrm>
          <a:off x="1843314" y="2690813"/>
          <a:ext cx="0" cy="1592961"/>
        </a:xfrm>
        <a:prstGeom prst="line">
          <a:avLst/>
        </a:prstGeom>
        <a:noFill/>
        <a:ln w="3175" cap="flat" cmpd="sng" algn="ctr">
          <a:solidFill>
            <a:prstClr val="white">
              <a:lumMod val="85000"/>
            </a:prstClr>
          </a:solidFill>
          <a:prstDash val="solid"/>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5A6D1473-D93C-42CE-AEF1-3278BC9BD653}" type="pres">
      <dgm:prSet presAssocID="{548A7B45-61A6-4A31-82BE-31343AFB6BD6}" presName="composite" presStyleCnt="0"/>
      <dgm:spPr/>
    </dgm:pt>
    <dgm:pt modelId="{A96691F3-CB3B-49EF-82D6-9C01F9E01441}" type="pres">
      <dgm:prSet presAssocID="{548A7B45-61A6-4A31-82BE-31343AFB6BD6}"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7CBD5D0-620C-454C-A38E-CAA7B4BDD2C6}" type="pres">
      <dgm:prSet presAssocID="{548A7B45-61A6-4A31-82BE-31343AFB6BD6}" presName="DropPinPlaceHolder" presStyleCnt="0"/>
      <dgm:spPr/>
    </dgm:pt>
    <dgm:pt modelId="{F88CD30D-2B3D-4FC4-9F94-7F91099B39E8}" type="pres">
      <dgm:prSet presAssocID="{548A7B45-61A6-4A31-82BE-31343AFB6BD6}" presName="DropPin" presStyleLbl="alignNode1" presStyleIdx="2" presStyleCnt="6"/>
      <dgm:spPr/>
    </dgm:pt>
    <dgm:pt modelId="{1E322A8F-97C9-4942-8F16-F8E8B0A0DE6E}" type="pres">
      <dgm:prSet presAssocID="{548A7B45-61A6-4A31-82BE-31343AFB6BD6}" presName="Ellipse" presStyleLbl="fgAcc1" presStyleIdx="3" presStyleCnt="7"/>
      <dgm:spPr>
        <a:solidFill>
          <a:schemeClr val="lt1">
            <a:hueOff val="0"/>
            <a:satOff val="0"/>
            <a:lumOff val="0"/>
          </a:schemeClr>
        </a:solidFill>
        <a:ln w="12700" cap="flat" cmpd="sng" algn="ctr">
          <a:noFill/>
          <a:prstDash val="solid"/>
          <a:miter lim="800000"/>
        </a:ln>
        <a:effectLst/>
      </dgm:spPr>
    </dgm:pt>
    <dgm:pt modelId="{5FFED64F-34C2-4578-AB6B-37112F6F354F}" type="pres">
      <dgm:prSet presAssocID="{548A7B45-61A6-4A31-82BE-31343AFB6BD6}" presName="L2TextContainer" presStyleLbl="revTx" presStyleIdx="4" presStyleCnt="12">
        <dgm:presLayoutVars>
          <dgm:bulletEnabled val="1"/>
        </dgm:presLayoutVars>
      </dgm:prSet>
      <dgm:spPr/>
    </dgm:pt>
    <dgm:pt modelId="{ED1E3B91-2FD3-4AD2-9C9E-2C5B212D0EA9}" type="pres">
      <dgm:prSet presAssocID="{548A7B45-61A6-4A31-82BE-31343AFB6BD6}" presName="L1TextContainer" presStyleLbl="revTx" presStyleIdx="5" presStyleCnt="12">
        <dgm:presLayoutVars>
          <dgm:chMax val="1"/>
          <dgm:chPref val="1"/>
          <dgm:bulletEnabled val="1"/>
        </dgm:presLayoutVars>
      </dgm:prSet>
      <dgm:spPr/>
      <dgm:t>
        <a:bodyPr/>
        <a:lstStyle/>
        <a:p>
          <a:endParaRPr lang="en-US"/>
        </a:p>
      </dgm:t>
    </dgm:pt>
    <dgm:pt modelId="{1D72A51D-0CFF-49DB-8FF7-FD87EFFFBABD}" type="pres">
      <dgm:prSet presAssocID="{548A7B45-61A6-4A31-82BE-31343AFB6BD6}" presName="ConnectLine" presStyleLbl="sibTrans1D1" presStyleIdx="2" presStyleCnt="6"/>
      <dgm:spPr>
        <a:noFill/>
        <a:ln w="12700" cap="flat" cmpd="sng" algn="ctr">
          <a:solidFill>
            <a:schemeClr val="bg1">
              <a:lumMod val="75000"/>
            </a:schemeClr>
          </a:solidFill>
          <a:prstDash val="solid"/>
          <a:miter lim="800000"/>
        </a:ln>
        <a:effectLst/>
      </dgm:spPr>
    </dgm:pt>
    <dgm:pt modelId="{0502DE93-24D2-4632-B4DC-62873D14BEF9}" type="pres">
      <dgm:prSet presAssocID="{548A7B45-61A6-4A31-82BE-31343AFB6BD6}" presName="EmptyPlaceHolder" presStyleCnt="0"/>
      <dgm:spPr/>
    </dgm:pt>
    <dgm:pt modelId="{ABF217A1-4F8A-40B7-9A0B-BDCFB9118A2F}" type="pres">
      <dgm:prSet presAssocID="{23B63E0B-6395-4306-AA62-7254D927A05E}"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3" presStyleCnt="6"/>
      <dgm:spPr>
        <a:solidFill>
          <a:schemeClr val="accent1">
            <a:hueOff val="0"/>
            <a:satOff val="0"/>
            <a:lumOff val="0"/>
            <a:alphaOff val="0"/>
          </a:schemeClr>
        </a:solidFill>
        <a:ln w="6350" cap="flat" cmpd="sng" algn="ctr">
          <a:noFill/>
          <a:prstDash val="solid"/>
          <a:miter lim="800000"/>
        </a:ln>
        <a:effectLst/>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3" presStyleCnt="6"/>
      <dgm:spPr>
        <a:ln>
          <a:noFill/>
        </a:ln>
      </dgm:spPr>
    </dgm:pt>
    <dgm:pt modelId="{6EDDD44C-F5E4-49AD-B1D9-346B8B8AEE8F}" type="pres">
      <dgm:prSet presAssocID="{CA6B1BA0-B2FC-48AD-8EDA-F4AAA4AF2782}" presName="Ellipse" presStyleLbl="fgAcc1" presStyleIdx="4" presStyleCnt="7"/>
      <dgm:spPr>
        <a:prstGeom prst="donut">
          <a:avLst/>
        </a:prstGeom>
        <a:solidFill>
          <a:schemeClr val="lt1">
            <a:hueOff val="0"/>
            <a:satOff val="0"/>
            <a:lumOff val="0"/>
          </a:schemeClr>
        </a:solidFill>
        <a:ln w="12700" cap="flat" cmpd="sng" algn="ctr">
          <a:noFill/>
          <a:prstDash val="solid"/>
          <a:miter lim="800000"/>
        </a:ln>
        <a:effectLst/>
      </dgm:spPr>
    </dgm:pt>
    <dgm:pt modelId="{FE564261-183D-47F9-8E7E-BCFC5023A815}" type="pres">
      <dgm:prSet presAssocID="{CA6B1BA0-B2FC-48AD-8EDA-F4AAA4AF2782}" presName="L2TextContainer" presStyleLbl="revTx" presStyleIdx="6" presStyleCnt="12">
        <dgm:presLayoutVars>
          <dgm:bulletEnabled val="1"/>
        </dgm:presLayoutVars>
      </dgm:prSet>
      <dgm:spPr/>
    </dgm:pt>
    <dgm:pt modelId="{3DA36ABE-9810-4ED4-9A55-2905E7588D06}" type="pres">
      <dgm:prSet presAssocID="{CA6B1BA0-B2FC-48AD-8EDA-F4AAA4AF2782}" presName="L1TextContainer" presStyleLbl="revTx" presStyleIdx="7" presStyleCnt="12">
        <dgm:presLayoutVars>
          <dgm:chMax val="1"/>
          <dgm:chPref val="1"/>
          <dgm:bulletEnabled val="1"/>
        </dgm:presLayoutVars>
      </dgm:prSet>
      <dgm:spPr/>
      <dgm:t>
        <a:bodyPr/>
        <a:lstStyle/>
        <a:p>
          <a:endParaRPr lang="en-US"/>
        </a:p>
      </dgm:t>
    </dgm:pt>
    <dgm:pt modelId="{4B9F5909-A57C-4893-9C8A-D5960FE9BE37}" type="pres">
      <dgm:prSet presAssocID="{CA6B1BA0-B2FC-48AD-8EDA-F4AAA4AF2782}" presName="ConnectLine" presStyleLbl="sibTrans1D1" presStyleIdx="3" presStyleCnt="6"/>
      <dgm:spPr>
        <a:xfrm>
          <a:off x="4960678" y="2690813"/>
          <a:ext cx="0" cy="1592961"/>
        </a:xfrm>
        <a:prstGeom prst="line">
          <a:avLst/>
        </a:prstGeom>
        <a:noFill/>
        <a:ln w="3175" cap="flat" cmpd="sng" algn="ctr">
          <a:solidFill>
            <a:prstClr val="white">
              <a:lumMod val="85000"/>
            </a:prstClr>
          </a:solidFill>
          <a:prstDash val="solid"/>
          <a:miter lim="800000"/>
        </a:ln>
        <a:effectLst/>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4" presStyleCnt="6"/>
      <dgm:spPr>
        <a:solidFill>
          <a:schemeClr val="accent1">
            <a:hueOff val="0"/>
            <a:satOff val="0"/>
            <a:lumOff val="0"/>
            <a:alphaOff val="0"/>
          </a:schemeClr>
        </a:solidFill>
        <a:ln w="6350" cap="flat" cmpd="sng" algn="ctr">
          <a:noFill/>
          <a:prstDash val="solid"/>
          <a:miter lim="800000"/>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4" presStyleCnt="6"/>
      <dgm:spPr>
        <a:ln>
          <a:noFill/>
        </a:ln>
      </dgm:spPr>
    </dgm:pt>
    <dgm:pt modelId="{48CA82DA-B677-461B-A08D-337683480059}" type="pres">
      <dgm:prSet presAssocID="{212ADAAB-D5CB-4BBC-8DAF-7340FD334994}" presName="Ellipse" presStyleLbl="fgAcc1" presStyleIdx="5" presStyleCnt="7"/>
      <dgm:spPr>
        <a:prstGeom prst="donut">
          <a:avLst/>
        </a:prstGeom>
        <a:solidFill>
          <a:schemeClr val="lt1">
            <a:hueOff val="0"/>
            <a:satOff val="0"/>
            <a:lumOff val="0"/>
          </a:schemeClr>
        </a:solidFill>
        <a:ln w="12700" cap="flat" cmpd="sng" algn="ctr">
          <a:noFill/>
          <a:prstDash val="solid"/>
          <a:miter lim="800000"/>
        </a:ln>
        <a:effectLst/>
      </dgm:spPr>
    </dgm:pt>
    <dgm:pt modelId="{D1646913-A3FA-4470-A3E9-C64B0A13A62A}" type="pres">
      <dgm:prSet presAssocID="{212ADAAB-D5CB-4BBC-8DAF-7340FD334994}" presName="L2TextContainer" presStyleLbl="revTx" presStyleIdx="8" presStyleCnt="12">
        <dgm:presLayoutVars>
          <dgm:bulletEnabled val="1"/>
        </dgm:presLayoutVars>
      </dgm:prSet>
      <dgm:spPr/>
    </dgm:pt>
    <dgm:pt modelId="{6EC2FC68-E1B8-4274-8090-C2C96A4CD82C}" type="pres">
      <dgm:prSet presAssocID="{212ADAAB-D5CB-4BBC-8DAF-7340FD334994}" presName="L1TextContainer" presStyleLbl="revTx" presStyleIdx="9" presStyleCnt="12">
        <dgm:presLayoutVars>
          <dgm:chMax val="1"/>
          <dgm:chPref val="1"/>
          <dgm:bulletEnabled val="1"/>
        </dgm:presLayoutVars>
      </dgm:prSet>
      <dgm:spPr/>
      <dgm:t>
        <a:bodyPr/>
        <a:lstStyle/>
        <a:p>
          <a:endParaRPr lang="en-US"/>
        </a:p>
      </dgm:t>
    </dgm:pt>
    <dgm:pt modelId="{4F41BF23-550C-4E7F-977E-3D22E3AF7B51}" type="pres">
      <dgm:prSet presAssocID="{212ADAAB-D5CB-4BBC-8DAF-7340FD334994}" presName="ConnectLine" presStyleLbl="sibTrans1D1" presStyleIdx="4" presStyleCnt="6"/>
      <dgm:spPr>
        <a:xfrm>
          <a:off x="6519360" y="1097851"/>
          <a:ext cx="0" cy="1592961"/>
        </a:xfrm>
        <a:prstGeom prst="line">
          <a:avLst/>
        </a:prstGeom>
        <a:noFill/>
        <a:ln w="3175" cap="flat" cmpd="sng" algn="ctr">
          <a:solidFill>
            <a:prstClr val="white">
              <a:lumMod val="85000"/>
            </a:prstClr>
          </a:solidFill>
          <a:prstDash val="solid"/>
          <a:miter lim="800000"/>
        </a:ln>
        <a:effectLst/>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C8897B06-7C9B-4E4D-B0E5-CCC281FF50AA}" type="pres">
      <dgm:prSet presAssocID="{1E529C6E-C939-479A-A075-9E9B02837B50}" presName="composite" presStyleCnt="0"/>
      <dgm:spPr/>
    </dgm:pt>
    <dgm:pt modelId="{46189C6E-B2EF-4743-A79C-5B3DA07E8AFE}" type="pres">
      <dgm:prSet presAssocID="{1E529C6E-C939-479A-A075-9E9B02837B50}"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8FCBC56-AEEF-4FBD-9901-7E0F7986660F}" type="pres">
      <dgm:prSet presAssocID="{1E529C6E-C939-479A-A075-9E9B02837B50}" presName="DropPinPlaceHolder" presStyleCnt="0"/>
      <dgm:spPr/>
    </dgm:pt>
    <dgm:pt modelId="{D9C1C677-2D5C-4765-8B8A-ED37A973EB88}" type="pres">
      <dgm:prSet presAssocID="{1E529C6E-C939-479A-A075-9E9B02837B50}" presName="DropPin" presStyleLbl="alignNode1" presStyleIdx="5" presStyleCnt="6"/>
      <dgm:spPr/>
    </dgm:pt>
    <dgm:pt modelId="{402EC78C-F94A-4A2A-87E9-B49B118FD402}" type="pres">
      <dgm:prSet presAssocID="{1E529C6E-C939-479A-A075-9E9B02837B50}" presName="Ellipse" presStyleLbl="fgAcc1" presStyleIdx="6" presStyleCnt="7"/>
      <dgm:spPr>
        <a:solidFill>
          <a:schemeClr val="lt1">
            <a:hueOff val="0"/>
            <a:satOff val="0"/>
            <a:lumOff val="0"/>
          </a:schemeClr>
        </a:solidFill>
        <a:ln w="12700" cap="flat" cmpd="sng" algn="ctr">
          <a:noFill/>
          <a:prstDash val="solid"/>
          <a:miter lim="800000"/>
        </a:ln>
        <a:effectLst/>
      </dgm:spPr>
    </dgm:pt>
    <dgm:pt modelId="{B9143210-265C-4A28-A2FC-349FB1E78B12}" type="pres">
      <dgm:prSet presAssocID="{1E529C6E-C939-479A-A075-9E9B02837B50}" presName="L2TextContainer" presStyleLbl="revTx" presStyleIdx="10" presStyleCnt="12">
        <dgm:presLayoutVars>
          <dgm:bulletEnabled val="1"/>
        </dgm:presLayoutVars>
      </dgm:prSet>
      <dgm:spPr/>
    </dgm:pt>
    <dgm:pt modelId="{B9680AB9-6C18-418E-ACEE-69D6BCA83635}" type="pres">
      <dgm:prSet presAssocID="{1E529C6E-C939-479A-A075-9E9B02837B50}" presName="L1TextContainer" presStyleLbl="revTx" presStyleIdx="11" presStyleCnt="12">
        <dgm:presLayoutVars>
          <dgm:chMax val="1"/>
          <dgm:chPref val="1"/>
          <dgm:bulletEnabled val="1"/>
        </dgm:presLayoutVars>
      </dgm:prSet>
      <dgm:spPr/>
      <dgm:t>
        <a:bodyPr/>
        <a:lstStyle/>
        <a:p>
          <a:endParaRPr lang="en-US"/>
        </a:p>
      </dgm:t>
    </dgm:pt>
    <dgm:pt modelId="{66E3E534-96E6-48FF-9675-D35315A21D59}" type="pres">
      <dgm:prSet presAssocID="{1E529C6E-C939-479A-A075-9E9B02837B50}" presName="ConnectLine" presStyleLbl="sibTrans1D1" presStyleIdx="5" presStyleCnt="6"/>
      <dgm:spPr>
        <a:noFill/>
        <a:ln w="12700" cap="flat" cmpd="sng" algn="ctr">
          <a:solidFill>
            <a:schemeClr val="bg1">
              <a:lumMod val="75000"/>
            </a:schemeClr>
          </a:solidFill>
          <a:prstDash val="solid"/>
          <a:miter lim="800000"/>
        </a:ln>
        <a:effectLst/>
      </dgm:spPr>
    </dgm:pt>
    <dgm:pt modelId="{6C3E9346-FFA2-4FF8-BD60-55B65A107754}" type="pres">
      <dgm:prSet presAssocID="{1E529C6E-C939-479A-A075-9E9B02837B50}" presName="EmptyPlaceHolder" presStyleCnt="0"/>
      <dgm:spPr/>
    </dgm:pt>
  </dgm:ptLst>
  <dgm:cxnLst>
    <dgm:cxn modelId="{2F02861A-3FDC-4C2B-B724-282D5914D85A}" type="presOf" srcId="{212ADAAB-D5CB-4BBC-8DAF-7340FD334994}" destId="{6EC2FC68-E1B8-4274-8090-C2C96A4CD82C}" srcOrd="0" destOrd="0" presId="urn:microsoft.com/office/officeart/2017/3/layout/DropPinTimeline"/>
    <dgm:cxn modelId="{9FE42827-A38F-457B-A466-D0C3E6BA7F25}" type="presOf" srcId="{1E529C6E-C939-479A-A075-9E9B02837B50}" destId="{B9680AB9-6C18-418E-ACEE-69D6BCA83635}" srcOrd="0" destOrd="0" presId="urn:microsoft.com/office/officeart/2017/3/layout/DropPinTimeline"/>
    <dgm:cxn modelId="{761E4B58-8AA0-4EE9-9827-01A0CA5D8AAC}" type="presOf" srcId="{9DCEA5FC-4640-45AF-B712-7A4FD94AEF0D}" destId="{85C50C56-6DC8-4C47-8DBC-4FD6B1554AA4}" srcOrd="0" destOrd="0" presId="urn:microsoft.com/office/officeart/2017/3/layout/DropPinTimeline"/>
    <dgm:cxn modelId="{601FA375-B804-4895-B969-A3CE7B37C85C}" type="presOf" srcId="{096A9AF0-0DAE-4EB3-B448-4501DA034F4A}" destId="{C1E34084-406C-48D5-88FE-7226282DBC49}" srcOrd="0" destOrd="0" presId="urn:microsoft.com/office/officeart/2017/3/layout/DropPinTimeline"/>
    <dgm:cxn modelId="{146C3436-7349-460D-8FAF-B5C22B68A41F}" type="presOf" srcId="{CA6B1BA0-B2FC-48AD-8EDA-F4AAA4AF2782}" destId="{3DA36ABE-9810-4ED4-9A55-2905E7588D06}" srcOrd="0" destOrd="0" presId="urn:microsoft.com/office/officeart/2017/3/layout/DropPinTimeline"/>
    <dgm:cxn modelId="{CD6B6EE8-3813-4EF1-BFEC-C005A3326D63}" srcId="{63085546-7C7C-4B3E-ABEB-2669F1A65FB2}" destId="{CA6B1BA0-B2FC-48AD-8EDA-F4AAA4AF2782}" srcOrd="3" destOrd="0" parTransId="{D7D3AA07-BCB9-4212-A556-E90870FB1413}" sibTransId="{39FB540D-D808-4040-9A37-0AC474C0212F}"/>
    <dgm:cxn modelId="{84898B85-C3C5-42E8-95DE-2345041C908C}" type="presOf" srcId="{548A7B45-61A6-4A31-82BE-31343AFB6BD6}" destId="{ED1E3B91-2FD3-4AD2-9C9E-2C5B212D0EA9}"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CA0753BD-DB60-4D68-8486-5B376B839B26}" srcId="{63085546-7C7C-4B3E-ABEB-2669F1A65FB2}" destId="{096A9AF0-0DAE-4EB3-B448-4501DA034F4A}" srcOrd="1" destOrd="0" parTransId="{8CE6ABD6-768E-42C8-9029-C3B5F278B21C}" sibTransId="{6B0D7DA9-E6ED-4137-9716-F48BF62327A8}"/>
    <dgm:cxn modelId="{C8C7266C-2A0C-476A-85B3-F12BE2521F4C}" srcId="{63085546-7C7C-4B3E-ABEB-2669F1A65FB2}" destId="{212ADAAB-D5CB-4BBC-8DAF-7340FD334994}" srcOrd="4" destOrd="0" parTransId="{45F6D312-A686-491E-95E3-EFB9640CC472}" sibTransId="{AB2787E4-2A8B-428D-A4AE-2B14DCFFC4E7}"/>
    <dgm:cxn modelId="{A77C87D7-D07D-48E8-8DBC-3F3591F01219}" srcId="{63085546-7C7C-4B3E-ABEB-2669F1A65FB2}" destId="{548A7B45-61A6-4A31-82BE-31343AFB6BD6}" srcOrd="2" destOrd="0" parTransId="{71C68BC9-3BF5-4967-B5B0-18F15E32227D}" sibTransId="{23B63E0B-6395-4306-AA62-7254D927A05E}"/>
    <dgm:cxn modelId="{99746BB5-7122-43B8-8680-CF610F03585C}" srcId="{63085546-7C7C-4B3E-ABEB-2669F1A65FB2}" destId="{1E529C6E-C939-479A-A075-9E9B02837B50}" srcOrd="5" destOrd="0" parTransId="{46B3C017-F97A-4640-992A-33AEE06B2EFC}" sibTransId="{192E80CB-2667-481C-8244-6EC4AEED1BC2}"/>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4CF30FDC-8EA5-4C55-A240-DA99543AE3C6}" type="presParOf" srcId="{46A6B157-7198-41C4-9D25-C4F8885F1B6F}" destId="{578E6A06-6F61-48BD-9F1A-48E731D6E26D}" srcOrd="0"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1" destOrd="0" presId="urn:microsoft.com/office/officeart/2017/3/layout/DropPinTimeline"/>
    <dgm:cxn modelId="{5EA5B657-7F2F-44E2-B1DD-0B3ECBD1E99D}" type="presParOf" srcId="{46A6B157-7198-41C4-9D25-C4F8885F1B6F}" destId="{64373A7D-C7A5-4C0C-9781-58743159539A}" srcOrd="2"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3" destOrd="0" presId="urn:microsoft.com/office/officeart/2017/3/layout/DropPinTimeline"/>
    <dgm:cxn modelId="{43E251AF-9B0F-47AA-83D8-10F7E68BA35D}" type="presParOf" srcId="{46A6B157-7198-41C4-9D25-C4F8885F1B6F}" destId="{5A6D1473-D93C-42CE-AEF1-3278BC9BD653}" srcOrd="4" destOrd="0" presId="urn:microsoft.com/office/officeart/2017/3/layout/DropPinTimeline"/>
    <dgm:cxn modelId="{8FC9FCB8-1D08-4160-8D7B-41724AC9C50A}" type="presParOf" srcId="{5A6D1473-D93C-42CE-AEF1-3278BC9BD653}" destId="{A96691F3-CB3B-49EF-82D6-9C01F9E01441}" srcOrd="0" destOrd="0" presId="urn:microsoft.com/office/officeart/2017/3/layout/DropPinTimeline"/>
    <dgm:cxn modelId="{DDA50036-4D96-4EE9-A5FD-7AC1FA333392}" type="presParOf" srcId="{5A6D1473-D93C-42CE-AEF1-3278BC9BD653}" destId="{67CBD5D0-620C-454C-A38E-CAA7B4BDD2C6}" srcOrd="1" destOrd="0" presId="urn:microsoft.com/office/officeart/2017/3/layout/DropPinTimeline"/>
    <dgm:cxn modelId="{5FE624AA-D0EE-4DA8-8ADD-84B3BB113A76}" type="presParOf" srcId="{67CBD5D0-620C-454C-A38E-CAA7B4BDD2C6}" destId="{F88CD30D-2B3D-4FC4-9F94-7F91099B39E8}" srcOrd="0" destOrd="0" presId="urn:microsoft.com/office/officeart/2017/3/layout/DropPinTimeline"/>
    <dgm:cxn modelId="{F1118342-B374-4DBA-ADB7-5834E644165E}" type="presParOf" srcId="{67CBD5D0-620C-454C-A38E-CAA7B4BDD2C6}" destId="{1E322A8F-97C9-4942-8F16-F8E8B0A0DE6E}" srcOrd="1" destOrd="0" presId="urn:microsoft.com/office/officeart/2017/3/layout/DropPinTimeline"/>
    <dgm:cxn modelId="{137BCCF8-84C4-4BF1-A980-516B87CEDE14}" type="presParOf" srcId="{5A6D1473-D93C-42CE-AEF1-3278BC9BD653}" destId="{5FFED64F-34C2-4578-AB6B-37112F6F354F}" srcOrd="2" destOrd="0" presId="urn:microsoft.com/office/officeart/2017/3/layout/DropPinTimeline"/>
    <dgm:cxn modelId="{F75886D0-4404-4280-91F4-3DB0F0E672E1}" type="presParOf" srcId="{5A6D1473-D93C-42CE-AEF1-3278BC9BD653}" destId="{ED1E3B91-2FD3-4AD2-9C9E-2C5B212D0EA9}" srcOrd="3" destOrd="0" presId="urn:microsoft.com/office/officeart/2017/3/layout/DropPinTimeline"/>
    <dgm:cxn modelId="{F2B514F6-3E49-4476-A0D8-E35ABA3A1883}" type="presParOf" srcId="{5A6D1473-D93C-42CE-AEF1-3278BC9BD653}" destId="{1D72A51D-0CFF-49DB-8FF7-FD87EFFFBABD}" srcOrd="4" destOrd="0" presId="urn:microsoft.com/office/officeart/2017/3/layout/DropPinTimeline"/>
    <dgm:cxn modelId="{362C4662-1A98-4E75-ACB1-F5305688E2B0}" type="presParOf" srcId="{5A6D1473-D93C-42CE-AEF1-3278BC9BD653}" destId="{0502DE93-24D2-4632-B4DC-62873D14BEF9}" srcOrd="5" destOrd="0" presId="urn:microsoft.com/office/officeart/2017/3/layout/DropPinTimeline"/>
    <dgm:cxn modelId="{3BF794A2-4898-4571-B47F-5E353EE8142E}" type="presParOf" srcId="{46A6B157-7198-41C4-9D25-C4F8885F1B6F}" destId="{ABF217A1-4F8A-40B7-9A0B-BDCFB9118A2F}" srcOrd="5" destOrd="0" presId="urn:microsoft.com/office/officeart/2017/3/layout/DropPinTimeline"/>
    <dgm:cxn modelId="{07DA9BDD-D756-4F29-80E5-7856AC99F270}" type="presParOf" srcId="{46A6B157-7198-41C4-9D25-C4F8885F1B6F}" destId="{B744CD57-FD23-4E62-9589-4CAC57B034E9}" srcOrd="6" destOrd="0" presId="urn:microsoft.com/office/officeart/2017/3/layout/DropPinTimeline"/>
    <dgm:cxn modelId="{A54741C0-57CC-4443-9EC5-35B27EE5E879}" type="presParOf" srcId="{B744CD57-FD23-4E62-9589-4CAC57B034E9}" destId="{D891B168-1DA5-4124-931F-A51FCB8EFC11}" srcOrd="0" destOrd="0" presId="urn:microsoft.com/office/officeart/2017/3/layout/DropPinTimeline"/>
    <dgm:cxn modelId="{44B3C3FE-C503-4088-9594-FF6526E19BF3}" type="presParOf" srcId="{B744CD57-FD23-4E62-9589-4CAC57B034E9}" destId="{42206762-CD73-4F82-B16A-D168E2503215}" srcOrd="1" destOrd="0" presId="urn:microsoft.com/office/officeart/2017/3/layout/DropPinTimeline"/>
    <dgm:cxn modelId="{239B9997-909E-499F-90E5-95A977AC216C}" type="presParOf" srcId="{42206762-CD73-4F82-B16A-D168E2503215}" destId="{C0DBECBF-E3AA-450B-95D4-8349AA21B4F8}" srcOrd="0" destOrd="0" presId="urn:microsoft.com/office/officeart/2017/3/layout/DropPinTimeline"/>
    <dgm:cxn modelId="{913BA6FA-228D-4434-8839-0BBC563346A1}" type="presParOf" srcId="{42206762-CD73-4F82-B16A-D168E2503215}" destId="{6EDDD44C-F5E4-49AD-B1D9-346B8B8AEE8F}" srcOrd="1" destOrd="0" presId="urn:microsoft.com/office/officeart/2017/3/layout/DropPinTimeline"/>
    <dgm:cxn modelId="{81CB2C61-6B70-4A51-ACCE-DD65EFE72264}" type="presParOf" srcId="{B744CD57-FD23-4E62-9589-4CAC57B034E9}" destId="{FE564261-183D-47F9-8E7E-BCFC5023A815}" srcOrd="2" destOrd="0" presId="urn:microsoft.com/office/officeart/2017/3/layout/DropPinTimeline"/>
    <dgm:cxn modelId="{0D94F868-59F8-4671-9038-53D01D6C70F0}" type="presParOf" srcId="{B744CD57-FD23-4E62-9589-4CAC57B034E9}" destId="{3DA36ABE-9810-4ED4-9A55-2905E7588D06}" srcOrd="3" destOrd="0" presId="urn:microsoft.com/office/officeart/2017/3/layout/DropPinTimeline"/>
    <dgm:cxn modelId="{A0A095FA-FAD3-4861-A220-140A889CB7D8}" type="presParOf" srcId="{B744CD57-FD23-4E62-9589-4CAC57B034E9}" destId="{4B9F5909-A57C-4893-9C8A-D5960FE9BE37}" srcOrd="4" destOrd="0" presId="urn:microsoft.com/office/officeart/2017/3/layout/DropPinTimeline"/>
    <dgm:cxn modelId="{8FFFA548-0EFE-4476-B5A5-95CB32500074}" type="presParOf" srcId="{B744CD57-FD23-4E62-9589-4CAC57B034E9}" destId="{DEDCEF89-DB8F-4197-B2D2-2D39426E0B96}" srcOrd="5" destOrd="0" presId="urn:microsoft.com/office/officeart/2017/3/layout/DropPinTimeline"/>
    <dgm:cxn modelId="{D7A836E4-E400-4ED7-ABF3-88920F3B86D1}" type="presParOf" srcId="{46A6B157-7198-41C4-9D25-C4F8885F1B6F}" destId="{4A96FD2F-C127-41DC-AA54-1EEBED6BA483}" srcOrd="7" destOrd="0" presId="urn:microsoft.com/office/officeart/2017/3/layout/DropPinTimeline"/>
    <dgm:cxn modelId="{2E35C8AB-C54E-4DE6-98F2-126D8B12CA35}" type="presParOf" srcId="{46A6B157-7198-41C4-9D25-C4F8885F1B6F}" destId="{A1AE2BC4-A99C-4DD3-A84D-EB3461D18287}" srcOrd="8" destOrd="0" presId="urn:microsoft.com/office/officeart/2017/3/layout/DropPinTimeline"/>
    <dgm:cxn modelId="{AC45CECB-C5CF-4E80-98D8-0844891DC577}" type="presParOf" srcId="{A1AE2BC4-A99C-4DD3-A84D-EB3461D18287}" destId="{278CF1E0-B1C4-4B10-A5EC-FD7EF0557E2D}" srcOrd="0" destOrd="0" presId="urn:microsoft.com/office/officeart/2017/3/layout/DropPinTimeline"/>
    <dgm:cxn modelId="{FAC5196A-0FF0-48C2-A8D5-A327A9296F37}" type="presParOf" srcId="{A1AE2BC4-A99C-4DD3-A84D-EB3461D18287}" destId="{27B65FB4-BE6A-41E6-BBE9-8DC9F7B73486}" srcOrd="1" destOrd="0" presId="urn:microsoft.com/office/officeart/2017/3/layout/DropPinTimeline"/>
    <dgm:cxn modelId="{6506C7DF-695E-463E-9F7A-076AACE839A3}" type="presParOf" srcId="{27B65FB4-BE6A-41E6-BBE9-8DC9F7B73486}" destId="{488CC4C6-DFBC-460C-A9ED-BEDA8CC682D4}" srcOrd="0" destOrd="0" presId="urn:microsoft.com/office/officeart/2017/3/layout/DropPinTimeline"/>
    <dgm:cxn modelId="{BB2EC07F-9382-4ADC-B58A-370E51165161}" type="presParOf" srcId="{27B65FB4-BE6A-41E6-BBE9-8DC9F7B73486}" destId="{48CA82DA-B677-461B-A08D-337683480059}" srcOrd="1" destOrd="0" presId="urn:microsoft.com/office/officeart/2017/3/layout/DropPinTimeline"/>
    <dgm:cxn modelId="{D2C7B1A6-CF92-4104-85AF-7ED69E77FB2E}" type="presParOf" srcId="{A1AE2BC4-A99C-4DD3-A84D-EB3461D18287}" destId="{D1646913-A3FA-4470-A3E9-C64B0A13A62A}" srcOrd="2" destOrd="0" presId="urn:microsoft.com/office/officeart/2017/3/layout/DropPinTimeline"/>
    <dgm:cxn modelId="{6DFB5DDF-069E-470A-9D51-14C2EEBAEAB6}" type="presParOf" srcId="{A1AE2BC4-A99C-4DD3-A84D-EB3461D18287}" destId="{6EC2FC68-E1B8-4274-8090-C2C96A4CD82C}" srcOrd="3" destOrd="0" presId="urn:microsoft.com/office/officeart/2017/3/layout/DropPinTimeline"/>
    <dgm:cxn modelId="{E13030DA-BCC9-42B5-90A4-C1245E765FC8}" type="presParOf" srcId="{A1AE2BC4-A99C-4DD3-A84D-EB3461D18287}" destId="{4F41BF23-550C-4E7F-977E-3D22E3AF7B51}" srcOrd="4" destOrd="0" presId="urn:microsoft.com/office/officeart/2017/3/layout/DropPinTimeline"/>
    <dgm:cxn modelId="{5DC7870F-4614-4A72-AB7A-994AF1F8A4DE}" type="presParOf" srcId="{A1AE2BC4-A99C-4DD3-A84D-EB3461D18287}" destId="{5018695D-CFD4-49F8-8967-BA8A0C0A0DE1}" srcOrd="5" destOrd="0" presId="urn:microsoft.com/office/officeart/2017/3/layout/DropPinTimeline"/>
    <dgm:cxn modelId="{39DED560-FDC7-4A20-BA37-B726CE3DBE1E}" type="presParOf" srcId="{46A6B157-7198-41C4-9D25-C4F8885F1B6F}" destId="{61EA613E-57A8-485F-A4A9-29037092E83A}" srcOrd="9" destOrd="0" presId="urn:microsoft.com/office/officeart/2017/3/layout/DropPinTimeline"/>
    <dgm:cxn modelId="{EB886219-C10E-49BF-B93F-282EDABCD4C6}" type="presParOf" srcId="{46A6B157-7198-41C4-9D25-C4F8885F1B6F}" destId="{C8897B06-7C9B-4E4D-B0E5-CCC281FF50AA}" srcOrd="10" destOrd="0" presId="urn:microsoft.com/office/officeart/2017/3/layout/DropPinTimeline"/>
    <dgm:cxn modelId="{8D3AD54C-81DE-4FF1-A600-273615CB8681}" type="presParOf" srcId="{C8897B06-7C9B-4E4D-B0E5-CCC281FF50AA}" destId="{46189C6E-B2EF-4743-A79C-5B3DA07E8AFE}" srcOrd="0" destOrd="0" presId="urn:microsoft.com/office/officeart/2017/3/layout/DropPinTimeline"/>
    <dgm:cxn modelId="{F92F511F-F9FB-4E90-A11C-E31BF0401804}" type="presParOf" srcId="{C8897B06-7C9B-4E4D-B0E5-CCC281FF50AA}" destId="{38FCBC56-AEEF-4FBD-9901-7E0F7986660F}" srcOrd="1" destOrd="0" presId="urn:microsoft.com/office/officeart/2017/3/layout/DropPinTimeline"/>
    <dgm:cxn modelId="{BD9A3D5F-4D29-49BD-9D78-4AD1D8AE6E4D}" type="presParOf" srcId="{38FCBC56-AEEF-4FBD-9901-7E0F7986660F}" destId="{D9C1C677-2D5C-4765-8B8A-ED37A973EB88}" srcOrd="0" destOrd="0" presId="urn:microsoft.com/office/officeart/2017/3/layout/DropPinTimeline"/>
    <dgm:cxn modelId="{D7325C4C-D2DE-4BF4-AC15-41A3584ED1EF}" type="presParOf" srcId="{38FCBC56-AEEF-4FBD-9901-7E0F7986660F}" destId="{402EC78C-F94A-4A2A-87E9-B49B118FD402}" srcOrd="1" destOrd="0" presId="urn:microsoft.com/office/officeart/2017/3/layout/DropPinTimeline"/>
    <dgm:cxn modelId="{E9E0EFDE-D199-4AB2-9B0C-797FA0E1D788}" type="presParOf" srcId="{C8897B06-7C9B-4E4D-B0E5-CCC281FF50AA}" destId="{B9143210-265C-4A28-A2FC-349FB1E78B12}" srcOrd="2" destOrd="0" presId="urn:microsoft.com/office/officeart/2017/3/layout/DropPinTimeline"/>
    <dgm:cxn modelId="{52A813CC-4A46-4639-A9F6-09DB022668D3}" type="presParOf" srcId="{C8897B06-7C9B-4E4D-B0E5-CCC281FF50AA}" destId="{B9680AB9-6C18-418E-ACEE-69D6BCA83635}" srcOrd="3" destOrd="0" presId="urn:microsoft.com/office/officeart/2017/3/layout/DropPinTimeline"/>
    <dgm:cxn modelId="{8347AA89-72CE-4CF6-B5E7-6E4B9DFF7851}" type="presParOf" srcId="{C8897B06-7C9B-4E4D-B0E5-CCC281FF50AA}" destId="{66E3E534-96E6-48FF-9675-D35315A21D59}" srcOrd="4" destOrd="0" presId="urn:microsoft.com/office/officeart/2017/3/layout/DropPinTimeline"/>
    <dgm:cxn modelId="{62A99422-4082-4465-89AD-63B4B71AB8F9}" type="presParOf" srcId="{C8897B06-7C9B-4E4D-B0E5-CCC281FF50AA}" destId="{6C3E9346-FFA2-4FF8-BD60-55B65A107754}" srcOrd="5" destOrd="0" presId="urn:microsoft.com/office/officeart/2017/3/layout/DropPinTimeline"/>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476501"/>
          <a:ext cx="10939605" cy="428624"/>
        </a:xfrm>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88462" y="621836"/>
          <a:ext cx="392341" cy="392341"/>
        </a:xfrm>
        <a:prstGeom prst="teardrop">
          <a:avLst>
            <a:gd name="adj" fmla="val 11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132047" y="665422"/>
          <a:ext cx="305170" cy="305170"/>
        </a:xfrm>
        <a:prstGeom prst="donu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562060" y="1097851"/>
          <a:ext cx="2576929" cy="1592961"/>
        </a:xfrm>
        <a:prstGeom prst="rect">
          <a:avLst/>
        </a:prstGeom>
        <a:noFill/>
        <a:ln>
          <a:noFill/>
        </a:ln>
        <a:effectLst/>
      </dsp:spPr>
      <dsp:style>
        <a:lnRef idx="0">
          <a:scrgbClr r="0" g="0" b="0"/>
        </a:lnRef>
        <a:fillRef idx="0">
          <a:scrgbClr r="0" g="0" b="0"/>
        </a:fillRef>
        <a:effectRef idx="0">
          <a:scrgbClr r="0" g="0" b="0"/>
        </a:effectRef>
        <a:fontRef idx="minor"/>
      </dsp:style>
    </dsp:sp>
    <dsp:sp modelId="{85C50C56-6DC8-4C47-8DBC-4FD6B1554AA4}">
      <dsp:nvSpPr>
        <dsp:cNvPr id="0" name=""/>
        <dsp:cNvSpPr/>
      </dsp:nvSpPr>
      <dsp:spPr>
        <a:xfrm>
          <a:off x="562060" y="538162"/>
          <a:ext cx="2576929"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lvl="0" algn="l" defTabSz="711200">
            <a:lnSpc>
              <a:spcPct val="90000"/>
            </a:lnSpc>
            <a:spcBef>
              <a:spcPct val="0"/>
            </a:spcBef>
            <a:spcAft>
              <a:spcPct val="35000"/>
            </a:spcAft>
            <a:defRPr b="1"/>
          </a:pPr>
          <a:r>
            <a:rPr lang="nl-NL" sz="1600" b="1" kern="1200" noProof="0" dirty="0">
              <a:solidFill>
                <a:schemeClr val="tx1">
                  <a:lumMod val="65000"/>
                  <a:lumOff val="35000"/>
                </a:schemeClr>
              </a:solidFill>
            </a:rPr>
            <a:t>2023</a:t>
          </a:r>
          <a:br>
            <a:rPr lang="nl-NL" sz="1600" b="1" kern="1200" noProof="0" dirty="0">
              <a:solidFill>
                <a:schemeClr val="tx1">
                  <a:lumMod val="65000"/>
                  <a:lumOff val="35000"/>
                </a:schemeClr>
              </a:solidFill>
            </a:rPr>
          </a:br>
          <a:r>
            <a:rPr lang="nl-NL" sz="1600" b="0" kern="1200" noProof="0" dirty="0">
              <a:solidFill>
                <a:schemeClr val="tx1">
                  <a:lumMod val="65000"/>
                  <a:lumOff val="35000"/>
                </a:schemeClr>
              </a:solidFill>
            </a:rPr>
            <a:t>Kick-off </a:t>
          </a:r>
          <a:r>
            <a:rPr lang="nl-NL" sz="1600" b="0" kern="1200" noProof="0" dirty="0" err="1">
              <a:solidFill>
                <a:schemeClr val="tx1">
                  <a:lumMod val="65000"/>
                  <a:lumOff val="35000"/>
                </a:schemeClr>
              </a:solidFill>
            </a:rPr>
            <a:t>essential</a:t>
          </a:r>
          <a:r>
            <a:rPr lang="nl-NL" sz="1600" b="0" kern="1200" noProof="0" dirty="0">
              <a:solidFill>
                <a:schemeClr val="tx1">
                  <a:lumMod val="65000"/>
                  <a:lumOff val="35000"/>
                </a:schemeClr>
              </a:solidFill>
            </a:rPr>
            <a:t> </a:t>
          </a:r>
          <a:r>
            <a:rPr lang="nl-NL" sz="1600" b="0" kern="1200" noProof="0" dirty="0" err="1">
              <a:solidFill>
                <a:schemeClr val="tx1">
                  <a:lumMod val="65000"/>
                  <a:lumOff val="35000"/>
                </a:schemeClr>
              </a:solidFill>
            </a:rPr>
            <a:t>themes</a:t>
          </a:r>
          <a:r>
            <a:rPr lang="nl-NL" sz="1600" b="0" kern="1200" noProof="0" dirty="0">
              <a:solidFill>
                <a:schemeClr val="tx1">
                  <a:lumMod val="65000"/>
                  <a:lumOff val="35000"/>
                </a:schemeClr>
              </a:solidFill>
            </a:rPr>
            <a:t> </a:t>
          </a:r>
          <a:r>
            <a:rPr lang="nl-NL" sz="1600" b="0" kern="1200" noProof="0" dirty="0" err="1">
              <a:solidFill>
                <a:schemeClr val="tx1">
                  <a:lumMod val="65000"/>
                  <a:lumOff val="35000"/>
                </a:schemeClr>
              </a:solidFill>
            </a:rPr>
            <a:t>strategy</a:t>
          </a:r>
          <a:r>
            <a:rPr lang="nl-NL" sz="1100" kern="1200" noProof="0" dirty="0">
              <a:solidFill>
                <a:schemeClr val="tx1">
                  <a:lumMod val="65000"/>
                  <a:lumOff val="35000"/>
                </a:schemeClr>
              </a:solidFill>
            </a:rPr>
            <a:t/>
          </a:r>
          <a:br>
            <a:rPr lang="nl-NL" sz="1100" kern="1200" noProof="0" dirty="0">
              <a:solidFill>
                <a:schemeClr val="tx1">
                  <a:lumMod val="65000"/>
                  <a:lumOff val="35000"/>
                </a:schemeClr>
              </a:solidFill>
            </a:rPr>
          </a:br>
          <a:endParaRPr lang="nl-NL" sz="1100" kern="1200" noProof="0" dirty="0">
            <a:solidFill>
              <a:schemeClr val="tx1">
                <a:lumMod val="65000"/>
                <a:lumOff val="35000"/>
              </a:schemeClr>
            </a:solidFill>
          </a:endParaRPr>
        </a:p>
      </dsp:txBody>
      <dsp:txXfrm>
        <a:off x="562060" y="538162"/>
        <a:ext cx="2576929" cy="559689"/>
      </dsp:txXfrm>
    </dsp:sp>
    <dsp:sp modelId="{4F322B1B-F357-4BCD-BF34-8A0D705A1CE7}">
      <dsp:nvSpPr>
        <dsp:cNvPr id="0" name=""/>
        <dsp:cNvSpPr/>
      </dsp:nvSpPr>
      <dsp:spPr>
        <a:xfrm>
          <a:off x="284633" y="1097851"/>
          <a:ext cx="0" cy="1592961"/>
        </a:xfrm>
        <a:prstGeom prst="line">
          <a:avLst/>
        </a:prstGeom>
        <a:noFill/>
        <a:ln w="3175" cap="flat" cmpd="sng" algn="ctr">
          <a:solidFill>
            <a:schemeClr val="bg1">
              <a:lumMod val="85000"/>
            </a:schemeClr>
          </a:solidFill>
          <a:prstDash val="solid"/>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237113" y="2640440"/>
          <a:ext cx="99873" cy="100744"/>
        </a:xfrm>
        <a:prstGeom prst="ellipse">
          <a:avLst/>
        </a:prstGeom>
        <a:solidFill>
          <a:schemeClr val="accent1"/>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1647144" y="4367448"/>
          <a:ext cx="392341" cy="392341"/>
        </a:xfrm>
        <a:prstGeom prst="teardrop">
          <a:avLst>
            <a:gd name="adj" fmla="val 11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1690729" y="4411033"/>
          <a:ext cx="305170" cy="305170"/>
        </a:xfrm>
        <a:prstGeom prst="donu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2120742" y="2690813"/>
          <a:ext cx="2576929" cy="1592961"/>
        </a:xfrm>
        <a:prstGeom prst="rect">
          <a:avLst/>
        </a:prstGeom>
        <a:noFill/>
        <a:ln>
          <a:noFill/>
        </a:ln>
        <a:effectLst/>
      </dsp:spPr>
      <dsp:style>
        <a:lnRef idx="0">
          <a:scrgbClr r="0" g="0" b="0"/>
        </a:lnRef>
        <a:fillRef idx="0">
          <a:scrgbClr r="0" g="0" b="0"/>
        </a:fillRef>
        <a:effectRef idx="0">
          <a:scrgbClr r="0" g="0" b="0"/>
        </a:effectRef>
        <a:fontRef idx="minor"/>
      </dsp:style>
    </dsp:sp>
    <dsp:sp modelId="{C1E34084-406C-48D5-88FE-7226282DBC49}">
      <dsp:nvSpPr>
        <dsp:cNvPr id="0" name=""/>
        <dsp:cNvSpPr/>
      </dsp:nvSpPr>
      <dsp:spPr>
        <a:xfrm>
          <a:off x="2120742" y="4283774"/>
          <a:ext cx="2576929"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lvl="0" algn="l" defTabSz="711200">
            <a:lnSpc>
              <a:spcPct val="90000"/>
            </a:lnSpc>
            <a:spcBef>
              <a:spcPct val="0"/>
            </a:spcBef>
            <a:spcAft>
              <a:spcPct val="35000"/>
            </a:spcAft>
            <a:defRPr b="1"/>
          </a:pPr>
          <a:r>
            <a:rPr lang="nl-NL" sz="1600" kern="1200" noProof="0" dirty="0" err="1">
              <a:solidFill>
                <a:schemeClr val="tx1">
                  <a:lumMod val="65000"/>
                  <a:lumOff val="35000"/>
                </a:schemeClr>
              </a:solidFill>
            </a:rPr>
            <a:t>February</a:t>
          </a:r>
          <a:r>
            <a:rPr lang="nl-NL" sz="1600" kern="1200" noProof="0" dirty="0">
              <a:solidFill>
                <a:schemeClr val="tx1">
                  <a:lumMod val="65000"/>
                  <a:lumOff val="35000"/>
                </a:schemeClr>
              </a:solidFill>
            </a:rPr>
            <a:t> 2024</a:t>
          </a:r>
          <a:br>
            <a:rPr lang="nl-NL" sz="1600" kern="1200" noProof="0" dirty="0">
              <a:solidFill>
                <a:schemeClr val="tx1">
                  <a:lumMod val="65000"/>
                  <a:lumOff val="35000"/>
                </a:schemeClr>
              </a:solidFill>
            </a:rPr>
          </a:br>
          <a:r>
            <a:rPr lang="nl-NL" sz="1600" b="0" kern="1200" noProof="0" dirty="0">
              <a:solidFill>
                <a:schemeClr val="tx1">
                  <a:lumMod val="65000"/>
                  <a:lumOff val="35000"/>
                </a:schemeClr>
              </a:solidFill>
            </a:rPr>
            <a:t>Digital CEA workshop</a:t>
          </a:r>
          <a:r>
            <a:rPr lang="nl-NL" sz="1100" kern="1200" noProof="0" dirty="0">
              <a:solidFill>
                <a:schemeClr val="tx1">
                  <a:lumMod val="65000"/>
                  <a:lumOff val="35000"/>
                </a:schemeClr>
              </a:solidFill>
            </a:rPr>
            <a:t/>
          </a:r>
          <a:br>
            <a:rPr lang="nl-NL" sz="1100" kern="1200" noProof="0" dirty="0">
              <a:solidFill>
                <a:schemeClr val="tx1">
                  <a:lumMod val="65000"/>
                  <a:lumOff val="35000"/>
                </a:schemeClr>
              </a:solidFill>
            </a:rPr>
          </a:br>
          <a:endParaRPr lang="nl-NL" sz="1100" kern="1200" noProof="0" dirty="0">
            <a:solidFill>
              <a:schemeClr val="tx1">
                <a:lumMod val="65000"/>
                <a:lumOff val="35000"/>
              </a:schemeClr>
            </a:solidFill>
          </a:endParaRPr>
        </a:p>
      </dsp:txBody>
      <dsp:txXfrm>
        <a:off x="2120742" y="4283774"/>
        <a:ext cx="2576929" cy="559689"/>
      </dsp:txXfrm>
    </dsp:sp>
    <dsp:sp modelId="{33168228-1414-4AAF-B7E5-C08A80BBB2F1}">
      <dsp:nvSpPr>
        <dsp:cNvPr id="0" name=""/>
        <dsp:cNvSpPr/>
      </dsp:nvSpPr>
      <dsp:spPr>
        <a:xfrm>
          <a:off x="1843314" y="2690813"/>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795795" y="2640440"/>
          <a:ext cx="99873" cy="100744"/>
        </a:xfrm>
        <a:prstGeom prst="ellipse">
          <a:avLst/>
        </a:prstGeom>
        <a:solidFill>
          <a:schemeClr val="accent1">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8CD30D-2B3D-4FC4-9F94-7F91099B39E8}">
      <dsp:nvSpPr>
        <dsp:cNvPr id="0" name=""/>
        <dsp:cNvSpPr/>
      </dsp:nvSpPr>
      <dsp:spPr>
        <a:xfrm rot="8100000">
          <a:off x="3205826" y="621836"/>
          <a:ext cx="392341" cy="39234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22A8F-97C9-4942-8F16-F8E8B0A0DE6E}">
      <dsp:nvSpPr>
        <dsp:cNvPr id="0" name=""/>
        <dsp:cNvSpPr/>
      </dsp:nvSpPr>
      <dsp:spPr>
        <a:xfrm>
          <a:off x="3249411" y="665422"/>
          <a:ext cx="305170" cy="305170"/>
        </a:xfrm>
        <a:prstGeom prst="ellipse">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FFED64F-34C2-4578-AB6B-37112F6F354F}">
      <dsp:nvSpPr>
        <dsp:cNvPr id="0" name=""/>
        <dsp:cNvSpPr/>
      </dsp:nvSpPr>
      <dsp:spPr>
        <a:xfrm>
          <a:off x="3679424" y="1097851"/>
          <a:ext cx="2576929" cy="1592961"/>
        </a:xfrm>
        <a:prstGeom prst="rect">
          <a:avLst/>
        </a:prstGeom>
        <a:noFill/>
        <a:ln>
          <a:noFill/>
        </a:ln>
        <a:effectLst/>
      </dsp:spPr>
      <dsp:style>
        <a:lnRef idx="0">
          <a:scrgbClr r="0" g="0" b="0"/>
        </a:lnRef>
        <a:fillRef idx="0">
          <a:scrgbClr r="0" g="0" b="0"/>
        </a:fillRef>
        <a:effectRef idx="0">
          <a:scrgbClr r="0" g="0" b="0"/>
        </a:effectRef>
        <a:fontRef idx="minor"/>
      </dsp:style>
    </dsp:sp>
    <dsp:sp modelId="{ED1E3B91-2FD3-4AD2-9C9E-2C5B212D0EA9}">
      <dsp:nvSpPr>
        <dsp:cNvPr id="0" name=""/>
        <dsp:cNvSpPr/>
      </dsp:nvSpPr>
      <dsp:spPr>
        <a:xfrm>
          <a:off x="3679424" y="538162"/>
          <a:ext cx="2576929"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rtlCol="0" anchor="ctr" anchorCtr="0">
          <a:noAutofit/>
        </a:bodyPr>
        <a:lstStyle/>
        <a:p>
          <a:pPr lvl="0" algn="l" defTabSz="800100">
            <a:lnSpc>
              <a:spcPct val="90000"/>
            </a:lnSpc>
            <a:spcBef>
              <a:spcPct val="0"/>
            </a:spcBef>
            <a:spcAft>
              <a:spcPct val="35000"/>
            </a:spcAft>
            <a:defRPr b="1"/>
          </a:pPr>
          <a:r>
            <a:rPr lang="nl-NL" sz="1800" b="0" i="1" kern="1200" noProof="0" dirty="0">
              <a:solidFill>
                <a:schemeClr val="tx1">
                  <a:lumMod val="65000"/>
                  <a:lumOff val="35000"/>
                </a:schemeClr>
              </a:solidFill>
            </a:rPr>
            <a:t> </a:t>
          </a:r>
          <a:r>
            <a:rPr lang="nl-NL" sz="1800" b="0" i="1" kern="1200" noProof="0" dirty="0" err="1">
              <a:solidFill>
                <a:schemeClr val="tx1">
                  <a:lumMod val="65000"/>
                  <a:lumOff val="35000"/>
                </a:schemeClr>
              </a:solidFill>
            </a:rPr>
            <a:t>Continuation</a:t>
          </a:r>
          <a:r>
            <a:rPr lang="nl-NL" sz="1800" b="0" i="1" kern="1200" noProof="0" dirty="0">
              <a:solidFill>
                <a:schemeClr val="tx1">
                  <a:lumMod val="65000"/>
                  <a:lumOff val="35000"/>
                </a:schemeClr>
              </a:solidFill>
            </a:rPr>
            <a:t> of </a:t>
          </a:r>
          <a:r>
            <a:rPr lang="nl-NL" sz="1800" b="0" i="1" kern="1200" noProof="0" dirty="0" err="1">
              <a:solidFill>
                <a:schemeClr val="tx1">
                  <a:lumMod val="65000"/>
                  <a:lumOff val="35000"/>
                </a:schemeClr>
              </a:solidFill>
            </a:rPr>
            <a:t>strategy</a:t>
          </a:r>
          <a:r>
            <a:rPr lang="nl-NL" sz="1800" b="0" i="1" kern="1200" noProof="0" dirty="0">
              <a:solidFill>
                <a:schemeClr val="tx1">
                  <a:lumMod val="65000"/>
                  <a:lumOff val="35000"/>
                </a:schemeClr>
              </a:solidFill>
            </a:rPr>
            <a:t> draft </a:t>
          </a:r>
        </a:p>
      </dsp:txBody>
      <dsp:txXfrm>
        <a:off x="3679424" y="538162"/>
        <a:ext cx="2576929" cy="559689"/>
      </dsp:txXfrm>
    </dsp:sp>
    <dsp:sp modelId="{1D72A51D-0CFF-49DB-8FF7-FD87EFFFBABD}">
      <dsp:nvSpPr>
        <dsp:cNvPr id="0" name=""/>
        <dsp:cNvSpPr/>
      </dsp:nvSpPr>
      <dsp:spPr>
        <a:xfrm>
          <a:off x="3401996" y="1097851"/>
          <a:ext cx="0" cy="1592961"/>
        </a:xfrm>
        <a:prstGeom prst="line">
          <a:avLst/>
        </a:prstGeom>
        <a:noFill/>
        <a:ln w="12700"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A96691F3-CB3B-49EF-82D6-9C01F9E01441}">
      <dsp:nvSpPr>
        <dsp:cNvPr id="0" name=""/>
        <dsp:cNvSpPr/>
      </dsp:nvSpPr>
      <dsp:spPr>
        <a:xfrm>
          <a:off x="3354477" y="2640440"/>
          <a:ext cx="9987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BECBF-E3AA-450B-95D4-8349AA21B4F8}">
      <dsp:nvSpPr>
        <dsp:cNvPr id="0" name=""/>
        <dsp:cNvSpPr/>
      </dsp:nvSpPr>
      <dsp:spPr>
        <a:xfrm rot="18900000">
          <a:off x="4764507" y="4367448"/>
          <a:ext cx="392341" cy="392341"/>
        </a:xfrm>
        <a:prstGeom prst="teardrop">
          <a:avLst>
            <a:gd name="adj" fmla="val 11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DD44C-F5E4-49AD-B1D9-346B8B8AEE8F}">
      <dsp:nvSpPr>
        <dsp:cNvPr id="0" name=""/>
        <dsp:cNvSpPr/>
      </dsp:nvSpPr>
      <dsp:spPr>
        <a:xfrm>
          <a:off x="4808093" y="4411033"/>
          <a:ext cx="305170" cy="305170"/>
        </a:xfrm>
        <a:prstGeom prst="donu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5238106" y="2690813"/>
          <a:ext cx="2576929" cy="1592961"/>
        </a:xfrm>
        <a:prstGeom prst="rect">
          <a:avLst/>
        </a:prstGeom>
        <a:noFill/>
        <a:ln>
          <a:noFill/>
        </a:ln>
        <a:effectLst/>
      </dsp:spPr>
      <dsp:style>
        <a:lnRef idx="0">
          <a:scrgbClr r="0" g="0" b="0"/>
        </a:lnRef>
        <a:fillRef idx="0">
          <a:scrgbClr r="0" g="0" b="0"/>
        </a:fillRef>
        <a:effectRef idx="0">
          <a:scrgbClr r="0" g="0" b="0"/>
        </a:effectRef>
        <a:fontRef idx="minor"/>
      </dsp:style>
    </dsp:sp>
    <dsp:sp modelId="{3DA36ABE-9810-4ED4-9A55-2905E7588D06}">
      <dsp:nvSpPr>
        <dsp:cNvPr id="0" name=""/>
        <dsp:cNvSpPr/>
      </dsp:nvSpPr>
      <dsp:spPr>
        <a:xfrm>
          <a:off x="5238106" y="4283774"/>
          <a:ext cx="2576929"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lvl="0" algn="l" defTabSz="711200">
            <a:lnSpc>
              <a:spcPct val="90000"/>
            </a:lnSpc>
            <a:spcBef>
              <a:spcPct val="0"/>
            </a:spcBef>
            <a:spcAft>
              <a:spcPct val="35000"/>
            </a:spcAft>
            <a:defRPr b="1"/>
          </a:pPr>
          <a:r>
            <a:rPr lang="nl-NL" sz="1600" kern="1200" noProof="0" dirty="0" err="1">
              <a:solidFill>
                <a:schemeClr val="tx1">
                  <a:lumMod val="65000"/>
                  <a:lumOff val="35000"/>
                </a:schemeClr>
              </a:solidFill>
            </a:rPr>
            <a:t>June</a:t>
          </a:r>
          <a:r>
            <a:rPr lang="nl-NL" sz="1600" kern="1200" noProof="0" dirty="0">
              <a:solidFill>
                <a:schemeClr val="tx1">
                  <a:lumMod val="65000"/>
                  <a:lumOff val="35000"/>
                </a:schemeClr>
              </a:solidFill>
            </a:rPr>
            <a:t> - Nov 2024</a:t>
          </a:r>
          <a:br>
            <a:rPr lang="nl-NL" sz="1600" kern="1200" noProof="0" dirty="0">
              <a:solidFill>
                <a:schemeClr val="tx1">
                  <a:lumMod val="65000"/>
                  <a:lumOff val="35000"/>
                </a:schemeClr>
              </a:solidFill>
            </a:rPr>
          </a:br>
          <a:r>
            <a:rPr lang="nl-NL" sz="1600" b="0" kern="1200" noProof="0" dirty="0" err="1">
              <a:solidFill>
                <a:schemeClr val="tx1">
                  <a:lumMod val="65000"/>
                  <a:lumOff val="35000"/>
                </a:schemeClr>
              </a:solidFill>
            </a:rPr>
            <a:t>Activation</a:t>
          </a:r>
          <a:r>
            <a:rPr lang="nl-NL" sz="1600" b="0" kern="1200" noProof="0" dirty="0">
              <a:solidFill>
                <a:schemeClr val="tx1">
                  <a:lumMod val="65000"/>
                  <a:lumOff val="35000"/>
                </a:schemeClr>
              </a:solidFill>
            </a:rPr>
            <a:t> of CEA </a:t>
          </a:r>
          <a:r>
            <a:rPr lang="nl-NL" sz="1600" b="0" kern="1200" noProof="0" dirty="0" err="1">
              <a:solidFill>
                <a:schemeClr val="tx1">
                  <a:lumMod val="65000"/>
                  <a:lumOff val="35000"/>
                </a:schemeClr>
              </a:solidFill>
            </a:rPr>
            <a:t>toll</a:t>
          </a:r>
          <a:r>
            <a:rPr lang="nl-NL" sz="1600" b="0" kern="1200" noProof="0" dirty="0">
              <a:solidFill>
                <a:schemeClr val="tx1">
                  <a:lumMod val="65000"/>
                  <a:lumOff val="35000"/>
                </a:schemeClr>
              </a:solidFill>
            </a:rPr>
            <a:t> free line</a:t>
          </a:r>
          <a:r>
            <a:rPr lang="nl-NL" sz="1100" kern="1200" noProof="0" dirty="0">
              <a:solidFill>
                <a:schemeClr val="tx1">
                  <a:lumMod val="65000"/>
                  <a:lumOff val="35000"/>
                </a:schemeClr>
              </a:solidFill>
            </a:rPr>
            <a:t/>
          </a:r>
          <a:br>
            <a:rPr lang="nl-NL" sz="1100" kern="1200" noProof="0" dirty="0">
              <a:solidFill>
                <a:schemeClr val="tx1">
                  <a:lumMod val="65000"/>
                  <a:lumOff val="35000"/>
                </a:schemeClr>
              </a:solidFill>
            </a:rPr>
          </a:br>
          <a:endParaRPr lang="nl-NL" sz="1100" kern="1200" noProof="0" dirty="0">
            <a:solidFill>
              <a:schemeClr val="tx1">
                <a:lumMod val="65000"/>
                <a:lumOff val="35000"/>
              </a:schemeClr>
            </a:solidFill>
          </a:endParaRPr>
        </a:p>
      </dsp:txBody>
      <dsp:txXfrm>
        <a:off x="5238106" y="4283774"/>
        <a:ext cx="2576929" cy="559689"/>
      </dsp:txXfrm>
    </dsp:sp>
    <dsp:sp modelId="{4B9F5909-A57C-4893-9C8A-D5960FE9BE37}">
      <dsp:nvSpPr>
        <dsp:cNvPr id="0" name=""/>
        <dsp:cNvSpPr/>
      </dsp:nvSpPr>
      <dsp:spPr>
        <a:xfrm>
          <a:off x="4960678" y="2690813"/>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4913158" y="2640440"/>
          <a:ext cx="99873" cy="100744"/>
        </a:xfrm>
        <a:prstGeom prst="ellipse">
          <a:avLst/>
        </a:prstGeom>
        <a:solidFill>
          <a:schemeClr val="accent1">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8100000">
          <a:off x="6323189" y="621836"/>
          <a:ext cx="392341" cy="392341"/>
        </a:xfrm>
        <a:prstGeom prst="teardrop">
          <a:avLst>
            <a:gd name="adj" fmla="val 115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6366775" y="665422"/>
          <a:ext cx="305170" cy="305170"/>
        </a:xfrm>
        <a:prstGeom prst="donu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6796788" y="1097851"/>
          <a:ext cx="2576929" cy="1592961"/>
        </a:xfrm>
        <a:prstGeom prst="rect">
          <a:avLst/>
        </a:prstGeom>
        <a:noFill/>
        <a:ln>
          <a:noFill/>
        </a:ln>
        <a:effectLst/>
      </dsp:spPr>
      <dsp:style>
        <a:lnRef idx="0">
          <a:scrgbClr r="0" g="0" b="0"/>
        </a:lnRef>
        <a:fillRef idx="0">
          <a:scrgbClr r="0" g="0" b="0"/>
        </a:fillRef>
        <a:effectRef idx="0">
          <a:scrgbClr r="0" g="0" b="0"/>
        </a:effectRef>
        <a:fontRef idx="minor"/>
      </dsp:style>
    </dsp:sp>
    <dsp:sp modelId="{6EC2FC68-E1B8-4274-8090-C2C96A4CD82C}">
      <dsp:nvSpPr>
        <dsp:cNvPr id="0" name=""/>
        <dsp:cNvSpPr/>
      </dsp:nvSpPr>
      <dsp:spPr>
        <a:xfrm>
          <a:off x="6796788" y="538162"/>
          <a:ext cx="2576929"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ctr" anchorCtr="0">
          <a:noAutofit/>
        </a:bodyPr>
        <a:lstStyle/>
        <a:p>
          <a:pPr lvl="0" algn="l" defTabSz="711200">
            <a:lnSpc>
              <a:spcPct val="90000"/>
            </a:lnSpc>
            <a:spcBef>
              <a:spcPct val="0"/>
            </a:spcBef>
            <a:spcAft>
              <a:spcPct val="35000"/>
            </a:spcAft>
            <a:defRPr b="1"/>
          </a:pPr>
          <a:r>
            <a:rPr lang="nl-NL" sz="1600" kern="1200" noProof="0" dirty="0">
              <a:solidFill>
                <a:schemeClr val="tx1">
                  <a:lumMod val="65000"/>
                  <a:lumOff val="35000"/>
                </a:schemeClr>
              </a:solidFill>
            </a:rPr>
            <a:t>November 2024</a:t>
          </a:r>
          <a:br>
            <a:rPr lang="nl-NL" sz="1600" kern="1200" noProof="0" dirty="0">
              <a:solidFill>
                <a:schemeClr val="tx1">
                  <a:lumMod val="65000"/>
                  <a:lumOff val="35000"/>
                </a:schemeClr>
              </a:solidFill>
            </a:rPr>
          </a:br>
          <a:r>
            <a:rPr lang="nl-NL" sz="1600" b="0" kern="1200" noProof="0" dirty="0">
              <a:solidFill>
                <a:schemeClr val="tx1">
                  <a:lumMod val="65000"/>
                  <a:lumOff val="35000"/>
                </a:schemeClr>
              </a:solidFill>
            </a:rPr>
            <a:t>Design &amp; development of feedback </a:t>
          </a:r>
          <a:r>
            <a:rPr lang="nl-NL" sz="1600" b="0" kern="1200" noProof="0" dirty="0" err="1">
              <a:solidFill>
                <a:schemeClr val="tx1">
                  <a:lumMod val="65000"/>
                  <a:lumOff val="35000"/>
                </a:schemeClr>
              </a:solidFill>
            </a:rPr>
            <a:t>mechanism</a:t>
          </a:r>
          <a:r>
            <a:rPr lang="nl-NL" sz="1100" kern="1200" noProof="0" dirty="0">
              <a:solidFill>
                <a:schemeClr val="tx1">
                  <a:lumMod val="65000"/>
                  <a:lumOff val="35000"/>
                </a:schemeClr>
              </a:solidFill>
            </a:rPr>
            <a:t/>
          </a:r>
          <a:br>
            <a:rPr lang="nl-NL" sz="1100" kern="1200" noProof="0" dirty="0">
              <a:solidFill>
                <a:schemeClr val="tx1">
                  <a:lumMod val="65000"/>
                  <a:lumOff val="35000"/>
                </a:schemeClr>
              </a:solidFill>
            </a:rPr>
          </a:br>
          <a:endParaRPr lang="nl-NL" sz="1100" kern="1200" noProof="0" dirty="0">
            <a:solidFill>
              <a:schemeClr val="tx1">
                <a:lumMod val="65000"/>
                <a:lumOff val="35000"/>
              </a:schemeClr>
            </a:solidFill>
          </a:endParaRPr>
        </a:p>
      </dsp:txBody>
      <dsp:txXfrm>
        <a:off x="6796788" y="538162"/>
        <a:ext cx="2576929" cy="559689"/>
      </dsp:txXfrm>
    </dsp:sp>
    <dsp:sp modelId="{4F41BF23-550C-4E7F-977E-3D22E3AF7B51}">
      <dsp:nvSpPr>
        <dsp:cNvPr id="0" name=""/>
        <dsp:cNvSpPr/>
      </dsp:nvSpPr>
      <dsp:spPr>
        <a:xfrm>
          <a:off x="6519360" y="1097851"/>
          <a:ext cx="0" cy="1592961"/>
        </a:xfrm>
        <a:prstGeom prst="line">
          <a:avLst/>
        </a:prstGeom>
        <a:noFill/>
        <a:ln w="3175" cap="flat" cmpd="sng" algn="ctr">
          <a:solidFill>
            <a:prstClr val="white">
              <a:lumMod val="85000"/>
            </a:prstClr>
          </a:solidFill>
          <a:prstDash val="solid"/>
          <a:miter lim="800000"/>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6471840" y="2640440"/>
          <a:ext cx="99873" cy="100744"/>
        </a:xfrm>
        <a:prstGeom prst="ellipse">
          <a:avLst/>
        </a:prstGeom>
        <a:solidFill>
          <a:schemeClr val="accent1">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1C677-2D5C-4765-8B8A-ED37A973EB88}">
      <dsp:nvSpPr>
        <dsp:cNvPr id="0" name=""/>
        <dsp:cNvSpPr/>
      </dsp:nvSpPr>
      <dsp:spPr>
        <a:xfrm rot="18900000">
          <a:off x="7881871" y="4367448"/>
          <a:ext cx="392341" cy="39234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EC78C-F94A-4A2A-87E9-B49B118FD402}">
      <dsp:nvSpPr>
        <dsp:cNvPr id="0" name=""/>
        <dsp:cNvSpPr/>
      </dsp:nvSpPr>
      <dsp:spPr>
        <a:xfrm>
          <a:off x="7925457" y="4411033"/>
          <a:ext cx="305170" cy="305170"/>
        </a:xfrm>
        <a:prstGeom prst="ellipse">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143210-265C-4A28-A2FC-349FB1E78B12}">
      <dsp:nvSpPr>
        <dsp:cNvPr id="0" name=""/>
        <dsp:cNvSpPr/>
      </dsp:nvSpPr>
      <dsp:spPr>
        <a:xfrm>
          <a:off x="8355470" y="2690813"/>
          <a:ext cx="2576929" cy="1592961"/>
        </a:xfrm>
        <a:prstGeom prst="rect">
          <a:avLst/>
        </a:prstGeom>
        <a:noFill/>
        <a:ln>
          <a:noFill/>
        </a:ln>
        <a:effectLst/>
      </dsp:spPr>
      <dsp:style>
        <a:lnRef idx="0">
          <a:scrgbClr r="0" g="0" b="0"/>
        </a:lnRef>
        <a:fillRef idx="0">
          <a:scrgbClr r="0" g="0" b="0"/>
        </a:fillRef>
        <a:effectRef idx="0">
          <a:scrgbClr r="0" g="0" b="0"/>
        </a:effectRef>
        <a:fontRef idx="minor"/>
      </dsp:style>
    </dsp:sp>
    <dsp:sp modelId="{B9680AB9-6C18-418E-ACEE-69D6BCA83635}">
      <dsp:nvSpPr>
        <dsp:cNvPr id="0" name=""/>
        <dsp:cNvSpPr/>
      </dsp:nvSpPr>
      <dsp:spPr>
        <a:xfrm>
          <a:off x="8355470" y="4283774"/>
          <a:ext cx="2576929"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rtlCol="0" anchor="b" anchorCtr="0">
          <a:noAutofit/>
        </a:bodyPr>
        <a:lstStyle/>
        <a:p>
          <a:pPr lvl="0" algn="l" defTabSz="711200">
            <a:lnSpc>
              <a:spcPct val="90000"/>
            </a:lnSpc>
            <a:spcBef>
              <a:spcPct val="0"/>
            </a:spcBef>
            <a:spcAft>
              <a:spcPct val="35000"/>
            </a:spcAft>
            <a:defRPr b="1"/>
          </a:pPr>
          <a:r>
            <a:rPr lang="nl-NL" sz="1600" kern="1200" noProof="0" dirty="0">
              <a:solidFill>
                <a:schemeClr val="tx1">
                  <a:lumMod val="65000"/>
                  <a:lumOff val="35000"/>
                </a:schemeClr>
              </a:solidFill>
            </a:rPr>
            <a:t>December 2024</a:t>
          </a:r>
          <a:br>
            <a:rPr lang="nl-NL" sz="1600" kern="1200" noProof="0" dirty="0">
              <a:solidFill>
                <a:schemeClr val="tx1">
                  <a:lumMod val="65000"/>
                  <a:lumOff val="35000"/>
                </a:schemeClr>
              </a:solidFill>
            </a:rPr>
          </a:br>
          <a:r>
            <a:rPr lang="nl-NL" sz="1600" b="0" kern="1200" noProof="0" dirty="0">
              <a:solidFill>
                <a:schemeClr val="tx1">
                  <a:lumMod val="65000"/>
                  <a:lumOff val="35000"/>
                </a:schemeClr>
              </a:solidFill>
            </a:rPr>
            <a:t>Start draft of digital CEA </a:t>
          </a:r>
          <a:r>
            <a:rPr lang="nl-NL" sz="1600" b="0" kern="1200" noProof="0" dirty="0" err="1">
              <a:solidFill>
                <a:schemeClr val="tx1">
                  <a:lumMod val="65000"/>
                  <a:lumOff val="35000"/>
                </a:schemeClr>
              </a:solidFill>
            </a:rPr>
            <a:t>SoP</a:t>
          </a:r>
          <a:endParaRPr lang="nl-NL" sz="1300" b="0" kern="1200" noProof="0" dirty="0">
            <a:solidFill>
              <a:schemeClr val="tx1">
                <a:lumMod val="65000"/>
                <a:lumOff val="35000"/>
              </a:schemeClr>
            </a:solidFill>
          </a:endParaRPr>
        </a:p>
      </dsp:txBody>
      <dsp:txXfrm>
        <a:off x="8355470" y="4283774"/>
        <a:ext cx="2576929" cy="559689"/>
      </dsp:txXfrm>
    </dsp:sp>
    <dsp:sp modelId="{66E3E534-96E6-48FF-9675-D35315A21D59}">
      <dsp:nvSpPr>
        <dsp:cNvPr id="0" name=""/>
        <dsp:cNvSpPr/>
      </dsp:nvSpPr>
      <dsp:spPr>
        <a:xfrm>
          <a:off x="8078042" y="2690813"/>
          <a:ext cx="0" cy="1592961"/>
        </a:xfrm>
        <a:prstGeom prst="line">
          <a:avLst/>
        </a:prstGeom>
        <a:noFill/>
        <a:ln w="12700" cap="flat" cmpd="sng" algn="ctr">
          <a:solidFill>
            <a:schemeClr val="bg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46189C6E-B2EF-4743-A79C-5B3DA07E8AFE}">
      <dsp:nvSpPr>
        <dsp:cNvPr id="0" name=""/>
        <dsp:cNvSpPr/>
      </dsp:nvSpPr>
      <dsp:spPr>
        <a:xfrm>
          <a:off x="8030522" y="2640440"/>
          <a:ext cx="9987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8EB2F-7237-4743-A426-47B41CD31306}" type="datetimeFigureOut">
              <a:rPr lang="nl-NL" smtClean="0"/>
              <a:t>28-1-2025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14F30-97E2-4611-A4C3-5B9C53210222}" type="slidenum">
              <a:rPr lang="nl-NL" smtClean="0"/>
              <a:t>‹#›</a:t>
            </a:fld>
            <a:endParaRPr lang="nl-NL"/>
          </a:p>
        </p:txBody>
      </p:sp>
    </p:spTree>
    <p:extLst>
      <p:ext uri="{BB962C8B-B14F-4D97-AF65-F5344CB8AC3E}">
        <p14:creationId xmlns:p14="http://schemas.microsoft.com/office/powerpoint/2010/main" val="30985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614F30-97E2-4611-A4C3-5B9C53210222}" type="slidenum">
              <a:rPr lang="nl-NL" smtClean="0"/>
              <a:t>5</a:t>
            </a:fld>
            <a:endParaRPr lang="nl-NL"/>
          </a:p>
        </p:txBody>
      </p:sp>
    </p:spTree>
    <p:extLst>
      <p:ext uri="{BB962C8B-B14F-4D97-AF65-F5344CB8AC3E}">
        <p14:creationId xmlns:p14="http://schemas.microsoft.com/office/powerpoint/2010/main" val="87499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614F30-97E2-4611-A4C3-5B9C53210222}" type="slidenum">
              <a:rPr lang="nl-NL" smtClean="0"/>
              <a:t>11</a:t>
            </a:fld>
            <a:endParaRPr lang="nl-NL"/>
          </a:p>
        </p:txBody>
      </p:sp>
    </p:spTree>
    <p:extLst>
      <p:ext uri="{BB962C8B-B14F-4D97-AF65-F5344CB8AC3E}">
        <p14:creationId xmlns:p14="http://schemas.microsoft.com/office/powerpoint/2010/main" val="2305474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510.global/"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2026170-4952-F4D5-5219-238A7D591F29}"/>
              </a:ext>
            </a:extLst>
          </p:cNvPr>
          <p:cNvSpPr>
            <a:spLocks noGrp="1"/>
          </p:cNvSpPr>
          <p:nvPr>
            <p:ph type="pic" sz="quarter" idx="16" hasCustomPrompt="1"/>
          </p:nvPr>
        </p:nvSpPr>
        <p:spPr>
          <a:xfrm>
            <a:off x="-2680" y="0"/>
            <a:ext cx="12192000" cy="6858000"/>
          </a:xfrm>
          <a:custGeom>
            <a:avLst/>
            <a:gdLst>
              <a:gd name="connsiteX0" fmla="*/ 0 w 13444538"/>
              <a:gd name="connsiteY0" fmla="*/ 0 h 7562850"/>
              <a:gd name="connsiteX1" fmla="*/ 13444538 w 13444538"/>
              <a:gd name="connsiteY1" fmla="*/ 0 h 7562850"/>
              <a:gd name="connsiteX2" fmla="*/ 13444538 w 13444538"/>
              <a:gd name="connsiteY2" fmla="*/ 7562850 h 7562850"/>
              <a:gd name="connsiteX3" fmla="*/ 0 w 13444538"/>
              <a:gd name="connsiteY3" fmla="*/ 7562850 h 7562850"/>
              <a:gd name="connsiteX4" fmla="*/ 0 w 13444538"/>
              <a:gd name="connsiteY4" fmla="*/ 6998064 h 7562850"/>
              <a:gd name="connsiteX5" fmla="*/ 13437068 w 13444538"/>
              <a:gd name="connsiteY5" fmla="*/ 6998064 h 7562850"/>
              <a:gd name="connsiteX6" fmla="*/ 13437068 w 13444538"/>
              <a:gd name="connsiteY6" fmla="*/ 5539008 h 7562850"/>
              <a:gd name="connsiteX7" fmla="*/ 0 w 13444538"/>
              <a:gd name="connsiteY7" fmla="*/ 5539008 h 7562850"/>
              <a:gd name="connsiteX8" fmla="*/ 0 w 13444538"/>
              <a:gd name="connsiteY8" fmla="*/ 1272075 h 7562850"/>
              <a:gd name="connsiteX9" fmla="*/ 3383680 w 13444538"/>
              <a:gd name="connsiteY9" fmla="*/ 1272075 h 7562850"/>
              <a:gd name="connsiteX10" fmla="*/ 3383680 w 13444538"/>
              <a:gd name="connsiteY10" fmla="*/ 471187 h 7562850"/>
              <a:gd name="connsiteX11" fmla="*/ 0 w 13444538"/>
              <a:gd name="connsiteY11" fmla="*/ 471187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4538" h="7562850">
                <a:moveTo>
                  <a:pt x="0" y="0"/>
                </a:moveTo>
                <a:lnTo>
                  <a:pt x="13444538" y="0"/>
                </a:lnTo>
                <a:lnTo>
                  <a:pt x="13444538" y="7562850"/>
                </a:lnTo>
                <a:lnTo>
                  <a:pt x="0" y="7562850"/>
                </a:lnTo>
                <a:lnTo>
                  <a:pt x="0" y="6998064"/>
                </a:lnTo>
                <a:lnTo>
                  <a:pt x="13437068" y="6998064"/>
                </a:lnTo>
                <a:lnTo>
                  <a:pt x="13437068" y="5539008"/>
                </a:lnTo>
                <a:lnTo>
                  <a:pt x="0" y="5539008"/>
                </a:lnTo>
                <a:lnTo>
                  <a:pt x="0" y="1272075"/>
                </a:lnTo>
                <a:lnTo>
                  <a:pt x="3383680" y="1272075"/>
                </a:lnTo>
                <a:lnTo>
                  <a:pt x="3383680" y="471187"/>
                </a:lnTo>
                <a:lnTo>
                  <a:pt x="0" y="471187"/>
                </a:lnTo>
                <a:close/>
              </a:path>
            </a:pathLst>
          </a:custGeom>
        </p:spPr>
        <p:txBody>
          <a:bodyPr wrap="square" anchor="ctr">
            <a:noAutofit/>
          </a:bodyPr>
          <a:lstStyle>
            <a:lvl1pPr algn="ctr">
              <a:defRPr/>
            </a:lvl1pPr>
          </a:lstStyle>
          <a:p>
            <a:r>
              <a:rPr lang="en-US"/>
              <a:t>Update picture if relevant; shared.ifrc.org</a:t>
            </a:r>
          </a:p>
        </p:txBody>
      </p:sp>
      <p:sp>
        <p:nvSpPr>
          <p:cNvPr id="12" name="Shape 137">
            <a:extLst>
              <a:ext uri="{FF2B5EF4-FFF2-40B4-BE49-F238E27FC236}">
                <a16:creationId xmlns:a16="http://schemas.microsoft.com/office/drawing/2014/main" id="{5825450C-E164-D78D-F145-53BA913967DE}"/>
              </a:ext>
            </a:extLst>
          </p:cNvPr>
          <p:cNvSpPr/>
          <p:nvPr userDrawn="1"/>
        </p:nvSpPr>
        <p:spPr>
          <a:xfrm>
            <a:off x="10058696" y="5722537"/>
            <a:ext cx="1812273" cy="595029"/>
          </a:xfrm>
          <a:prstGeom prst="rect">
            <a:avLst/>
          </a:prstGeom>
          <a:ln w="12700">
            <a:miter lim="400000"/>
          </a:ln>
          <a:extLst>
            <a:ext uri="{C572A759-6A51-4108-AA02-DFA0A04FC94B}">
              <ma14:wrappingTextBoxFlag xmlns:ma14="http://schemas.microsoft.com/office/mac/drawingml/2011/main" xmlns="" val="1"/>
            </a:ext>
          </a:extLst>
        </p:spPr>
        <p:txBody>
          <a:bodyPr wrap="square" lIns="50797" tIns="50797" rIns="50797" bIns="50797" anchor="ctr">
            <a:spAutoFit/>
          </a:bodyPr>
          <a:lstStyle>
            <a:lvl1pPr algn="l">
              <a:defRPr sz="2800">
                <a:solidFill>
                  <a:srgbClr val="53585F"/>
                </a:solidFill>
              </a:defRPr>
            </a:lvl1pPr>
          </a:lstStyle>
          <a:p>
            <a:endPar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Afbeelding 12">
            <a:extLst>
              <a:ext uri="{FF2B5EF4-FFF2-40B4-BE49-F238E27FC236}">
                <a16:creationId xmlns:a16="http://schemas.microsoft.com/office/drawing/2014/main" id="{66C06E54-38B1-8D2E-6813-E6EBBA1B5BA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427273"/>
            <a:ext cx="3068445" cy="726246"/>
          </a:xfrm>
          <a:prstGeom prst="rect">
            <a:avLst/>
          </a:prstGeom>
        </p:spPr>
      </p:pic>
      <p:sp>
        <p:nvSpPr>
          <p:cNvPr id="17" name="Rechthoek 14">
            <a:extLst>
              <a:ext uri="{FF2B5EF4-FFF2-40B4-BE49-F238E27FC236}">
                <a16:creationId xmlns:a16="http://schemas.microsoft.com/office/drawing/2014/main" id="{308E6466-42C8-B877-3F67-A4403DE2AE3E}"/>
              </a:ext>
            </a:extLst>
          </p:cNvPr>
          <p:cNvSpPr/>
          <p:nvPr userDrawn="1"/>
        </p:nvSpPr>
        <p:spPr>
          <a:xfrm>
            <a:off x="-240" y="4975073"/>
            <a:ext cx="12192000" cy="1389205"/>
          </a:xfrm>
          <a:prstGeom prst="rect">
            <a:avLst/>
          </a:prstGeom>
          <a:solidFill>
            <a:schemeClr val="accent1"/>
          </a:solidFill>
          <a:ln>
            <a:solidFill>
              <a:srgbClr val="00214D"/>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32"/>
          </a:p>
        </p:txBody>
      </p:sp>
      <p:sp>
        <p:nvSpPr>
          <p:cNvPr id="10" name="Rechthoek 15">
            <a:extLst>
              <a:ext uri="{FF2B5EF4-FFF2-40B4-BE49-F238E27FC236}">
                <a16:creationId xmlns:a16="http://schemas.microsoft.com/office/drawing/2014/main" id="{E8793D9E-5B36-5CF4-5D8D-0E962A0C7300}"/>
              </a:ext>
            </a:extLst>
          </p:cNvPr>
          <p:cNvSpPr/>
          <p:nvPr/>
        </p:nvSpPr>
        <p:spPr>
          <a:xfrm>
            <a:off x="11880181" y="4975073"/>
            <a:ext cx="336295" cy="1397661"/>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4" name="Text Placeholder 13">
            <a:extLst>
              <a:ext uri="{FF2B5EF4-FFF2-40B4-BE49-F238E27FC236}">
                <a16:creationId xmlns:a16="http://schemas.microsoft.com/office/drawing/2014/main" id="{0CEC9557-E888-BF4A-37BD-DA663C6580A1}"/>
              </a:ext>
            </a:extLst>
          </p:cNvPr>
          <p:cNvSpPr>
            <a:spLocks noGrp="1"/>
          </p:cNvSpPr>
          <p:nvPr userDrawn="1">
            <p:ph type="body" sz="quarter" idx="14" hasCustomPrompt="1"/>
          </p:nvPr>
        </p:nvSpPr>
        <p:spPr>
          <a:xfrm>
            <a:off x="321032" y="5109209"/>
            <a:ext cx="9737422" cy="1147061"/>
          </a:xfrm>
        </p:spPr>
        <p:txBody>
          <a:bodyPr anchor="ctr"/>
          <a:lstStyle>
            <a:lvl1pPr marL="0" indent="0">
              <a:buFontTx/>
              <a:buNone/>
              <a:defRPr>
                <a:solidFill>
                  <a:schemeClr val="bg1"/>
                </a:solidFill>
                <a:latin typeface="Montserrat SemiBold" panose="00000700000000000000" pitchFamily="2" charset="0"/>
              </a:defRPr>
            </a:lvl1pPr>
          </a:lstStyle>
          <a:p>
            <a:pPr lvl="0"/>
            <a:r>
              <a:rPr lang="en-US"/>
              <a:t>Fill in title</a:t>
            </a:r>
          </a:p>
        </p:txBody>
      </p:sp>
      <p:sp>
        <p:nvSpPr>
          <p:cNvPr id="16" name="Text Placeholder 15">
            <a:extLst>
              <a:ext uri="{FF2B5EF4-FFF2-40B4-BE49-F238E27FC236}">
                <a16:creationId xmlns:a16="http://schemas.microsoft.com/office/drawing/2014/main" id="{A4CACDD6-91BD-2535-4BE4-82EE9830B069}"/>
              </a:ext>
            </a:extLst>
          </p:cNvPr>
          <p:cNvSpPr>
            <a:spLocks noGrp="1"/>
          </p:cNvSpPr>
          <p:nvPr userDrawn="1">
            <p:ph type="body" sz="quarter" idx="15" hasCustomPrompt="1"/>
          </p:nvPr>
        </p:nvSpPr>
        <p:spPr>
          <a:xfrm>
            <a:off x="10074684" y="5814329"/>
            <a:ext cx="1796285" cy="441940"/>
          </a:xfrm>
        </p:spPr>
        <p:txBody>
          <a:bodyPr anchor="b">
            <a:normAutofit/>
          </a:bodyPr>
          <a:lstStyle>
            <a:lvl1pPr marL="0" indent="0" algn="r">
              <a:buNone/>
              <a:defRPr sz="1814">
                <a:solidFill>
                  <a:schemeClr val="bg1"/>
                </a:solidFill>
                <a:latin typeface="Montserrat SemiBold" panose="00000700000000000000" pitchFamily="2" charset="0"/>
              </a:defRPr>
            </a:lvl1pPr>
            <a:lvl2pPr marL="457168" indent="0">
              <a:buNone/>
              <a:defRPr/>
            </a:lvl2pPr>
          </a:lstStyle>
          <a:p>
            <a:pPr lvl="0"/>
            <a:r>
              <a:rPr lang="nl-NL"/>
              <a:t>29-10-2024</a:t>
            </a:r>
            <a:endParaRPr lang="en-US"/>
          </a:p>
        </p:txBody>
      </p:sp>
    </p:spTree>
    <p:extLst>
      <p:ext uri="{BB962C8B-B14F-4D97-AF65-F5344CB8AC3E}">
        <p14:creationId xmlns:p14="http://schemas.microsoft.com/office/powerpoint/2010/main" val="183449071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pictur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925033"/>
            <a:ext cx="5580062" cy="459153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8" y="365125"/>
            <a:ext cx="10476062" cy="432317"/>
          </a:xfrm>
        </p:spPr>
        <p:txBody>
          <a:bodyPr/>
          <a:lstStyle>
            <a:lvl1pPr>
              <a:defRPr sz="3200">
                <a:latin typeface="Montserrat SemiBold" panose="00000700000000000000" pitchFamily="2" charset="0"/>
              </a:defRPr>
            </a:lvl1pPr>
          </a:lstStyle>
          <a:p>
            <a:r>
              <a:rPr lang="nl-NL"/>
              <a:t>Klik om stijl te bewerken</a:t>
            </a:r>
          </a:p>
        </p:txBody>
      </p:sp>
      <p:sp>
        <p:nvSpPr>
          <p:cNvPr id="7" name="Title 2">
            <a:extLst>
              <a:ext uri="{FF2B5EF4-FFF2-40B4-BE49-F238E27FC236}">
                <a16:creationId xmlns:a16="http://schemas.microsoft.com/office/drawing/2014/main" id="{A2505644-2A92-6CD9-840E-99A95A66BA62}"/>
              </a:ext>
            </a:extLst>
          </p:cNvPr>
          <p:cNvSpPr txBox="1">
            <a:spLocks/>
          </p:cNvSpPr>
          <p:nvPr userDrawn="1"/>
        </p:nvSpPr>
        <p:spPr>
          <a:xfrm>
            <a:off x="515938" y="365125"/>
            <a:ext cx="10476062" cy="432317"/>
          </a:xfrm>
          <a:prstGeom prst="rect">
            <a:avLst/>
          </a:prstGeom>
        </p:spPr>
        <p:txBody>
          <a:bodyPr vert="horz" lIns="82918" tIns="41459" rIns="82918" bIns="41459" rtlCol="0" anchor="ctr">
            <a:normAutofit fontScale="90000" lnSpcReduction="20000"/>
          </a:bodyPr>
          <a:lstStyle>
            <a:lvl1pPr algn="l" defTabSz="1008309" rtl="0" eaLnBrk="1" latinLnBrk="0" hangingPunct="1">
              <a:lnSpc>
                <a:spcPct val="90000"/>
              </a:lnSpc>
              <a:spcBef>
                <a:spcPct val="0"/>
              </a:spcBef>
              <a:buNone/>
              <a:defRPr sz="3529" kern="1200">
                <a:solidFill>
                  <a:schemeClr val="tx1"/>
                </a:solidFill>
                <a:latin typeface="Montserrat SemiBold" panose="00000700000000000000" pitchFamily="2" charset="0"/>
                <a:ea typeface="+mj-ea"/>
                <a:cs typeface="+mj-cs"/>
              </a:defRPr>
            </a:lvl1pPr>
          </a:lstStyle>
          <a:p>
            <a:endParaRPr lang="en-GB" sz="3200"/>
          </a:p>
        </p:txBody>
      </p:sp>
      <p:sp>
        <p:nvSpPr>
          <p:cNvPr id="8" name="Rechthoek 7">
            <a:extLst>
              <a:ext uri="{FF2B5EF4-FFF2-40B4-BE49-F238E27FC236}">
                <a16:creationId xmlns:a16="http://schemas.microsoft.com/office/drawing/2014/main" id="{48AD2C85-1033-BE18-CDAA-7AEEF3BA2C9E}"/>
              </a:ext>
            </a:extLst>
          </p:cNvPr>
          <p:cNvSpPr/>
          <p:nvPr userDrawn="1"/>
        </p:nvSpPr>
        <p:spPr>
          <a:xfrm>
            <a:off x="7021762" y="964248"/>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9" name="Picture 2">
            <a:extLst>
              <a:ext uri="{FF2B5EF4-FFF2-40B4-BE49-F238E27FC236}">
                <a16:creationId xmlns:a16="http://schemas.microsoft.com/office/drawing/2014/main" id="{0DE3F04A-CC0A-01F4-41E9-87842F49A51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117" t="356" r="19173" b="-356"/>
          <a:stretch/>
        </p:blipFill>
        <p:spPr bwMode="auto">
          <a:xfrm>
            <a:off x="6698306" y="813911"/>
            <a:ext cx="3801449" cy="462769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7">
            <a:extLst>
              <a:ext uri="{FF2B5EF4-FFF2-40B4-BE49-F238E27FC236}">
                <a16:creationId xmlns:a16="http://schemas.microsoft.com/office/drawing/2014/main" id="{12ACBC90-B934-98B1-FFAB-18C029A7B0DE}"/>
              </a:ext>
            </a:extLst>
          </p:cNvPr>
          <p:cNvSpPr>
            <a:spLocks noGrp="1"/>
          </p:cNvSpPr>
          <p:nvPr>
            <p:ph type="pic" sz="quarter" idx="10" hasCustomPrompt="1"/>
          </p:nvPr>
        </p:nvSpPr>
        <p:spPr>
          <a:xfrm>
            <a:off x="6698305" y="813911"/>
            <a:ext cx="3801449" cy="4610234"/>
          </a:xfrm>
        </p:spPr>
        <p:txBody>
          <a:bodyPr anchor="ctr"/>
          <a:lstStyle>
            <a:lvl1pPr marL="0" indent="0" algn="ctr">
              <a:buNone/>
              <a:defRPr>
                <a:solidFill>
                  <a:schemeClr val="bg1"/>
                </a:solidFill>
              </a:defRPr>
            </a:lvl1pPr>
          </a:lstStyle>
          <a:p>
            <a:r>
              <a:rPr lang="en-US"/>
              <a:t>Update picture if relevant</a:t>
            </a:r>
          </a:p>
        </p:txBody>
      </p:sp>
      <p:sp>
        <p:nvSpPr>
          <p:cNvPr id="2" name="Oval 14">
            <a:extLst>
              <a:ext uri="{FF2B5EF4-FFF2-40B4-BE49-F238E27FC236}">
                <a16:creationId xmlns:a16="http://schemas.microsoft.com/office/drawing/2014/main" id="{F5A9CA86-EBCD-727C-1CE5-C3916F1A8750}"/>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95BA6034-1989-971C-64C4-CAC822AA19F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52410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slide_logo">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925033"/>
            <a:ext cx="10476062" cy="459153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8" y="365125"/>
            <a:ext cx="10476062" cy="432317"/>
          </a:xfrm>
        </p:spPr>
        <p:txBody>
          <a:bodyPr/>
          <a:lstStyle>
            <a:lvl1pPr>
              <a:defRPr sz="3200">
                <a:latin typeface="Montserrat SemiBold" panose="00000700000000000000" pitchFamily="2" charset="0"/>
              </a:defRPr>
            </a:lvl1pPr>
          </a:lstStyle>
          <a:p>
            <a:r>
              <a:rPr lang="nl-NL"/>
              <a:t>Klik om stijl te bewerken</a:t>
            </a:r>
          </a:p>
        </p:txBody>
      </p:sp>
      <p:sp>
        <p:nvSpPr>
          <p:cNvPr id="2" name="Oval 14">
            <a:extLst>
              <a:ext uri="{FF2B5EF4-FFF2-40B4-BE49-F238E27FC236}">
                <a16:creationId xmlns:a16="http://schemas.microsoft.com/office/drawing/2014/main" id="{D46E3E65-F17F-BD85-67EA-325A0BF66171}"/>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F1648CE5-BAA5-4106-F748-1ABB56D0839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3663162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slide_no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59875-AC8B-6CBE-83B9-3A1369A02002}"/>
              </a:ext>
            </a:extLst>
          </p:cNvPr>
          <p:cNvSpPr/>
          <p:nvPr userDrawn="1"/>
        </p:nvSpPr>
        <p:spPr>
          <a:xfrm>
            <a:off x="9195033" y="5656842"/>
            <a:ext cx="1953254" cy="580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4" name="Afbeelding 3">
            <a:extLst>
              <a:ext uri="{FF2B5EF4-FFF2-40B4-BE49-F238E27FC236}">
                <a16:creationId xmlns:a16="http://schemas.microsoft.com/office/drawing/2014/main" id="{9677C0EB-D329-B351-7C57-1EE4171D43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
        <p:nvSpPr>
          <p:cNvPr id="5" name="Oval 14">
            <a:extLst>
              <a:ext uri="{FF2B5EF4-FFF2-40B4-BE49-F238E27FC236}">
                <a16:creationId xmlns:a16="http://schemas.microsoft.com/office/drawing/2014/main" id="{4D2AACC4-ABCD-471E-3291-330256DB92F7}"/>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A724F2E2-9E56-A1B6-D37F-5A3F145D353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163277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2BD1-2CB8-759D-45AB-B4A0DB519DCE}"/>
              </a:ext>
            </a:extLst>
          </p:cNvPr>
          <p:cNvSpPr>
            <a:spLocks noGrp="1"/>
          </p:cNvSpPr>
          <p:nvPr>
            <p:ph type="title"/>
          </p:nvPr>
        </p:nvSpPr>
        <p:spPr/>
        <p:txBody>
          <a:bodyPr/>
          <a:lstStyle/>
          <a:p>
            <a:r>
              <a:rPr lang="en-US"/>
              <a:t>Click to edit Master title style</a:t>
            </a:r>
          </a:p>
        </p:txBody>
      </p:sp>
      <p:sp>
        <p:nvSpPr>
          <p:cNvPr id="3" name="Oval 14">
            <a:extLst>
              <a:ext uri="{FF2B5EF4-FFF2-40B4-BE49-F238E27FC236}">
                <a16:creationId xmlns:a16="http://schemas.microsoft.com/office/drawing/2014/main" id="{5BC88B44-0A50-F842-3573-DBCC24C5D779}"/>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564BE6BD-A0BB-3B19-3424-F6D6F5F4427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5450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site Visit">
    <p:spTree>
      <p:nvGrpSpPr>
        <p:cNvPr id="1" name=""/>
        <p:cNvGrpSpPr/>
        <p:nvPr/>
      </p:nvGrpSpPr>
      <p:grpSpPr>
        <a:xfrm>
          <a:off x="0" y="0"/>
          <a:ext cx="0" cy="0"/>
          <a:chOff x="0" y="0"/>
          <a:chExt cx="0" cy="0"/>
        </a:xfrm>
      </p:grpSpPr>
      <p:pic>
        <p:nvPicPr>
          <p:cNvPr id="3" name="Afbeelding 16" descr="Afbeelding met elektronica, computer, tekst, computer&#10;&#10;Automatisch gegenereerde beschrijving">
            <a:extLst>
              <a:ext uri="{FF2B5EF4-FFF2-40B4-BE49-F238E27FC236}">
                <a16:creationId xmlns:a16="http://schemas.microsoft.com/office/drawing/2014/main" id="{2C3F0B03-6BD2-476F-BD7B-938F9634E8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7663" y="1245051"/>
            <a:ext cx="7462976" cy="4580629"/>
          </a:xfrm>
          <a:prstGeom prst="rect">
            <a:avLst/>
          </a:prstGeom>
        </p:spPr>
      </p:pic>
      <p:sp>
        <p:nvSpPr>
          <p:cNvPr id="5" name="Rechthoek 9">
            <a:extLst>
              <a:ext uri="{FF2B5EF4-FFF2-40B4-BE49-F238E27FC236}">
                <a16:creationId xmlns:a16="http://schemas.microsoft.com/office/drawing/2014/main" id="{9B658635-4593-B3DC-6613-8D303F9E0A61}"/>
              </a:ext>
            </a:extLst>
          </p:cNvPr>
          <p:cNvSpPr/>
          <p:nvPr userDrawn="1"/>
        </p:nvSpPr>
        <p:spPr>
          <a:xfrm>
            <a:off x="3729585" y="5790971"/>
            <a:ext cx="3743298" cy="579120"/>
          </a:xfrm>
          <a:prstGeom prst="rect">
            <a:avLst/>
          </a:prstGeom>
          <a:solidFill>
            <a:srgbClr val="BDB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6" name="object 9">
            <a:extLst>
              <a:ext uri="{FF2B5EF4-FFF2-40B4-BE49-F238E27FC236}">
                <a16:creationId xmlns:a16="http://schemas.microsoft.com/office/drawing/2014/main" id="{47795C72-95B2-18B6-E1A7-C62885C96EDB}"/>
              </a:ext>
            </a:extLst>
          </p:cNvPr>
          <p:cNvSpPr txBox="1"/>
          <p:nvPr userDrawn="1"/>
        </p:nvSpPr>
        <p:spPr>
          <a:xfrm>
            <a:off x="3106670" y="5865398"/>
            <a:ext cx="4989128" cy="430204"/>
          </a:xfrm>
          <a:prstGeom prst="rect">
            <a:avLst/>
          </a:prstGeom>
        </p:spPr>
        <p:txBody>
          <a:bodyPr vert="horz" wrap="square" lIns="0" tIns="11515" rIns="0" bIns="0" rtlCol="0">
            <a:spAutoFit/>
          </a:bodyPr>
          <a:lstStyle/>
          <a:p>
            <a:pPr marL="11515" algn="ctr">
              <a:spcBef>
                <a:spcPts val="91"/>
              </a:spcBef>
            </a:pPr>
            <a:r>
              <a:rPr lang="nl-NL" sz="2720" b="1">
                <a:solidFill>
                  <a:schemeClr val="tx1"/>
                </a:solidFill>
                <a:latin typeface="Montserrat SemiBold"/>
                <a:cs typeface="Montserrat SemiBold"/>
                <a:hlinkClick r:id="rId3"/>
              </a:rPr>
              <a:t>www.510.global</a:t>
            </a:r>
            <a:endParaRPr sz="2720">
              <a:solidFill>
                <a:schemeClr val="tx1"/>
              </a:solidFill>
              <a:latin typeface="Montserrat SemiBold"/>
              <a:cs typeface="Montserrat SemiBold"/>
            </a:endParaRPr>
          </a:p>
        </p:txBody>
      </p:sp>
      <p:sp>
        <p:nvSpPr>
          <p:cNvPr id="7" name="Title 6">
            <a:extLst>
              <a:ext uri="{FF2B5EF4-FFF2-40B4-BE49-F238E27FC236}">
                <a16:creationId xmlns:a16="http://schemas.microsoft.com/office/drawing/2014/main" id="{7C40188B-FFB9-AD5A-9A8E-892A29BE2589}"/>
              </a:ext>
            </a:extLst>
          </p:cNvPr>
          <p:cNvSpPr>
            <a:spLocks noGrp="1"/>
          </p:cNvSpPr>
          <p:nvPr>
            <p:ph type="title" hasCustomPrompt="1"/>
          </p:nvPr>
        </p:nvSpPr>
        <p:spPr/>
        <p:txBody>
          <a:bodyPr/>
          <a:lstStyle>
            <a:lvl1pPr algn="ctr">
              <a:defRPr/>
            </a:lvl1pPr>
          </a:lstStyle>
          <a:p>
            <a:r>
              <a:rPr lang="nl-NL" err="1"/>
              <a:t>Visit</a:t>
            </a:r>
            <a:r>
              <a:rPr lang="nl-NL"/>
              <a:t> </a:t>
            </a:r>
            <a:r>
              <a:rPr lang="nl-NL" err="1"/>
              <a:t>our</a:t>
            </a:r>
            <a:r>
              <a:rPr lang="nl-NL"/>
              <a:t> website for a complete </a:t>
            </a:r>
            <a:r>
              <a:rPr lang="nl-NL" err="1"/>
              <a:t>overview</a:t>
            </a:r>
            <a:r>
              <a:rPr lang="nl-NL"/>
              <a:t/>
            </a:r>
            <a:br>
              <a:rPr lang="nl-NL"/>
            </a:br>
            <a:r>
              <a:rPr lang="nl-NL"/>
              <a:t>of </a:t>
            </a:r>
            <a:r>
              <a:rPr lang="nl-NL" err="1"/>
              <a:t>our</a:t>
            </a:r>
            <a:r>
              <a:rPr lang="nl-NL"/>
              <a:t> </a:t>
            </a:r>
            <a:r>
              <a:rPr lang="nl-NL" err="1"/>
              <a:t>products</a:t>
            </a:r>
            <a:r>
              <a:rPr lang="nl-NL"/>
              <a:t> &amp; services</a:t>
            </a:r>
            <a:endParaRPr lang="en-US"/>
          </a:p>
        </p:txBody>
      </p:sp>
    </p:spTree>
    <p:extLst>
      <p:ext uri="{BB962C8B-B14F-4D97-AF65-F5344CB8AC3E}">
        <p14:creationId xmlns:p14="http://schemas.microsoft.com/office/powerpoint/2010/main" val="27286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Rechthoek 1">
            <a:extLst>
              <a:ext uri="{FF2B5EF4-FFF2-40B4-BE49-F238E27FC236}">
                <a16:creationId xmlns:a16="http://schemas.microsoft.com/office/drawing/2014/main" id="{5D247C1C-A872-E1A7-DEC9-EEF1D07BBDFB}"/>
              </a:ext>
            </a:extLst>
          </p:cNvPr>
          <p:cNvSpPr/>
          <p:nvPr userDrawn="1"/>
        </p:nvSpPr>
        <p:spPr>
          <a:xfrm>
            <a:off x="2374871" y="1607255"/>
            <a:ext cx="8056028" cy="842930"/>
          </a:xfrm>
          <a:prstGeom prst="rect">
            <a:avLst/>
          </a:prstGeom>
          <a:solidFill>
            <a:srgbClr val="BDB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5" name="Rechthoek 5">
            <a:extLst>
              <a:ext uri="{FF2B5EF4-FFF2-40B4-BE49-F238E27FC236}">
                <a16:creationId xmlns:a16="http://schemas.microsoft.com/office/drawing/2014/main" id="{CD18E451-2C92-25CC-30A8-9F67E3C93E20}"/>
              </a:ext>
            </a:extLst>
          </p:cNvPr>
          <p:cNvSpPr/>
          <p:nvPr userDrawn="1"/>
        </p:nvSpPr>
        <p:spPr>
          <a:xfrm>
            <a:off x="2374871" y="1607255"/>
            <a:ext cx="5131966" cy="8429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nl-NL" sz="1632"/>
          </a:p>
        </p:txBody>
      </p:sp>
      <p:sp>
        <p:nvSpPr>
          <p:cNvPr id="8" name="Rechthoek 8">
            <a:extLst>
              <a:ext uri="{FF2B5EF4-FFF2-40B4-BE49-F238E27FC236}">
                <a16:creationId xmlns:a16="http://schemas.microsoft.com/office/drawing/2014/main" id="{31E82C93-C562-8FAE-609D-BAA4DF1075C4}"/>
              </a:ext>
            </a:extLst>
          </p:cNvPr>
          <p:cNvSpPr/>
          <p:nvPr userDrawn="1"/>
        </p:nvSpPr>
        <p:spPr>
          <a:xfrm>
            <a:off x="2374871" y="2930675"/>
            <a:ext cx="8056028" cy="842930"/>
          </a:xfrm>
          <a:prstGeom prst="rect">
            <a:avLst/>
          </a:prstGeom>
          <a:solidFill>
            <a:srgbClr val="BDB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9" name="Rechthoek 10">
            <a:extLst>
              <a:ext uri="{FF2B5EF4-FFF2-40B4-BE49-F238E27FC236}">
                <a16:creationId xmlns:a16="http://schemas.microsoft.com/office/drawing/2014/main" id="{FBFE84F1-4976-B14B-641D-B4039886CCFF}"/>
              </a:ext>
            </a:extLst>
          </p:cNvPr>
          <p:cNvSpPr/>
          <p:nvPr userDrawn="1"/>
        </p:nvSpPr>
        <p:spPr>
          <a:xfrm>
            <a:off x="2374871" y="2930675"/>
            <a:ext cx="5131966" cy="8429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2" name="Rechthoek 14">
            <a:extLst>
              <a:ext uri="{FF2B5EF4-FFF2-40B4-BE49-F238E27FC236}">
                <a16:creationId xmlns:a16="http://schemas.microsoft.com/office/drawing/2014/main" id="{07DBD48E-16AD-861C-C362-C678948C5216}"/>
              </a:ext>
            </a:extLst>
          </p:cNvPr>
          <p:cNvSpPr/>
          <p:nvPr userDrawn="1"/>
        </p:nvSpPr>
        <p:spPr>
          <a:xfrm>
            <a:off x="2360188" y="4254094"/>
            <a:ext cx="8056028" cy="842930"/>
          </a:xfrm>
          <a:prstGeom prst="rect">
            <a:avLst/>
          </a:prstGeom>
          <a:solidFill>
            <a:srgbClr val="BDB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3" name="Rechthoek 15">
            <a:extLst>
              <a:ext uri="{FF2B5EF4-FFF2-40B4-BE49-F238E27FC236}">
                <a16:creationId xmlns:a16="http://schemas.microsoft.com/office/drawing/2014/main" id="{1A1855B2-527B-ADA9-7F84-538962718553}"/>
              </a:ext>
            </a:extLst>
          </p:cNvPr>
          <p:cNvSpPr/>
          <p:nvPr userDrawn="1"/>
        </p:nvSpPr>
        <p:spPr>
          <a:xfrm>
            <a:off x="2360188" y="4254094"/>
            <a:ext cx="5131966" cy="84293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16" name="Afbeelding 20" descr="Afbeelding met lijn, Graphics, Rechthoek, kunst&#10;&#10;Automatisch gegenereerde beschrijving">
            <a:extLst>
              <a:ext uri="{FF2B5EF4-FFF2-40B4-BE49-F238E27FC236}">
                <a16:creationId xmlns:a16="http://schemas.microsoft.com/office/drawing/2014/main" id="{CA6BDB73-DAF4-A1EE-A423-060F042896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398" y="3946486"/>
            <a:ext cx="1425992" cy="1424569"/>
          </a:xfrm>
          <a:prstGeom prst="rect">
            <a:avLst/>
          </a:prstGeom>
        </p:spPr>
      </p:pic>
      <p:pic>
        <p:nvPicPr>
          <p:cNvPr id="17" name="Afbeelding 21" descr="Afbeelding met lijn, Graphics, Rechthoek, kunst&#10;&#10;Automatisch gegenereerde beschrijving">
            <a:extLst>
              <a:ext uri="{FF2B5EF4-FFF2-40B4-BE49-F238E27FC236}">
                <a16:creationId xmlns:a16="http://schemas.microsoft.com/office/drawing/2014/main" id="{171E0783-99FE-7F3B-8303-88DDDD30BF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397" y="2639855"/>
            <a:ext cx="1425992" cy="1424569"/>
          </a:xfrm>
          <a:prstGeom prst="rect">
            <a:avLst/>
          </a:prstGeom>
        </p:spPr>
      </p:pic>
      <p:pic>
        <p:nvPicPr>
          <p:cNvPr id="18" name="Afbeelding 22" descr="Afbeelding met lijn, Graphics, Rechthoek, kunst&#10;&#10;Automatisch gegenereerde beschrijving">
            <a:extLst>
              <a:ext uri="{FF2B5EF4-FFF2-40B4-BE49-F238E27FC236}">
                <a16:creationId xmlns:a16="http://schemas.microsoft.com/office/drawing/2014/main" id="{75AA7A9B-974A-1EA1-B2B1-8CB1055F8F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81" y="1307172"/>
            <a:ext cx="1425992" cy="1424569"/>
          </a:xfrm>
          <a:prstGeom prst="rect">
            <a:avLst/>
          </a:prstGeom>
        </p:spPr>
      </p:pic>
      <p:sp>
        <p:nvSpPr>
          <p:cNvPr id="22" name="Text Placeholder 21">
            <a:extLst>
              <a:ext uri="{FF2B5EF4-FFF2-40B4-BE49-F238E27FC236}">
                <a16:creationId xmlns:a16="http://schemas.microsoft.com/office/drawing/2014/main" id="{7D123DC6-9032-8B92-7B3B-0C011906426F}"/>
              </a:ext>
            </a:extLst>
          </p:cNvPr>
          <p:cNvSpPr>
            <a:spLocks noGrp="1"/>
          </p:cNvSpPr>
          <p:nvPr>
            <p:ph type="body" sz="quarter" idx="10" hasCustomPrompt="1"/>
          </p:nvPr>
        </p:nvSpPr>
        <p:spPr>
          <a:xfrm>
            <a:off x="2422853" y="1671314"/>
            <a:ext cx="5069301" cy="719773"/>
          </a:xfrm>
        </p:spPr>
        <p:txBody>
          <a:bodyPr anchor="ctr" anchorCtr="0"/>
          <a:lstStyle>
            <a:lvl1pPr marL="0" indent="0">
              <a:buNone/>
              <a:defRPr>
                <a:solidFill>
                  <a:schemeClr val="bg1"/>
                </a:solidFill>
              </a:defRPr>
            </a:lvl1pPr>
          </a:lstStyle>
          <a:p>
            <a:pPr marL="0" marR="0" lvl="0" indent="0" algn="l" defTabSz="914335"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902">
                <a:solidFill>
                  <a:schemeClr val="bg1"/>
                </a:solidFill>
                <a:latin typeface="Open Sans" pitchFamily="2" charset="0"/>
                <a:ea typeface="Open Sans" pitchFamily="2" charset="0"/>
                <a:cs typeface="Open Sans" pitchFamily="2" charset="0"/>
              </a:rPr>
              <a:t>name@redcross.nl</a:t>
            </a:r>
          </a:p>
        </p:txBody>
      </p:sp>
      <p:sp>
        <p:nvSpPr>
          <p:cNvPr id="23" name="Title 22">
            <a:extLst>
              <a:ext uri="{FF2B5EF4-FFF2-40B4-BE49-F238E27FC236}">
                <a16:creationId xmlns:a16="http://schemas.microsoft.com/office/drawing/2014/main" id="{82885385-B456-DD31-277B-75FDCB109B5D}"/>
              </a:ext>
            </a:extLst>
          </p:cNvPr>
          <p:cNvSpPr>
            <a:spLocks noGrp="1"/>
          </p:cNvSpPr>
          <p:nvPr>
            <p:ph type="title" hasCustomPrompt="1"/>
          </p:nvPr>
        </p:nvSpPr>
        <p:spPr/>
        <p:txBody>
          <a:bodyPr/>
          <a:lstStyle>
            <a:lvl1pPr>
              <a:defRPr/>
            </a:lvl1pPr>
          </a:lstStyle>
          <a:p>
            <a:r>
              <a:rPr lang="en-US"/>
              <a:t>Or reach out to us!</a:t>
            </a:r>
          </a:p>
        </p:txBody>
      </p:sp>
      <p:sp>
        <p:nvSpPr>
          <p:cNvPr id="25" name="Text Placeholder 24">
            <a:extLst>
              <a:ext uri="{FF2B5EF4-FFF2-40B4-BE49-F238E27FC236}">
                <a16:creationId xmlns:a16="http://schemas.microsoft.com/office/drawing/2014/main" id="{CD3437D5-4D94-203E-E868-0227A781A909}"/>
              </a:ext>
            </a:extLst>
          </p:cNvPr>
          <p:cNvSpPr>
            <a:spLocks noGrp="1"/>
          </p:cNvSpPr>
          <p:nvPr>
            <p:ph type="body" sz="quarter" idx="11" hasCustomPrompt="1"/>
          </p:nvPr>
        </p:nvSpPr>
        <p:spPr>
          <a:xfrm>
            <a:off x="7670206" y="1671314"/>
            <a:ext cx="2556735" cy="719773"/>
          </a:xfrm>
        </p:spPr>
        <p:txBody>
          <a:bodyPr anchor="ctr" anchorCtr="0"/>
          <a:lstStyle>
            <a:lvl1pPr marL="0" indent="0">
              <a:buNone/>
              <a:defRPr/>
            </a:lvl1pPr>
          </a:lstStyle>
          <a:p>
            <a:pPr lvl="0"/>
            <a:r>
              <a:rPr lang="en-US"/>
              <a:t>Name</a:t>
            </a:r>
          </a:p>
        </p:txBody>
      </p:sp>
      <p:sp>
        <p:nvSpPr>
          <p:cNvPr id="26" name="Text Placeholder 21">
            <a:extLst>
              <a:ext uri="{FF2B5EF4-FFF2-40B4-BE49-F238E27FC236}">
                <a16:creationId xmlns:a16="http://schemas.microsoft.com/office/drawing/2014/main" id="{B76E6C57-0A20-83B0-1A65-474B350219C0}"/>
              </a:ext>
            </a:extLst>
          </p:cNvPr>
          <p:cNvSpPr>
            <a:spLocks noGrp="1"/>
          </p:cNvSpPr>
          <p:nvPr>
            <p:ph type="body" sz="quarter" idx="12" hasCustomPrompt="1"/>
          </p:nvPr>
        </p:nvSpPr>
        <p:spPr>
          <a:xfrm>
            <a:off x="2422853" y="2996243"/>
            <a:ext cx="5069301" cy="719773"/>
          </a:xfrm>
        </p:spPr>
        <p:txBody>
          <a:bodyPr anchor="ctr" anchorCtr="0"/>
          <a:lstStyle>
            <a:lvl1pPr marL="0" indent="0">
              <a:buNone/>
              <a:defRPr>
                <a:solidFill>
                  <a:schemeClr val="bg1"/>
                </a:solidFill>
              </a:defRPr>
            </a:lvl1pPr>
          </a:lstStyle>
          <a:p>
            <a:pPr marL="0" marR="0" lvl="0" indent="0" algn="l" defTabSz="914335"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902">
                <a:solidFill>
                  <a:schemeClr val="bg1"/>
                </a:solidFill>
                <a:latin typeface="Open Sans" pitchFamily="2" charset="0"/>
                <a:ea typeface="Open Sans" pitchFamily="2" charset="0"/>
                <a:cs typeface="Open Sans" pitchFamily="2" charset="0"/>
              </a:rPr>
              <a:t>name@redcross.nl</a:t>
            </a:r>
          </a:p>
        </p:txBody>
      </p:sp>
      <p:sp>
        <p:nvSpPr>
          <p:cNvPr id="27" name="Text Placeholder 24">
            <a:extLst>
              <a:ext uri="{FF2B5EF4-FFF2-40B4-BE49-F238E27FC236}">
                <a16:creationId xmlns:a16="http://schemas.microsoft.com/office/drawing/2014/main" id="{DE2BC238-8A3D-A0E5-4DE6-26FC241835CA}"/>
              </a:ext>
            </a:extLst>
          </p:cNvPr>
          <p:cNvSpPr>
            <a:spLocks noGrp="1"/>
          </p:cNvSpPr>
          <p:nvPr>
            <p:ph type="body" sz="quarter" idx="13" hasCustomPrompt="1"/>
          </p:nvPr>
        </p:nvSpPr>
        <p:spPr>
          <a:xfrm>
            <a:off x="7670206" y="2996243"/>
            <a:ext cx="2556735" cy="719773"/>
          </a:xfrm>
        </p:spPr>
        <p:txBody>
          <a:bodyPr anchor="ctr" anchorCtr="0"/>
          <a:lstStyle>
            <a:lvl1pPr marL="0" indent="0">
              <a:buNone/>
              <a:defRPr/>
            </a:lvl1pPr>
          </a:lstStyle>
          <a:p>
            <a:pPr lvl="0"/>
            <a:r>
              <a:rPr lang="en-US"/>
              <a:t>Name</a:t>
            </a:r>
          </a:p>
        </p:txBody>
      </p:sp>
      <p:sp>
        <p:nvSpPr>
          <p:cNvPr id="28" name="Text Placeholder 21">
            <a:extLst>
              <a:ext uri="{FF2B5EF4-FFF2-40B4-BE49-F238E27FC236}">
                <a16:creationId xmlns:a16="http://schemas.microsoft.com/office/drawing/2014/main" id="{50A545F8-ED57-4C72-441C-F3805365CFD6}"/>
              </a:ext>
            </a:extLst>
          </p:cNvPr>
          <p:cNvSpPr>
            <a:spLocks noGrp="1"/>
          </p:cNvSpPr>
          <p:nvPr>
            <p:ph type="body" sz="quarter" idx="14" hasCustomPrompt="1"/>
          </p:nvPr>
        </p:nvSpPr>
        <p:spPr>
          <a:xfrm>
            <a:off x="2418534" y="4324495"/>
            <a:ext cx="5069301" cy="719773"/>
          </a:xfrm>
        </p:spPr>
        <p:txBody>
          <a:bodyPr anchor="ctr" anchorCtr="0"/>
          <a:lstStyle>
            <a:lvl1pPr marL="0" indent="0">
              <a:buNone/>
              <a:defRPr>
                <a:solidFill>
                  <a:schemeClr val="bg1"/>
                </a:solidFill>
              </a:defRPr>
            </a:lvl1pPr>
          </a:lstStyle>
          <a:p>
            <a:pPr marL="0" marR="0" lvl="0" indent="0" algn="l" defTabSz="914335"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902">
                <a:solidFill>
                  <a:schemeClr val="bg1"/>
                </a:solidFill>
                <a:latin typeface="Open Sans" pitchFamily="2" charset="0"/>
                <a:ea typeface="Open Sans" pitchFamily="2" charset="0"/>
                <a:cs typeface="Open Sans" pitchFamily="2" charset="0"/>
              </a:rPr>
              <a:t>name@redcross.nl</a:t>
            </a:r>
          </a:p>
        </p:txBody>
      </p:sp>
      <p:sp>
        <p:nvSpPr>
          <p:cNvPr id="29" name="Text Placeholder 24">
            <a:extLst>
              <a:ext uri="{FF2B5EF4-FFF2-40B4-BE49-F238E27FC236}">
                <a16:creationId xmlns:a16="http://schemas.microsoft.com/office/drawing/2014/main" id="{67363557-8FB9-1717-5AF6-9BD89B3182F4}"/>
              </a:ext>
            </a:extLst>
          </p:cNvPr>
          <p:cNvSpPr>
            <a:spLocks noGrp="1"/>
          </p:cNvSpPr>
          <p:nvPr>
            <p:ph type="body" sz="quarter" idx="15" hasCustomPrompt="1"/>
          </p:nvPr>
        </p:nvSpPr>
        <p:spPr>
          <a:xfrm>
            <a:off x="7665887" y="4324495"/>
            <a:ext cx="2556735" cy="719773"/>
          </a:xfrm>
        </p:spPr>
        <p:txBody>
          <a:bodyPr anchor="ctr" anchorCtr="0"/>
          <a:lstStyle>
            <a:lvl1pPr marL="0" indent="0">
              <a:buNone/>
              <a:defRPr/>
            </a:lvl1pPr>
          </a:lstStyle>
          <a:p>
            <a:pPr lvl="0"/>
            <a:r>
              <a:rPr lang="en-US"/>
              <a:t>Name</a:t>
            </a:r>
          </a:p>
        </p:txBody>
      </p:sp>
    </p:spTree>
    <p:extLst>
      <p:ext uri="{BB962C8B-B14F-4D97-AF65-F5344CB8AC3E}">
        <p14:creationId xmlns:p14="http://schemas.microsoft.com/office/powerpoint/2010/main" val="82513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ematic_text">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7"/>
            <a:ext cx="10596055" cy="492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pic>
        <p:nvPicPr>
          <p:cNvPr id="2" name="Afbeelding 1">
            <a:extLst>
              <a:ext uri="{FF2B5EF4-FFF2-40B4-BE49-F238E27FC236}">
                <a16:creationId xmlns:a16="http://schemas.microsoft.com/office/drawing/2014/main" id="{A1D07746-8B8C-8650-8FF7-7A060453FAD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158647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ematic_text and picture">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pic>
        <p:nvPicPr>
          <p:cNvPr id="7" name="Afbeelding 6">
            <a:extLst>
              <a:ext uri="{FF2B5EF4-FFF2-40B4-BE49-F238E27FC236}">
                <a16:creationId xmlns:a16="http://schemas.microsoft.com/office/drawing/2014/main" id="{651FB812-E5A8-6091-FD05-23FD6942332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108471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ematic_text_productservices">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9AA83F3A-4072-3796-B2F6-682CD10B82D5}"/>
              </a:ext>
            </a:extLst>
          </p:cNvPr>
          <p:cNvSpPr/>
          <p:nvPr userDrawn="1"/>
        </p:nvSpPr>
        <p:spPr>
          <a:xfrm>
            <a:off x="0" y="4625417"/>
            <a:ext cx="6096000" cy="1905048"/>
          </a:xfrm>
          <a:custGeom>
            <a:avLst/>
            <a:gdLst/>
            <a:ahLst/>
            <a:cxnLst/>
            <a:rect l="l" t="t" r="r" b="b"/>
            <a:pathLst>
              <a:path w="5039995" h="862965">
                <a:moveTo>
                  <a:pt x="0" y="862647"/>
                </a:moveTo>
                <a:lnTo>
                  <a:pt x="5039995" y="862647"/>
                </a:lnTo>
                <a:lnTo>
                  <a:pt x="5039995" y="0"/>
                </a:lnTo>
                <a:lnTo>
                  <a:pt x="0" y="0"/>
                </a:lnTo>
                <a:lnTo>
                  <a:pt x="0" y="862647"/>
                </a:lnTo>
                <a:close/>
              </a:path>
            </a:pathLst>
          </a:custGeom>
          <a:solidFill>
            <a:srgbClr val="BDB78A"/>
          </a:solidFill>
        </p:spPr>
        <p:txBody>
          <a:bodyPr wrap="square" lIns="0" tIns="0" rIns="0" bIns="0" rtlCol="0"/>
          <a:lstStyle/>
          <a:p>
            <a:endParaRPr sz="1632"/>
          </a:p>
        </p:txBody>
      </p:sp>
      <p:sp>
        <p:nvSpPr>
          <p:cNvPr id="13" name="Text Placeholder 12">
            <a:extLst>
              <a:ext uri="{FF2B5EF4-FFF2-40B4-BE49-F238E27FC236}">
                <a16:creationId xmlns:a16="http://schemas.microsoft.com/office/drawing/2014/main" id="{5375F22A-9975-403D-B056-849394F561CC}"/>
              </a:ext>
            </a:extLst>
          </p:cNvPr>
          <p:cNvSpPr>
            <a:spLocks noGrp="1"/>
          </p:cNvSpPr>
          <p:nvPr>
            <p:ph type="body" sz="quarter" idx="12" hasCustomPrompt="1"/>
          </p:nvPr>
        </p:nvSpPr>
        <p:spPr>
          <a:xfrm>
            <a:off x="377176" y="4726032"/>
            <a:ext cx="5418666" cy="1658358"/>
          </a:xfrm>
        </p:spPr>
        <p:txBody>
          <a:bodyPr>
            <a:normAutofit/>
          </a:bodyPr>
          <a:lstStyle>
            <a:lvl1pPr>
              <a:defRPr sz="2176" b="1"/>
            </a:lvl1pPr>
          </a:lstStyle>
          <a:p>
            <a:pPr lvl="0"/>
            <a:r>
              <a:rPr lang="en-US"/>
              <a:t>Product</a:t>
            </a:r>
          </a:p>
          <a:p>
            <a:pPr lvl="0"/>
            <a:r>
              <a:rPr lang="en-US"/>
              <a:t>Service</a:t>
            </a:r>
          </a:p>
        </p:txBody>
      </p:sp>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sp>
        <p:nvSpPr>
          <p:cNvPr id="9" name="Stroomdiagram: Handmatige invoer 8">
            <a:extLst>
              <a:ext uri="{FF2B5EF4-FFF2-40B4-BE49-F238E27FC236}">
                <a16:creationId xmlns:a16="http://schemas.microsoft.com/office/drawing/2014/main" id="{C0B76BEE-DE24-9420-A3EE-C2DA7732B912}"/>
              </a:ext>
            </a:extLst>
          </p:cNvPr>
          <p:cNvSpPr/>
          <p:nvPr userDrawn="1"/>
        </p:nvSpPr>
        <p:spPr>
          <a:xfrm rot="5400000">
            <a:off x="1629203" y="2409314"/>
            <a:ext cx="565445" cy="3866762"/>
          </a:xfrm>
          <a:prstGeom prst="flowChartManualInp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5" name="Text Placeholder 14">
            <a:extLst>
              <a:ext uri="{FF2B5EF4-FFF2-40B4-BE49-F238E27FC236}">
                <a16:creationId xmlns:a16="http://schemas.microsoft.com/office/drawing/2014/main" id="{AF921BF1-2F97-B815-AD9C-03835DB8B112}"/>
              </a:ext>
            </a:extLst>
          </p:cNvPr>
          <p:cNvSpPr>
            <a:spLocks noGrp="1"/>
          </p:cNvSpPr>
          <p:nvPr>
            <p:ph type="body" sz="quarter" idx="13" hasCustomPrompt="1"/>
          </p:nvPr>
        </p:nvSpPr>
        <p:spPr>
          <a:xfrm>
            <a:off x="377176" y="4082136"/>
            <a:ext cx="2925850" cy="521116"/>
          </a:xfrm>
        </p:spPr>
        <p:txBody>
          <a:bodyPr anchor="ctr" anchorCtr="0">
            <a:noAutofit/>
          </a:bodyPr>
          <a:lstStyle>
            <a:lvl1pPr marL="0" indent="0">
              <a:buNone/>
              <a:defRPr sz="2176" b="1">
                <a:solidFill>
                  <a:schemeClr val="bg1"/>
                </a:solidFill>
              </a:defRPr>
            </a:lvl1pPr>
          </a:lstStyle>
          <a:p>
            <a:pPr lvl="0"/>
            <a:r>
              <a:rPr lang="en-US"/>
              <a:t>Products &amp; Services</a:t>
            </a:r>
          </a:p>
        </p:txBody>
      </p:sp>
      <p:pic>
        <p:nvPicPr>
          <p:cNvPr id="10" name="Afbeelding 9">
            <a:extLst>
              <a:ext uri="{FF2B5EF4-FFF2-40B4-BE49-F238E27FC236}">
                <a16:creationId xmlns:a16="http://schemas.microsoft.com/office/drawing/2014/main" id="{3997FA6A-2542-17F4-D68F-73A35720FA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398878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hematic_text">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a:gradFill>
            <a:gsLst>
              <a:gs pos="13000">
                <a:srgbClr val="6200EE"/>
              </a:gs>
              <a:gs pos="83000">
                <a:srgbClr val="F5333F"/>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7"/>
            <a:ext cx="10596055" cy="492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pic>
        <p:nvPicPr>
          <p:cNvPr id="2" name="Afbeelding 1">
            <a:extLst>
              <a:ext uri="{FF2B5EF4-FFF2-40B4-BE49-F238E27FC236}">
                <a16:creationId xmlns:a16="http://schemas.microsoft.com/office/drawing/2014/main" id="{5FCDB9EE-73BE-0D9B-6353-8EB4F1EA47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45259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enin slide">
    <p:spTree>
      <p:nvGrpSpPr>
        <p:cNvPr id="1" name=""/>
        <p:cNvGrpSpPr/>
        <p:nvPr/>
      </p:nvGrpSpPr>
      <p:grpSpPr>
        <a:xfrm>
          <a:off x="0" y="0"/>
          <a:ext cx="0" cy="0"/>
          <a:chOff x="0" y="0"/>
          <a:chExt cx="0" cy="0"/>
        </a:xfrm>
      </p:grpSpPr>
      <p:grpSp>
        <p:nvGrpSpPr>
          <p:cNvPr id="6" name="Groep 4">
            <a:extLst>
              <a:ext uri="{FF2B5EF4-FFF2-40B4-BE49-F238E27FC236}">
                <a16:creationId xmlns:a16="http://schemas.microsoft.com/office/drawing/2014/main" id="{1EEBEC2A-8371-A01D-093D-7B0920FBA680}"/>
              </a:ext>
            </a:extLst>
          </p:cNvPr>
          <p:cNvGrpSpPr/>
          <p:nvPr userDrawn="1"/>
        </p:nvGrpSpPr>
        <p:grpSpPr>
          <a:xfrm>
            <a:off x="0" y="134"/>
            <a:ext cx="12192000" cy="6857732"/>
            <a:chOff x="0" y="146"/>
            <a:chExt cx="13444538" cy="7562555"/>
          </a:xfrm>
        </p:grpSpPr>
        <p:sp>
          <p:nvSpPr>
            <p:cNvPr id="7" name="Rechthoek 1">
              <a:extLst>
                <a:ext uri="{FF2B5EF4-FFF2-40B4-BE49-F238E27FC236}">
                  <a16:creationId xmlns:a16="http://schemas.microsoft.com/office/drawing/2014/main" id="{C6ED9EEA-3C2D-F728-1F5F-3B7EF1737445}"/>
                </a:ext>
              </a:extLst>
            </p:cNvPr>
            <p:cNvSpPr/>
            <p:nvPr/>
          </p:nvSpPr>
          <p:spPr>
            <a:xfrm>
              <a:off x="0" y="149"/>
              <a:ext cx="13087417" cy="7562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8" name="Rechthoek 2">
              <a:extLst>
                <a:ext uri="{FF2B5EF4-FFF2-40B4-BE49-F238E27FC236}">
                  <a16:creationId xmlns:a16="http://schemas.microsoft.com/office/drawing/2014/main" id="{E7502072-79E8-0D9B-56E0-CB5F33C7EC4D}"/>
                </a:ext>
              </a:extLst>
            </p:cNvPr>
            <p:cNvSpPr/>
            <p:nvPr/>
          </p:nvSpPr>
          <p:spPr>
            <a:xfrm>
              <a:off x="12286767" y="146"/>
              <a:ext cx="1157771" cy="7562555"/>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9" name="Rechthoek 7">
              <a:extLst>
                <a:ext uri="{FF2B5EF4-FFF2-40B4-BE49-F238E27FC236}">
                  <a16:creationId xmlns:a16="http://schemas.microsoft.com/office/drawing/2014/main" id="{A2645EA3-C68F-A581-77E1-CB74A524C75A}"/>
                </a:ext>
              </a:extLst>
            </p:cNvPr>
            <p:cNvSpPr/>
            <p:nvPr/>
          </p:nvSpPr>
          <p:spPr>
            <a:xfrm>
              <a:off x="12292474" y="479662"/>
              <a:ext cx="1152064" cy="8831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10" name="Afbeelding 6">
              <a:extLst>
                <a:ext uri="{FF2B5EF4-FFF2-40B4-BE49-F238E27FC236}">
                  <a16:creationId xmlns:a16="http://schemas.microsoft.com/office/drawing/2014/main" id="{B046340C-952D-AB15-85B0-68275B284ED7}"/>
                </a:ext>
              </a:extLst>
            </p:cNvPr>
            <p:cNvPicPr/>
            <p:nvPr/>
          </p:nvPicPr>
          <p:blipFill rotWithShape="1">
            <a:blip r:embed="rId2" cstate="print">
              <a:extLst>
                <a:ext uri="{28A0092B-C50C-407E-A947-70E740481C1C}">
                  <a14:useLocalDpi xmlns:a14="http://schemas.microsoft.com/office/drawing/2010/main" val="0"/>
                </a:ext>
              </a:extLst>
            </a:blip>
            <a:srcRect r="31552"/>
            <a:stretch/>
          </p:blipFill>
          <p:spPr>
            <a:xfrm>
              <a:off x="9705224" y="479663"/>
              <a:ext cx="2587251" cy="883167"/>
            </a:xfrm>
            <a:prstGeom prst="rect">
              <a:avLst/>
            </a:prstGeom>
          </p:spPr>
        </p:pic>
        <p:pic>
          <p:nvPicPr>
            <p:cNvPr id="11" name="Afbeelding 5" descr="Afbeelding met Graphics, Lettertype, symbool, cirkel&#10;&#10;Automatisch gegenereerde beschrijving">
              <a:extLst>
                <a:ext uri="{FF2B5EF4-FFF2-40B4-BE49-F238E27FC236}">
                  <a16:creationId xmlns:a16="http://schemas.microsoft.com/office/drawing/2014/main" id="{A1C768F6-32FB-6B6D-BAFA-EB30FCA723D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497099" y="679743"/>
              <a:ext cx="794942" cy="483003"/>
            </a:xfrm>
            <a:prstGeom prst="rect">
              <a:avLst/>
            </a:prstGeom>
          </p:spPr>
        </p:pic>
      </p:grpSp>
      <p:sp>
        <p:nvSpPr>
          <p:cNvPr id="16" name="Text Placeholder 15">
            <a:extLst>
              <a:ext uri="{FF2B5EF4-FFF2-40B4-BE49-F238E27FC236}">
                <a16:creationId xmlns:a16="http://schemas.microsoft.com/office/drawing/2014/main" id="{66D59385-2FA1-E8E8-AD48-9A618F1AEF49}"/>
              </a:ext>
            </a:extLst>
          </p:cNvPr>
          <p:cNvSpPr>
            <a:spLocks noGrp="1"/>
          </p:cNvSpPr>
          <p:nvPr>
            <p:ph type="body" sz="quarter" idx="10" hasCustomPrompt="1"/>
          </p:nvPr>
        </p:nvSpPr>
        <p:spPr>
          <a:xfrm>
            <a:off x="1278368" y="1833982"/>
            <a:ext cx="7062693" cy="1595018"/>
          </a:xfrm>
        </p:spPr>
        <p:txBody>
          <a:bodyPr>
            <a:noAutofit/>
          </a:bodyPr>
          <a:lstStyle>
            <a:lvl1pPr marL="0" indent="0">
              <a:buNone/>
              <a:defRPr sz="4797">
                <a:solidFill>
                  <a:schemeClr val="bg1"/>
                </a:solidFill>
                <a:latin typeface="Montserrat SemiBold" panose="00000700000000000000" pitchFamily="2" charset="0"/>
              </a:defRPr>
            </a:lvl1pPr>
          </a:lstStyle>
          <a:p>
            <a:pPr lvl="0"/>
            <a:r>
              <a:rPr lang="en-US"/>
              <a:t>Fill in title</a:t>
            </a:r>
          </a:p>
        </p:txBody>
      </p:sp>
      <p:sp>
        <p:nvSpPr>
          <p:cNvPr id="17" name="Text Placeholder 15">
            <a:extLst>
              <a:ext uri="{FF2B5EF4-FFF2-40B4-BE49-F238E27FC236}">
                <a16:creationId xmlns:a16="http://schemas.microsoft.com/office/drawing/2014/main" id="{CC482151-D23A-1B5F-5EE6-F6D6CE41601B}"/>
              </a:ext>
            </a:extLst>
          </p:cNvPr>
          <p:cNvSpPr>
            <a:spLocks noGrp="1"/>
          </p:cNvSpPr>
          <p:nvPr>
            <p:ph type="body" sz="quarter" idx="11" hasCustomPrompt="1"/>
          </p:nvPr>
        </p:nvSpPr>
        <p:spPr>
          <a:xfrm>
            <a:off x="1277938" y="3526452"/>
            <a:ext cx="7062693" cy="1595018"/>
          </a:xfrm>
        </p:spPr>
        <p:txBody>
          <a:bodyPr>
            <a:noAutofit/>
          </a:bodyPr>
          <a:lstStyle>
            <a:lvl1pPr marL="0" indent="0">
              <a:buNone/>
              <a:defRPr sz="3618">
                <a:solidFill>
                  <a:schemeClr val="bg1"/>
                </a:solidFill>
                <a:latin typeface="Montserrat" panose="00000500000000000000" pitchFamily="2" charset="0"/>
              </a:defRPr>
            </a:lvl1pPr>
          </a:lstStyle>
          <a:p>
            <a:pPr lvl="0"/>
            <a:r>
              <a:rPr lang="en-US"/>
              <a:t>Fill in sub title</a:t>
            </a:r>
          </a:p>
        </p:txBody>
      </p:sp>
      <p:sp>
        <p:nvSpPr>
          <p:cNvPr id="2" name="Text Placeholder 15">
            <a:extLst>
              <a:ext uri="{FF2B5EF4-FFF2-40B4-BE49-F238E27FC236}">
                <a16:creationId xmlns:a16="http://schemas.microsoft.com/office/drawing/2014/main" id="{0140F887-3BD0-1F1A-6D86-D99DC29CFA4F}"/>
              </a:ext>
            </a:extLst>
          </p:cNvPr>
          <p:cNvSpPr>
            <a:spLocks noGrp="1"/>
          </p:cNvSpPr>
          <p:nvPr>
            <p:ph type="body" sz="quarter" idx="15" hasCustomPrompt="1"/>
          </p:nvPr>
        </p:nvSpPr>
        <p:spPr>
          <a:xfrm>
            <a:off x="1277937" y="5938681"/>
            <a:ext cx="1796285" cy="441940"/>
          </a:xfrm>
        </p:spPr>
        <p:txBody>
          <a:bodyPr anchor="b">
            <a:normAutofit/>
          </a:bodyPr>
          <a:lstStyle>
            <a:lvl1pPr marL="0" indent="0" algn="l">
              <a:buNone/>
              <a:defRPr sz="1814">
                <a:solidFill>
                  <a:schemeClr val="bg1"/>
                </a:solidFill>
                <a:latin typeface="Montserrat SemiBold" panose="00000700000000000000" pitchFamily="2" charset="0"/>
              </a:defRPr>
            </a:lvl1pPr>
            <a:lvl2pPr marL="457168" indent="0">
              <a:buNone/>
              <a:defRPr/>
            </a:lvl2pPr>
          </a:lstStyle>
          <a:p>
            <a:pPr lvl="0"/>
            <a:r>
              <a:rPr lang="nl-NL"/>
              <a:t>29-10-2024</a:t>
            </a:r>
            <a:endParaRPr lang="en-US"/>
          </a:p>
        </p:txBody>
      </p:sp>
    </p:spTree>
    <p:extLst>
      <p:ext uri="{BB962C8B-B14F-4D97-AF65-F5344CB8AC3E}">
        <p14:creationId xmlns:p14="http://schemas.microsoft.com/office/powerpoint/2010/main" val="2306051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hematic_text and picture">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a:gradFill>
            <a:gsLst>
              <a:gs pos="13000">
                <a:srgbClr val="6200EE"/>
              </a:gs>
              <a:gs pos="83000">
                <a:srgbClr val="F5333F"/>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pic>
        <p:nvPicPr>
          <p:cNvPr id="7" name="Afbeelding 6">
            <a:extLst>
              <a:ext uri="{FF2B5EF4-FFF2-40B4-BE49-F238E27FC236}">
                <a16:creationId xmlns:a16="http://schemas.microsoft.com/office/drawing/2014/main" id="{6794DF29-01D9-DAEF-D2E5-D672E14D10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266771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hematic_text">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a:gradFill>
            <a:gsLst>
              <a:gs pos="47725">
                <a:srgbClr val="4F0FCC"/>
              </a:gs>
              <a:gs pos="0">
                <a:srgbClr val="05214C"/>
              </a:gs>
              <a:gs pos="100000">
                <a:srgbClr val="B3CEC5"/>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7"/>
            <a:ext cx="10596055" cy="492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pic>
        <p:nvPicPr>
          <p:cNvPr id="2" name="Afbeelding 1">
            <a:extLst>
              <a:ext uri="{FF2B5EF4-FFF2-40B4-BE49-F238E27FC236}">
                <a16:creationId xmlns:a16="http://schemas.microsoft.com/office/drawing/2014/main" id="{A51FC74D-3B68-5909-CF26-ECDA34F575D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21405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hematic_text and picture">
    <p:spTree>
      <p:nvGrpSpPr>
        <p:cNvPr id="1" name=""/>
        <p:cNvGrpSpPr/>
        <p:nvPr/>
      </p:nvGrpSpPr>
      <p:grpSpPr>
        <a:xfrm>
          <a:off x="0" y="0"/>
          <a:ext cx="0" cy="0"/>
          <a:chOff x="0" y="0"/>
          <a:chExt cx="0" cy="0"/>
        </a:xfrm>
      </p:grpSpPr>
      <p:sp>
        <p:nvSpPr>
          <p:cNvPr id="7" name="Rechthoek 9">
            <a:extLst>
              <a:ext uri="{FF2B5EF4-FFF2-40B4-BE49-F238E27FC236}">
                <a16:creationId xmlns:a16="http://schemas.microsoft.com/office/drawing/2014/main" id="{844F391F-0ACC-DA60-CD8C-5228A1C8F73A}"/>
              </a:ext>
            </a:extLst>
          </p:cNvPr>
          <p:cNvSpPr/>
          <p:nvPr userDrawn="1"/>
        </p:nvSpPr>
        <p:spPr>
          <a:xfrm>
            <a:off x="0" y="331672"/>
            <a:ext cx="6096000" cy="966673"/>
          </a:xfrm>
          <a:prstGeom prst="rect">
            <a:avLst/>
          </a:prstGeom>
          <a:gradFill>
            <a:gsLst>
              <a:gs pos="47725">
                <a:srgbClr val="4F0FCC"/>
              </a:gs>
              <a:gs pos="0">
                <a:srgbClr val="05214C"/>
              </a:gs>
              <a:gs pos="100000">
                <a:srgbClr val="B3CEC5"/>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pic>
        <p:nvPicPr>
          <p:cNvPr id="6" name="Afbeelding 5">
            <a:extLst>
              <a:ext uri="{FF2B5EF4-FFF2-40B4-BE49-F238E27FC236}">
                <a16:creationId xmlns:a16="http://schemas.microsoft.com/office/drawing/2014/main" id="{E647DC6E-D0C9-3AF1-8C3A-6665EF2B6D3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3090535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hematic_text">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a:gradFill>
            <a:gsLst>
              <a:gs pos="47725">
                <a:srgbClr val="FA8C32"/>
              </a:gs>
              <a:gs pos="0">
                <a:srgbClr val="B35405"/>
              </a:gs>
              <a:gs pos="100000">
                <a:srgbClr val="FFFF00"/>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7"/>
            <a:ext cx="10596055" cy="492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pic>
        <p:nvPicPr>
          <p:cNvPr id="2" name="Afbeelding 1">
            <a:extLst>
              <a:ext uri="{FF2B5EF4-FFF2-40B4-BE49-F238E27FC236}">
                <a16:creationId xmlns:a16="http://schemas.microsoft.com/office/drawing/2014/main" id="{951D2C07-D744-7175-AF8C-F6FB9629F1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4204911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hematic_text and picture">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78074362-FEAF-CC84-A17A-DDF4A5920A90}"/>
              </a:ext>
            </a:extLst>
          </p:cNvPr>
          <p:cNvSpPr/>
          <p:nvPr userDrawn="1"/>
        </p:nvSpPr>
        <p:spPr>
          <a:xfrm>
            <a:off x="0" y="331672"/>
            <a:ext cx="6096000" cy="966673"/>
          </a:xfrm>
          <a:prstGeom prst="rect">
            <a:avLst/>
          </a:prstGeom>
          <a:gradFill>
            <a:gsLst>
              <a:gs pos="47725">
                <a:srgbClr val="FA8C32"/>
              </a:gs>
              <a:gs pos="0">
                <a:srgbClr val="B35405"/>
              </a:gs>
              <a:gs pos="100000">
                <a:srgbClr val="FFFF00"/>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pic>
        <p:nvPicPr>
          <p:cNvPr id="7" name="Afbeelding 6">
            <a:extLst>
              <a:ext uri="{FF2B5EF4-FFF2-40B4-BE49-F238E27FC236}">
                <a16:creationId xmlns:a16="http://schemas.microsoft.com/office/drawing/2014/main" id="{286A43AE-20D9-29C0-F4C3-58385634129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594474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hematic_text">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a:gradFill>
            <a:gsLst>
              <a:gs pos="47725">
                <a:srgbClr val="ED463E"/>
              </a:gs>
              <a:gs pos="0">
                <a:srgbClr val="011E41"/>
              </a:gs>
              <a:gs pos="100000">
                <a:srgbClr val="FEB2B7"/>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7"/>
            <a:ext cx="10596055" cy="492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pic>
        <p:nvPicPr>
          <p:cNvPr id="2" name="Afbeelding 1">
            <a:extLst>
              <a:ext uri="{FF2B5EF4-FFF2-40B4-BE49-F238E27FC236}">
                <a16:creationId xmlns:a16="http://schemas.microsoft.com/office/drawing/2014/main" id="{BB81537C-725D-BD2D-CBD4-53D80424C9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223946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hematic_text and picture">
    <p:spTree>
      <p:nvGrpSpPr>
        <p:cNvPr id="1" name=""/>
        <p:cNvGrpSpPr/>
        <p:nvPr/>
      </p:nvGrpSpPr>
      <p:grpSpPr>
        <a:xfrm>
          <a:off x="0" y="0"/>
          <a:ext cx="0" cy="0"/>
          <a:chOff x="0" y="0"/>
          <a:chExt cx="0" cy="0"/>
        </a:xfrm>
      </p:grpSpPr>
      <p:sp>
        <p:nvSpPr>
          <p:cNvPr id="7" name="Rechthoek 9">
            <a:extLst>
              <a:ext uri="{FF2B5EF4-FFF2-40B4-BE49-F238E27FC236}">
                <a16:creationId xmlns:a16="http://schemas.microsoft.com/office/drawing/2014/main" id="{35536B6A-97EC-D239-F5EE-F1E136A6EAFA}"/>
              </a:ext>
            </a:extLst>
          </p:cNvPr>
          <p:cNvSpPr/>
          <p:nvPr userDrawn="1"/>
        </p:nvSpPr>
        <p:spPr>
          <a:xfrm>
            <a:off x="0" y="331672"/>
            <a:ext cx="6096000" cy="966673"/>
          </a:xfrm>
          <a:prstGeom prst="rect">
            <a:avLst/>
          </a:prstGeom>
          <a:gradFill>
            <a:gsLst>
              <a:gs pos="47725">
                <a:srgbClr val="ED463E"/>
              </a:gs>
              <a:gs pos="0">
                <a:srgbClr val="011E41"/>
              </a:gs>
              <a:gs pos="100000">
                <a:srgbClr val="FEB2B7"/>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pic>
        <p:nvPicPr>
          <p:cNvPr id="6" name="Afbeelding 5">
            <a:extLst>
              <a:ext uri="{FF2B5EF4-FFF2-40B4-BE49-F238E27FC236}">
                <a16:creationId xmlns:a16="http://schemas.microsoft.com/office/drawing/2014/main" id="{5D205C70-FA34-A104-1FEF-11CF76D0EE8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209986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hematic_text">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83601FD6-2744-DABC-28F3-C0419CEF3B08}"/>
              </a:ext>
            </a:extLst>
          </p:cNvPr>
          <p:cNvSpPr/>
          <p:nvPr userDrawn="1"/>
        </p:nvSpPr>
        <p:spPr>
          <a:xfrm>
            <a:off x="0" y="331672"/>
            <a:ext cx="6096000" cy="966673"/>
          </a:xfrm>
          <a:prstGeom prst="rect">
            <a:avLst/>
          </a:prstGeom>
          <a:gradFill>
            <a:gsLst>
              <a:gs pos="60000">
                <a:srgbClr val="209C26"/>
              </a:gs>
              <a:gs pos="0">
                <a:srgbClr val="421DAB"/>
              </a:gs>
              <a:gs pos="100000">
                <a:srgbClr val="20B01C"/>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7"/>
            <a:ext cx="10596055" cy="492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pic>
        <p:nvPicPr>
          <p:cNvPr id="2" name="Afbeelding 1">
            <a:extLst>
              <a:ext uri="{FF2B5EF4-FFF2-40B4-BE49-F238E27FC236}">
                <a16:creationId xmlns:a16="http://schemas.microsoft.com/office/drawing/2014/main" id="{31F5BA16-578F-1C01-088A-D6C32780E10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1918841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Thematic_text and picture">
    <p:spTree>
      <p:nvGrpSpPr>
        <p:cNvPr id="1" name=""/>
        <p:cNvGrpSpPr/>
        <p:nvPr/>
      </p:nvGrpSpPr>
      <p:grpSpPr>
        <a:xfrm>
          <a:off x="0" y="0"/>
          <a:ext cx="0" cy="0"/>
          <a:chOff x="0" y="0"/>
          <a:chExt cx="0" cy="0"/>
        </a:xfrm>
      </p:grpSpPr>
      <p:sp>
        <p:nvSpPr>
          <p:cNvPr id="6" name="Rechthoek 9">
            <a:extLst>
              <a:ext uri="{FF2B5EF4-FFF2-40B4-BE49-F238E27FC236}">
                <a16:creationId xmlns:a16="http://schemas.microsoft.com/office/drawing/2014/main" id="{E29096EF-B055-9AF7-D9EE-B9FAEB86A5E8}"/>
              </a:ext>
            </a:extLst>
          </p:cNvPr>
          <p:cNvSpPr/>
          <p:nvPr userDrawn="1"/>
        </p:nvSpPr>
        <p:spPr>
          <a:xfrm>
            <a:off x="0" y="331672"/>
            <a:ext cx="6096000" cy="966673"/>
          </a:xfrm>
          <a:prstGeom prst="rect">
            <a:avLst/>
          </a:prstGeom>
          <a:gradFill>
            <a:gsLst>
              <a:gs pos="60000">
                <a:srgbClr val="209C26"/>
              </a:gs>
              <a:gs pos="0">
                <a:srgbClr val="421DAB"/>
              </a:gs>
              <a:gs pos="100000">
                <a:srgbClr val="20B01C"/>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3" name="Title 22">
            <a:extLst>
              <a:ext uri="{FF2B5EF4-FFF2-40B4-BE49-F238E27FC236}">
                <a16:creationId xmlns:a16="http://schemas.microsoft.com/office/drawing/2014/main" id="{9426AD37-DA36-C9A2-0550-726DA5C4FCDB}"/>
              </a:ext>
            </a:extLst>
          </p:cNvPr>
          <p:cNvSpPr>
            <a:spLocks noGrp="1"/>
          </p:cNvSpPr>
          <p:nvPr>
            <p:ph type="title"/>
          </p:nvPr>
        </p:nvSpPr>
        <p:spPr>
          <a:xfrm>
            <a:off x="377176" y="572269"/>
            <a:ext cx="5638638" cy="485480"/>
          </a:xfrm>
        </p:spPr>
        <p:txBody>
          <a:bodyPr/>
          <a:lstStyle>
            <a:lvl1pPr>
              <a:defRPr>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A7E3A822-3474-FA0E-E332-54EC94EF65AB}"/>
              </a:ext>
            </a:extLst>
          </p:cNvPr>
          <p:cNvSpPr>
            <a:spLocks noGrp="1"/>
          </p:cNvSpPr>
          <p:nvPr>
            <p:ph type="body" sz="quarter" idx="10"/>
          </p:nvPr>
        </p:nvSpPr>
        <p:spPr>
          <a:xfrm>
            <a:off x="377176" y="1373328"/>
            <a:ext cx="5719544" cy="2560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hthoek 6">
            <a:extLst>
              <a:ext uri="{FF2B5EF4-FFF2-40B4-BE49-F238E27FC236}">
                <a16:creationId xmlns:a16="http://schemas.microsoft.com/office/drawing/2014/main" id="{D5301856-05C7-76D0-2C55-C061C77CA766}"/>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4" name="Afbeelding 10" descr="Afbeelding met Graphics, Lettertype, symbool, cirkel&#10;&#10;Automatisch gegenereerde beschrijving">
            <a:extLst>
              <a:ext uri="{FF2B5EF4-FFF2-40B4-BE49-F238E27FC236}">
                <a16:creationId xmlns:a16="http://schemas.microsoft.com/office/drawing/2014/main" id="{A382BEB6-B749-218C-BFEA-470992A837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
        <p:nvSpPr>
          <p:cNvPr id="2" name="Rechthoek 5">
            <a:extLst>
              <a:ext uri="{FF2B5EF4-FFF2-40B4-BE49-F238E27FC236}">
                <a16:creationId xmlns:a16="http://schemas.microsoft.com/office/drawing/2014/main" id="{9CA65297-8AA6-139A-0B36-E11A6DA6DDE4}"/>
              </a:ext>
            </a:extLst>
          </p:cNvPr>
          <p:cNvSpPr/>
          <p:nvPr userDrawn="1"/>
        </p:nvSpPr>
        <p:spPr>
          <a:xfrm>
            <a:off x="7116888" y="847605"/>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5" name="Afbeelding 4">
            <a:extLst>
              <a:ext uri="{FF2B5EF4-FFF2-40B4-BE49-F238E27FC236}">
                <a16:creationId xmlns:a16="http://schemas.microsoft.com/office/drawing/2014/main" id="{4C62E312-CF18-A830-F0E4-242E78DDFA4F}"/>
              </a:ext>
            </a:extLst>
          </p:cNvPr>
          <p:cNvPicPr>
            <a:picLocks noChangeAspect="1"/>
          </p:cNvPicPr>
          <p:nvPr userDrawn="1"/>
        </p:nvPicPr>
        <p:blipFill>
          <a:blip r:embed="rId3">
            <a:extLst>
              <a:ext uri="{28A0092B-C50C-407E-A947-70E740481C1C}">
                <a14:useLocalDpi xmlns:a14="http://schemas.microsoft.com/office/drawing/2010/main" val="0"/>
              </a:ext>
            </a:extLst>
          </a:blip>
          <a:srcRect l="23822" r="23822"/>
          <a:stretch/>
        </p:blipFill>
        <p:spPr>
          <a:xfrm>
            <a:off x="6887345" y="634297"/>
            <a:ext cx="3634491" cy="4627694"/>
          </a:xfrm>
          <a:prstGeom prst="rect">
            <a:avLst/>
          </a:prstGeom>
        </p:spPr>
      </p:pic>
      <p:sp>
        <p:nvSpPr>
          <p:cNvPr id="8" name="Picture Placeholder 7">
            <a:extLst>
              <a:ext uri="{FF2B5EF4-FFF2-40B4-BE49-F238E27FC236}">
                <a16:creationId xmlns:a16="http://schemas.microsoft.com/office/drawing/2014/main" id="{CEC81231-24A3-66FC-E07A-F028251658EF}"/>
              </a:ext>
            </a:extLst>
          </p:cNvPr>
          <p:cNvSpPr>
            <a:spLocks noGrp="1"/>
          </p:cNvSpPr>
          <p:nvPr>
            <p:ph type="pic" sz="quarter" idx="11" hasCustomPrompt="1"/>
          </p:nvPr>
        </p:nvSpPr>
        <p:spPr>
          <a:xfrm>
            <a:off x="6887062" y="634841"/>
            <a:ext cx="3634999" cy="4626703"/>
          </a:xfrm>
        </p:spPr>
        <p:txBody>
          <a:bodyPr anchor="ctr"/>
          <a:lstStyle>
            <a:lvl1pPr marL="0" indent="0" algn="ctr">
              <a:buNone/>
              <a:defRPr>
                <a:solidFill>
                  <a:schemeClr val="bg1"/>
                </a:solidFill>
              </a:defRPr>
            </a:lvl1pPr>
          </a:lstStyle>
          <a:p>
            <a:r>
              <a:rPr lang="en-US"/>
              <a:t>Update picture if relevant</a:t>
            </a:r>
          </a:p>
        </p:txBody>
      </p:sp>
      <p:pic>
        <p:nvPicPr>
          <p:cNvPr id="7" name="Afbeelding 6">
            <a:extLst>
              <a:ext uri="{FF2B5EF4-FFF2-40B4-BE49-F238E27FC236}">
                <a16:creationId xmlns:a16="http://schemas.microsoft.com/office/drawing/2014/main" id="{DCBD8784-1103-1F58-F7A3-2DE6BB12FC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spTree>
    <p:extLst>
      <p:ext uri="{BB962C8B-B14F-4D97-AF65-F5344CB8AC3E}">
        <p14:creationId xmlns:p14="http://schemas.microsoft.com/office/powerpoint/2010/main" val="91999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_510">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C8A48C71-3292-E65E-D751-D99BE4041205}"/>
              </a:ext>
            </a:extLst>
          </p:cNvPr>
          <p:cNvGrpSpPr/>
          <p:nvPr userDrawn="1"/>
        </p:nvGrpSpPr>
        <p:grpSpPr>
          <a:xfrm>
            <a:off x="440289" y="135"/>
            <a:ext cx="11751712" cy="6857730"/>
            <a:chOff x="485521" y="149"/>
            <a:chExt cx="12959017" cy="7562552"/>
          </a:xfrm>
        </p:grpSpPr>
        <p:sp>
          <p:nvSpPr>
            <p:cNvPr id="4" name="Rechthoek 4">
              <a:extLst>
                <a:ext uri="{FF2B5EF4-FFF2-40B4-BE49-F238E27FC236}">
                  <a16:creationId xmlns:a16="http://schemas.microsoft.com/office/drawing/2014/main" id="{C62C211C-47F3-4F63-FC92-84F42065FA46}"/>
                </a:ext>
              </a:extLst>
            </p:cNvPr>
            <p:cNvSpPr/>
            <p:nvPr/>
          </p:nvSpPr>
          <p:spPr>
            <a:xfrm>
              <a:off x="9675822" y="149"/>
              <a:ext cx="3768716" cy="7562552"/>
            </a:xfrm>
            <a:prstGeom prst="rect">
              <a:avLst/>
            </a:prstGeom>
            <a:solidFill>
              <a:srgbClr val="002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5" name="Afbeelding 5" descr="Afbeelding met tekst, symbool, Lettertype, logo&#10;&#10;Automatisch gegenereerde beschrijving">
              <a:extLst>
                <a:ext uri="{FF2B5EF4-FFF2-40B4-BE49-F238E27FC236}">
                  <a16:creationId xmlns:a16="http://schemas.microsoft.com/office/drawing/2014/main" id="{E0EB8015-EEE7-C4CB-D94D-9DC2BB59709E}"/>
                </a:ext>
              </a:extLst>
            </p:cNvPr>
            <p:cNvPicPr/>
            <p:nvPr/>
          </p:nvPicPr>
          <p:blipFill rotWithShape="1">
            <a:blip r:embed="rId2" cstate="print">
              <a:extLst>
                <a:ext uri="{28A0092B-C50C-407E-A947-70E740481C1C}">
                  <a14:useLocalDpi xmlns:a14="http://schemas.microsoft.com/office/drawing/2010/main" val="0"/>
                </a:ext>
              </a:extLst>
            </a:blip>
            <a:srcRect l="1" r="31643"/>
            <a:stretch/>
          </p:blipFill>
          <p:spPr>
            <a:xfrm>
              <a:off x="485521" y="2210763"/>
              <a:ext cx="9190301" cy="3141325"/>
            </a:xfrm>
            <a:prstGeom prst="rect">
              <a:avLst/>
            </a:prstGeom>
          </p:spPr>
        </p:pic>
        <p:pic>
          <p:nvPicPr>
            <p:cNvPr id="6" name="Afbeelding 9" descr="Afbeelding met Graphics, Lettertype, symbool, cirkel&#10;&#10;Automatisch gegenereerde beschrijving">
              <a:extLst>
                <a:ext uri="{FF2B5EF4-FFF2-40B4-BE49-F238E27FC236}">
                  <a16:creationId xmlns:a16="http://schemas.microsoft.com/office/drawing/2014/main" id="{0DE20B52-6132-A4FA-F129-BE50B22C5A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57350" y="2961542"/>
              <a:ext cx="2698774" cy="1639763"/>
            </a:xfrm>
            <a:prstGeom prst="rect">
              <a:avLst/>
            </a:prstGeom>
          </p:spPr>
        </p:pic>
        <p:sp>
          <p:nvSpPr>
            <p:cNvPr id="7" name="Titel 1">
              <a:extLst>
                <a:ext uri="{FF2B5EF4-FFF2-40B4-BE49-F238E27FC236}">
                  <a16:creationId xmlns:a16="http://schemas.microsoft.com/office/drawing/2014/main" id="{2E4BF571-C525-E156-230C-E040CAB2617A}"/>
                </a:ext>
              </a:extLst>
            </p:cNvPr>
            <p:cNvSpPr txBox="1"/>
            <p:nvPr/>
          </p:nvSpPr>
          <p:spPr>
            <a:xfrm>
              <a:off x="4910939" y="6839747"/>
              <a:ext cx="3703189" cy="501011"/>
            </a:xfrm>
            <a:prstGeom prst="rect">
              <a:avLst/>
            </a:prstGeom>
          </p:spPr>
          <p:txBody>
            <a:bodyPr vert="horz" lIns="39698" tIns="39698" rIns="39698" bIns="39698" rtlCol="0" anchor="t">
              <a:noAutofit/>
            </a:bodyPr>
            <a:lstStyle>
              <a:lvl1pPr algn="l" defTabSz="914400" rtl="0" eaLnBrk="1" latinLnBrk="0" hangingPunct="1">
                <a:lnSpc>
                  <a:spcPct val="90000"/>
                </a:lnSpc>
                <a:spcBef>
                  <a:spcPct val="0"/>
                </a:spcBef>
                <a:buNone/>
                <a:defRPr sz="3200" b="1" kern="1200" spc="60" baseline="0">
                  <a:solidFill>
                    <a:schemeClr val="tx2"/>
                  </a:solidFill>
                  <a:latin typeface="Montserrat SemiBold" panose="00000700000000000000" pitchFamily="2" charset="0"/>
                  <a:ea typeface="+mj-ea"/>
                  <a:cs typeface="+mj-cs"/>
                </a:defRPr>
              </a:lvl1pPr>
            </a:lstStyle>
            <a:p>
              <a:r>
                <a:rPr lang="nl-NL" sz="2399"/>
                <a:t>www.510.global</a:t>
              </a:r>
            </a:p>
          </p:txBody>
        </p:sp>
      </p:grpSp>
    </p:spTree>
    <p:extLst>
      <p:ext uri="{BB962C8B-B14F-4D97-AF65-F5344CB8AC3E}">
        <p14:creationId xmlns:p14="http://schemas.microsoft.com/office/powerpoint/2010/main" val="131853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rsonal Intro">
    <p:spTree>
      <p:nvGrpSpPr>
        <p:cNvPr id="1" name=""/>
        <p:cNvGrpSpPr/>
        <p:nvPr/>
      </p:nvGrpSpPr>
      <p:grpSpPr>
        <a:xfrm>
          <a:off x="0" y="0"/>
          <a:ext cx="0" cy="0"/>
          <a:chOff x="0" y="0"/>
          <a:chExt cx="0" cy="0"/>
        </a:xfrm>
      </p:grpSpPr>
      <p:sp>
        <p:nvSpPr>
          <p:cNvPr id="14" name="Rechthoek 5">
            <a:extLst>
              <a:ext uri="{FF2B5EF4-FFF2-40B4-BE49-F238E27FC236}">
                <a16:creationId xmlns:a16="http://schemas.microsoft.com/office/drawing/2014/main" id="{2D9ED448-BD05-B104-0715-23B7532BE125}"/>
              </a:ext>
            </a:extLst>
          </p:cNvPr>
          <p:cNvSpPr/>
          <p:nvPr userDrawn="1"/>
        </p:nvSpPr>
        <p:spPr>
          <a:xfrm>
            <a:off x="7895750" y="1199206"/>
            <a:ext cx="2952274" cy="37706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5" name="Rechthoek 6">
            <a:extLst>
              <a:ext uri="{FF2B5EF4-FFF2-40B4-BE49-F238E27FC236}">
                <a16:creationId xmlns:a16="http://schemas.microsoft.com/office/drawing/2014/main" id="{7E67B98C-3AE5-FFE1-441A-D7E140DB15B0}"/>
              </a:ext>
            </a:extLst>
          </p:cNvPr>
          <p:cNvSpPr/>
          <p:nvPr userDrawn="1"/>
        </p:nvSpPr>
        <p:spPr>
          <a:xfrm>
            <a:off x="515939" y="5095017"/>
            <a:ext cx="6309876" cy="8429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17" name="Afbeelding 15" descr="Afbeelding met tekst, schermopname, Lettertype, Graphics&#10;&#10;Automatisch gegenereerde beschrijving">
            <a:extLst>
              <a:ext uri="{FF2B5EF4-FFF2-40B4-BE49-F238E27FC236}">
                <a16:creationId xmlns:a16="http://schemas.microsoft.com/office/drawing/2014/main" id="{F7CE35D8-1293-AA32-916D-FFA6758C8B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12381"/>
          <a:stretch/>
        </p:blipFill>
        <p:spPr>
          <a:xfrm>
            <a:off x="7622542" y="925132"/>
            <a:ext cx="2952274" cy="3771095"/>
          </a:xfrm>
          <a:prstGeom prst="rect">
            <a:avLst/>
          </a:prstGeom>
        </p:spPr>
      </p:pic>
      <p:sp>
        <p:nvSpPr>
          <p:cNvPr id="20" name="Tijdelijke aanduiding voor inhoud 2">
            <a:extLst>
              <a:ext uri="{FF2B5EF4-FFF2-40B4-BE49-F238E27FC236}">
                <a16:creationId xmlns:a16="http://schemas.microsoft.com/office/drawing/2014/main" id="{F0FD803C-ED9E-A82A-8533-27BAFD2A62C9}"/>
              </a:ext>
            </a:extLst>
          </p:cNvPr>
          <p:cNvSpPr>
            <a:spLocks noGrp="1"/>
          </p:cNvSpPr>
          <p:nvPr>
            <p:ph idx="1" hasCustomPrompt="1"/>
          </p:nvPr>
        </p:nvSpPr>
        <p:spPr>
          <a:xfrm>
            <a:off x="515939" y="925034"/>
            <a:ext cx="6309876" cy="4044840"/>
          </a:xfrm>
        </p:spPr>
        <p:txBody>
          <a:bodyPr/>
          <a:lstStyle>
            <a:lvl1pPr>
              <a:defRPr/>
            </a:lvl1pPr>
          </a:lstStyle>
          <a:p>
            <a:pPr lvl="0"/>
            <a:r>
              <a:rPr lang="nl-NL"/>
              <a:t>Name, professional background, </a:t>
            </a:r>
            <a:r>
              <a:rPr lang="nl-NL" err="1"/>
              <a:t>fun</a:t>
            </a:r>
            <a:r>
              <a:rPr lang="nl-NL"/>
              <a:t> </a:t>
            </a:r>
            <a:r>
              <a:rPr lang="nl-NL" err="1"/>
              <a:t>fact</a:t>
            </a:r>
            <a:endParaRPr lang="nl-NL"/>
          </a:p>
        </p:txBody>
      </p:sp>
      <p:sp>
        <p:nvSpPr>
          <p:cNvPr id="21" name="Titel 3">
            <a:extLst>
              <a:ext uri="{FF2B5EF4-FFF2-40B4-BE49-F238E27FC236}">
                <a16:creationId xmlns:a16="http://schemas.microsoft.com/office/drawing/2014/main" id="{87D0479B-51DE-C88E-B0D4-581B04BF3232}"/>
              </a:ext>
            </a:extLst>
          </p:cNvPr>
          <p:cNvSpPr>
            <a:spLocks noGrp="1"/>
          </p:cNvSpPr>
          <p:nvPr>
            <p:ph type="title" hasCustomPrompt="1"/>
          </p:nvPr>
        </p:nvSpPr>
        <p:spPr>
          <a:xfrm>
            <a:off x="515938" y="365125"/>
            <a:ext cx="10476062" cy="432317"/>
          </a:xfrm>
        </p:spPr>
        <p:txBody>
          <a:bodyPr/>
          <a:lstStyle>
            <a:lvl1pPr>
              <a:defRPr sz="3200">
                <a:latin typeface="Montserrat SemiBold" panose="00000700000000000000" pitchFamily="2" charset="0"/>
              </a:defRPr>
            </a:lvl1pPr>
          </a:lstStyle>
          <a:p>
            <a:r>
              <a:rPr lang="nl-NL" err="1"/>
              <a:t>Hello</a:t>
            </a:r>
            <a:r>
              <a:rPr lang="nl-NL"/>
              <a:t> </a:t>
            </a:r>
            <a:r>
              <a:rPr lang="nl-NL" err="1"/>
              <a:t>there</a:t>
            </a:r>
            <a:r>
              <a:rPr lang="nl-NL"/>
              <a:t>!</a:t>
            </a:r>
          </a:p>
        </p:txBody>
      </p:sp>
      <p:sp>
        <p:nvSpPr>
          <p:cNvPr id="23" name="Text Placeholder 22">
            <a:extLst>
              <a:ext uri="{FF2B5EF4-FFF2-40B4-BE49-F238E27FC236}">
                <a16:creationId xmlns:a16="http://schemas.microsoft.com/office/drawing/2014/main" id="{D99153AC-118B-AF95-859E-188EEB10075A}"/>
              </a:ext>
            </a:extLst>
          </p:cNvPr>
          <p:cNvSpPr>
            <a:spLocks noGrp="1"/>
          </p:cNvSpPr>
          <p:nvPr>
            <p:ph type="body" sz="quarter" idx="10" hasCustomPrompt="1"/>
          </p:nvPr>
        </p:nvSpPr>
        <p:spPr>
          <a:xfrm>
            <a:off x="632250" y="5160155"/>
            <a:ext cx="6077254" cy="712655"/>
          </a:xfrm>
        </p:spPr>
        <p:txBody>
          <a:bodyPr anchor="ctr"/>
          <a:lstStyle>
            <a:lvl1pPr marL="0" indent="0">
              <a:buNone/>
              <a:defRPr>
                <a:solidFill>
                  <a:schemeClr val="bg1"/>
                </a:solidFill>
              </a:defRPr>
            </a:lvl1pPr>
          </a:lstStyle>
          <a:p>
            <a:pPr lvl="0"/>
            <a:r>
              <a:rPr lang="en-US"/>
              <a:t>name@redcross.nl</a:t>
            </a:r>
          </a:p>
        </p:txBody>
      </p:sp>
      <p:sp>
        <p:nvSpPr>
          <p:cNvPr id="27" name="Rectangle 26">
            <a:extLst>
              <a:ext uri="{FF2B5EF4-FFF2-40B4-BE49-F238E27FC236}">
                <a16:creationId xmlns:a16="http://schemas.microsoft.com/office/drawing/2014/main" id="{10CDC647-45EA-83B9-B957-6DAB3681A440}"/>
              </a:ext>
            </a:extLst>
          </p:cNvPr>
          <p:cNvSpPr/>
          <p:nvPr userDrawn="1"/>
        </p:nvSpPr>
        <p:spPr>
          <a:xfrm>
            <a:off x="7895750" y="3429001"/>
            <a:ext cx="2441753" cy="706297"/>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25" name="Picture Placeholder 24">
            <a:extLst>
              <a:ext uri="{FF2B5EF4-FFF2-40B4-BE49-F238E27FC236}">
                <a16:creationId xmlns:a16="http://schemas.microsoft.com/office/drawing/2014/main" id="{6D3B3099-9182-6BAA-C0DE-47A4CBB24F3E}"/>
              </a:ext>
            </a:extLst>
          </p:cNvPr>
          <p:cNvSpPr>
            <a:spLocks noGrp="1"/>
          </p:cNvSpPr>
          <p:nvPr>
            <p:ph type="pic" sz="quarter" idx="11" hasCustomPrompt="1"/>
          </p:nvPr>
        </p:nvSpPr>
        <p:spPr>
          <a:xfrm>
            <a:off x="7622190" y="925034"/>
            <a:ext cx="2952626" cy="3770172"/>
          </a:xfrm>
        </p:spPr>
        <p:txBody>
          <a:bodyPr anchor="b"/>
          <a:lstStyle>
            <a:lvl1pPr marL="0" indent="0">
              <a:buNone/>
              <a:defRPr>
                <a:solidFill>
                  <a:schemeClr val="bg1"/>
                </a:solidFill>
              </a:defRPr>
            </a:lvl1pPr>
          </a:lstStyle>
          <a:p>
            <a:r>
              <a:rPr lang="en-US"/>
              <a:t>Replace image with your photo</a:t>
            </a:r>
          </a:p>
        </p:txBody>
      </p:sp>
      <p:sp>
        <p:nvSpPr>
          <p:cNvPr id="2" name="Oval 14">
            <a:extLst>
              <a:ext uri="{FF2B5EF4-FFF2-40B4-BE49-F238E27FC236}">
                <a16:creationId xmlns:a16="http://schemas.microsoft.com/office/drawing/2014/main" id="{691FF5CC-AD4F-06F8-73EF-311DB7BD3A93}"/>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DD72B508-429D-9EAF-5D75-F9CFB852FD4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3568227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11" y="1519412"/>
            <a:ext cx="11513132" cy="3841705"/>
          </a:xfrm>
          <a:prstGeom prst="rect">
            <a:avLst/>
          </a:prstGeom>
        </p:spPr>
      </p:pic>
      <p:sp>
        <p:nvSpPr>
          <p:cNvPr id="2" name="Titel 1">
            <a:extLst>
              <a:ext uri="{FF2B5EF4-FFF2-40B4-BE49-F238E27FC236}">
                <a16:creationId xmlns:a16="http://schemas.microsoft.com/office/drawing/2014/main" id="{C645C7E9-B132-4EEC-BF67-F348548FBE92}"/>
              </a:ext>
            </a:extLst>
          </p:cNvPr>
          <p:cNvSpPr>
            <a:spLocks noGrp="1"/>
          </p:cNvSpPr>
          <p:nvPr>
            <p:ph type="title"/>
          </p:nvPr>
        </p:nvSpPr>
        <p:spPr>
          <a:xfrm>
            <a:off x="515939"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03E7-EE94-4635-8BF9-28816AAF6F7B}"/>
              </a:ext>
            </a:extLst>
          </p:cNvPr>
          <p:cNvSpPr>
            <a:spLocks noGrp="1"/>
          </p:cNvSpPr>
          <p:nvPr>
            <p:ph type="dt" sz="half" idx="10"/>
          </p:nvPr>
        </p:nvSpPr>
        <p:spPr>
          <a:xfrm>
            <a:off x="9312000" y="7020000"/>
            <a:ext cx="1680000" cy="216000"/>
          </a:xfrm>
          <a:prstGeom prst="rect">
            <a:avLst/>
          </a:prstGeom>
        </p:spPr>
        <p:txBody>
          <a:bodyPr/>
          <a:lstStyle/>
          <a:p>
            <a:endParaRPr lang="nl-NL"/>
          </a:p>
        </p:txBody>
      </p:sp>
      <p:sp>
        <p:nvSpPr>
          <p:cNvPr id="5" name="Tijdelijke aanduiding voor voettekst 4">
            <a:extLst>
              <a:ext uri="{FF2B5EF4-FFF2-40B4-BE49-F238E27FC236}">
                <a16:creationId xmlns:a16="http://schemas.microsoft.com/office/drawing/2014/main" id="{4257AA01-CE66-4DAE-A789-C81590219A65}"/>
              </a:ext>
            </a:extLst>
          </p:cNvPr>
          <p:cNvSpPr>
            <a:spLocks noGrp="1"/>
          </p:cNvSpPr>
          <p:nvPr>
            <p:ph type="ftr" sz="quarter" idx="11"/>
          </p:nvPr>
        </p:nvSpPr>
        <p:spPr>
          <a:xfrm>
            <a:off x="515938" y="7020000"/>
            <a:ext cx="8388062" cy="216000"/>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A29E0C9-0BEE-44BA-8739-841647D37D25}"/>
              </a:ext>
            </a:extLst>
          </p:cNvPr>
          <p:cNvSpPr>
            <a:spLocks noGrp="1"/>
          </p:cNvSpPr>
          <p:nvPr>
            <p:ph type="sldNum" sz="quarter" idx="12"/>
          </p:nvPr>
        </p:nvSpPr>
        <p:spPr>
          <a:xfrm>
            <a:off x="11232001" y="7020000"/>
            <a:ext cx="517088" cy="216000"/>
          </a:xfrm>
          <a:prstGeom prst="rect">
            <a:avLst/>
          </a:prstGeo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414300826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6E190375-9D9B-4D35-A5F8-B6FDC016770C}"/>
              </a:ext>
            </a:extLst>
          </p:cNvPr>
          <p:cNvSpPr>
            <a:spLocks noGrp="1"/>
          </p:cNvSpPr>
          <p:nvPr>
            <p:ph type="ctrTitle"/>
          </p:nvPr>
        </p:nvSpPr>
        <p:spPr>
          <a:xfrm>
            <a:off x="1430889" y="482840"/>
            <a:ext cx="10221662" cy="370811"/>
          </a:xfrm>
          <a:prstGeom prst="rect">
            <a:avLst/>
          </a:prstGeom>
        </p:spPr>
        <p:txBody>
          <a:bodyPr anchor="b"/>
          <a:lstStyle>
            <a:lvl1pPr algn="l">
              <a:defRPr sz="3200">
                <a:solidFill>
                  <a:srgbClr val="00214D"/>
                </a:solidFill>
                <a:latin typeface="Montserrat SemiBold" panose="00000700000000000000" pitchFamily="2" charset="0"/>
              </a:defRPr>
            </a:lvl1pPr>
          </a:lstStyle>
          <a:p>
            <a:r>
              <a:rPr lang="nl-NL"/>
              <a:t>Klik om stijl te bewerken</a:t>
            </a:r>
          </a:p>
        </p:txBody>
      </p:sp>
      <p:sp>
        <p:nvSpPr>
          <p:cNvPr id="11" name="Ondertitel 2">
            <a:extLst>
              <a:ext uri="{FF2B5EF4-FFF2-40B4-BE49-F238E27FC236}">
                <a16:creationId xmlns:a16="http://schemas.microsoft.com/office/drawing/2014/main" id="{CA78D39A-300E-411B-905E-F8AE1807AA18}"/>
              </a:ext>
            </a:extLst>
          </p:cNvPr>
          <p:cNvSpPr>
            <a:spLocks noGrp="1"/>
          </p:cNvSpPr>
          <p:nvPr>
            <p:ph type="subTitle" idx="1"/>
          </p:nvPr>
        </p:nvSpPr>
        <p:spPr>
          <a:xfrm>
            <a:off x="1430889" y="1143495"/>
            <a:ext cx="6630269" cy="4342906"/>
          </a:xfrm>
          <a:prstGeom prst="rect">
            <a:avLst/>
          </a:prstGeom>
        </p:spPr>
        <p:txBody>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2937490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_picture">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925033"/>
            <a:ext cx="5580062" cy="459153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8" y="365125"/>
            <a:ext cx="10476062" cy="432317"/>
          </a:xfrm>
        </p:spPr>
        <p:txBody>
          <a:bodyPr/>
          <a:lstStyle>
            <a:lvl1pPr>
              <a:defRPr sz="3200">
                <a:latin typeface="Montserrat SemiBold" panose="00000700000000000000" pitchFamily="2" charset="0"/>
              </a:defRPr>
            </a:lvl1pPr>
          </a:lstStyle>
          <a:p>
            <a:r>
              <a:rPr lang="nl-NL"/>
              <a:t>Klik om stijl te bewerken</a:t>
            </a:r>
          </a:p>
        </p:txBody>
      </p:sp>
      <p:sp>
        <p:nvSpPr>
          <p:cNvPr id="7" name="Title 2">
            <a:extLst>
              <a:ext uri="{FF2B5EF4-FFF2-40B4-BE49-F238E27FC236}">
                <a16:creationId xmlns:a16="http://schemas.microsoft.com/office/drawing/2014/main" id="{A2505644-2A92-6CD9-840E-99A95A66BA62}"/>
              </a:ext>
            </a:extLst>
          </p:cNvPr>
          <p:cNvSpPr txBox="1">
            <a:spLocks/>
          </p:cNvSpPr>
          <p:nvPr userDrawn="1"/>
        </p:nvSpPr>
        <p:spPr>
          <a:xfrm>
            <a:off x="515938" y="365125"/>
            <a:ext cx="10476062" cy="432317"/>
          </a:xfrm>
          <a:prstGeom prst="rect">
            <a:avLst/>
          </a:prstGeom>
        </p:spPr>
        <p:txBody>
          <a:bodyPr vert="horz" lIns="82918" tIns="41459" rIns="82918" bIns="41459" rtlCol="0" anchor="ctr">
            <a:normAutofit fontScale="90000" lnSpcReduction="20000"/>
          </a:bodyPr>
          <a:lstStyle>
            <a:lvl1pPr algn="l" defTabSz="1008309" rtl="0" eaLnBrk="1" latinLnBrk="0" hangingPunct="1">
              <a:lnSpc>
                <a:spcPct val="90000"/>
              </a:lnSpc>
              <a:spcBef>
                <a:spcPct val="0"/>
              </a:spcBef>
              <a:buNone/>
              <a:defRPr sz="3529" kern="1200">
                <a:solidFill>
                  <a:schemeClr val="tx1"/>
                </a:solidFill>
                <a:latin typeface="Montserrat SemiBold" panose="00000700000000000000" pitchFamily="2" charset="0"/>
                <a:ea typeface="+mj-ea"/>
                <a:cs typeface="+mj-cs"/>
              </a:defRPr>
            </a:lvl1pPr>
          </a:lstStyle>
          <a:p>
            <a:endParaRPr lang="en-GB" sz="3200"/>
          </a:p>
        </p:txBody>
      </p:sp>
      <p:sp>
        <p:nvSpPr>
          <p:cNvPr id="8" name="Rechthoek 7">
            <a:extLst>
              <a:ext uri="{FF2B5EF4-FFF2-40B4-BE49-F238E27FC236}">
                <a16:creationId xmlns:a16="http://schemas.microsoft.com/office/drawing/2014/main" id="{48AD2C85-1033-BE18-CDAA-7AEEF3BA2C9E}"/>
              </a:ext>
            </a:extLst>
          </p:cNvPr>
          <p:cNvSpPr/>
          <p:nvPr userDrawn="1"/>
        </p:nvSpPr>
        <p:spPr>
          <a:xfrm>
            <a:off x="7021762" y="964248"/>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9" name="Picture 2">
            <a:extLst>
              <a:ext uri="{FF2B5EF4-FFF2-40B4-BE49-F238E27FC236}">
                <a16:creationId xmlns:a16="http://schemas.microsoft.com/office/drawing/2014/main" id="{0DE3F04A-CC0A-01F4-41E9-87842F49A51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117" t="356" r="19173" b="-356"/>
          <a:stretch/>
        </p:blipFill>
        <p:spPr bwMode="auto">
          <a:xfrm>
            <a:off x="6698306" y="813911"/>
            <a:ext cx="3801449" cy="462769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7">
            <a:extLst>
              <a:ext uri="{FF2B5EF4-FFF2-40B4-BE49-F238E27FC236}">
                <a16:creationId xmlns:a16="http://schemas.microsoft.com/office/drawing/2014/main" id="{12ACBC90-B934-98B1-FFAB-18C029A7B0DE}"/>
              </a:ext>
            </a:extLst>
          </p:cNvPr>
          <p:cNvSpPr>
            <a:spLocks noGrp="1"/>
          </p:cNvSpPr>
          <p:nvPr>
            <p:ph type="pic" sz="quarter" idx="10" hasCustomPrompt="1"/>
          </p:nvPr>
        </p:nvSpPr>
        <p:spPr>
          <a:xfrm>
            <a:off x="6698305" y="813911"/>
            <a:ext cx="3801449" cy="4610234"/>
          </a:xfrm>
        </p:spPr>
        <p:txBody>
          <a:bodyPr anchor="ctr"/>
          <a:lstStyle>
            <a:lvl1pPr marL="0" indent="0" algn="ctr">
              <a:buNone/>
              <a:defRPr>
                <a:solidFill>
                  <a:schemeClr val="bg1"/>
                </a:solidFill>
              </a:defRPr>
            </a:lvl1pPr>
          </a:lstStyle>
          <a:p>
            <a:r>
              <a:rPr lang="en-US"/>
              <a:t>Update picture if relevant</a:t>
            </a:r>
          </a:p>
        </p:txBody>
      </p:sp>
      <p:sp>
        <p:nvSpPr>
          <p:cNvPr id="2" name="Oval 14">
            <a:extLst>
              <a:ext uri="{FF2B5EF4-FFF2-40B4-BE49-F238E27FC236}">
                <a16:creationId xmlns:a16="http://schemas.microsoft.com/office/drawing/2014/main" id="{F5A9CA86-EBCD-727C-1CE5-C3916F1A8750}"/>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95BA6034-1989-971C-64C4-CAC822AA19F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7877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tandard slide_logo">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925033"/>
            <a:ext cx="10476062" cy="459153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8" y="365125"/>
            <a:ext cx="10476062" cy="432317"/>
          </a:xfrm>
        </p:spPr>
        <p:txBody>
          <a:bodyPr/>
          <a:lstStyle>
            <a:lvl1pPr>
              <a:defRPr sz="3200">
                <a:latin typeface="Montserrat SemiBold" panose="00000700000000000000" pitchFamily="2" charset="0"/>
              </a:defRPr>
            </a:lvl1pPr>
          </a:lstStyle>
          <a:p>
            <a:r>
              <a:rPr lang="nl-NL"/>
              <a:t>Klik om stijl te bewerken</a:t>
            </a:r>
          </a:p>
        </p:txBody>
      </p:sp>
      <p:sp>
        <p:nvSpPr>
          <p:cNvPr id="2" name="Oval 14">
            <a:extLst>
              <a:ext uri="{FF2B5EF4-FFF2-40B4-BE49-F238E27FC236}">
                <a16:creationId xmlns:a16="http://schemas.microsoft.com/office/drawing/2014/main" id="{D46E3E65-F17F-BD85-67EA-325A0BF66171}"/>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F1648CE5-BAA5-4106-F748-1ABB56D0839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85892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752" y="365127"/>
            <a:ext cx="5718248" cy="485480"/>
          </a:xfrm>
        </p:spPr>
        <p:txBody>
          <a:bodyPr/>
          <a:lstStyle>
            <a:lvl1pPr>
              <a:defRPr/>
            </a:lvl1pPr>
          </a:lstStyle>
          <a:p>
            <a:r>
              <a:rPr lang="nl-NL"/>
              <a:t>Agenda </a:t>
            </a:r>
            <a:r>
              <a:rPr lang="nl-NL" err="1"/>
              <a:t>today</a:t>
            </a:r>
            <a:endParaRPr lang="en-US"/>
          </a:p>
        </p:txBody>
      </p:sp>
      <p:sp>
        <p:nvSpPr>
          <p:cNvPr id="3" name="Content Placeholder 2"/>
          <p:cNvSpPr>
            <a:spLocks noGrp="1"/>
          </p:cNvSpPr>
          <p:nvPr>
            <p:ph idx="1"/>
          </p:nvPr>
        </p:nvSpPr>
        <p:spPr>
          <a:xfrm>
            <a:off x="377752" y="1041992"/>
            <a:ext cx="5718248" cy="51349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hthoek 5">
            <a:extLst>
              <a:ext uri="{FF2B5EF4-FFF2-40B4-BE49-F238E27FC236}">
                <a16:creationId xmlns:a16="http://schemas.microsoft.com/office/drawing/2014/main" id="{B4B8A0C4-8701-BA47-8CA7-035E14F7ECD8}"/>
              </a:ext>
            </a:extLst>
          </p:cNvPr>
          <p:cNvSpPr/>
          <p:nvPr userDrawn="1"/>
        </p:nvSpPr>
        <p:spPr>
          <a:xfrm>
            <a:off x="6978687" y="709408"/>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5" name="Afbeelding 4">
            <a:extLst>
              <a:ext uri="{FF2B5EF4-FFF2-40B4-BE49-F238E27FC236}">
                <a16:creationId xmlns:a16="http://schemas.microsoft.com/office/drawing/2014/main" id="{57742570-9C0E-B631-E887-F6D2587830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3811" r="23811"/>
          <a:stretch/>
        </p:blipFill>
        <p:spPr>
          <a:xfrm>
            <a:off x="6749144" y="496101"/>
            <a:ext cx="3634491" cy="4627694"/>
          </a:xfrm>
          <a:prstGeom prst="rect">
            <a:avLst/>
          </a:prstGeom>
        </p:spPr>
      </p:pic>
      <p:sp>
        <p:nvSpPr>
          <p:cNvPr id="8" name="Picture Placeholder 7">
            <a:extLst>
              <a:ext uri="{FF2B5EF4-FFF2-40B4-BE49-F238E27FC236}">
                <a16:creationId xmlns:a16="http://schemas.microsoft.com/office/drawing/2014/main" id="{0F500E00-35EC-302C-BFA3-EFE84A5F35C9}"/>
              </a:ext>
            </a:extLst>
          </p:cNvPr>
          <p:cNvSpPr>
            <a:spLocks noGrp="1"/>
          </p:cNvSpPr>
          <p:nvPr>
            <p:ph type="pic" sz="quarter" idx="10" hasCustomPrompt="1"/>
          </p:nvPr>
        </p:nvSpPr>
        <p:spPr>
          <a:xfrm>
            <a:off x="6748860" y="496644"/>
            <a:ext cx="3634999" cy="4626703"/>
          </a:xfrm>
        </p:spPr>
        <p:txBody>
          <a:bodyPr anchor="ctr"/>
          <a:lstStyle>
            <a:lvl1pPr marL="0" indent="0" algn="ctr">
              <a:buNone/>
              <a:defRPr>
                <a:solidFill>
                  <a:schemeClr val="bg1"/>
                </a:solidFill>
              </a:defRPr>
            </a:lvl1pPr>
          </a:lstStyle>
          <a:p>
            <a:r>
              <a:rPr lang="en-US"/>
              <a:t>Update picture if relevant</a:t>
            </a:r>
          </a:p>
        </p:txBody>
      </p:sp>
      <p:sp>
        <p:nvSpPr>
          <p:cNvPr id="6" name="Oval 14">
            <a:extLst>
              <a:ext uri="{FF2B5EF4-FFF2-40B4-BE49-F238E27FC236}">
                <a16:creationId xmlns:a16="http://schemas.microsoft.com/office/drawing/2014/main" id="{E222E3F0-A057-BDC9-313E-30A2BCB93BB7}"/>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a:extLst>
              <a:ext uri="{FF2B5EF4-FFF2-40B4-BE49-F238E27FC236}">
                <a16:creationId xmlns:a16="http://schemas.microsoft.com/office/drawing/2014/main" id="{BCBF2C91-F479-AAF0-CC7D-3EE0CC2A582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356363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_small pictur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F93DF8-37A2-F392-415F-AF05A1D1FCA9}"/>
              </a:ext>
            </a:extLst>
          </p:cNvPr>
          <p:cNvSpPr>
            <a:spLocks noGrp="1"/>
          </p:cNvSpPr>
          <p:nvPr>
            <p:ph type="body" sz="quarter" idx="11" hasCustomPrompt="1"/>
          </p:nvPr>
        </p:nvSpPr>
        <p:spPr>
          <a:xfrm>
            <a:off x="1800939" y="2211144"/>
            <a:ext cx="4295780" cy="2435713"/>
          </a:xfrm>
        </p:spPr>
        <p:txBody>
          <a:bodyPr anchor="ctr">
            <a:noAutofit/>
          </a:bodyPr>
          <a:lstStyle>
            <a:lvl1pPr marL="0" indent="0">
              <a:buNone/>
              <a:defRPr sz="4534"/>
            </a:lvl1pPr>
          </a:lstStyle>
          <a:p>
            <a:pPr marL="0" marR="0" lvl="0" indent="0" algn="l" defTabSz="91433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534">
                <a:latin typeface="Montserrat Black" panose="00000A00000000000000" pitchFamily="2" charset="0"/>
              </a:rPr>
              <a:t>Chapter Title</a:t>
            </a:r>
          </a:p>
        </p:txBody>
      </p:sp>
      <p:sp>
        <p:nvSpPr>
          <p:cNvPr id="7" name="Title 2">
            <a:extLst>
              <a:ext uri="{FF2B5EF4-FFF2-40B4-BE49-F238E27FC236}">
                <a16:creationId xmlns:a16="http://schemas.microsoft.com/office/drawing/2014/main" id="{A2505644-2A92-6CD9-840E-99A95A66BA62}"/>
              </a:ext>
            </a:extLst>
          </p:cNvPr>
          <p:cNvSpPr txBox="1">
            <a:spLocks/>
          </p:cNvSpPr>
          <p:nvPr userDrawn="1"/>
        </p:nvSpPr>
        <p:spPr>
          <a:xfrm>
            <a:off x="515938" y="365125"/>
            <a:ext cx="10476062" cy="432317"/>
          </a:xfrm>
          <a:prstGeom prst="rect">
            <a:avLst/>
          </a:prstGeom>
        </p:spPr>
        <p:txBody>
          <a:bodyPr vert="horz" lIns="82918" tIns="41459" rIns="82918" bIns="41459" rtlCol="0" anchor="ctr">
            <a:normAutofit fontScale="90000" lnSpcReduction="20000"/>
          </a:bodyPr>
          <a:lstStyle>
            <a:lvl1pPr algn="l" defTabSz="1008309" rtl="0" eaLnBrk="1" latinLnBrk="0" hangingPunct="1">
              <a:lnSpc>
                <a:spcPct val="90000"/>
              </a:lnSpc>
              <a:spcBef>
                <a:spcPct val="0"/>
              </a:spcBef>
              <a:buNone/>
              <a:defRPr sz="3529" kern="1200">
                <a:solidFill>
                  <a:schemeClr val="tx1"/>
                </a:solidFill>
                <a:latin typeface="Montserrat SemiBold" panose="00000700000000000000" pitchFamily="2" charset="0"/>
                <a:ea typeface="+mj-ea"/>
                <a:cs typeface="+mj-cs"/>
              </a:defRPr>
            </a:lvl1pPr>
          </a:lstStyle>
          <a:p>
            <a:endParaRPr lang="en-GB" sz="3200"/>
          </a:p>
        </p:txBody>
      </p:sp>
      <p:sp>
        <p:nvSpPr>
          <p:cNvPr id="8" name="Rechthoek 7">
            <a:extLst>
              <a:ext uri="{FF2B5EF4-FFF2-40B4-BE49-F238E27FC236}">
                <a16:creationId xmlns:a16="http://schemas.microsoft.com/office/drawing/2014/main" id="{48AD2C85-1033-BE18-CDAA-7AEEF3BA2C9E}"/>
              </a:ext>
            </a:extLst>
          </p:cNvPr>
          <p:cNvSpPr/>
          <p:nvPr userDrawn="1"/>
        </p:nvSpPr>
        <p:spPr>
          <a:xfrm>
            <a:off x="7021762" y="964248"/>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9" name="Picture 2">
            <a:extLst>
              <a:ext uri="{FF2B5EF4-FFF2-40B4-BE49-F238E27FC236}">
                <a16:creationId xmlns:a16="http://schemas.microsoft.com/office/drawing/2014/main" id="{0DE3F04A-CC0A-01F4-41E9-87842F49A51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117" t="356" r="19173" b="-356"/>
          <a:stretch/>
        </p:blipFill>
        <p:spPr bwMode="auto">
          <a:xfrm>
            <a:off x="6698306" y="813911"/>
            <a:ext cx="3801449" cy="462769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7">
            <a:extLst>
              <a:ext uri="{FF2B5EF4-FFF2-40B4-BE49-F238E27FC236}">
                <a16:creationId xmlns:a16="http://schemas.microsoft.com/office/drawing/2014/main" id="{12ACBC90-B934-98B1-FFAB-18C029A7B0DE}"/>
              </a:ext>
            </a:extLst>
          </p:cNvPr>
          <p:cNvSpPr>
            <a:spLocks noGrp="1"/>
          </p:cNvSpPr>
          <p:nvPr>
            <p:ph type="pic" sz="quarter" idx="10" hasCustomPrompt="1"/>
          </p:nvPr>
        </p:nvSpPr>
        <p:spPr>
          <a:xfrm>
            <a:off x="6698305" y="813911"/>
            <a:ext cx="3801449" cy="4610234"/>
          </a:xfrm>
        </p:spPr>
        <p:txBody>
          <a:bodyPr anchor="ctr"/>
          <a:lstStyle>
            <a:lvl1pPr marL="0" indent="0" algn="ctr">
              <a:buNone/>
              <a:defRPr>
                <a:solidFill>
                  <a:schemeClr val="bg1"/>
                </a:solidFill>
              </a:defRPr>
            </a:lvl1pPr>
          </a:lstStyle>
          <a:p>
            <a:r>
              <a:rPr lang="en-US"/>
              <a:t>Update picture if relevant</a:t>
            </a:r>
          </a:p>
        </p:txBody>
      </p:sp>
      <p:sp>
        <p:nvSpPr>
          <p:cNvPr id="12" name="Rechthoek 5">
            <a:extLst>
              <a:ext uri="{FF2B5EF4-FFF2-40B4-BE49-F238E27FC236}">
                <a16:creationId xmlns:a16="http://schemas.microsoft.com/office/drawing/2014/main" id="{9A2B5430-C90E-EB99-6A1E-C90B029B2F4B}"/>
              </a:ext>
            </a:extLst>
          </p:cNvPr>
          <p:cNvSpPr/>
          <p:nvPr userDrawn="1"/>
        </p:nvSpPr>
        <p:spPr>
          <a:xfrm>
            <a:off x="1479234" y="2397683"/>
            <a:ext cx="180753" cy="2062635"/>
          </a:xfrm>
          <a:prstGeom prst="rect">
            <a:avLst/>
          </a:prstGeom>
          <a:solidFill>
            <a:srgbClr val="C6BC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 name="Oval 14">
            <a:extLst>
              <a:ext uri="{FF2B5EF4-FFF2-40B4-BE49-F238E27FC236}">
                <a16:creationId xmlns:a16="http://schemas.microsoft.com/office/drawing/2014/main" id="{4FE6C919-CF11-C840-8ADA-B6FE34C646E1}"/>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C3C25A5A-BA78-A1E7-5DF4-F3B50AD1150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237232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_large pictur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F93DF8-37A2-F392-415F-AF05A1D1FCA9}"/>
              </a:ext>
            </a:extLst>
          </p:cNvPr>
          <p:cNvSpPr>
            <a:spLocks noGrp="1"/>
          </p:cNvSpPr>
          <p:nvPr>
            <p:ph type="body" sz="quarter" idx="11" hasCustomPrompt="1"/>
          </p:nvPr>
        </p:nvSpPr>
        <p:spPr>
          <a:xfrm>
            <a:off x="1800939" y="2211144"/>
            <a:ext cx="4295780" cy="2435713"/>
          </a:xfrm>
        </p:spPr>
        <p:txBody>
          <a:bodyPr anchor="ctr">
            <a:noAutofit/>
          </a:bodyPr>
          <a:lstStyle>
            <a:lvl1pPr marL="0" indent="0">
              <a:buNone/>
              <a:defRPr sz="4534"/>
            </a:lvl1pPr>
          </a:lstStyle>
          <a:p>
            <a:pPr marL="0" marR="0" lvl="0" indent="0" algn="l" defTabSz="914335"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534">
                <a:latin typeface="Montserrat Black" panose="00000A00000000000000" pitchFamily="2" charset="0"/>
              </a:rPr>
              <a:t>Chapter Title</a:t>
            </a:r>
          </a:p>
        </p:txBody>
      </p:sp>
      <p:sp>
        <p:nvSpPr>
          <p:cNvPr id="7" name="Title 2">
            <a:extLst>
              <a:ext uri="{FF2B5EF4-FFF2-40B4-BE49-F238E27FC236}">
                <a16:creationId xmlns:a16="http://schemas.microsoft.com/office/drawing/2014/main" id="{A2505644-2A92-6CD9-840E-99A95A66BA62}"/>
              </a:ext>
            </a:extLst>
          </p:cNvPr>
          <p:cNvSpPr txBox="1">
            <a:spLocks/>
          </p:cNvSpPr>
          <p:nvPr userDrawn="1"/>
        </p:nvSpPr>
        <p:spPr>
          <a:xfrm>
            <a:off x="515938" y="365125"/>
            <a:ext cx="10476062" cy="432317"/>
          </a:xfrm>
          <a:prstGeom prst="rect">
            <a:avLst/>
          </a:prstGeom>
        </p:spPr>
        <p:txBody>
          <a:bodyPr vert="horz" lIns="82918" tIns="41459" rIns="82918" bIns="41459" rtlCol="0" anchor="ctr">
            <a:normAutofit fontScale="90000" lnSpcReduction="20000"/>
          </a:bodyPr>
          <a:lstStyle>
            <a:lvl1pPr algn="l" defTabSz="1008309" rtl="0" eaLnBrk="1" latinLnBrk="0" hangingPunct="1">
              <a:lnSpc>
                <a:spcPct val="90000"/>
              </a:lnSpc>
              <a:spcBef>
                <a:spcPct val="0"/>
              </a:spcBef>
              <a:buNone/>
              <a:defRPr sz="3529" kern="1200">
                <a:solidFill>
                  <a:schemeClr val="tx1"/>
                </a:solidFill>
                <a:latin typeface="Montserrat SemiBold" panose="00000700000000000000" pitchFamily="2" charset="0"/>
                <a:ea typeface="+mj-ea"/>
                <a:cs typeface="+mj-cs"/>
              </a:defRPr>
            </a:lvl1pPr>
          </a:lstStyle>
          <a:p>
            <a:endParaRPr lang="en-GB" sz="3200"/>
          </a:p>
        </p:txBody>
      </p:sp>
      <p:sp>
        <p:nvSpPr>
          <p:cNvPr id="12" name="Rechthoek 5">
            <a:extLst>
              <a:ext uri="{FF2B5EF4-FFF2-40B4-BE49-F238E27FC236}">
                <a16:creationId xmlns:a16="http://schemas.microsoft.com/office/drawing/2014/main" id="{9A2B5430-C90E-EB99-6A1E-C90B029B2F4B}"/>
              </a:ext>
            </a:extLst>
          </p:cNvPr>
          <p:cNvSpPr/>
          <p:nvPr userDrawn="1"/>
        </p:nvSpPr>
        <p:spPr>
          <a:xfrm>
            <a:off x="1479234" y="2397683"/>
            <a:ext cx="180753" cy="2062635"/>
          </a:xfrm>
          <a:prstGeom prst="rect">
            <a:avLst/>
          </a:prstGeom>
          <a:solidFill>
            <a:srgbClr val="C6BC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2" name="Rechthoek 3">
            <a:extLst>
              <a:ext uri="{FF2B5EF4-FFF2-40B4-BE49-F238E27FC236}">
                <a16:creationId xmlns:a16="http://schemas.microsoft.com/office/drawing/2014/main" id="{B77BD37F-1D64-AE76-A75E-E16893FAF347}"/>
              </a:ext>
            </a:extLst>
          </p:cNvPr>
          <p:cNvSpPr/>
          <p:nvPr userDrawn="1"/>
        </p:nvSpPr>
        <p:spPr>
          <a:xfrm>
            <a:off x="10494336" y="134"/>
            <a:ext cx="1697665" cy="6857866"/>
          </a:xfrm>
          <a:prstGeom prst="rect">
            <a:avLst/>
          </a:prstGeom>
          <a:solidFill>
            <a:srgbClr val="FF7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3" name="Afbeelding 5" descr="Afbeelding met kleding, persoon, Menselijk gezicht, person&#10;&#10;Automatisch gegenereerde beschrijving">
            <a:extLst>
              <a:ext uri="{FF2B5EF4-FFF2-40B4-BE49-F238E27FC236}">
                <a16:creationId xmlns:a16="http://schemas.microsoft.com/office/drawing/2014/main" id="{AE08522E-2A46-B377-82D8-E85DB1E9EE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8" t="-135" r="21315" b="135"/>
          <a:stretch/>
        </p:blipFill>
        <p:spPr>
          <a:xfrm>
            <a:off x="7095532" y="460072"/>
            <a:ext cx="4596663" cy="5852800"/>
          </a:xfrm>
          <a:prstGeom prst="rect">
            <a:avLst/>
          </a:prstGeom>
        </p:spPr>
      </p:pic>
      <p:sp>
        <p:nvSpPr>
          <p:cNvPr id="4" name="Picture Placeholder 7">
            <a:extLst>
              <a:ext uri="{FF2B5EF4-FFF2-40B4-BE49-F238E27FC236}">
                <a16:creationId xmlns:a16="http://schemas.microsoft.com/office/drawing/2014/main" id="{FCB3A9C8-858D-F80F-DAA7-EE33ACC2C7D4}"/>
              </a:ext>
            </a:extLst>
          </p:cNvPr>
          <p:cNvSpPr>
            <a:spLocks noGrp="1"/>
          </p:cNvSpPr>
          <p:nvPr>
            <p:ph type="pic" sz="quarter" idx="10" hasCustomPrompt="1"/>
          </p:nvPr>
        </p:nvSpPr>
        <p:spPr>
          <a:xfrm>
            <a:off x="7095532" y="460072"/>
            <a:ext cx="4596663" cy="5852800"/>
          </a:xfrm>
        </p:spPr>
        <p:txBody>
          <a:bodyPr anchor="ctr"/>
          <a:lstStyle>
            <a:lvl1pPr marL="0" indent="0" algn="ctr">
              <a:buNone/>
              <a:defRPr>
                <a:solidFill>
                  <a:schemeClr val="bg1"/>
                </a:solidFill>
              </a:defRPr>
            </a:lvl1pPr>
          </a:lstStyle>
          <a:p>
            <a:r>
              <a:rPr lang="en-US"/>
              <a:t>Update picture if relevant</a:t>
            </a:r>
          </a:p>
        </p:txBody>
      </p:sp>
      <p:sp>
        <p:nvSpPr>
          <p:cNvPr id="5" name="Oval 14">
            <a:extLst>
              <a:ext uri="{FF2B5EF4-FFF2-40B4-BE49-F238E27FC236}">
                <a16:creationId xmlns:a16="http://schemas.microsoft.com/office/drawing/2014/main" id="{896A5FB1-F3FA-A9EB-CDBC-8AAB9614A04A}"/>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3C122D54-2851-4250-F498-3C9EC441A57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294579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F93DF8-37A2-F392-415F-AF05A1D1FCA9}"/>
              </a:ext>
            </a:extLst>
          </p:cNvPr>
          <p:cNvSpPr>
            <a:spLocks noGrp="1"/>
          </p:cNvSpPr>
          <p:nvPr>
            <p:ph type="body" sz="quarter" idx="11" hasCustomPrompt="1"/>
          </p:nvPr>
        </p:nvSpPr>
        <p:spPr>
          <a:xfrm>
            <a:off x="1800938" y="2211144"/>
            <a:ext cx="8006989" cy="2435713"/>
          </a:xfrm>
        </p:spPr>
        <p:txBody>
          <a:bodyPr anchor="ctr">
            <a:noAutofit/>
          </a:bodyPr>
          <a:lstStyle>
            <a:lvl1pPr marL="0" indent="0">
              <a:buNone/>
              <a:defRPr sz="4534">
                <a:latin typeface="+mj-lt"/>
              </a:defRPr>
            </a:lvl1pPr>
          </a:lstStyle>
          <a:p>
            <a:pPr lvl="0"/>
            <a:r>
              <a:rPr lang="en-US"/>
              <a:t>Objective: information, emotion, action</a:t>
            </a:r>
          </a:p>
        </p:txBody>
      </p:sp>
      <p:sp>
        <p:nvSpPr>
          <p:cNvPr id="12" name="Rechthoek 5">
            <a:extLst>
              <a:ext uri="{FF2B5EF4-FFF2-40B4-BE49-F238E27FC236}">
                <a16:creationId xmlns:a16="http://schemas.microsoft.com/office/drawing/2014/main" id="{9A2B5430-C90E-EB99-6A1E-C90B029B2F4B}"/>
              </a:ext>
            </a:extLst>
          </p:cNvPr>
          <p:cNvSpPr/>
          <p:nvPr userDrawn="1"/>
        </p:nvSpPr>
        <p:spPr>
          <a:xfrm>
            <a:off x="1479234" y="2397683"/>
            <a:ext cx="180753" cy="2062635"/>
          </a:xfrm>
          <a:prstGeom prst="rect">
            <a:avLst/>
          </a:prstGeom>
          <a:solidFill>
            <a:srgbClr val="C6BC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3" name="Titel 3">
            <a:extLst>
              <a:ext uri="{FF2B5EF4-FFF2-40B4-BE49-F238E27FC236}">
                <a16:creationId xmlns:a16="http://schemas.microsoft.com/office/drawing/2014/main" id="{05B8CBB8-0FDD-1BF1-3CBB-A194E8ECAA20}"/>
              </a:ext>
            </a:extLst>
          </p:cNvPr>
          <p:cNvSpPr>
            <a:spLocks noGrp="1"/>
          </p:cNvSpPr>
          <p:nvPr>
            <p:ph type="title" hasCustomPrompt="1"/>
          </p:nvPr>
        </p:nvSpPr>
        <p:spPr>
          <a:xfrm>
            <a:off x="515938" y="365125"/>
            <a:ext cx="10476062" cy="432317"/>
          </a:xfrm>
        </p:spPr>
        <p:txBody>
          <a:bodyPr/>
          <a:lstStyle>
            <a:lvl1pPr>
              <a:defRPr sz="3200">
                <a:latin typeface="Montserrat SemiBold" panose="00000700000000000000" pitchFamily="2" charset="0"/>
              </a:defRPr>
            </a:lvl1pPr>
          </a:lstStyle>
          <a:p>
            <a:r>
              <a:rPr lang="nl-NL" err="1"/>
              <a:t>Our</a:t>
            </a:r>
            <a:r>
              <a:rPr lang="nl-NL"/>
              <a:t> </a:t>
            </a:r>
            <a:r>
              <a:rPr lang="nl-NL" err="1"/>
              <a:t>objective</a:t>
            </a:r>
            <a:r>
              <a:rPr lang="nl-NL"/>
              <a:t> of </a:t>
            </a:r>
            <a:r>
              <a:rPr lang="nl-NL" err="1"/>
              <a:t>today</a:t>
            </a:r>
            <a:r>
              <a:rPr lang="nl-NL"/>
              <a:t> is…</a:t>
            </a:r>
          </a:p>
        </p:txBody>
      </p:sp>
      <p:sp>
        <p:nvSpPr>
          <p:cNvPr id="2" name="Oval 14">
            <a:extLst>
              <a:ext uri="{FF2B5EF4-FFF2-40B4-BE49-F238E27FC236}">
                <a16:creationId xmlns:a16="http://schemas.microsoft.com/office/drawing/2014/main" id="{FA3188F7-9D75-9E68-963E-C96B4850D70F}"/>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0A2CCBFA-DBCD-0985-E1DB-57A13944EFD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215694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background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9A4F690-4FD8-17D7-58BE-6B607C30CF5D}"/>
              </a:ext>
            </a:extLst>
          </p:cNvPr>
          <p:cNvSpPr>
            <a:spLocks noGrp="1"/>
          </p:cNvSpPr>
          <p:nvPr>
            <p:ph type="pic" sz="quarter" idx="10" hasCustomPrompt="1"/>
          </p:nvPr>
        </p:nvSpPr>
        <p:spPr>
          <a:xfrm>
            <a:off x="0" y="0"/>
            <a:ext cx="12192000" cy="6858000"/>
          </a:xfrm>
          <a:custGeom>
            <a:avLst/>
            <a:gdLst>
              <a:gd name="connsiteX0" fmla="*/ 2627288 w 13444538"/>
              <a:gd name="connsiteY0" fmla="*/ 2193488 h 7562850"/>
              <a:gd name="connsiteX1" fmla="*/ 2627288 w 13444538"/>
              <a:gd name="connsiteY1" fmla="*/ 5369364 h 7562850"/>
              <a:gd name="connsiteX2" fmla="*/ 2793369 w 13444538"/>
              <a:gd name="connsiteY2" fmla="*/ 5369364 h 7562850"/>
              <a:gd name="connsiteX3" fmla="*/ 2793369 w 13444538"/>
              <a:gd name="connsiteY3" fmla="*/ 5527445 h 7562850"/>
              <a:gd name="connsiteX4" fmla="*/ 10733056 w 13444538"/>
              <a:gd name="connsiteY4" fmla="*/ 5527445 h 7562850"/>
              <a:gd name="connsiteX5" fmla="*/ 10733056 w 13444538"/>
              <a:gd name="connsiteY5" fmla="*/ 2351569 h 7562850"/>
              <a:gd name="connsiteX6" fmla="*/ 10566975 w 13444538"/>
              <a:gd name="connsiteY6" fmla="*/ 2351569 h 7562850"/>
              <a:gd name="connsiteX7" fmla="*/ 10566975 w 13444538"/>
              <a:gd name="connsiteY7" fmla="*/ 2193488 h 7562850"/>
              <a:gd name="connsiteX8" fmla="*/ 0 w 13444538"/>
              <a:gd name="connsiteY8" fmla="*/ 0 h 7562850"/>
              <a:gd name="connsiteX9" fmla="*/ 13444538 w 13444538"/>
              <a:gd name="connsiteY9" fmla="*/ 0 h 7562850"/>
              <a:gd name="connsiteX10" fmla="*/ 13444538 w 13444538"/>
              <a:gd name="connsiteY10" fmla="*/ 7562850 h 7562850"/>
              <a:gd name="connsiteX11" fmla="*/ 0 w 13444538"/>
              <a:gd name="connsiteY11" fmla="*/ 7562850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4538" h="7562850">
                <a:moveTo>
                  <a:pt x="2627288" y="2193488"/>
                </a:moveTo>
                <a:lnTo>
                  <a:pt x="2627288" y="5369364"/>
                </a:lnTo>
                <a:lnTo>
                  <a:pt x="2793369" y="5369364"/>
                </a:lnTo>
                <a:lnTo>
                  <a:pt x="2793369" y="5527445"/>
                </a:lnTo>
                <a:lnTo>
                  <a:pt x="10733056" y="5527445"/>
                </a:lnTo>
                <a:lnTo>
                  <a:pt x="10733056" y="2351569"/>
                </a:lnTo>
                <a:lnTo>
                  <a:pt x="10566975" y="2351569"/>
                </a:lnTo>
                <a:lnTo>
                  <a:pt x="10566975" y="2193488"/>
                </a:lnTo>
                <a:close/>
                <a:moveTo>
                  <a:pt x="0" y="0"/>
                </a:moveTo>
                <a:lnTo>
                  <a:pt x="13444538" y="0"/>
                </a:lnTo>
                <a:lnTo>
                  <a:pt x="13444538" y="7562850"/>
                </a:lnTo>
                <a:lnTo>
                  <a:pt x="0" y="7562850"/>
                </a:lnTo>
                <a:close/>
              </a:path>
            </a:pathLst>
          </a:custGeom>
        </p:spPr>
        <p:txBody>
          <a:bodyPr wrap="square">
            <a:noAutofit/>
          </a:bodyPr>
          <a:lstStyle>
            <a:lvl1pPr>
              <a:defRPr/>
            </a:lvl1pPr>
          </a:lstStyle>
          <a:p>
            <a:r>
              <a:rPr lang="en-US"/>
              <a:t>Update picture if relevant</a:t>
            </a:r>
          </a:p>
        </p:txBody>
      </p:sp>
      <p:grpSp>
        <p:nvGrpSpPr>
          <p:cNvPr id="11" name="Group 10">
            <a:extLst>
              <a:ext uri="{FF2B5EF4-FFF2-40B4-BE49-F238E27FC236}">
                <a16:creationId xmlns:a16="http://schemas.microsoft.com/office/drawing/2014/main" id="{1C18183A-3F80-0B41-7DEA-674C72073E8D}"/>
              </a:ext>
            </a:extLst>
          </p:cNvPr>
          <p:cNvGrpSpPr/>
          <p:nvPr userDrawn="1"/>
        </p:nvGrpSpPr>
        <p:grpSpPr>
          <a:xfrm>
            <a:off x="2382521" y="1989057"/>
            <a:ext cx="7350608" cy="3023236"/>
            <a:chOff x="3030875" y="1989000"/>
            <a:chExt cx="7350608" cy="3023354"/>
          </a:xfrm>
        </p:grpSpPr>
        <p:sp>
          <p:nvSpPr>
            <p:cNvPr id="12" name="Rechthoek 5">
              <a:extLst>
                <a:ext uri="{FF2B5EF4-FFF2-40B4-BE49-F238E27FC236}">
                  <a16:creationId xmlns:a16="http://schemas.microsoft.com/office/drawing/2014/main" id="{72AB828D-CB77-EC05-6127-0AB359AED50B}"/>
                </a:ext>
              </a:extLst>
            </p:cNvPr>
            <p:cNvSpPr/>
            <p:nvPr/>
          </p:nvSpPr>
          <p:spPr>
            <a:xfrm>
              <a:off x="3181483" y="2132354"/>
              <a:ext cx="7200000" cy="28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nl-NL" sz="1632"/>
            </a:p>
          </p:txBody>
        </p:sp>
        <p:sp>
          <p:nvSpPr>
            <p:cNvPr id="13" name="Rechthoek 6">
              <a:extLst>
                <a:ext uri="{FF2B5EF4-FFF2-40B4-BE49-F238E27FC236}">
                  <a16:creationId xmlns:a16="http://schemas.microsoft.com/office/drawing/2014/main" id="{CBE19F90-B854-ED2E-A815-02AC9EBDF1B9}"/>
                </a:ext>
              </a:extLst>
            </p:cNvPr>
            <p:cNvSpPr/>
            <p:nvPr/>
          </p:nvSpPr>
          <p:spPr>
            <a:xfrm>
              <a:off x="3030875" y="1989000"/>
              <a:ext cx="7200000" cy="2880000"/>
            </a:xfrm>
            <a:prstGeom prst="rect">
              <a:avLst/>
            </a:prstGeom>
            <a:solidFill>
              <a:srgbClr val="002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200" b="1">
                  <a:solidFill>
                    <a:schemeClr val="accent6"/>
                  </a:solidFill>
                  <a:latin typeface="Montserrat" panose="00000500000000000000" pitchFamily="2" charset="0"/>
                  <a:ea typeface="Open Sans"/>
                  <a:cs typeface="Open Sans"/>
                </a:rPr>
                <a:t>Statement</a:t>
              </a:r>
              <a:r>
                <a:rPr lang="en-US" sz="2200" b="1">
                  <a:solidFill>
                    <a:schemeClr val="bg1"/>
                  </a:solidFill>
                  <a:ea typeface="Open Sans"/>
                  <a:cs typeface="Open Sans"/>
                </a:rPr>
                <a:t/>
              </a:r>
              <a:br>
                <a:rPr lang="en-US" sz="2200" b="1">
                  <a:solidFill>
                    <a:schemeClr val="bg1"/>
                  </a:solidFill>
                  <a:ea typeface="Open Sans"/>
                  <a:cs typeface="Open Sans"/>
                </a:rPr>
              </a:br>
              <a:r>
                <a:rPr lang="en-US" sz="2200" b="1">
                  <a:solidFill>
                    <a:schemeClr val="bg1"/>
                  </a:solidFill>
                  <a:latin typeface="Open Sans" panose="020B0606030504020204" pitchFamily="34" charset="0"/>
                  <a:ea typeface="Open Sans" panose="020B0606030504020204" pitchFamily="34" charset="0"/>
                  <a:cs typeface="Open Sans" panose="020B0606030504020204" pitchFamily="34" charset="0"/>
                </a:rPr>
                <a:t>Lorem ipsum</a:t>
              </a:r>
              <a:endParaRPr lang="nl-NL" sz="2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52793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8" y="365125"/>
            <a:ext cx="10476062" cy="432317"/>
          </a:xfrm>
        </p:spPr>
        <p:txBody>
          <a:bodyPr/>
          <a:lstStyle>
            <a:lvl1pPr>
              <a:defRPr sz="3200">
                <a:latin typeface="Montserrat SemiBold" panose="00000700000000000000" pitchFamily="2" charset="0"/>
              </a:defRPr>
            </a:lvl1pPr>
          </a:lstStyle>
          <a:p>
            <a:endParaRPr lang="nl-NL"/>
          </a:p>
        </p:txBody>
      </p:sp>
      <p:sp>
        <p:nvSpPr>
          <p:cNvPr id="7" name="Title 2">
            <a:extLst>
              <a:ext uri="{FF2B5EF4-FFF2-40B4-BE49-F238E27FC236}">
                <a16:creationId xmlns:a16="http://schemas.microsoft.com/office/drawing/2014/main" id="{A2505644-2A92-6CD9-840E-99A95A66BA62}"/>
              </a:ext>
            </a:extLst>
          </p:cNvPr>
          <p:cNvSpPr txBox="1">
            <a:spLocks/>
          </p:cNvSpPr>
          <p:nvPr userDrawn="1"/>
        </p:nvSpPr>
        <p:spPr>
          <a:xfrm>
            <a:off x="515938" y="365125"/>
            <a:ext cx="10476062" cy="432317"/>
          </a:xfrm>
          <a:prstGeom prst="rect">
            <a:avLst/>
          </a:prstGeom>
        </p:spPr>
        <p:txBody>
          <a:bodyPr vert="horz" lIns="82918" tIns="41459" rIns="82918" bIns="41459" rtlCol="0" anchor="ctr">
            <a:normAutofit fontScale="90000" lnSpcReduction="20000"/>
          </a:bodyPr>
          <a:lstStyle>
            <a:lvl1pPr algn="l" defTabSz="1008309" rtl="0" eaLnBrk="1" latinLnBrk="0" hangingPunct="1">
              <a:lnSpc>
                <a:spcPct val="90000"/>
              </a:lnSpc>
              <a:spcBef>
                <a:spcPct val="0"/>
              </a:spcBef>
              <a:buNone/>
              <a:defRPr sz="3529" kern="1200">
                <a:solidFill>
                  <a:schemeClr val="tx1"/>
                </a:solidFill>
                <a:latin typeface="Montserrat SemiBold" panose="00000700000000000000" pitchFamily="2" charset="0"/>
                <a:ea typeface="+mj-ea"/>
                <a:cs typeface="+mj-cs"/>
              </a:defRPr>
            </a:lvl1pPr>
          </a:lstStyle>
          <a:p>
            <a:endParaRPr lang="en-GB" sz="3200"/>
          </a:p>
        </p:txBody>
      </p:sp>
      <p:sp>
        <p:nvSpPr>
          <p:cNvPr id="8" name="Rechthoek 7">
            <a:extLst>
              <a:ext uri="{FF2B5EF4-FFF2-40B4-BE49-F238E27FC236}">
                <a16:creationId xmlns:a16="http://schemas.microsoft.com/office/drawing/2014/main" id="{48AD2C85-1033-BE18-CDAA-7AEEF3BA2C9E}"/>
              </a:ext>
            </a:extLst>
          </p:cNvPr>
          <p:cNvSpPr/>
          <p:nvPr userDrawn="1"/>
        </p:nvSpPr>
        <p:spPr>
          <a:xfrm>
            <a:off x="7021762" y="964248"/>
            <a:ext cx="3634491" cy="4627693"/>
          </a:xfrm>
          <a:prstGeom prst="rect">
            <a:avLst/>
          </a:prstGeom>
          <a:solidFill>
            <a:srgbClr val="C6B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rtl="0"/>
            <a:endParaRPr lang="nl-NL" sz="1800" kern="1200">
              <a:solidFill>
                <a:prstClr val="white"/>
              </a:solidFill>
              <a:latin typeface="Calibri" panose="020F0502020204030204"/>
            </a:endParaRPr>
          </a:p>
        </p:txBody>
      </p:sp>
      <p:pic>
        <p:nvPicPr>
          <p:cNvPr id="9" name="Picture 2">
            <a:extLst>
              <a:ext uri="{FF2B5EF4-FFF2-40B4-BE49-F238E27FC236}">
                <a16:creationId xmlns:a16="http://schemas.microsoft.com/office/drawing/2014/main" id="{0DE3F04A-CC0A-01F4-41E9-87842F49A51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117" t="356" r="19173" b="-356"/>
          <a:stretch/>
        </p:blipFill>
        <p:spPr bwMode="auto">
          <a:xfrm>
            <a:off x="6698306" y="813911"/>
            <a:ext cx="3801449" cy="462769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7">
            <a:extLst>
              <a:ext uri="{FF2B5EF4-FFF2-40B4-BE49-F238E27FC236}">
                <a16:creationId xmlns:a16="http://schemas.microsoft.com/office/drawing/2014/main" id="{12ACBC90-B934-98B1-FFAB-18C029A7B0DE}"/>
              </a:ext>
            </a:extLst>
          </p:cNvPr>
          <p:cNvSpPr>
            <a:spLocks noGrp="1"/>
          </p:cNvSpPr>
          <p:nvPr>
            <p:ph type="pic" sz="quarter" idx="10" hasCustomPrompt="1"/>
          </p:nvPr>
        </p:nvSpPr>
        <p:spPr>
          <a:xfrm>
            <a:off x="6698305" y="813911"/>
            <a:ext cx="3801449" cy="4610234"/>
          </a:xfrm>
        </p:spPr>
        <p:txBody>
          <a:bodyPr anchor="ctr"/>
          <a:lstStyle>
            <a:lvl1pPr marL="0" indent="0" algn="ctr">
              <a:buNone/>
              <a:defRPr>
                <a:solidFill>
                  <a:schemeClr val="bg1"/>
                </a:solidFill>
              </a:defRPr>
            </a:lvl1pPr>
          </a:lstStyle>
          <a:p>
            <a:r>
              <a:rPr lang="en-US"/>
              <a:t>Update picture if relevant</a:t>
            </a:r>
          </a:p>
        </p:txBody>
      </p:sp>
      <p:sp>
        <p:nvSpPr>
          <p:cNvPr id="5" name="Rechthoek 6">
            <a:extLst>
              <a:ext uri="{FF2B5EF4-FFF2-40B4-BE49-F238E27FC236}">
                <a16:creationId xmlns:a16="http://schemas.microsoft.com/office/drawing/2014/main" id="{109DE6C1-F02F-773C-D2FE-1E175E2F191B}"/>
              </a:ext>
            </a:extLst>
          </p:cNvPr>
          <p:cNvSpPr/>
          <p:nvPr userDrawn="1"/>
        </p:nvSpPr>
        <p:spPr>
          <a:xfrm>
            <a:off x="838200" y="1743906"/>
            <a:ext cx="196607" cy="309117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sp>
        <p:nvSpPr>
          <p:cNvPr id="10" name="Text Placeholder 9">
            <a:extLst>
              <a:ext uri="{FF2B5EF4-FFF2-40B4-BE49-F238E27FC236}">
                <a16:creationId xmlns:a16="http://schemas.microsoft.com/office/drawing/2014/main" id="{B8D50B60-D29B-EC86-6803-D3AE5192C5D7}"/>
              </a:ext>
            </a:extLst>
          </p:cNvPr>
          <p:cNvSpPr>
            <a:spLocks noGrp="1"/>
          </p:cNvSpPr>
          <p:nvPr>
            <p:ph type="body" sz="quarter" idx="11" hasCustomPrompt="1"/>
          </p:nvPr>
        </p:nvSpPr>
        <p:spPr>
          <a:xfrm>
            <a:off x="1141488" y="1728645"/>
            <a:ext cx="5251672" cy="2481778"/>
          </a:xfrm>
        </p:spPr>
        <p:txBody>
          <a:bodyPr/>
          <a:lstStyle>
            <a:lvl1pPr marL="0" indent="0">
              <a:buNone/>
              <a:defRPr b="1">
                <a:solidFill>
                  <a:srgbClr val="00214D"/>
                </a:solidFill>
              </a:defRPr>
            </a:lvl1pPr>
          </a:lstStyle>
          <a:p>
            <a:pPr lvl="0"/>
            <a:r>
              <a:rPr lang="en-US"/>
              <a:t>“Quote”</a:t>
            </a:r>
          </a:p>
        </p:txBody>
      </p:sp>
      <p:sp>
        <p:nvSpPr>
          <p:cNvPr id="12" name="Text Placeholder 9">
            <a:extLst>
              <a:ext uri="{FF2B5EF4-FFF2-40B4-BE49-F238E27FC236}">
                <a16:creationId xmlns:a16="http://schemas.microsoft.com/office/drawing/2014/main" id="{12122945-DC2E-7207-78E4-D3FB176AD5B0}"/>
              </a:ext>
            </a:extLst>
          </p:cNvPr>
          <p:cNvSpPr>
            <a:spLocks noGrp="1"/>
          </p:cNvSpPr>
          <p:nvPr>
            <p:ph type="body" sz="quarter" idx="12" hasCustomPrompt="1"/>
          </p:nvPr>
        </p:nvSpPr>
        <p:spPr>
          <a:xfrm>
            <a:off x="1141488" y="4351051"/>
            <a:ext cx="5251672" cy="484029"/>
          </a:xfrm>
        </p:spPr>
        <p:txBody>
          <a:bodyPr/>
          <a:lstStyle>
            <a:lvl1pPr marL="0" indent="0">
              <a:buNone/>
              <a:defRPr b="0" i="1">
                <a:solidFill>
                  <a:schemeClr val="tx1"/>
                </a:solidFill>
              </a:defRPr>
            </a:lvl1pPr>
          </a:lstStyle>
          <a:p>
            <a:pPr lvl="0"/>
            <a:r>
              <a:rPr lang="en-US"/>
              <a:t>Name, Organization</a:t>
            </a:r>
          </a:p>
        </p:txBody>
      </p:sp>
      <p:sp>
        <p:nvSpPr>
          <p:cNvPr id="2" name="Oval 14">
            <a:extLst>
              <a:ext uri="{FF2B5EF4-FFF2-40B4-BE49-F238E27FC236}">
                <a16:creationId xmlns:a16="http://schemas.microsoft.com/office/drawing/2014/main" id="{F32BBDDF-7C74-3B55-F93B-93A8B5C5B2B6}"/>
              </a:ext>
            </a:extLst>
          </p:cNvPr>
          <p:cNvSpPr/>
          <p:nvPr userDrawn="1"/>
        </p:nvSpPr>
        <p:spPr>
          <a:xfrm>
            <a:off x="11353800" y="4702629"/>
            <a:ext cx="757690" cy="729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7F136DA2-F0A7-679A-42D3-99A724E90F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447456" y="4784971"/>
            <a:ext cx="559492" cy="564657"/>
          </a:xfrm>
          <a:prstGeom prst="rect">
            <a:avLst/>
          </a:prstGeom>
        </p:spPr>
      </p:pic>
    </p:spTree>
    <p:extLst>
      <p:ext uri="{BB962C8B-B14F-4D97-AF65-F5344CB8AC3E}">
        <p14:creationId xmlns:p14="http://schemas.microsoft.com/office/powerpoint/2010/main" val="39325013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3.xml"/><Relationship Id="rId7" Type="http://schemas.openxmlformats.org/officeDocument/2006/relationships/image" Target="../media/image18.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9.svg"/><Relationship Id="rId5" Type="http://schemas.openxmlformats.org/officeDocument/2006/relationships/image" Target="../media/image17.png"/><Relationship Id="rId10" Type="http://schemas.openxmlformats.org/officeDocument/2006/relationships/image" Target="../media/image8.svg"/><Relationship Id="rId4" Type="http://schemas.openxmlformats.org/officeDocument/2006/relationships/theme" Target="../theme/theme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752" y="365127"/>
            <a:ext cx="10633148" cy="48548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377752" y="1041992"/>
            <a:ext cx="10633148" cy="513497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hthoek 6">
            <a:extLst>
              <a:ext uri="{FF2B5EF4-FFF2-40B4-BE49-F238E27FC236}">
                <a16:creationId xmlns:a16="http://schemas.microsoft.com/office/drawing/2014/main" id="{4C294493-E8F0-DB46-D6A9-B122A9B22C20}"/>
              </a:ext>
            </a:extLst>
          </p:cNvPr>
          <p:cNvSpPr/>
          <p:nvPr userDrawn="1"/>
        </p:nvSpPr>
        <p:spPr>
          <a:xfrm>
            <a:off x="11252063" y="0"/>
            <a:ext cx="93993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32"/>
          </a:p>
        </p:txBody>
      </p:sp>
      <p:pic>
        <p:nvPicPr>
          <p:cNvPr id="8" name="Afbeelding 7">
            <a:extLst>
              <a:ext uri="{FF2B5EF4-FFF2-40B4-BE49-F238E27FC236}">
                <a16:creationId xmlns:a16="http://schemas.microsoft.com/office/drawing/2014/main" id="{50315431-119D-181F-610A-B28733CC7486}"/>
              </a:ext>
            </a:extLst>
          </p:cNvPr>
          <p:cNvPicPr>
            <a:picLocks noChangeAspect="1"/>
          </p:cNvPicPr>
          <p:nvPr userDrawn="1"/>
        </p:nvPicPr>
        <p:blipFill rotWithShape="1">
          <a:blip r:embed="rId32" cstate="print">
            <a:extLst>
              <a:ext uri="{28A0092B-C50C-407E-A947-70E740481C1C}">
                <a14:useLocalDpi xmlns:a14="http://schemas.microsoft.com/office/drawing/2010/main" val="0"/>
              </a:ext>
            </a:extLst>
          </a:blip>
          <a:srcRect r="33449"/>
          <a:stretch/>
        </p:blipFill>
        <p:spPr>
          <a:xfrm>
            <a:off x="9198723" y="5610591"/>
            <a:ext cx="1993713" cy="699958"/>
          </a:xfrm>
          <a:prstGeom prst="rect">
            <a:avLst/>
          </a:prstGeom>
        </p:spPr>
      </p:pic>
      <p:pic>
        <p:nvPicPr>
          <p:cNvPr id="11" name="Afbeelding 10" descr="Afbeelding met Graphics, Lettertype, symbool, cirkel&#10;&#10;Automatisch gegenereerde beschrijving">
            <a:extLst>
              <a:ext uri="{FF2B5EF4-FFF2-40B4-BE49-F238E27FC236}">
                <a16:creationId xmlns:a16="http://schemas.microsoft.com/office/drawing/2014/main" id="{43F99605-DDDE-815E-2B88-ECF160A1AA95}"/>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413063" y="5795618"/>
            <a:ext cx="642989" cy="390677"/>
          </a:xfrm>
          <a:prstGeom prst="rect">
            <a:avLst/>
          </a:prstGeom>
        </p:spPr>
      </p:pic>
    </p:spTree>
    <p:extLst>
      <p:ext uri="{BB962C8B-B14F-4D97-AF65-F5344CB8AC3E}">
        <p14:creationId xmlns:p14="http://schemas.microsoft.com/office/powerpoint/2010/main" val="499265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lvl1pPr algn="l" defTabSz="914335" rtl="0" eaLnBrk="1" latinLnBrk="0" hangingPunct="1">
        <a:lnSpc>
          <a:spcPct val="90000"/>
        </a:lnSpc>
        <a:spcBef>
          <a:spcPct val="0"/>
        </a:spcBef>
        <a:buNone/>
        <a:defRPr sz="3200" kern="1200">
          <a:solidFill>
            <a:schemeClr val="tx1"/>
          </a:solidFill>
          <a:latin typeface="Montserrat SemiBold" panose="00000700000000000000" pitchFamily="2" charset="0"/>
          <a:ea typeface="+mj-ea"/>
          <a:cs typeface="+mj-cs"/>
        </a:defRPr>
      </a:lvl1pPr>
    </p:titleStyle>
    <p:bodyStyle>
      <a:lvl1pPr marL="228583" indent="-228583" algn="l" defTabSz="914335"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751" indent="-228583" algn="l" defTabSz="914335"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918" indent="-228583" algn="l" defTabSz="914335"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600086"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253"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419"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87"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54"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2"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5" rtl="0" eaLnBrk="1" latinLnBrk="0" hangingPunct="1">
        <a:defRPr sz="1800" kern="1200">
          <a:solidFill>
            <a:schemeClr val="tx1"/>
          </a:solidFill>
          <a:latin typeface="+mn-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1" algn="l" defTabSz="914335" rtl="0" eaLnBrk="1" latinLnBrk="0" hangingPunct="1">
        <a:defRPr sz="1800" kern="1200">
          <a:solidFill>
            <a:schemeClr val="tx1"/>
          </a:solidFill>
          <a:latin typeface="+mn-lt"/>
          <a:ea typeface="+mn-ea"/>
          <a:cs typeface="+mn-cs"/>
        </a:defRPr>
      </a:lvl4pPr>
      <a:lvl5pPr marL="1828669" algn="l" defTabSz="914335" rtl="0" eaLnBrk="1" latinLnBrk="0" hangingPunct="1">
        <a:defRPr sz="1800" kern="1200">
          <a:solidFill>
            <a:schemeClr val="tx1"/>
          </a:solidFill>
          <a:latin typeface="+mn-lt"/>
          <a:ea typeface="+mn-ea"/>
          <a:cs typeface="+mn-cs"/>
        </a:defRPr>
      </a:lvl5pPr>
      <a:lvl6pPr marL="2285836" algn="l" defTabSz="914335" rtl="0" eaLnBrk="1" latinLnBrk="0" hangingPunct="1">
        <a:defRPr sz="1800" kern="1200">
          <a:solidFill>
            <a:schemeClr val="tx1"/>
          </a:solidFill>
          <a:latin typeface="+mn-lt"/>
          <a:ea typeface="+mn-ea"/>
          <a:cs typeface="+mn-cs"/>
        </a:defRPr>
      </a:lvl6pPr>
      <a:lvl7pPr marL="2743004" algn="l" defTabSz="914335" rtl="0" eaLnBrk="1" latinLnBrk="0" hangingPunct="1">
        <a:defRPr sz="1800" kern="1200">
          <a:solidFill>
            <a:schemeClr val="tx1"/>
          </a:solidFill>
          <a:latin typeface="+mn-lt"/>
          <a:ea typeface="+mn-ea"/>
          <a:cs typeface="+mn-cs"/>
        </a:defRPr>
      </a:lvl7pPr>
      <a:lvl8pPr marL="3200171" algn="l" defTabSz="914335" rtl="0" eaLnBrk="1" latinLnBrk="0" hangingPunct="1">
        <a:defRPr sz="1800" kern="1200">
          <a:solidFill>
            <a:schemeClr val="tx1"/>
          </a:solidFill>
          <a:latin typeface="+mn-lt"/>
          <a:ea typeface="+mn-ea"/>
          <a:cs typeface="+mn-cs"/>
        </a:defRPr>
      </a:lvl8pPr>
      <a:lvl9pPr marL="3657338" algn="l" defTabSz="91433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7401">
          <p15:clr>
            <a:srgbClr val="F26B43"/>
          </p15:clr>
        </p15:guide>
        <p15:guide id="5" orient="horz" pos="958">
          <p15:clr>
            <a:srgbClr val="F26B43"/>
          </p15:clr>
        </p15:guide>
        <p15:guide id="6" orient="horz" pos="3475">
          <p15:clr>
            <a:srgbClr val="F26B43"/>
          </p15:clr>
        </p15:guide>
        <p15:guide id="7" orient="horz" pos="210">
          <p15:clr>
            <a:srgbClr val="F26B43"/>
          </p15:clr>
        </p15:guide>
        <p15:guide id="8" orient="horz" pos="2455">
          <p15:clr>
            <a:srgbClr val="F26B43"/>
          </p15:clr>
        </p15:guide>
        <p15:guide id="9" orient="horz" pos="1865">
          <p15:clr>
            <a:srgbClr val="F26B43"/>
          </p15:clr>
        </p15:guide>
        <p15:guide id="10" orient="horz" pos="3680">
          <p15:clr>
            <a:srgbClr val="F26B43"/>
          </p15:clr>
        </p15:guide>
        <p15:guide id="11" pos="4135">
          <p15:clr>
            <a:srgbClr val="F26B43"/>
          </p15:clr>
        </p15:guide>
        <p15:guide id="12" pos="35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429B162-7A52-48E0-A79C-896594231EF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78108" y="256362"/>
            <a:ext cx="1234295" cy="754291"/>
          </a:xfrm>
          <a:prstGeom prst="rect">
            <a:avLst/>
          </a:prstGeom>
        </p:spPr>
      </p:pic>
      <p:sp>
        <p:nvSpPr>
          <p:cNvPr id="2" name="object 4">
            <a:extLst>
              <a:ext uri="{FF2B5EF4-FFF2-40B4-BE49-F238E27FC236}">
                <a16:creationId xmlns:a16="http://schemas.microsoft.com/office/drawing/2014/main" id="{4DC9516C-1E0A-81C0-BF29-C0770294FD49}"/>
              </a:ext>
            </a:extLst>
          </p:cNvPr>
          <p:cNvSpPr/>
          <p:nvPr userDrawn="1"/>
        </p:nvSpPr>
        <p:spPr>
          <a:xfrm>
            <a:off x="0" y="0"/>
            <a:ext cx="1008380" cy="6858000"/>
          </a:xfrm>
          <a:custGeom>
            <a:avLst/>
            <a:gdLst/>
            <a:ahLst/>
            <a:cxnLst/>
            <a:rect l="l" t="t" r="r" b="b"/>
            <a:pathLst>
              <a:path w="1008380" h="7560309">
                <a:moveTo>
                  <a:pt x="1007999" y="0"/>
                </a:moveTo>
                <a:lnTo>
                  <a:pt x="0" y="0"/>
                </a:lnTo>
                <a:lnTo>
                  <a:pt x="0" y="7559992"/>
                </a:lnTo>
                <a:lnTo>
                  <a:pt x="1007999" y="7559992"/>
                </a:lnTo>
                <a:lnTo>
                  <a:pt x="1007999" y="0"/>
                </a:lnTo>
                <a:close/>
              </a:path>
            </a:pathLst>
          </a:custGeom>
          <a:solidFill>
            <a:srgbClr val="00214D"/>
          </a:solidFill>
        </p:spPr>
        <p:txBody>
          <a:bodyPr wrap="square" lIns="0" tIns="0" rIns="0" bIns="0" rtlCol="0"/>
          <a:lstStyle/>
          <a:p>
            <a:endParaRPr/>
          </a:p>
        </p:txBody>
      </p:sp>
      <p:pic>
        <p:nvPicPr>
          <p:cNvPr id="4" name="object 11">
            <a:extLst>
              <a:ext uri="{FF2B5EF4-FFF2-40B4-BE49-F238E27FC236}">
                <a16:creationId xmlns:a16="http://schemas.microsoft.com/office/drawing/2014/main" id="{EED133AE-EB1E-B451-3089-D28751C0FC03}"/>
              </a:ext>
            </a:extLst>
          </p:cNvPr>
          <p:cNvPicPr/>
          <p:nvPr userDrawn="1"/>
        </p:nvPicPr>
        <p:blipFill>
          <a:blip r:embed="rId7" cstate="print"/>
          <a:stretch>
            <a:fillRect/>
          </a:stretch>
        </p:blipFill>
        <p:spPr>
          <a:xfrm>
            <a:off x="1126808" y="5813716"/>
            <a:ext cx="1551069" cy="449421"/>
          </a:xfrm>
          <a:prstGeom prst="rect">
            <a:avLst/>
          </a:prstGeom>
        </p:spPr>
      </p:pic>
      <p:pic>
        <p:nvPicPr>
          <p:cNvPr id="6" name="Afbeelding 5" descr="Afbeelding met Graphics, Lettertype, symbool, cirkel&#10;&#10;Automatisch gegenereerde beschrijving">
            <a:extLst>
              <a:ext uri="{FF2B5EF4-FFF2-40B4-BE49-F238E27FC236}">
                <a16:creationId xmlns:a16="http://schemas.microsoft.com/office/drawing/2014/main" id="{F94876A1-0CF9-020A-D752-657E090A801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96984" y="5835263"/>
            <a:ext cx="681997" cy="414378"/>
          </a:xfrm>
          <a:prstGeom prst="rect">
            <a:avLst/>
          </a:prstGeom>
        </p:spPr>
      </p:pic>
      <p:sp>
        <p:nvSpPr>
          <p:cNvPr id="5" name="Oval 14">
            <a:extLst>
              <a:ext uri="{FF2B5EF4-FFF2-40B4-BE49-F238E27FC236}">
                <a16:creationId xmlns:a16="http://schemas.microsoft.com/office/drawing/2014/main" id="{82C04E2F-F3A2-BDCE-C413-DF04DBF94D93}"/>
              </a:ext>
            </a:extLst>
          </p:cNvPr>
          <p:cNvSpPr/>
          <p:nvPr userDrawn="1"/>
        </p:nvSpPr>
        <p:spPr>
          <a:xfrm>
            <a:off x="66674" y="4819650"/>
            <a:ext cx="874527" cy="859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D526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a:extLst>
              <a:ext uri="{FF2B5EF4-FFF2-40B4-BE49-F238E27FC236}">
                <a16:creationId xmlns:a16="http://schemas.microsoft.com/office/drawing/2014/main" id="{860B4E59-A845-1A34-EF33-8D1A5587C37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56461" y="4926271"/>
            <a:ext cx="695458" cy="646321"/>
          </a:xfrm>
          <a:prstGeom prst="rect">
            <a:avLst/>
          </a:prstGeom>
        </p:spPr>
      </p:pic>
    </p:spTree>
    <p:extLst>
      <p:ext uri="{BB962C8B-B14F-4D97-AF65-F5344CB8AC3E}">
        <p14:creationId xmlns:p14="http://schemas.microsoft.com/office/powerpoint/2010/main" val="2981511029"/>
      </p:ext>
    </p:extLst>
  </p:cSld>
  <p:clrMap bg1="lt1" tx1="dk1" bg2="lt2" tx2="dk2" accent1="accent1" accent2="accent2" accent3="accent3" accent4="accent4" accent5="accent5" accent6="accent6" hlink="hlink" folHlink="folHlink"/>
  <p:sldLayoutIdLst>
    <p:sldLayoutId id="2147483692" r:id="rId1"/>
    <p:sldLayoutId id="2147483695"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2.gif"/><Relationship Id="rId4"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gif"/><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6.sv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33.xml"/><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E3_367D350F.xml"/><Relationship Id="rId2" Type="http://schemas.openxmlformats.org/officeDocument/2006/relationships/image" Target="../media/image22.gif"/><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32.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32.xml"/><Relationship Id="rId5" Type="http://schemas.openxmlformats.org/officeDocument/2006/relationships/image" Target="../media/image26.jpeg"/><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3.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68FD64-BE23-8FBA-C075-357ACAC8EBB3}"/>
              </a:ext>
            </a:extLst>
          </p:cNvPr>
          <p:cNvSpPr>
            <a:spLocks noGrp="1"/>
          </p:cNvSpPr>
          <p:nvPr>
            <p:ph type="body" sz="quarter" idx="14"/>
          </p:nvPr>
        </p:nvSpPr>
        <p:spPr>
          <a:xfrm>
            <a:off x="337262" y="4852061"/>
            <a:ext cx="9737422" cy="1147061"/>
          </a:xfrm>
        </p:spPr>
        <p:txBody>
          <a:bodyPr>
            <a:normAutofit/>
          </a:bodyPr>
          <a:lstStyle/>
          <a:p>
            <a:r>
              <a:rPr lang="en-US" dirty="0"/>
              <a:t>URCS Digital Feedback Mechanism</a:t>
            </a:r>
            <a:br>
              <a:rPr lang="en-US" dirty="0"/>
            </a:br>
            <a:r>
              <a:rPr lang="en-US" dirty="0"/>
              <a:t>Presentation </a:t>
            </a:r>
            <a:r>
              <a:rPr lang="en-US" dirty="0" smtClean="0"/>
              <a:t>–CEA COP-30</a:t>
            </a:r>
            <a:r>
              <a:rPr lang="en-US" baseline="30000" dirty="0" smtClean="0"/>
              <a:t>th</a:t>
            </a:r>
            <a:r>
              <a:rPr lang="en-US" dirty="0" smtClean="0"/>
              <a:t>/01/2025</a:t>
            </a:r>
            <a:r>
              <a:rPr lang="en-US" dirty="0" smtClean="0"/>
              <a:t> </a:t>
            </a:r>
            <a:endParaRPr lang="en-US" dirty="0"/>
          </a:p>
        </p:txBody>
      </p:sp>
      <p:sp>
        <p:nvSpPr>
          <p:cNvPr id="5" name="Text Placeholder 4">
            <a:extLst>
              <a:ext uri="{FF2B5EF4-FFF2-40B4-BE49-F238E27FC236}">
                <a16:creationId xmlns:a16="http://schemas.microsoft.com/office/drawing/2014/main" id="{1C51A5A4-0411-FD40-B6E4-AF5E75C2F5E6}"/>
              </a:ext>
            </a:extLst>
          </p:cNvPr>
          <p:cNvSpPr>
            <a:spLocks noGrp="1"/>
          </p:cNvSpPr>
          <p:nvPr>
            <p:ph type="body" sz="quarter" idx="15"/>
          </p:nvPr>
        </p:nvSpPr>
        <p:spPr/>
        <p:txBody>
          <a:bodyPr/>
          <a:lstStyle/>
          <a:p>
            <a:r>
              <a:rPr lang="en-US" dirty="0"/>
              <a:t>11-12-2024</a:t>
            </a:r>
          </a:p>
        </p:txBody>
      </p:sp>
      <p:sp>
        <p:nvSpPr>
          <p:cNvPr id="21" name="Tijdelijke aanduiding voor afbeelding 20">
            <a:extLst>
              <a:ext uri="{FF2B5EF4-FFF2-40B4-BE49-F238E27FC236}">
                <a16:creationId xmlns:a16="http://schemas.microsoft.com/office/drawing/2014/main" id="{D3EB83CF-6526-CB3B-69F3-9E5C4BA355C3}"/>
              </a:ext>
            </a:extLst>
          </p:cNvPr>
          <p:cNvSpPr>
            <a:spLocks noGrp="1"/>
          </p:cNvSpPr>
          <p:nvPr>
            <p:ph type="pic" sz="quarter" idx="16"/>
          </p:nvPr>
        </p:nvSpPr>
        <p:spPr>
          <a:xfrm>
            <a:off x="-541538" y="-415242"/>
            <a:ext cx="12597692" cy="7273241"/>
          </a:xfrm>
        </p:spPr>
        <p:txBody>
          <a:bodyPr/>
          <a:lstStyle/>
          <a:p>
            <a:endParaRPr lang="nl-NL" dirty="0"/>
          </a:p>
        </p:txBody>
      </p:sp>
      <p:pic>
        <p:nvPicPr>
          <p:cNvPr id="22" name="Tijdelijke aanduiding voor afbeelding 43" descr="Afbeelding met buitenshuis, hemel, boom, gras&#10;&#10;Automatisch gegenereerde beschrijving">
            <a:extLst>
              <a:ext uri="{FF2B5EF4-FFF2-40B4-BE49-F238E27FC236}">
                <a16:creationId xmlns:a16="http://schemas.microsoft.com/office/drawing/2014/main" id="{0726ACD0-EBEF-3DCE-F606-B2A581E3821D}"/>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135846" y="-415242"/>
            <a:ext cx="12192000" cy="6858000"/>
          </a:xfrm>
          <a:custGeom>
            <a:avLst/>
            <a:gdLst>
              <a:gd name="connsiteX0" fmla="*/ 0 w 13444538"/>
              <a:gd name="connsiteY0" fmla="*/ 0 h 7562850"/>
              <a:gd name="connsiteX1" fmla="*/ 13444538 w 13444538"/>
              <a:gd name="connsiteY1" fmla="*/ 0 h 7562850"/>
              <a:gd name="connsiteX2" fmla="*/ 13444538 w 13444538"/>
              <a:gd name="connsiteY2" fmla="*/ 7562850 h 7562850"/>
              <a:gd name="connsiteX3" fmla="*/ 0 w 13444538"/>
              <a:gd name="connsiteY3" fmla="*/ 7562850 h 7562850"/>
              <a:gd name="connsiteX4" fmla="*/ 0 w 13444538"/>
              <a:gd name="connsiteY4" fmla="*/ 6998064 h 7562850"/>
              <a:gd name="connsiteX5" fmla="*/ 13437068 w 13444538"/>
              <a:gd name="connsiteY5" fmla="*/ 6998064 h 7562850"/>
              <a:gd name="connsiteX6" fmla="*/ 13437068 w 13444538"/>
              <a:gd name="connsiteY6" fmla="*/ 5539008 h 7562850"/>
              <a:gd name="connsiteX7" fmla="*/ 0 w 13444538"/>
              <a:gd name="connsiteY7" fmla="*/ 5539008 h 7562850"/>
              <a:gd name="connsiteX8" fmla="*/ 0 w 13444538"/>
              <a:gd name="connsiteY8" fmla="*/ 1272075 h 7562850"/>
              <a:gd name="connsiteX9" fmla="*/ 3383680 w 13444538"/>
              <a:gd name="connsiteY9" fmla="*/ 1272075 h 7562850"/>
              <a:gd name="connsiteX10" fmla="*/ 3383680 w 13444538"/>
              <a:gd name="connsiteY10" fmla="*/ 471187 h 7562850"/>
              <a:gd name="connsiteX11" fmla="*/ 0 w 13444538"/>
              <a:gd name="connsiteY11" fmla="*/ 471187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4538" h="7562850">
                <a:moveTo>
                  <a:pt x="0" y="0"/>
                </a:moveTo>
                <a:lnTo>
                  <a:pt x="13444538" y="0"/>
                </a:lnTo>
                <a:lnTo>
                  <a:pt x="13444538" y="7562850"/>
                </a:lnTo>
                <a:lnTo>
                  <a:pt x="0" y="7562850"/>
                </a:lnTo>
                <a:lnTo>
                  <a:pt x="0" y="6998064"/>
                </a:lnTo>
                <a:lnTo>
                  <a:pt x="13437068" y="6998064"/>
                </a:lnTo>
                <a:lnTo>
                  <a:pt x="13437068" y="5539008"/>
                </a:lnTo>
                <a:lnTo>
                  <a:pt x="0" y="5539008"/>
                </a:lnTo>
                <a:lnTo>
                  <a:pt x="0" y="1272075"/>
                </a:lnTo>
                <a:lnTo>
                  <a:pt x="3383680" y="1272075"/>
                </a:lnTo>
                <a:lnTo>
                  <a:pt x="3383680" y="471187"/>
                </a:lnTo>
                <a:lnTo>
                  <a:pt x="0" y="471187"/>
                </a:lnTo>
                <a:close/>
              </a:path>
            </a:pathLst>
          </a:custGeom>
        </p:spPr>
      </p:pic>
      <p:sp>
        <p:nvSpPr>
          <p:cNvPr id="23" name="Oval 14">
            <a:extLst>
              <a:ext uri="{FF2B5EF4-FFF2-40B4-BE49-F238E27FC236}">
                <a16:creationId xmlns:a16="http://schemas.microsoft.com/office/drawing/2014/main" id="{BAF1CA80-892E-FD07-3F36-84ED8EEFE1BA}"/>
              </a:ext>
            </a:extLst>
          </p:cNvPr>
          <p:cNvSpPr/>
          <p:nvPr/>
        </p:nvSpPr>
        <p:spPr>
          <a:xfrm>
            <a:off x="3273608" y="83028"/>
            <a:ext cx="1624964" cy="1582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D526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a:extLst>
              <a:ext uri="{FF2B5EF4-FFF2-40B4-BE49-F238E27FC236}">
                <a16:creationId xmlns:a16="http://schemas.microsoft.com/office/drawing/2014/main" id="{4233E4AE-B718-BEFA-FA14-4ED6E58CB42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46835" y="330039"/>
            <a:ext cx="1078509" cy="1088464"/>
          </a:xfrm>
          <a:prstGeom prst="rect">
            <a:avLst/>
          </a:prstGeom>
        </p:spPr>
      </p:pic>
      <p:pic>
        <p:nvPicPr>
          <p:cNvPr id="8" name="Picture 3"/>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a:stretch>
            <a:fillRect/>
          </a:stretch>
        </p:blipFill>
        <p:spPr bwMode="auto">
          <a:xfrm>
            <a:off x="10972826" y="-45720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8876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444E5-67FF-FDC4-5212-0FB3964615B7}"/>
              </a:ext>
            </a:extLst>
          </p:cNvPr>
          <p:cNvSpPr>
            <a:spLocks noGrp="1"/>
          </p:cNvSpPr>
          <p:nvPr>
            <p:ph type="ctrTitle"/>
          </p:nvPr>
        </p:nvSpPr>
        <p:spPr/>
        <p:txBody>
          <a:bodyPr/>
          <a:lstStyle/>
          <a:p>
            <a:r>
              <a:rPr lang="nl-NL" b="1" dirty="0">
                <a:solidFill>
                  <a:srgbClr val="FF0000"/>
                </a:solidFill>
              </a:rPr>
              <a:t>Timeline</a:t>
            </a:r>
            <a:r>
              <a:rPr lang="nl-NL" dirty="0"/>
              <a:t> </a:t>
            </a:r>
          </a:p>
        </p:txBody>
      </p:sp>
      <p:graphicFrame>
        <p:nvGraphicFramePr>
          <p:cNvPr id="4" name="Diagram 3" descr="Tijdelijke aanduiding voor tijdlijn&#10;">
            <a:extLst>
              <a:ext uri="{FF2B5EF4-FFF2-40B4-BE49-F238E27FC236}">
                <a16:creationId xmlns:a16="http://schemas.microsoft.com/office/drawing/2014/main" id="{FF9085C6-B371-7EDF-67B9-904BB7D9FFEB}"/>
              </a:ext>
            </a:extLst>
          </p:cNvPr>
          <p:cNvGraphicFramePr/>
          <p:nvPr>
            <p:extLst>
              <p:ext uri="{D42A27DB-BD31-4B8C-83A1-F6EECF244321}">
                <p14:modId xmlns:p14="http://schemas.microsoft.com/office/powerpoint/2010/main" val="3151178925"/>
              </p:ext>
            </p:extLst>
          </p:nvPr>
        </p:nvGraphicFramePr>
        <p:xfrm>
          <a:off x="1252395" y="1247775"/>
          <a:ext cx="10939605" cy="538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10654683" y="2564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7698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90CC0-64F2-6AC8-1699-EF75C39C24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6E350D-FA52-E840-87E3-BB1BA3E27CDE}"/>
              </a:ext>
            </a:extLst>
          </p:cNvPr>
          <p:cNvSpPr>
            <a:spLocks noGrp="1"/>
          </p:cNvSpPr>
          <p:nvPr>
            <p:ph type="ctrTitle"/>
          </p:nvPr>
        </p:nvSpPr>
        <p:spPr>
          <a:xfrm>
            <a:off x="1383264" y="492458"/>
            <a:ext cx="10221662" cy="370811"/>
          </a:xfrm>
        </p:spPr>
        <p:txBody>
          <a:bodyPr/>
          <a:lstStyle/>
          <a:p>
            <a:r>
              <a:rPr lang="nl-NL" b="1" dirty="0">
                <a:solidFill>
                  <a:srgbClr val="FF0000"/>
                </a:solidFill>
              </a:rPr>
              <a:t>The digital feedback </a:t>
            </a:r>
            <a:r>
              <a:rPr lang="nl-NL" b="1" dirty="0" err="1">
                <a:solidFill>
                  <a:srgbClr val="FF0000"/>
                </a:solidFill>
              </a:rPr>
              <a:t>mechanism</a:t>
            </a:r>
            <a:r>
              <a:rPr lang="nl-NL" b="1" dirty="0">
                <a:solidFill>
                  <a:srgbClr val="FF0000"/>
                </a:solidFill>
              </a:rPr>
              <a:t> </a:t>
            </a:r>
          </a:p>
        </p:txBody>
      </p:sp>
      <p:sp>
        <p:nvSpPr>
          <p:cNvPr id="4" name="Rechthoek: afgeronde hoeken 3">
            <a:extLst>
              <a:ext uri="{FF2B5EF4-FFF2-40B4-BE49-F238E27FC236}">
                <a16:creationId xmlns:a16="http://schemas.microsoft.com/office/drawing/2014/main" id="{79D8A7EF-F272-5EDB-E29A-76C119551E02}"/>
              </a:ext>
            </a:extLst>
          </p:cNvPr>
          <p:cNvSpPr/>
          <p:nvPr/>
        </p:nvSpPr>
        <p:spPr>
          <a:xfrm>
            <a:off x="1311351" y="2828948"/>
            <a:ext cx="1336599" cy="1189058"/>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Community members</a:t>
            </a:r>
          </a:p>
        </p:txBody>
      </p:sp>
      <p:sp>
        <p:nvSpPr>
          <p:cNvPr id="8" name="Rechthoek: afgeronde hoeken 7">
            <a:extLst>
              <a:ext uri="{FF2B5EF4-FFF2-40B4-BE49-F238E27FC236}">
                <a16:creationId xmlns:a16="http://schemas.microsoft.com/office/drawing/2014/main" id="{8663156C-1799-787B-152D-A4F18DE382A1}"/>
              </a:ext>
            </a:extLst>
          </p:cNvPr>
          <p:cNvSpPr/>
          <p:nvPr/>
        </p:nvSpPr>
        <p:spPr>
          <a:xfrm>
            <a:off x="10148099" y="2928063"/>
            <a:ext cx="1315095" cy="1001873"/>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CEA </a:t>
            </a:r>
            <a:r>
              <a:rPr lang="nl-NL" sz="1400" dirty="0" err="1">
                <a:solidFill>
                  <a:schemeClr val="tx1"/>
                </a:solidFill>
              </a:rPr>
              <a:t>focal</a:t>
            </a:r>
            <a:r>
              <a:rPr lang="nl-NL" sz="1400" dirty="0">
                <a:solidFill>
                  <a:schemeClr val="tx1"/>
                </a:solidFill>
              </a:rPr>
              <a:t> point</a:t>
            </a:r>
          </a:p>
        </p:txBody>
      </p:sp>
      <p:pic>
        <p:nvPicPr>
          <p:cNvPr id="17" name="Picture 2" descr="Free CRM for Developers">
            <a:extLst>
              <a:ext uri="{FF2B5EF4-FFF2-40B4-BE49-F238E27FC236}">
                <a16:creationId xmlns:a16="http://schemas.microsoft.com/office/drawing/2014/main" id="{DAADE22B-4762-A87A-2DEE-58A3D457597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3105" t="38465" r="22110" b="38234"/>
          <a:stretch/>
        </p:blipFill>
        <p:spPr bwMode="auto">
          <a:xfrm>
            <a:off x="7128721" y="3241991"/>
            <a:ext cx="1545718" cy="369796"/>
          </a:xfrm>
          <a:prstGeom prst="rect">
            <a:avLst/>
          </a:prstGeom>
          <a:noFill/>
          <a:extLst>
            <a:ext uri="{909E8E84-426E-40DD-AFC4-6F175D3DCCD1}">
              <a14:hiddenFill xmlns:a14="http://schemas.microsoft.com/office/drawing/2010/main">
                <a:solidFill>
                  <a:srgbClr val="FFFFFF"/>
                </a:solidFill>
              </a14:hiddenFill>
            </a:ext>
          </a:extLst>
        </p:spPr>
      </p:pic>
      <p:sp>
        <p:nvSpPr>
          <p:cNvPr id="24" name="Rechthoek: afgeronde hoeken 23">
            <a:extLst>
              <a:ext uri="{FF2B5EF4-FFF2-40B4-BE49-F238E27FC236}">
                <a16:creationId xmlns:a16="http://schemas.microsoft.com/office/drawing/2014/main" id="{9905B92B-E8B7-0BB9-CD03-6117969A03D8}"/>
              </a:ext>
            </a:extLst>
          </p:cNvPr>
          <p:cNvSpPr/>
          <p:nvPr/>
        </p:nvSpPr>
        <p:spPr>
          <a:xfrm>
            <a:off x="7217956" y="1879726"/>
            <a:ext cx="1168594" cy="370811"/>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IT team</a:t>
            </a:r>
          </a:p>
        </p:txBody>
      </p:sp>
      <p:sp>
        <p:nvSpPr>
          <p:cNvPr id="54" name="Rechthoek: afgeronde hoeken 53">
            <a:extLst>
              <a:ext uri="{FF2B5EF4-FFF2-40B4-BE49-F238E27FC236}">
                <a16:creationId xmlns:a16="http://schemas.microsoft.com/office/drawing/2014/main" id="{3170E050-E9E5-D6B7-BB07-1EE8251E6A2A}"/>
              </a:ext>
            </a:extLst>
          </p:cNvPr>
          <p:cNvSpPr/>
          <p:nvPr/>
        </p:nvSpPr>
        <p:spPr>
          <a:xfrm>
            <a:off x="4158096" y="2812735"/>
            <a:ext cx="1336599" cy="1199571"/>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Branch</a:t>
            </a:r>
            <a:r>
              <a:rPr lang="nl-NL" sz="1400" dirty="0">
                <a:solidFill>
                  <a:schemeClr val="tx1"/>
                </a:solidFill>
              </a:rPr>
              <a:t> managers, </a:t>
            </a:r>
            <a:r>
              <a:rPr lang="nl-NL" sz="1400" dirty="0" err="1">
                <a:solidFill>
                  <a:schemeClr val="tx1"/>
                </a:solidFill>
              </a:rPr>
              <a:t>staff</a:t>
            </a:r>
            <a:r>
              <a:rPr lang="nl-NL" sz="1400" dirty="0">
                <a:solidFill>
                  <a:schemeClr val="tx1"/>
                </a:solidFill>
              </a:rPr>
              <a:t> </a:t>
            </a:r>
            <a:r>
              <a:rPr lang="nl-NL" sz="1400" dirty="0" err="1">
                <a:solidFill>
                  <a:schemeClr val="tx1"/>
                </a:solidFill>
              </a:rPr>
              <a:t>and</a:t>
            </a:r>
            <a:r>
              <a:rPr lang="nl-NL" sz="1400" dirty="0">
                <a:solidFill>
                  <a:schemeClr val="tx1"/>
                </a:solidFill>
              </a:rPr>
              <a:t> </a:t>
            </a:r>
            <a:r>
              <a:rPr lang="nl-NL" sz="1400" dirty="0" err="1">
                <a:solidFill>
                  <a:schemeClr val="tx1"/>
                </a:solidFill>
              </a:rPr>
              <a:t>volunteers</a:t>
            </a:r>
            <a:endParaRPr lang="nl-NL" sz="1400" dirty="0">
              <a:solidFill>
                <a:schemeClr val="tx1"/>
              </a:solidFill>
            </a:endParaRPr>
          </a:p>
        </p:txBody>
      </p:sp>
      <p:sp>
        <p:nvSpPr>
          <p:cNvPr id="55" name="Rechthoek: afgeronde hoeken 54">
            <a:extLst>
              <a:ext uri="{FF2B5EF4-FFF2-40B4-BE49-F238E27FC236}">
                <a16:creationId xmlns:a16="http://schemas.microsoft.com/office/drawing/2014/main" id="{C8E8F034-9352-5A99-FFCE-8D67E8333633}"/>
              </a:ext>
            </a:extLst>
          </p:cNvPr>
          <p:cNvSpPr/>
          <p:nvPr/>
        </p:nvSpPr>
        <p:spPr>
          <a:xfrm>
            <a:off x="10010897" y="4829426"/>
            <a:ext cx="1492542" cy="590045"/>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PMER</a:t>
            </a:r>
          </a:p>
        </p:txBody>
      </p:sp>
      <p:pic>
        <p:nvPicPr>
          <p:cNvPr id="19" name="Picture 4" descr="Kobotoolbox For Pc - Colab">
            <a:extLst>
              <a:ext uri="{FF2B5EF4-FFF2-40B4-BE49-F238E27FC236}">
                <a16:creationId xmlns:a16="http://schemas.microsoft.com/office/drawing/2014/main" id="{398B1A47-4CAF-6795-7420-CAE599849E5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990916" y="1925389"/>
            <a:ext cx="416674" cy="593981"/>
          </a:xfrm>
          <a:prstGeom prst="rect">
            <a:avLst/>
          </a:prstGeom>
          <a:noFill/>
          <a:extLst>
            <a:ext uri="{909E8E84-426E-40DD-AFC4-6F175D3DCCD1}">
              <a14:hiddenFill xmlns:a14="http://schemas.microsoft.com/office/drawing/2010/main">
                <a:solidFill>
                  <a:srgbClr val="FFFFFF"/>
                </a:solidFill>
              </a14:hiddenFill>
            </a:ext>
          </a:extLst>
        </p:spPr>
      </p:pic>
      <p:sp>
        <p:nvSpPr>
          <p:cNvPr id="60" name="Pijl: rechts 59">
            <a:extLst>
              <a:ext uri="{FF2B5EF4-FFF2-40B4-BE49-F238E27FC236}">
                <a16:creationId xmlns:a16="http://schemas.microsoft.com/office/drawing/2014/main" id="{228726E8-AD59-4F49-6C7A-70F413D08F33}"/>
              </a:ext>
            </a:extLst>
          </p:cNvPr>
          <p:cNvSpPr/>
          <p:nvPr/>
        </p:nvSpPr>
        <p:spPr>
          <a:xfrm>
            <a:off x="2648513" y="3222309"/>
            <a:ext cx="1509583" cy="20680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Tekstvak 61">
            <a:extLst>
              <a:ext uri="{FF2B5EF4-FFF2-40B4-BE49-F238E27FC236}">
                <a16:creationId xmlns:a16="http://schemas.microsoft.com/office/drawing/2014/main" id="{654AB2D0-13A9-4591-9D5C-FB972589DB99}"/>
              </a:ext>
            </a:extLst>
          </p:cNvPr>
          <p:cNvSpPr txBox="1"/>
          <p:nvPr/>
        </p:nvSpPr>
        <p:spPr>
          <a:xfrm>
            <a:off x="2647950" y="2679849"/>
            <a:ext cx="1462733" cy="600164"/>
          </a:xfrm>
          <a:prstGeom prst="rect">
            <a:avLst/>
          </a:prstGeom>
          <a:noFill/>
        </p:spPr>
        <p:txBody>
          <a:bodyPr wrap="square">
            <a:spAutoFit/>
          </a:bodyPr>
          <a:lstStyle/>
          <a:p>
            <a:pPr algn="ctr"/>
            <a:r>
              <a:rPr lang="nl-NL" sz="1100" dirty="0">
                <a:solidFill>
                  <a:schemeClr val="tx1"/>
                </a:solidFill>
              </a:rPr>
              <a:t>Digital &amp; </a:t>
            </a:r>
            <a:r>
              <a:rPr lang="nl-NL" sz="1100" dirty="0" err="1">
                <a:solidFill>
                  <a:schemeClr val="tx1"/>
                </a:solidFill>
              </a:rPr>
              <a:t>analogue</a:t>
            </a:r>
            <a:r>
              <a:rPr lang="nl-NL" sz="1100" dirty="0">
                <a:solidFill>
                  <a:schemeClr val="tx1"/>
                </a:solidFill>
              </a:rPr>
              <a:t> </a:t>
            </a:r>
            <a:r>
              <a:rPr lang="nl-NL" sz="1100" dirty="0" err="1">
                <a:solidFill>
                  <a:schemeClr val="tx1"/>
                </a:solidFill>
              </a:rPr>
              <a:t>communication</a:t>
            </a:r>
            <a:r>
              <a:rPr lang="nl-NL" sz="1100" dirty="0">
                <a:solidFill>
                  <a:schemeClr val="tx1"/>
                </a:solidFill>
              </a:rPr>
              <a:t> </a:t>
            </a:r>
            <a:r>
              <a:rPr lang="nl-NL" sz="1100" dirty="0" err="1">
                <a:solidFill>
                  <a:schemeClr val="tx1"/>
                </a:solidFill>
              </a:rPr>
              <a:t>channels</a:t>
            </a:r>
            <a:endParaRPr lang="nl-NL" sz="1100" dirty="0">
              <a:solidFill>
                <a:schemeClr val="tx1"/>
              </a:solidFill>
            </a:endParaRPr>
          </a:p>
        </p:txBody>
      </p:sp>
      <p:sp>
        <p:nvSpPr>
          <p:cNvPr id="63" name="Pijl: rechts 62">
            <a:extLst>
              <a:ext uri="{FF2B5EF4-FFF2-40B4-BE49-F238E27FC236}">
                <a16:creationId xmlns:a16="http://schemas.microsoft.com/office/drawing/2014/main" id="{BC047A89-5998-296E-4299-FBC2F3D56D2A}"/>
              </a:ext>
            </a:extLst>
          </p:cNvPr>
          <p:cNvSpPr/>
          <p:nvPr/>
        </p:nvSpPr>
        <p:spPr>
          <a:xfrm>
            <a:off x="5488088" y="3308965"/>
            <a:ext cx="1509583" cy="19851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Tekstvak 63">
            <a:extLst>
              <a:ext uri="{FF2B5EF4-FFF2-40B4-BE49-F238E27FC236}">
                <a16:creationId xmlns:a16="http://schemas.microsoft.com/office/drawing/2014/main" id="{B6962116-04AA-1D1E-2EA4-1ACBC56807C2}"/>
              </a:ext>
            </a:extLst>
          </p:cNvPr>
          <p:cNvSpPr txBox="1"/>
          <p:nvPr/>
        </p:nvSpPr>
        <p:spPr>
          <a:xfrm>
            <a:off x="5467887" y="2543343"/>
            <a:ext cx="1462733" cy="769441"/>
          </a:xfrm>
          <a:prstGeom prst="rect">
            <a:avLst/>
          </a:prstGeom>
          <a:noFill/>
        </p:spPr>
        <p:txBody>
          <a:bodyPr wrap="square">
            <a:spAutoFit/>
          </a:bodyPr>
          <a:lstStyle/>
          <a:p>
            <a:pPr algn="ctr"/>
            <a:r>
              <a:rPr lang="nl-NL" sz="1100" dirty="0"/>
              <a:t>Collect </a:t>
            </a:r>
            <a:r>
              <a:rPr lang="nl-NL" sz="1100" dirty="0" err="1"/>
              <a:t>and</a:t>
            </a:r>
            <a:r>
              <a:rPr lang="nl-NL" sz="1100" dirty="0"/>
              <a:t> share community feedback </a:t>
            </a:r>
            <a:r>
              <a:rPr lang="nl-NL" sz="1100" dirty="0" err="1"/>
              <a:t>through</a:t>
            </a:r>
            <a:r>
              <a:rPr lang="nl-NL" sz="1100" dirty="0"/>
              <a:t> </a:t>
            </a:r>
            <a:r>
              <a:rPr lang="nl-NL" sz="1100" dirty="0" err="1"/>
              <a:t>Kobo</a:t>
            </a:r>
            <a:r>
              <a:rPr lang="nl-NL" sz="1100" dirty="0"/>
              <a:t> form</a:t>
            </a:r>
            <a:endParaRPr lang="nl-NL" sz="1100" dirty="0">
              <a:solidFill>
                <a:schemeClr val="tx1"/>
              </a:solidFill>
            </a:endParaRPr>
          </a:p>
        </p:txBody>
      </p:sp>
      <p:sp>
        <p:nvSpPr>
          <p:cNvPr id="65" name="Tekstvak 64">
            <a:extLst>
              <a:ext uri="{FF2B5EF4-FFF2-40B4-BE49-F238E27FC236}">
                <a16:creationId xmlns:a16="http://schemas.microsoft.com/office/drawing/2014/main" id="{34C4E567-433A-8754-4C42-BD3A564B55F3}"/>
              </a:ext>
            </a:extLst>
          </p:cNvPr>
          <p:cNvSpPr txBox="1"/>
          <p:nvPr/>
        </p:nvSpPr>
        <p:spPr>
          <a:xfrm>
            <a:off x="7070887" y="3608688"/>
            <a:ext cx="1462733" cy="600164"/>
          </a:xfrm>
          <a:prstGeom prst="rect">
            <a:avLst/>
          </a:prstGeom>
          <a:noFill/>
        </p:spPr>
        <p:txBody>
          <a:bodyPr wrap="square">
            <a:spAutoFit/>
          </a:bodyPr>
          <a:lstStyle/>
          <a:p>
            <a:pPr algn="ctr"/>
            <a:r>
              <a:rPr lang="nl-NL" sz="1100" dirty="0"/>
              <a:t>Feedback is </a:t>
            </a:r>
            <a:r>
              <a:rPr lang="nl-NL" sz="1100" dirty="0" err="1"/>
              <a:t>stored</a:t>
            </a:r>
            <a:r>
              <a:rPr lang="nl-NL" sz="1100" dirty="0"/>
              <a:t> in </a:t>
            </a:r>
            <a:r>
              <a:rPr lang="nl-NL" sz="1100" dirty="0" err="1"/>
              <a:t>central</a:t>
            </a:r>
            <a:r>
              <a:rPr lang="nl-NL" sz="1100" dirty="0"/>
              <a:t> feedback </a:t>
            </a:r>
            <a:r>
              <a:rPr lang="nl-NL" sz="1100" dirty="0" err="1"/>
              <a:t>mechanism</a:t>
            </a:r>
            <a:endParaRPr lang="nl-NL" sz="1100" dirty="0">
              <a:solidFill>
                <a:schemeClr val="tx1"/>
              </a:solidFill>
            </a:endParaRPr>
          </a:p>
        </p:txBody>
      </p:sp>
      <p:sp>
        <p:nvSpPr>
          <p:cNvPr id="66" name="Pijl: links/rechts 65">
            <a:extLst>
              <a:ext uri="{FF2B5EF4-FFF2-40B4-BE49-F238E27FC236}">
                <a16:creationId xmlns:a16="http://schemas.microsoft.com/office/drawing/2014/main" id="{009EA139-E592-E0BC-ABCC-3AA792B4545E}"/>
              </a:ext>
            </a:extLst>
          </p:cNvPr>
          <p:cNvSpPr/>
          <p:nvPr/>
        </p:nvSpPr>
        <p:spPr>
          <a:xfrm>
            <a:off x="8638513" y="3320725"/>
            <a:ext cx="1509583" cy="174994"/>
          </a:xfrm>
          <a:prstGeom prst="lef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8" name="Verbindingslijn: gekromd 67">
            <a:extLst>
              <a:ext uri="{FF2B5EF4-FFF2-40B4-BE49-F238E27FC236}">
                <a16:creationId xmlns:a16="http://schemas.microsoft.com/office/drawing/2014/main" id="{F44B2D32-17A3-D7FF-6A90-C8F93C08D5E2}"/>
              </a:ext>
            </a:extLst>
          </p:cNvPr>
          <p:cNvCxnSpPr>
            <a:stCxn id="8" idx="2"/>
            <a:endCxn id="54" idx="2"/>
          </p:cNvCxnSpPr>
          <p:nvPr/>
        </p:nvCxnSpPr>
        <p:spPr>
          <a:xfrm rot="5400000">
            <a:off x="7774837" y="981496"/>
            <a:ext cx="82370" cy="5979251"/>
          </a:xfrm>
          <a:prstGeom prst="curvedConnector3">
            <a:avLst>
              <a:gd name="adj1" fmla="val 932585"/>
            </a:avLst>
          </a:prstGeom>
          <a:ln>
            <a:solidFill>
              <a:schemeClr val="bg1">
                <a:lumMod val="6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1" name="Verbindingslijn: gekromd 70">
            <a:extLst>
              <a:ext uri="{FF2B5EF4-FFF2-40B4-BE49-F238E27FC236}">
                <a16:creationId xmlns:a16="http://schemas.microsoft.com/office/drawing/2014/main" id="{7219FF9A-8483-0C77-9623-1944CCDD5BF3}"/>
              </a:ext>
            </a:extLst>
          </p:cNvPr>
          <p:cNvCxnSpPr>
            <a:stCxn id="54" idx="2"/>
            <a:endCxn id="4" idx="2"/>
          </p:cNvCxnSpPr>
          <p:nvPr/>
        </p:nvCxnSpPr>
        <p:spPr>
          <a:xfrm rot="5400000">
            <a:off x="3400174" y="2591784"/>
            <a:ext cx="5700" cy="2846745"/>
          </a:xfrm>
          <a:prstGeom prst="curvedConnector3">
            <a:avLst>
              <a:gd name="adj1" fmla="val 10460596"/>
            </a:avLst>
          </a:prstGeom>
          <a:ln>
            <a:solidFill>
              <a:schemeClr val="bg1">
                <a:lumMod val="6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5" name="Tekstvak 74">
            <a:extLst>
              <a:ext uri="{FF2B5EF4-FFF2-40B4-BE49-F238E27FC236}">
                <a16:creationId xmlns:a16="http://schemas.microsoft.com/office/drawing/2014/main" id="{26419EDD-BD93-3165-FD67-407E02D8F477}"/>
              </a:ext>
            </a:extLst>
          </p:cNvPr>
          <p:cNvSpPr txBox="1"/>
          <p:nvPr/>
        </p:nvSpPr>
        <p:spPr>
          <a:xfrm>
            <a:off x="7128721" y="4829426"/>
            <a:ext cx="1462733" cy="600164"/>
          </a:xfrm>
          <a:prstGeom prst="rect">
            <a:avLst/>
          </a:prstGeom>
          <a:noFill/>
        </p:spPr>
        <p:txBody>
          <a:bodyPr wrap="square">
            <a:spAutoFit/>
          </a:bodyPr>
          <a:lstStyle/>
          <a:p>
            <a:pPr algn="ctr"/>
            <a:r>
              <a:rPr lang="nl-NL" sz="1100" dirty="0">
                <a:solidFill>
                  <a:schemeClr val="tx1"/>
                </a:solidFill>
              </a:rPr>
              <a:t>Follow-up on feedback </a:t>
            </a:r>
            <a:r>
              <a:rPr lang="nl-NL" sz="1100" dirty="0" err="1">
                <a:solidFill>
                  <a:schemeClr val="tx1"/>
                </a:solidFill>
              </a:rPr>
              <a:t>with</a:t>
            </a:r>
            <a:r>
              <a:rPr lang="nl-NL" sz="1100" dirty="0">
                <a:solidFill>
                  <a:schemeClr val="tx1"/>
                </a:solidFill>
              </a:rPr>
              <a:t> </a:t>
            </a:r>
            <a:r>
              <a:rPr lang="nl-NL" sz="1100" dirty="0" err="1">
                <a:solidFill>
                  <a:schemeClr val="tx1"/>
                </a:solidFill>
              </a:rPr>
              <a:t>branch</a:t>
            </a:r>
            <a:r>
              <a:rPr lang="nl-NL" sz="1100" dirty="0">
                <a:solidFill>
                  <a:schemeClr val="tx1"/>
                </a:solidFill>
              </a:rPr>
              <a:t> </a:t>
            </a:r>
            <a:r>
              <a:rPr lang="nl-NL" sz="1100" dirty="0" err="1">
                <a:solidFill>
                  <a:schemeClr val="tx1"/>
                </a:solidFill>
              </a:rPr>
              <a:t>staff</a:t>
            </a:r>
            <a:r>
              <a:rPr lang="nl-NL" sz="1100" dirty="0">
                <a:solidFill>
                  <a:schemeClr val="tx1"/>
                </a:solidFill>
              </a:rPr>
              <a:t> </a:t>
            </a:r>
          </a:p>
        </p:txBody>
      </p:sp>
      <p:sp>
        <p:nvSpPr>
          <p:cNvPr id="76" name="Rechthoek: afgeronde hoeken 75">
            <a:extLst>
              <a:ext uri="{FF2B5EF4-FFF2-40B4-BE49-F238E27FC236}">
                <a16:creationId xmlns:a16="http://schemas.microsoft.com/office/drawing/2014/main" id="{38E14601-7DBA-F581-E266-3F47F17CAE0D}"/>
              </a:ext>
            </a:extLst>
          </p:cNvPr>
          <p:cNvSpPr/>
          <p:nvPr/>
        </p:nvSpPr>
        <p:spPr>
          <a:xfrm>
            <a:off x="10148097" y="791160"/>
            <a:ext cx="1315095" cy="484588"/>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URCS </a:t>
            </a:r>
            <a:r>
              <a:rPr lang="nl-NL" sz="1400" dirty="0" err="1">
                <a:solidFill>
                  <a:schemeClr val="tx1"/>
                </a:solidFill>
              </a:rPr>
              <a:t>directorates</a:t>
            </a:r>
            <a:endParaRPr lang="nl-NL" sz="1400" dirty="0">
              <a:solidFill>
                <a:schemeClr val="tx1"/>
              </a:solidFill>
            </a:endParaRPr>
          </a:p>
        </p:txBody>
      </p:sp>
      <p:sp>
        <p:nvSpPr>
          <p:cNvPr id="77" name="Rechthoek: afgeronde hoeken 76">
            <a:extLst>
              <a:ext uri="{FF2B5EF4-FFF2-40B4-BE49-F238E27FC236}">
                <a16:creationId xmlns:a16="http://schemas.microsoft.com/office/drawing/2014/main" id="{49ADB75E-4CCD-1ACE-95DA-2798C87E152A}"/>
              </a:ext>
            </a:extLst>
          </p:cNvPr>
          <p:cNvSpPr/>
          <p:nvPr/>
        </p:nvSpPr>
        <p:spPr>
          <a:xfrm>
            <a:off x="10148096" y="1502342"/>
            <a:ext cx="1315095" cy="484588"/>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PGI </a:t>
            </a:r>
            <a:r>
              <a:rPr lang="nl-NL" sz="1400" dirty="0" err="1">
                <a:solidFill>
                  <a:schemeClr val="tx1"/>
                </a:solidFill>
              </a:rPr>
              <a:t>focal</a:t>
            </a:r>
            <a:r>
              <a:rPr lang="nl-NL" sz="1400" dirty="0">
                <a:solidFill>
                  <a:schemeClr val="tx1"/>
                </a:solidFill>
              </a:rPr>
              <a:t> point</a:t>
            </a:r>
          </a:p>
        </p:txBody>
      </p:sp>
      <p:sp>
        <p:nvSpPr>
          <p:cNvPr id="78" name="Rechthoek: afgeronde hoeken 77">
            <a:extLst>
              <a:ext uri="{FF2B5EF4-FFF2-40B4-BE49-F238E27FC236}">
                <a16:creationId xmlns:a16="http://schemas.microsoft.com/office/drawing/2014/main" id="{856430EA-7C2F-BDF2-10B8-1133B571BD55}"/>
              </a:ext>
            </a:extLst>
          </p:cNvPr>
          <p:cNvSpPr/>
          <p:nvPr/>
        </p:nvSpPr>
        <p:spPr>
          <a:xfrm>
            <a:off x="10148096" y="2199474"/>
            <a:ext cx="1315095" cy="484588"/>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SAF </a:t>
            </a:r>
            <a:r>
              <a:rPr lang="nl-NL" sz="1400" dirty="0" err="1">
                <a:solidFill>
                  <a:schemeClr val="tx1"/>
                </a:solidFill>
              </a:rPr>
              <a:t>focal</a:t>
            </a:r>
            <a:r>
              <a:rPr lang="nl-NL" sz="1400" dirty="0">
                <a:solidFill>
                  <a:schemeClr val="tx1"/>
                </a:solidFill>
              </a:rPr>
              <a:t> point</a:t>
            </a:r>
          </a:p>
        </p:txBody>
      </p:sp>
      <p:sp>
        <p:nvSpPr>
          <p:cNvPr id="79" name="Tekstvak 78">
            <a:extLst>
              <a:ext uri="{FF2B5EF4-FFF2-40B4-BE49-F238E27FC236}">
                <a16:creationId xmlns:a16="http://schemas.microsoft.com/office/drawing/2014/main" id="{F378B97E-78FC-CF2E-A064-153EC84C9412}"/>
              </a:ext>
            </a:extLst>
          </p:cNvPr>
          <p:cNvSpPr txBox="1"/>
          <p:nvPr/>
        </p:nvSpPr>
        <p:spPr>
          <a:xfrm>
            <a:off x="8842303" y="1440873"/>
            <a:ext cx="1168594" cy="938719"/>
          </a:xfrm>
          <a:prstGeom prst="rect">
            <a:avLst/>
          </a:prstGeom>
          <a:noFill/>
        </p:spPr>
        <p:txBody>
          <a:bodyPr wrap="square">
            <a:spAutoFit/>
          </a:bodyPr>
          <a:lstStyle/>
          <a:p>
            <a:pPr algn="ctr"/>
            <a:r>
              <a:rPr lang="nl-NL" sz="1100" dirty="0" err="1"/>
              <a:t>Referall</a:t>
            </a:r>
            <a:r>
              <a:rPr lang="nl-NL" sz="1100" dirty="0"/>
              <a:t> </a:t>
            </a:r>
            <a:r>
              <a:rPr lang="nl-NL" sz="1100" dirty="0" err="1"/>
              <a:t>to</a:t>
            </a:r>
            <a:r>
              <a:rPr lang="nl-NL" sz="1100" dirty="0"/>
              <a:t> URCS </a:t>
            </a:r>
            <a:r>
              <a:rPr lang="nl-NL" sz="1100" dirty="0" err="1"/>
              <a:t>focal</a:t>
            </a:r>
            <a:r>
              <a:rPr lang="nl-NL" sz="1100" dirty="0"/>
              <a:t> points/</a:t>
            </a:r>
            <a:r>
              <a:rPr lang="nl-NL" sz="1100" dirty="0" err="1"/>
              <a:t>directorates</a:t>
            </a:r>
            <a:r>
              <a:rPr lang="nl-NL" sz="1100" dirty="0"/>
              <a:t> </a:t>
            </a:r>
            <a:r>
              <a:rPr lang="nl-NL" sz="1100" dirty="0" err="1"/>
              <a:t>to</a:t>
            </a:r>
            <a:r>
              <a:rPr lang="nl-NL" sz="1100" dirty="0"/>
              <a:t> </a:t>
            </a:r>
            <a:r>
              <a:rPr lang="nl-NL" sz="1100" dirty="0" err="1"/>
              <a:t>request</a:t>
            </a:r>
            <a:r>
              <a:rPr lang="nl-NL" sz="1100" dirty="0"/>
              <a:t> follow-up </a:t>
            </a:r>
            <a:endParaRPr lang="nl-NL" sz="1100" dirty="0">
              <a:solidFill>
                <a:schemeClr val="tx1"/>
              </a:solidFill>
            </a:endParaRPr>
          </a:p>
        </p:txBody>
      </p:sp>
      <p:sp>
        <p:nvSpPr>
          <p:cNvPr id="80" name="Tekstvak 79">
            <a:extLst>
              <a:ext uri="{FF2B5EF4-FFF2-40B4-BE49-F238E27FC236}">
                <a16:creationId xmlns:a16="http://schemas.microsoft.com/office/drawing/2014/main" id="{795EBEBC-8D23-B2C4-DEDE-652B8259BE50}"/>
              </a:ext>
            </a:extLst>
          </p:cNvPr>
          <p:cNvSpPr txBox="1"/>
          <p:nvPr/>
        </p:nvSpPr>
        <p:spPr>
          <a:xfrm>
            <a:off x="2647949" y="4738807"/>
            <a:ext cx="1462733" cy="769441"/>
          </a:xfrm>
          <a:prstGeom prst="rect">
            <a:avLst/>
          </a:prstGeom>
          <a:noFill/>
        </p:spPr>
        <p:txBody>
          <a:bodyPr wrap="square">
            <a:spAutoFit/>
          </a:bodyPr>
          <a:lstStyle/>
          <a:p>
            <a:pPr algn="ctr"/>
            <a:r>
              <a:rPr lang="nl-NL" sz="1100" dirty="0">
                <a:solidFill>
                  <a:schemeClr val="tx1"/>
                </a:solidFill>
              </a:rPr>
              <a:t>Follow-up on feedback </a:t>
            </a:r>
            <a:r>
              <a:rPr lang="nl-NL" sz="1100" dirty="0" err="1">
                <a:solidFill>
                  <a:schemeClr val="tx1"/>
                </a:solidFill>
              </a:rPr>
              <a:t>with</a:t>
            </a:r>
            <a:r>
              <a:rPr lang="nl-NL" sz="1100" dirty="0">
                <a:solidFill>
                  <a:schemeClr val="tx1"/>
                </a:solidFill>
              </a:rPr>
              <a:t> community members</a:t>
            </a:r>
          </a:p>
        </p:txBody>
      </p:sp>
      <p:pic>
        <p:nvPicPr>
          <p:cNvPr id="82" name="Graphic 81" descr="Telefoon met effen opvulling">
            <a:extLst>
              <a:ext uri="{FF2B5EF4-FFF2-40B4-BE49-F238E27FC236}">
                <a16:creationId xmlns:a16="http://schemas.microsoft.com/office/drawing/2014/main" id="{B7399FB1-EE0A-105D-1ED7-1C831EA0DD9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36027" y="1215052"/>
            <a:ext cx="732452" cy="732452"/>
          </a:xfrm>
          <a:prstGeom prst="rect">
            <a:avLst/>
          </a:prstGeom>
        </p:spPr>
      </p:pic>
      <p:cxnSp>
        <p:nvCxnSpPr>
          <p:cNvPr id="84" name="Verbindingslijn: gekromd 83">
            <a:extLst>
              <a:ext uri="{FF2B5EF4-FFF2-40B4-BE49-F238E27FC236}">
                <a16:creationId xmlns:a16="http://schemas.microsoft.com/office/drawing/2014/main" id="{97D910C3-CBE1-9ECC-C674-50B805C005D2}"/>
              </a:ext>
            </a:extLst>
          </p:cNvPr>
          <p:cNvCxnSpPr>
            <a:stCxn id="4" idx="0"/>
          </p:cNvCxnSpPr>
          <p:nvPr/>
        </p:nvCxnSpPr>
        <p:spPr>
          <a:xfrm rot="5400000" flipH="1" flipV="1">
            <a:off x="4084004" y="-523075"/>
            <a:ext cx="1247670" cy="5456376"/>
          </a:xfrm>
          <a:prstGeom prst="curvedConnector2">
            <a:avLst/>
          </a:prstGeom>
          <a:ln>
            <a:solidFill>
              <a:schemeClr val="bg1">
                <a:lumMod val="6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5" name="Pijl: rechts 84">
            <a:extLst>
              <a:ext uri="{FF2B5EF4-FFF2-40B4-BE49-F238E27FC236}">
                <a16:creationId xmlns:a16="http://schemas.microsoft.com/office/drawing/2014/main" id="{C66A62DF-0A03-5BC5-387E-0491328A5E5F}"/>
              </a:ext>
            </a:extLst>
          </p:cNvPr>
          <p:cNvSpPr/>
          <p:nvPr/>
        </p:nvSpPr>
        <p:spPr>
          <a:xfrm rot="5400000">
            <a:off x="7311187" y="2657721"/>
            <a:ext cx="1013431" cy="189893"/>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Tekstvak 85">
            <a:extLst>
              <a:ext uri="{FF2B5EF4-FFF2-40B4-BE49-F238E27FC236}">
                <a16:creationId xmlns:a16="http://schemas.microsoft.com/office/drawing/2014/main" id="{DB483EE3-CF76-24C1-1EC2-AB0AA13CAD86}"/>
              </a:ext>
            </a:extLst>
          </p:cNvPr>
          <p:cNvSpPr txBox="1"/>
          <p:nvPr/>
        </p:nvSpPr>
        <p:spPr>
          <a:xfrm>
            <a:off x="3245106" y="1329985"/>
            <a:ext cx="1462733" cy="430887"/>
          </a:xfrm>
          <a:prstGeom prst="rect">
            <a:avLst/>
          </a:prstGeom>
          <a:noFill/>
        </p:spPr>
        <p:txBody>
          <a:bodyPr wrap="square">
            <a:spAutoFit/>
          </a:bodyPr>
          <a:lstStyle/>
          <a:p>
            <a:pPr algn="ctr"/>
            <a:r>
              <a:rPr lang="nl-NL" sz="1100" dirty="0" err="1"/>
              <a:t>Directly</a:t>
            </a:r>
            <a:r>
              <a:rPr lang="nl-NL" sz="1100" dirty="0"/>
              <a:t> </a:t>
            </a:r>
            <a:r>
              <a:rPr lang="nl-NL" sz="1100" dirty="0" err="1"/>
              <a:t>calling</a:t>
            </a:r>
            <a:r>
              <a:rPr lang="nl-NL" sz="1100" dirty="0"/>
              <a:t> </a:t>
            </a:r>
            <a:r>
              <a:rPr lang="nl-NL" sz="1100" dirty="0" err="1"/>
              <a:t>toll</a:t>
            </a:r>
            <a:r>
              <a:rPr lang="nl-NL" sz="1100" dirty="0"/>
              <a:t> free CEA line</a:t>
            </a:r>
            <a:endParaRPr lang="nl-NL" sz="1100" dirty="0">
              <a:solidFill>
                <a:schemeClr val="tx1"/>
              </a:solidFill>
            </a:endParaRPr>
          </a:p>
        </p:txBody>
      </p:sp>
      <p:sp>
        <p:nvSpPr>
          <p:cNvPr id="87" name="Tekstvak 86">
            <a:extLst>
              <a:ext uri="{FF2B5EF4-FFF2-40B4-BE49-F238E27FC236}">
                <a16:creationId xmlns:a16="http://schemas.microsoft.com/office/drawing/2014/main" id="{0AAD00EF-5C25-8960-6FAF-454387A610C3}"/>
              </a:ext>
            </a:extLst>
          </p:cNvPr>
          <p:cNvSpPr txBox="1"/>
          <p:nvPr/>
        </p:nvSpPr>
        <p:spPr>
          <a:xfrm>
            <a:off x="9979585" y="5434001"/>
            <a:ext cx="1462733" cy="938719"/>
          </a:xfrm>
          <a:prstGeom prst="rect">
            <a:avLst/>
          </a:prstGeom>
          <a:noFill/>
        </p:spPr>
        <p:txBody>
          <a:bodyPr wrap="square">
            <a:spAutoFit/>
          </a:bodyPr>
          <a:lstStyle/>
          <a:p>
            <a:pPr algn="ctr"/>
            <a:r>
              <a:rPr lang="nl-NL" sz="1100" dirty="0">
                <a:solidFill>
                  <a:schemeClr val="tx1"/>
                </a:solidFill>
              </a:rPr>
              <a:t>Using data </a:t>
            </a:r>
            <a:r>
              <a:rPr lang="nl-NL" sz="1100" dirty="0" err="1">
                <a:solidFill>
                  <a:schemeClr val="tx1"/>
                </a:solidFill>
              </a:rPr>
              <a:t>from</a:t>
            </a:r>
            <a:r>
              <a:rPr lang="nl-NL" sz="1100" dirty="0"/>
              <a:t> feedback </a:t>
            </a:r>
            <a:r>
              <a:rPr lang="nl-NL" sz="1100" dirty="0" err="1"/>
              <a:t>mechanism</a:t>
            </a:r>
            <a:r>
              <a:rPr lang="nl-NL" sz="1100" dirty="0"/>
              <a:t> </a:t>
            </a:r>
            <a:r>
              <a:rPr lang="nl-NL" sz="1100" dirty="0" err="1"/>
              <a:t>for</a:t>
            </a:r>
            <a:r>
              <a:rPr lang="nl-NL" sz="1100" dirty="0"/>
              <a:t> </a:t>
            </a:r>
            <a:r>
              <a:rPr lang="nl-NL" sz="1100" dirty="0" err="1"/>
              <a:t>monthly</a:t>
            </a:r>
            <a:r>
              <a:rPr lang="nl-NL" sz="1100" dirty="0"/>
              <a:t>/</a:t>
            </a:r>
            <a:r>
              <a:rPr lang="nl-NL" sz="1100" dirty="0" err="1"/>
              <a:t>quarterly</a:t>
            </a:r>
            <a:r>
              <a:rPr lang="nl-NL" sz="1100" dirty="0"/>
              <a:t> </a:t>
            </a:r>
            <a:r>
              <a:rPr lang="nl-NL" sz="1100" dirty="0" err="1"/>
              <a:t>reporting</a:t>
            </a:r>
            <a:endParaRPr lang="nl-NL" sz="1100" dirty="0">
              <a:solidFill>
                <a:schemeClr val="tx1"/>
              </a:solidFill>
            </a:endParaRPr>
          </a:p>
        </p:txBody>
      </p:sp>
      <p:pic>
        <p:nvPicPr>
          <p:cNvPr id="29" name="Picture 3"/>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10749529" y="-115785"/>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0558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4" grpId="0" animBg="1"/>
      <p:bldP spid="54" grpId="0" animBg="1"/>
      <p:bldP spid="55" grpId="0" animBg="1"/>
      <p:bldP spid="60" grpId="0" animBg="1"/>
      <p:bldP spid="62" grpId="0"/>
      <p:bldP spid="63" grpId="0" animBg="1"/>
      <p:bldP spid="64" grpId="0"/>
      <p:bldP spid="65" grpId="0"/>
      <p:bldP spid="66" grpId="0" animBg="1"/>
      <p:bldP spid="75" grpId="0"/>
      <p:bldP spid="76" grpId="0" animBg="1"/>
      <p:bldP spid="77" grpId="0" animBg="1"/>
      <p:bldP spid="78" grpId="0" animBg="1"/>
      <p:bldP spid="79" grpId="0"/>
      <p:bldP spid="80" grpId="0"/>
      <p:bldP spid="85" grpId="0" animBg="1"/>
      <p:bldP spid="86"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32D2D-8644-2E71-890B-95AB9AA5850B}"/>
              </a:ext>
            </a:extLst>
          </p:cNvPr>
          <p:cNvSpPr>
            <a:spLocks noGrp="1"/>
          </p:cNvSpPr>
          <p:nvPr>
            <p:ph type="ctrTitle"/>
          </p:nvPr>
        </p:nvSpPr>
        <p:spPr/>
        <p:txBody>
          <a:bodyPr/>
          <a:lstStyle/>
          <a:p>
            <a:r>
              <a:rPr lang="nl-NL" b="1" dirty="0" err="1">
                <a:solidFill>
                  <a:srgbClr val="FF0000"/>
                </a:solidFill>
              </a:rPr>
              <a:t>Costs</a:t>
            </a:r>
            <a:r>
              <a:rPr lang="nl-NL" b="1" dirty="0">
                <a:solidFill>
                  <a:srgbClr val="FF0000"/>
                </a:solidFill>
              </a:rPr>
              <a:t> </a:t>
            </a:r>
            <a:r>
              <a:rPr lang="nl-NL" b="1" dirty="0" err="1">
                <a:solidFill>
                  <a:srgbClr val="FF0000"/>
                </a:solidFill>
              </a:rPr>
              <a:t>for</a:t>
            </a:r>
            <a:r>
              <a:rPr lang="nl-NL" b="1" dirty="0">
                <a:solidFill>
                  <a:srgbClr val="FF0000"/>
                </a:solidFill>
              </a:rPr>
              <a:t> </a:t>
            </a:r>
            <a:r>
              <a:rPr lang="nl-NL" b="1" dirty="0" err="1">
                <a:solidFill>
                  <a:srgbClr val="FF0000"/>
                </a:solidFill>
              </a:rPr>
              <a:t>institutionalization</a:t>
            </a:r>
            <a:r>
              <a:rPr lang="nl-NL" b="1" dirty="0">
                <a:solidFill>
                  <a:srgbClr val="FF0000"/>
                </a:solidFill>
              </a:rPr>
              <a:t> of system</a:t>
            </a:r>
          </a:p>
        </p:txBody>
      </p:sp>
      <p:sp>
        <p:nvSpPr>
          <p:cNvPr id="3" name="Ondertitel 2">
            <a:extLst>
              <a:ext uri="{FF2B5EF4-FFF2-40B4-BE49-F238E27FC236}">
                <a16:creationId xmlns:a16="http://schemas.microsoft.com/office/drawing/2014/main" id="{871318CE-6106-ADF3-2BCE-35DE9C65E8C5}"/>
              </a:ext>
            </a:extLst>
          </p:cNvPr>
          <p:cNvSpPr>
            <a:spLocks noGrp="1"/>
          </p:cNvSpPr>
          <p:nvPr>
            <p:ph type="subTitle" idx="1"/>
          </p:nvPr>
        </p:nvSpPr>
        <p:spPr>
          <a:xfrm>
            <a:off x="1430889" y="1143495"/>
            <a:ext cx="9808611" cy="4342906"/>
          </a:xfrm>
        </p:spPr>
        <p:txBody>
          <a:bodyPr/>
          <a:lstStyle/>
          <a:p>
            <a:r>
              <a:rPr lang="nl-NL" b="1" dirty="0"/>
              <a:t>EspoCRM advanced package:  </a:t>
            </a:r>
            <a:r>
              <a:rPr lang="nl-NL" dirty="0" smtClean="0"/>
              <a:t>1,035,400 </a:t>
            </a:r>
            <a:r>
              <a:rPr lang="nl-NL" dirty="0"/>
              <a:t>UGX </a:t>
            </a:r>
            <a:r>
              <a:rPr lang="nl-NL" dirty="0" smtClean="0"/>
              <a:t>( Appr 280 USD)  for </a:t>
            </a:r>
            <a:r>
              <a:rPr lang="nl-NL" dirty="0"/>
              <a:t>2 years</a:t>
            </a:r>
          </a:p>
          <a:p>
            <a:endParaRPr lang="nl-NL" dirty="0"/>
          </a:p>
          <a:p>
            <a:r>
              <a:rPr lang="nl-NL" b="1" dirty="0"/>
              <a:t>Azure cloud hosting: </a:t>
            </a:r>
            <a:r>
              <a:rPr lang="nl-NL" dirty="0"/>
              <a:t>around </a:t>
            </a:r>
            <a:r>
              <a:rPr lang="nl-NL" dirty="0" smtClean="0"/>
              <a:t>2,440,600 </a:t>
            </a:r>
            <a:r>
              <a:rPr lang="nl-NL" dirty="0"/>
              <a:t>UGX </a:t>
            </a:r>
            <a:r>
              <a:rPr lang="nl-NL" dirty="0" smtClean="0"/>
              <a:t> (Appr 660 USD) additional </a:t>
            </a:r>
            <a:r>
              <a:rPr lang="nl-NL" dirty="0"/>
              <a:t>credits required yearly</a:t>
            </a:r>
          </a:p>
          <a:p>
            <a:endParaRPr lang="nl-NL" dirty="0"/>
          </a:p>
          <a:p>
            <a:r>
              <a:rPr lang="nl-NL" b="1" dirty="0" err="1"/>
              <a:t>Kobo</a:t>
            </a:r>
            <a:r>
              <a:rPr lang="nl-NL" b="1" dirty="0"/>
              <a:t> IFRC account: </a:t>
            </a:r>
            <a:r>
              <a:rPr lang="nl-NL" dirty="0"/>
              <a:t>Free</a:t>
            </a:r>
          </a:p>
          <a:p>
            <a:endParaRPr lang="nl-NL" dirty="0"/>
          </a:p>
          <a:p>
            <a:r>
              <a:rPr lang="nl-NL" b="1" dirty="0"/>
              <a:t>HR:</a:t>
            </a:r>
            <a:r>
              <a:rPr lang="nl-NL" dirty="0"/>
              <a:t> additional CEA/IT operator to support with managing the system and </a:t>
            </a:r>
            <a:r>
              <a:rPr lang="nl-NL" dirty="0" smtClean="0"/>
              <a:t>the CEA </a:t>
            </a:r>
            <a:r>
              <a:rPr lang="nl-NL" dirty="0"/>
              <a:t>toll free line</a:t>
            </a:r>
          </a:p>
          <a:p>
            <a:endParaRPr lang="nl-NL" dirty="0"/>
          </a:p>
          <a:p>
            <a:endParaRPr lang="nl-NL" dirty="0"/>
          </a:p>
          <a:p>
            <a:endParaRPr lang="nl-NL" dirty="0"/>
          </a:p>
        </p:txBody>
      </p:sp>
      <p:pic>
        <p:nvPicPr>
          <p:cNvPr id="4" name="Picture 3"/>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1400407" y="-87382"/>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4475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DA6A2-120F-8207-2701-F1707BEC37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68B2AF-1939-F1EA-627B-E17B0F30511B}"/>
              </a:ext>
            </a:extLst>
          </p:cNvPr>
          <p:cNvSpPr>
            <a:spLocks noGrp="1"/>
          </p:cNvSpPr>
          <p:nvPr>
            <p:ph type="title"/>
          </p:nvPr>
        </p:nvSpPr>
        <p:spPr>
          <a:xfrm>
            <a:off x="544513" y="355600"/>
            <a:ext cx="10476062" cy="432317"/>
          </a:xfrm>
        </p:spPr>
        <p:txBody>
          <a:bodyPr>
            <a:normAutofit fontScale="90000"/>
          </a:bodyPr>
          <a:lstStyle/>
          <a:p>
            <a:pPr algn="ctr"/>
            <a:r>
              <a:rPr lang="en-US" b="1" dirty="0">
                <a:solidFill>
                  <a:srgbClr val="FF0000"/>
                </a:solidFill>
              </a:rPr>
              <a:t>Roll out plan</a:t>
            </a:r>
          </a:p>
        </p:txBody>
      </p:sp>
      <p:pic>
        <p:nvPicPr>
          <p:cNvPr id="7" name="Afbeelding 6">
            <a:extLst>
              <a:ext uri="{FF2B5EF4-FFF2-40B4-BE49-F238E27FC236}">
                <a16:creationId xmlns:a16="http://schemas.microsoft.com/office/drawing/2014/main" id="{FAB4F47D-A43F-C72A-9373-4399BE53E76D}"/>
              </a:ext>
            </a:extLst>
          </p:cNvPr>
          <p:cNvPicPr>
            <a:picLocks noChangeAspect="1"/>
          </p:cNvPicPr>
          <p:nvPr/>
        </p:nvPicPr>
        <p:blipFill>
          <a:blip r:embed="rId2"/>
          <a:stretch>
            <a:fillRect/>
          </a:stretch>
        </p:blipFill>
        <p:spPr>
          <a:xfrm>
            <a:off x="1313895" y="1193872"/>
            <a:ext cx="9706680" cy="5308528"/>
          </a:xfrm>
          <a:prstGeom prst="rect">
            <a:avLst/>
          </a:prstGeom>
        </p:spPr>
      </p:pic>
      <p:pic>
        <p:nvPicPr>
          <p:cNvPr id="5" name="image1.png"/>
          <p:cNvPicPr/>
          <p:nvPr/>
        </p:nvPicPr>
        <p:blipFill>
          <a:blip r:embed="rId3"/>
          <a:srcRect/>
          <a:stretch>
            <a:fillRect/>
          </a:stretch>
        </p:blipFill>
        <p:spPr>
          <a:xfrm>
            <a:off x="11353800" y="4611055"/>
            <a:ext cx="838200" cy="831850"/>
          </a:xfrm>
          <a:prstGeom prst="rect">
            <a:avLst/>
          </a:prstGeom>
        </p:spPr>
      </p:pic>
      <p:pic>
        <p:nvPicPr>
          <p:cNvPr id="6" name="Picture 3"/>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10690225" y="114558"/>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6285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9033" y="1695634"/>
            <a:ext cx="4488524" cy="42492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itle 2"/>
          <p:cNvSpPr>
            <a:spLocks noGrp="1"/>
          </p:cNvSpPr>
          <p:nvPr>
            <p:ph type="title"/>
          </p:nvPr>
        </p:nvSpPr>
        <p:spPr>
          <a:xfrm>
            <a:off x="1695634" y="365125"/>
            <a:ext cx="9296365" cy="432317"/>
          </a:xfrm>
        </p:spPr>
        <p:txBody>
          <a:bodyPr/>
          <a:lstStyle/>
          <a:p>
            <a:r>
              <a:rPr lang="en-US" b="1" dirty="0" smtClean="0">
                <a:solidFill>
                  <a:srgbClr val="FF0000"/>
                </a:solidFill>
              </a:rPr>
              <a:t>Thank you- Presented by Frances    	Amulen- CEA Officer-URCS</a:t>
            </a:r>
            <a:endParaRPr lang="en-US" b="1" dirty="0">
              <a:solidFill>
                <a:srgbClr val="FF0000"/>
              </a:solidFill>
            </a:endParaRPr>
          </a:p>
        </p:txBody>
      </p:sp>
    </p:spTree>
    <p:extLst>
      <p:ext uri="{BB962C8B-B14F-4D97-AF65-F5344CB8AC3E}">
        <p14:creationId xmlns:p14="http://schemas.microsoft.com/office/powerpoint/2010/main" val="28006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77937" y="475699"/>
            <a:ext cx="7062693" cy="980239"/>
          </a:xfrm>
        </p:spPr>
        <p:txBody>
          <a:bodyPr/>
          <a:lstStyle/>
          <a:p>
            <a:r>
              <a:rPr lang="en-US" sz="2000" b="1" smtClean="0">
                <a:solidFill>
                  <a:srgbClr val="FF0000"/>
                </a:solidFill>
              </a:rPr>
              <a:t>Introduction</a:t>
            </a:r>
            <a:r>
              <a:rPr lang="en-US" smtClean="0"/>
              <a:t> </a:t>
            </a:r>
            <a:endParaRPr lang="en-US" dirty="0"/>
          </a:p>
        </p:txBody>
      </p:sp>
      <p:sp>
        <p:nvSpPr>
          <p:cNvPr id="3" name="Text Placeholder 2"/>
          <p:cNvSpPr>
            <a:spLocks noGrp="1"/>
          </p:cNvSpPr>
          <p:nvPr>
            <p:ph type="body" sz="quarter" idx="11"/>
          </p:nvPr>
        </p:nvSpPr>
        <p:spPr>
          <a:xfrm>
            <a:off x="550416" y="1367161"/>
            <a:ext cx="10147176" cy="3754309"/>
          </a:xfrm>
        </p:spPr>
        <p:txBody>
          <a:bodyPr/>
          <a:lstStyle/>
          <a:p>
            <a:r>
              <a:rPr lang="en-US" sz="2000" dirty="0" smtClean="0"/>
              <a:t>The Uganda Red Cross Society (URCS) is actively involved in leveraging data and digital products to enhance the speed and quality of delivering humanitarian assistance to communities in need. </a:t>
            </a:r>
          </a:p>
          <a:p>
            <a:r>
              <a:rPr lang="en-US" sz="2000" dirty="0" smtClean="0"/>
              <a:t>The data and digital activities need to be implemented under the thematic areas of Community Engagement and Accountability (CEA).</a:t>
            </a:r>
          </a:p>
          <a:p>
            <a:endParaRPr lang="en-US" sz="2000" dirty="0" smtClean="0"/>
          </a:p>
          <a:p>
            <a:r>
              <a:rPr lang="en-US" sz="2000" dirty="0" smtClean="0"/>
              <a:t>URCS on the hand has lately adopted the Essential Themes where the other two themes of Protection Gender and Inclusion (PGI) and Safer Access Framework (SAF) are now systematically integrated as a trio in the running PPP project activities.</a:t>
            </a:r>
          </a:p>
          <a:p>
            <a:endParaRPr lang="en-US" dirty="0"/>
          </a:p>
        </p:txBody>
      </p:sp>
      <p:pic>
        <p:nvPicPr>
          <p:cNvPr id="8" name="Picture 3"/>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0992035" y="-56961"/>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image1.png"/>
          <p:cNvPicPr/>
          <p:nvPr/>
        </p:nvPicPr>
        <p:blipFill>
          <a:blip r:embed="rId3"/>
          <a:srcRect/>
          <a:stretch>
            <a:fillRect/>
          </a:stretch>
        </p:blipFill>
        <p:spPr>
          <a:xfrm>
            <a:off x="11236510" y="5301182"/>
            <a:ext cx="838200" cy="831850"/>
          </a:xfrm>
          <a:prstGeom prst="rect">
            <a:avLst/>
          </a:prstGeom>
        </p:spPr>
      </p:pic>
    </p:spTree>
    <p:extLst>
      <p:ext uri="{BB962C8B-B14F-4D97-AF65-F5344CB8AC3E}">
        <p14:creationId xmlns:p14="http://schemas.microsoft.com/office/powerpoint/2010/main" val="405415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1D5F-3B46-C1EF-06E5-348DD0A5AE09}"/>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160501CD-7E92-9CB2-BEF6-BF902EF4ECBA}"/>
              </a:ext>
            </a:extLst>
          </p:cNvPr>
          <p:cNvSpPr/>
          <p:nvPr/>
        </p:nvSpPr>
        <p:spPr>
          <a:xfrm>
            <a:off x="3425425" y="1208315"/>
            <a:ext cx="6547303" cy="4103914"/>
          </a:xfrm>
          <a:prstGeom prst="rect">
            <a:avLst/>
          </a:prstGeom>
          <a:solidFill>
            <a:srgbClr val="CFD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Open Sans"/>
              <a:ea typeface="+mn-ea"/>
              <a:cs typeface="+mn-cs"/>
            </a:endParaRPr>
          </a:p>
        </p:txBody>
      </p:sp>
      <p:sp>
        <p:nvSpPr>
          <p:cNvPr id="5" name="Rechthoek 4">
            <a:extLst>
              <a:ext uri="{FF2B5EF4-FFF2-40B4-BE49-F238E27FC236}">
                <a16:creationId xmlns:a16="http://schemas.microsoft.com/office/drawing/2014/main" id="{414AB465-BBFA-C6FA-6C01-4671E7F92714}"/>
              </a:ext>
            </a:extLst>
          </p:cNvPr>
          <p:cNvSpPr/>
          <p:nvPr/>
        </p:nvSpPr>
        <p:spPr>
          <a:xfrm>
            <a:off x="2270567" y="2010837"/>
            <a:ext cx="8863463" cy="2471737"/>
          </a:xfrm>
          <a:prstGeom prst="rect">
            <a:avLst/>
          </a:prstGeom>
          <a:solidFill>
            <a:srgbClr val="002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Open Sans"/>
              <a:ea typeface="+mn-ea"/>
              <a:cs typeface="+mn-cs"/>
            </a:endParaRPr>
          </a:p>
        </p:txBody>
      </p:sp>
      <p:sp>
        <p:nvSpPr>
          <p:cNvPr id="6" name="Tekstvak 5">
            <a:extLst>
              <a:ext uri="{FF2B5EF4-FFF2-40B4-BE49-F238E27FC236}">
                <a16:creationId xmlns:a16="http://schemas.microsoft.com/office/drawing/2014/main" id="{3CF0C302-8CBE-78C2-5CDF-46CF5A0F9C81}"/>
              </a:ext>
            </a:extLst>
          </p:cNvPr>
          <p:cNvSpPr txBox="1"/>
          <p:nvPr/>
        </p:nvSpPr>
        <p:spPr>
          <a:xfrm>
            <a:off x="2702561" y="2136887"/>
            <a:ext cx="816457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err="1">
                <a:ln>
                  <a:noFill/>
                </a:ln>
                <a:solidFill>
                  <a:prstClr val="white"/>
                </a:solidFill>
                <a:effectLst/>
                <a:uLnTx/>
                <a:uFillTx/>
                <a:latin typeface="Open Sans"/>
                <a:ea typeface="+mn-ea"/>
                <a:cs typeface="+mn-cs"/>
              </a:rPr>
              <a:t>Objective</a:t>
            </a:r>
            <a:r>
              <a:rPr kumimoji="0" lang="nl-NL" sz="2800" b="1" i="0" u="none" strike="noStrike" kern="1200" cap="none" spc="0" normalizeH="0" baseline="0" noProof="0" dirty="0">
                <a:ln>
                  <a:noFill/>
                </a:ln>
                <a:solidFill>
                  <a:prstClr val="white"/>
                </a:solidFill>
                <a:effectLst/>
                <a:uLnTx/>
                <a:uFillTx/>
                <a:latin typeface="Open Sans"/>
                <a:ea typeface="+mn-ea"/>
                <a:cs typeface="+mn-cs"/>
              </a:rPr>
              <a:t>: </a:t>
            </a:r>
            <a:r>
              <a:rPr kumimoji="0" lang="nl-NL" sz="2800" b="0" i="0" u="none" strike="noStrike" kern="1200" cap="none" spc="0" normalizeH="0" baseline="0" noProof="0" dirty="0">
                <a:ln>
                  <a:noFill/>
                </a:ln>
                <a:solidFill>
                  <a:prstClr val="white"/>
                </a:solidFill>
                <a:effectLst/>
                <a:uLnTx/>
                <a:uFillTx/>
                <a:latin typeface="Open Sans"/>
                <a:ea typeface="+mn-ea"/>
                <a:cs typeface="+mn-cs"/>
              </a:rPr>
              <a:t/>
            </a:r>
            <a:br>
              <a:rPr kumimoji="0" lang="nl-NL" sz="2800" b="0" i="0" u="none" strike="noStrike" kern="1200" cap="none" spc="0" normalizeH="0" baseline="0" noProof="0" dirty="0">
                <a:ln>
                  <a:noFill/>
                </a:ln>
                <a:solidFill>
                  <a:prstClr val="white"/>
                </a:solidFill>
                <a:effectLst/>
                <a:uLnTx/>
                <a:uFillTx/>
                <a:latin typeface="Open Sans"/>
                <a:ea typeface="+mn-ea"/>
                <a:cs typeface="+mn-cs"/>
              </a:rPr>
            </a:br>
            <a:endParaRPr kumimoji="0" lang="nl-NL" sz="2800" b="0" i="0" u="none" strike="noStrike" kern="1200" cap="none" spc="0" normalizeH="0" baseline="0" noProof="0" dirty="0">
              <a:ln>
                <a:noFill/>
              </a:ln>
              <a:solidFill>
                <a:prstClr val="white"/>
              </a:solidFill>
              <a:effectLst/>
              <a:uLnTx/>
              <a:uFillTx/>
              <a:latin typeface="Open Sans"/>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nl-NL" sz="2800" dirty="0">
                <a:solidFill>
                  <a:prstClr val="white"/>
                </a:solidFill>
                <a:latin typeface="Open Sans"/>
              </a:rPr>
              <a:t>Present outline </a:t>
            </a:r>
            <a:r>
              <a:rPr lang="nl-NL" sz="2800" dirty="0" smtClean="0">
                <a:solidFill>
                  <a:prstClr val="white"/>
                </a:solidFill>
                <a:latin typeface="Open Sans"/>
              </a:rPr>
              <a:t>Digital </a:t>
            </a:r>
            <a:r>
              <a:rPr lang="nl-NL" sz="2800" dirty="0">
                <a:solidFill>
                  <a:prstClr val="white"/>
                </a:solidFill>
                <a:latin typeface="Open Sans"/>
              </a:rPr>
              <a:t>F</a:t>
            </a:r>
            <a:r>
              <a:rPr lang="nl-NL" sz="2800" dirty="0" smtClean="0">
                <a:solidFill>
                  <a:prstClr val="white"/>
                </a:solidFill>
                <a:latin typeface="Open Sans"/>
              </a:rPr>
              <a:t>eedback Mechanism</a:t>
            </a:r>
            <a:endParaRPr lang="nl-NL" sz="2800" dirty="0">
              <a:solidFill>
                <a:prstClr val="white"/>
              </a:solidFill>
              <a:latin typeface="Open San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nl-NL" sz="2800" dirty="0" err="1">
                <a:solidFill>
                  <a:prstClr val="white"/>
                </a:solidFill>
                <a:latin typeface="Open Sans"/>
              </a:rPr>
              <a:t>Discuss</a:t>
            </a:r>
            <a:r>
              <a:rPr lang="nl-NL" sz="2800" dirty="0">
                <a:solidFill>
                  <a:prstClr val="white"/>
                </a:solidFill>
                <a:latin typeface="Open Sans"/>
              </a:rPr>
              <a:t> </a:t>
            </a:r>
            <a:r>
              <a:rPr lang="nl-NL" sz="2800" dirty="0" err="1">
                <a:solidFill>
                  <a:prstClr val="white"/>
                </a:solidFill>
                <a:latin typeface="Open Sans"/>
              </a:rPr>
              <a:t>potential</a:t>
            </a:r>
            <a:r>
              <a:rPr lang="nl-NL" sz="2800" dirty="0">
                <a:solidFill>
                  <a:prstClr val="white"/>
                </a:solidFill>
                <a:latin typeface="Open Sans"/>
              </a:rPr>
              <a:t> of mainstreaming </a:t>
            </a:r>
            <a:r>
              <a:rPr lang="nl-NL" sz="2800" dirty="0" err="1">
                <a:solidFill>
                  <a:prstClr val="white"/>
                </a:solidFill>
                <a:latin typeface="Open Sans"/>
              </a:rPr>
              <a:t>within</a:t>
            </a:r>
            <a:r>
              <a:rPr lang="nl-NL" sz="2800" dirty="0">
                <a:solidFill>
                  <a:prstClr val="white"/>
                </a:solidFill>
                <a:latin typeface="Open Sans"/>
              </a:rPr>
              <a:t> URCS</a:t>
            </a:r>
            <a:r>
              <a:rPr kumimoji="0" lang="nl-NL" sz="2800" b="0" i="0" u="none" strike="noStrike" kern="1200" cap="none" spc="0" normalizeH="0" baseline="0" noProof="0" dirty="0">
                <a:ln>
                  <a:noFill/>
                </a:ln>
                <a:solidFill>
                  <a:prstClr val="white"/>
                </a:solidFill>
                <a:effectLst/>
                <a:uLnTx/>
                <a:uFillTx/>
                <a:latin typeface="Open Sans"/>
                <a:ea typeface="+mn-ea"/>
                <a:cs typeface="+mn-cs"/>
              </a:rPr>
              <a:t> </a:t>
            </a:r>
          </a:p>
        </p:txBody>
      </p:sp>
      <p:pic>
        <p:nvPicPr>
          <p:cNvPr id="7" name="Picture 3"/>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0636928" y="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itle 2"/>
          <p:cNvSpPr txBox="1">
            <a:spLocks/>
          </p:cNvSpPr>
          <p:nvPr/>
        </p:nvSpPr>
        <p:spPr>
          <a:xfrm>
            <a:off x="2263775" y="1935163"/>
            <a:ext cx="5203825" cy="754062"/>
          </a:xfrm>
          <a:prstGeom prst="rect">
            <a:avLst/>
          </a:prstGeom>
        </p:spPr>
        <p:txBody>
          <a:bodyPr anchor="b"/>
          <a:lstStyle>
            <a:lvl1pPr algn="l" defTabSz="914400" rtl="0" eaLnBrk="1" latinLnBrk="0" hangingPunct="1">
              <a:lnSpc>
                <a:spcPct val="90000"/>
              </a:lnSpc>
              <a:spcBef>
                <a:spcPct val="0"/>
              </a:spcBef>
              <a:buNone/>
              <a:defRPr sz="3200" kern="1200">
                <a:solidFill>
                  <a:srgbClr val="00214D"/>
                </a:solidFill>
                <a:latin typeface="Montserrat SemiBold" panose="00000700000000000000" pitchFamily="2" charset="0"/>
                <a:ea typeface="+mj-ea"/>
                <a:cs typeface="+mj-cs"/>
              </a:defRPr>
            </a:lvl1pPr>
          </a:lstStyle>
          <a:p>
            <a:r>
              <a:rPr lang="en-US" altLang="en-US" sz="2800" dirty="0" smtClean="0"/>
              <a:t> </a:t>
            </a:r>
            <a:endParaRPr lang="en-US" altLang="en-US" sz="2800" b="1" dirty="0" smtClean="0"/>
          </a:p>
        </p:txBody>
      </p:sp>
    </p:spTree>
    <p:extLst>
      <p:ext uri="{BB962C8B-B14F-4D97-AF65-F5344CB8AC3E}">
        <p14:creationId xmlns:p14="http://schemas.microsoft.com/office/powerpoint/2010/main" val="229558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231F0-7C70-6787-FCEB-8BDC39451F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89AD64-8D21-8CEE-E4EF-07712029CEE0}"/>
              </a:ext>
            </a:extLst>
          </p:cNvPr>
          <p:cNvSpPr>
            <a:spLocks noGrp="1"/>
          </p:cNvSpPr>
          <p:nvPr>
            <p:ph type="ctrTitle"/>
          </p:nvPr>
        </p:nvSpPr>
        <p:spPr>
          <a:xfrm>
            <a:off x="1492112" y="614370"/>
            <a:ext cx="10776087" cy="370811"/>
          </a:xfrm>
        </p:spPr>
        <p:txBody>
          <a:bodyPr lIns="91440" tIns="45720" rIns="91440" bIns="45720" anchor="b"/>
          <a:lstStyle/>
          <a:p>
            <a:r>
              <a:rPr lang="nl-NL" b="1" dirty="0" err="1">
                <a:solidFill>
                  <a:srgbClr val="FF0000"/>
                </a:solidFill>
                <a:latin typeface="Montserrat SemiBold"/>
              </a:rPr>
              <a:t>Why</a:t>
            </a:r>
            <a:r>
              <a:rPr lang="nl-NL" b="1" dirty="0">
                <a:solidFill>
                  <a:srgbClr val="FF0000"/>
                </a:solidFill>
                <a:latin typeface="Montserrat SemiBold"/>
              </a:rPr>
              <a:t> a digital community feedback </a:t>
            </a:r>
            <a:r>
              <a:rPr lang="nl-NL" b="1" dirty="0" err="1">
                <a:solidFill>
                  <a:srgbClr val="FF0000"/>
                </a:solidFill>
                <a:latin typeface="Montserrat SemiBold"/>
              </a:rPr>
              <a:t>mechanism</a:t>
            </a:r>
            <a:r>
              <a:rPr lang="nl-NL" b="1" dirty="0">
                <a:solidFill>
                  <a:srgbClr val="FF0000"/>
                </a:solidFill>
                <a:latin typeface="Montserrat SemiBold"/>
              </a:rPr>
              <a:t>? </a:t>
            </a:r>
          </a:p>
        </p:txBody>
      </p:sp>
      <p:sp>
        <p:nvSpPr>
          <p:cNvPr id="5" name="Tekstvak 4">
            <a:extLst>
              <a:ext uri="{FF2B5EF4-FFF2-40B4-BE49-F238E27FC236}">
                <a16:creationId xmlns:a16="http://schemas.microsoft.com/office/drawing/2014/main" id="{D7166C22-8E6F-315E-26A9-74D771B5C149}"/>
              </a:ext>
            </a:extLst>
          </p:cNvPr>
          <p:cNvSpPr txBox="1"/>
          <p:nvPr/>
        </p:nvSpPr>
        <p:spPr>
          <a:xfrm>
            <a:off x="1492113" y="1607457"/>
            <a:ext cx="10226852" cy="38472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2000" b="1" dirty="0">
                <a:solidFill>
                  <a:prstClr val="black"/>
                </a:solidFill>
                <a:latin typeface="Open Sans"/>
                <a:ea typeface="Open Sans"/>
                <a:cs typeface="Open Sans"/>
              </a:rPr>
              <a:t>Cross cutting</a:t>
            </a:r>
          </a:p>
          <a:p>
            <a:pPr marL="285750" indent="-285750">
              <a:buFont typeface="Arial" panose="020B0604020202020204" pitchFamily="34" charset="0"/>
              <a:buChar char="•"/>
              <a:defRPr/>
            </a:pPr>
            <a:r>
              <a:rPr lang="en-US" sz="2000" dirty="0">
                <a:solidFill>
                  <a:prstClr val="black"/>
                </a:solidFill>
                <a:latin typeface="Open Sans"/>
                <a:ea typeface="Open Sans"/>
                <a:cs typeface="Open Sans"/>
              </a:rPr>
              <a:t>One feedback mechanism for all projects, activities and emergencies</a:t>
            </a:r>
          </a:p>
          <a:p>
            <a:pPr marL="285750" indent="-285750">
              <a:buFont typeface="Arial" panose="020B0604020202020204" pitchFamily="34" charset="0"/>
              <a:buChar char="•"/>
              <a:defRPr/>
            </a:pPr>
            <a:r>
              <a:rPr lang="en-US" sz="2000" dirty="0">
                <a:solidFill>
                  <a:prstClr val="black"/>
                </a:solidFill>
                <a:latin typeface="Open Sans"/>
                <a:ea typeface="Open Sans"/>
                <a:cs typeface="Open Sans"/>
              </a:rPr>
              <a:t>One central place for multiple feedback channels</a:t>
            </a:r>
          </a:p>
          <a:p>
            <a:pPr marL="285750" indent="-285750">
              <a:buFont typeface="Arial" panose="020B0604020202020204" pitchFamily="34" charset="0"/>
              <a:buChar char="•"/>
              <a:defRPr/>
            </a:pPr>
            <a:endParaRPr lang="en-US" sz="2000" dirty="0">
              <a:solidFill>
                <a:prstClr val="black"/>
              </a:solidFill>
              <a:latin typeface="Open Sans"/>
              <a:ea typeface="Open Sans"/>
              <a:cs typeface="Open Sans"/>
            </a:endParaRPr>
          </a:p>
          <a:p>
            <a:pPr marL="285750" indent="-285750">
              <a:buFont typeface="Arial" panose="020B0604020202020204" pitchFamily="34" charset="0"/>
              <a:buChar char="•"/>
              <a:defRPr/>
            </a:pPr>
            <a:r>
              <a:rPr lang="en-US" sz="2000" b="1" dirty="0">
                <a:solidFill>
                  <a:prstClr val="black"/>
                </a:solidFill>
                <a:latin typeface="Open Sans"/>
                <a:ea typeface="Open Sans"/>
                <a:cs typeface="Open Sans"/>
              </a:rPr>
              <a:t>Closing the loop</a:t>
            </a:r>
          </a:p>
          <a:p>
            <a:pPr marL="285750" indent="-285750">
              <a:buFont typeface="Arial" panose="020B0604020202020204" pitchFamily="34" charset="0"/>
              <a:buChar char="•"/>
              <a:defRPr/>
            </a:pPr>
            <a:r>
              <a:rPr lang="en-US" sz="2000" dirty="0">
                <a:solidFill>
                  <a:prstClr val="black"/>
                </a:solidFill>
                <a:latin typeface="Open Sans"/>
                <a:ea typeface="Open Sans"/>
                <a:cs typeface="Open Sans"/>
              </a:rPr>
              <a:t>More efficient process for answering feedback</a:t>
            </a:r>
          </a:p>
          <a:p>
            <a:pPr marL="285750" indent="-285750">
              <a:buFont typeface="Arial" panose="020B0604020202020204" pitchFamily="34" charset="0"/>
              <a:buChar char="•"/>
              <a:defRPr/>
            </a:pPr>
            <a:r>
              <a:rPr lang="en-US" sz="2000" dirty="0">
                <a:solidFill>
                  <a:prstClr val="black"/>
                </a:solidFill>
                <a:latin typeface="Open Sans"/>
                <a:ea typeface="Open Sans"/>
                <a:cs typeface="Open Sans"/>
              </a:rPr>
              <a:t>More insight into feedback data, making it easier to report and act on feedback</a:t>
            </a:r>
          </a:p>
          <a:p>
            <a:pPr marL="285750" indent="-285750">
              <a:buFont typeface="Arial" panose="020B0604020202020204" pitchFamily="34" charset="0"/>
              <a:buChar char="•"/>
              <a:defRPr/>
            </a:pPr>
            <a:endParaRPr lang="en-US" sz="2000" dirty="0">
              <a:solidFill>
                <a:prstClr val="black"/>
              </a:solidFill>
              <a:latin typeface="Open Sans"/>
              <a:ea typeface="Open Sans"/>
              <a:cs typeface="Open Sans"/>
            </a:endParaRPr>
          </a:p>
          <a:p>
            <a:pPr marL="285750" indent="-285750">
              <a:buFont typeface="Arial" panose="020B0604020202020204" pitchFamily="34" charset="0"/>
              <a:buChar char="•"/>
              <a:defRPr/>
            </a:pPr>
            <a:r>
              <a:rPr lang="en-US" sz="2000" b="1" dirty="0">
                <a:solidFill>
                  <a:prstClr val="black"/>
                </a:solidFill>
                <a:latin typeface="Open Sans"/>
                <a:ea typeface="Open Sans"/>
                <a:cs typeface="Open Sans"/>
              </a:rPr>
              <a:t>Opportunities for scale</a:t>
            </a:r>
          </a:p>
          <a:p>
            <a:pPr marL="285750" indent="-285750">
              <a:buFont typeface="Arial" panose="020B0604020202020204" pitchFamily="34" charset="0"/>
              <a:buChar char="•"/>
              <a:defRPr/>
            </a:pPr>
            <a:r>
              <a:rPr lang="en-US" sz="2000" dirty="0">
                <a:solidFill>
                  <a:prstClr val="black"/>
                </a:solidFill>
                <a:latin typeface="Open Sans"/>
                <a:ea typeface="Open Sans"/>
                <a:cs typeface="Open Sans"/>
              </a:rPr>
              <a:t>Possible to integrate with other (digital) channels</a:t>
            </a:r>
            <a:endParaRPr lang="en-US" sz="2000" b="0" i="0" u="none" strike="noStrike" kern="1200" cap="none" spc="0" normalizeH="0" baseline="0" noProof="0" dirty="0">
              <a:ln>
                <a:noFill/>
              </a:ln>
              <a:solidFill>
                <a:prstClr val="black"/>
              </a:solidFill>
              <a:effectLst/>
              <a:uLnTx/>
              <a:uFillTx/>
              <a:latin typeface="Open Sans"/>
              <a:ea typeface="Open Sans"/>
              <a:cs typeface="Open Sans"/>
            </a:endParaRPr>
          </a:p>
          <a:p>
            <a:pPr marL="285750" indent="-285750">
              <a:buFont typeface="Arial" panose="020B0604020202020204" pitchFamily="34" charset="0"/>
              <a:buChar char="•"/>
              <a:defRPr/>
            </a:pPr>
            <a:r>
              <a:rPr lang="en-US" sz="2000" dirty="0">
                <a:solidFill>
                  <a:prstClr val="black"/>
                </a:solidFill>
                <a:latin typeface="Open Sans"/>
                <a:ea typeface="Open Sans"/>
                <a:cs typeface="Open Sans"/>
              </a:rPr>
              <a:t>Easy to scale up/down based on needs</a:t>
            </a:r>
            <a:endParaRPr lang="en-US" sz="2000" b="0" i="0" u="none" strike="noStrike" kern="1200" cap="none" spc="0" normalizeH="0" baseline="0" noProof="0" dirty="0">
              <a:ln>
                <a:noFill/>
              </a:ln>
              <a:solidFill>
                <a:prstClr val="black"/>
              </a:solidFill>
              <a:effectLst/>
              <a:uLnTx/>
              <a:uFillTx/>
              <a:latin typeface="Open Sans"/>
              <a:ea typeface="Open Sans"/>
              <a:cs typeface="Open Sans"/>
            </a:endParaRPr>
          </a:p>
          <a:p>
            <a:pPr marL="285750" indent="-285750">
              <a:buFont typeface="Arial" panose="020B0604020202020204" pitchFamily="34" charset="0"/>
              <a:buChar char="•"/>
              <a:defRPr/>
            </a:pPr>
            <a:endParaRPr lang="nl-NL" sz="2400" dirty="0">
              <a:solidFill>
                <a:prstClr val="black"/>
              </a:solidFill>
              <a:latin typeface="Open Sans"/>
              <a:ea typeface="Open Sans"/>
              <a:cs typeface="Open Sans"/>
            </a:endParaRPr>
          </a:p>
        </p:txBody>
      </p:sp>
      <p:pic>
        <p:nvPicPr>
          <p:cNvPr id="4" name="Picture 3"/>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0864850" y="-30003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40639353"/>
      </p:ext>
    </p:extLst>
  </p:cSld>
  <p:clrMapOvr>
    <a:masterClrMapping/>
  </p:clrMapOvr>
  <p:extLst mod="1">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8A8F9-DD67-C8FE-7C2C-859722A25598}"/>
              </a:ext>
            </a:extLst>
          </p:cNvPr>
          <p:cNvSpPr>
            <a:spLocks noGrp="1"/>
          </p:cNvSpPr>
          <p:nvPr>
            <p:ph type="ctrTitle"/>
          </p:nvPr>
        </p:nvSpPr>
        <p:spPr>
          <a:xfrm>
            <a:off x="1226979" y="592598"/>
            <a:ext cx="10221662" cy="370811"/>
          </a:xfrm>
        </p:spPr>
        <p:txBody>
          <a:bodyPr/>
          <a:lstStyle/>
          <a:p>
            <a:r>
              <a:rPr lang="nl-NL" b="1" dirty="0">
                <a:solidFill>
                  <a:srgbClr val="FF0000"/>
                </a:solidFill>
              </a:rPr>
              <a:t>R</a:t>
            </a:r>
            <a:r>
              <a:rPr lang="nl-NL" b="1" dirty="0" smtClean="0">
                <a:solidFill>
                  <a:srgbClr val="FF0000"/>
                </a:solidFill>
              </a:rPr>
              <a:t>ational</a:t>
            </a:r>
            <a:endParaRPr lang="nl-NL" dirty="0"/>
          </a:p>
        </p:txBody>
      </p:sp>
      <p:sp>
        <p:nvSpPr>
          <p:cNvPr id="5" name="Tekstvak 4">
            <a:extLst>
              <a:ext uri="{FF2B5EF4-FFF2-40B4-BE49-F238E27FC236}">
                <a16:creationId xmlns:a16="http://schemas.microsoft.com/office/drawing/2014/main" id="{5277DDD0-E366-6088-12C3-70FFF306AA64}"/>
              </a:ext>
            </a:extLst>
          </p:cNvPr>
          <p:cNvSpPr txBox="1"/>
          <p:nvPr/>
        </p:nvSpPr>
        <p:spPr>
          <a:xfrm>
            <a:off x="1226978" y="1132114"/>
            <a:ext cx="10564972" cy="40318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1" i="0" u="none" strike="noStrike" kern="1200" cap="none" spc="0" normalizeH="0" baseline="0" noProof="0" dirty="0">
                <a:ln>
                  <a:noFill/>
                </a:ln>
                <a:solidFill>
                  <a:prstClr val="black"/>
                </a:solidFill>
                <a:effectLst/>
                <a:uLnTx/>
                <a:uFillTx/>
                <a:latin typeface="Open Sans"/>
                <a:ea typeface="+mn-ea"/>
                <a:cs typeface="+mn-cs"/>
              </a:rPr>
              <a:t>URCS 5-year </a:t>
            </a:r>
            <a:r>
              <a:rPr kumimoji="0" lang="nl-NL" sz="2000" b="1" i="0" u="none" strike="noStrike" kern="1200" cap="none" spc="0" normalizeH="0" baseline="0" noProof="0" dirty="0" err="1">
                <a:ln>
                  <a:noFill/>
                </a:ln>
                <a:solidFill>
                  <a:prstClr val="black"/>
                </a:solidFill>
                <a:effectLst/>
                <a:uLnTx/>
                <a:uFillTx/>
                <a:latin typeface="Open Sans"/>
                <a:ea typeface="+mn-ea"/>
                <a:cs typeface="+mn-cs"/>
              </a:rPr>
              <a:t>strategy</a:t>
            </a:r>
            <a:r>
              <a:rPr kumimoji="0" lang="nl-NL" sz="2000" b="1" i="0" u="none" strike="noStrike" kern="1200" cap="none" spc="0" normalizeH="0" baseline="0" noProof="0" dirty="0">
                <a:ln>
                  <a:noFill/>
                </a:ln>
                <a:solidFill>
                  <a:prstClr val="black"/>
                </a:solidFill>
                <a:effectLst/>
                <a:uLnTx/>
                <a:uFillTx/>
                <a:latin typeface="Open Sans"/>
                <a:ea typeface="+mn-ea"/>
                <a:cs typeface="+mn-cs"/>
              </a:rPr>
              <a:t>:</a:t>
            </a:r>
            <a:r>
              <a:rPr kumimoji="0" lang="nl-NL" sz="2000" b="0" i="0" u="none" strike="noStrike" kern="1200" cap="none" spc="0" normalizeH="0" baseline="0" noProof="0" dirty="0">
                <a:ln>
                  <a:noFill/>
                </a:ln>
                <a:solidFill>
                  <a:prstClr val="black"/>
                </a:solidFill>
                <a:effectLst/>
                <a:uLnTx/>
                <a:uFillTx/>
                <a:latin typeface="Open Sans"/>
                <a:ea typeface="+mn-ea"/>
                <a:cs typeface="+mn-cs"/>
              </a:rPr>
              <a:t> </a:t>
            </a:r>
            <a:r>
              <a:rPr kumimoji="0" lang="nl-NL" sz="2000" b="0" i="0" u="none" strike="noStrike" kern="1200" cap="none" spc="0" normalizeH="0" baseline="0" noProof="0" dirty="0" err="1">
                <a:ln>
                  <a:noFill/>
                </a:ln>
                <a:solidFill>
                  <a:prstClr val="black"/>
                </a:solidFill>
                <a:effectLst/>
                <a:uLnTx/>
                <a:uFillTx/>
                <a:latin typeface="Open Sans"/>
                <a:ea typeface="+mn-ea"/>
                <a:cs typeface="+mn-cs"/>
              </a:rPr>
              <a:t>Linked</a:t>
            </a:r>
            <a:r>
              <a:rPr kumimoji="0" lang="nl-NL" sz="2000" b="0" i="0" u="none" strike="noStrike" kern="1200" cap="none" spc="0" normalizeH="0" baseline="0" noProof="0" dirty="0">
                <a:ln>
                  <a:noFill/>
                </a:ln>
                <a:solidFill>
                  <a:prstClr val="black"/>
                </a:solidFill>
                <a:effectLst/>
                <a:uLnTx/>
                <a:uFillTx/>
                <a:latin typeface="Open Sans"/>
                <a:ea typeface="+mn-ea"/>
                <a:cs typeface="+mn-cs"/>
              </a:rPr>
              <a:t> </a:t>
            </a:r>
            <a:r>
              <a:rPr kumimoji="0" lang="nl-NL" sz="2000" b="0" i="0" u="none" strike="noStrike" kern="1200" cap="none" spc="0" normalizeH="0" baseline="0" noProof="0" dirty="0" err="1">
                <a:ln>
                  <a:noFill/>
                </a:ln>
                <a:solidFill>
                  <a:prstClr val="black"/>
                </a:solidFill>
                <a:effectLst/>
                <a:uLnTx/>
                <a:uFillTx/>
                <a:latin typeface="Open Sans"/>
                <a:ea typeface="+mn-ea"/>
                <a:cs typeface="+mn-cs"/>
              </a:rPr>
              <a:t>to</a:t>
            </a:r>
            <a:r>
              <a:rPr kumimoji="0" lang="nl-NL" sz="2000" b="0" i="0" u="none" strike="noStrike" kern="1200" cap="none" spc="0" normalizeH="0" baseline="0" noProof="0" dirty="0">
                <a:ln>
                  <a:noFill/>
                </a:ln>
                <a:solidFill>
                  <a:prstClr val="black"/>
                </a:solidFill>
                <a:effectLst/>
                <a:uLnTx/>
                <a:uFillTx/>
                <a:latin typeface="Open Sans"/>
                <a:ea typeface="+mn-ea"/>
                <a:cs typeface="+mn-cs"/>
              </a:rPr>
              <a:t> URCS </a:t>
            </a:r>
            <a:r>
              <a:rPr kumimoji="0" lang="nl-NL" sz="2000" b="0" i="0" u="none" strike="noStrike" kern="1200" cap="none" spc="0" normalizeH="0" baseline="0" noProof="0" dirty="0" err="1">
                <a:ln>
                  <a:noFill/>
                </a:ln>
                <a:solidFill>
                  <a:prstClr val="black"/>
                </a:solidFill>
                <a:effectLst/>
                <a:uLnTx/>
                <a:uFillTx/>
                <a:latin typeface="Open Sans"/>
                <a:ea typeface="+mn-ea"/>
                <a:cs typeface="+mn-cs"/>
              </a:rPr>
              <a:t>strategic</a:t>
            </a:r>
            <a:r>
              <a:rPr kumimoji="0" lang="nl-NL" sz="2000" b="0" i="0" u="none" strike="noStrike" kern="1200" cap="none" spc="0" normalizeH="0" baseline="0" noProof="0" dirty="0">
                <a:ln>
                  <a:noFill/>
                </a:ln>
                <a:solidFill>
                  <a:prstClr val="black"/>
                </a:solidFill>
                <a:effectLst/>
                <a:uLnTx/>
                <a:uFillTx/>
                <a:latin typeface="Open Sans"/>
                <a:ea typeface="+mn-ea"/>
                <a:cs typeface="+mn-cs"/>
              </a:rPr>
              <a:t> priority</a:t>
            </a:r>
            <a:r>
              <a:rPr lang="nl-NL" sz="2000" dirty="0">
                <a:solidFill>
                  <a:prstClr val="black"/>
                </a:solidFill>
                <a:latin typeface="Open Sans"/>
              </a:rPr>
              <a:t> of ‘</a:t>
            </a:r>
            <a:r>
              <a:rPr kumimoji="0" lang="en-US" sz="2000" b="0" i="1" u="none" strike="noStrike" kern="1200" cap="none" spc="0" normalizeH="0" baseline="0" noProof="0" dirty="0">
                <a:ln>
                  <a:noFill/>
                </a:ln>
                <a:solidFill>
                  <a:prstClr val="black"/>
                </a:solidFill>
                <a:effectLst/>
                <a:uLnTx/>
                <a:uFillTx/>
                <a:latin typeface="Open Sans"/>
                <a:ea typeface="+mn-ea"/>
                <a:cs typeface="+mn-cs"/>
              </a:rPr>
              <a:t>Implementation of efficient mechanisms that support quality programming’</a:t>
            </a:r>
            <a:endParaRPr kumimoji="0" lang="en-US" sz="2000" b="1" i="1" u="none" strike="noStrike" kern="1200" cap="none" spc="0" normalizeH="0" baseline="0" noProof="0" dirty="0">
              <a:ln>
                <a:noFill/>
              </a:ln>
              <a:solidFill>
                <a:prstClr val="black"/>
              </a:solidFill>
              <a:effectLst/>
              <a:uLnTx/>
              <a:uFillTx/>
              <a:latin typeface="Open Sans"/>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prstClr val="black"/>
                </a:solidFill>
                <a:effectLst/>
                <a:uLnTx/>
                <a:uFillTx/>
                <a:latin typeface="Open Sans"/>
                <a:ea typeface="+mn-ea"/>
                <a:cs typeface="+mn-cs"/>
              </a:rPr>
              <a:t>Improve the quality of engagement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prstClr val="black"/>
                </a:solidFill>
                <a:effectLst/>
                <a:uLnTx/>
                <a:uFillTx/>
                <a:latin typeface="Open Sans"/>
                <a:ea typeface="+mn-ea"/>
                <a:cs typeface="+mn-cs"/>
              </a:rPr>
              <a:t>Strengthen the PMER function of the National Society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solidFill>
                  <a:prstClr val="black"/>
                </a:solidFill>
                <a:effectLst/>
                <a:uLnTx/>
                <a:uFillTx/>
                <a:latin typeface="Open Sans"/>
                <a:ea typeface="+mn-ea"/>
                <a:cs typeface="+mn-cs"/>
              </a:rPr>
              <a:t>Strengthen Information Management across all levels in the organization</a:t>
            </a:r>
          </a:p>
          <a:p>
            <a:pPr marR="0" lvl="1" algn="l" defTabSz="914400" rtl="0" eaLnBrk="1" fontAlgn="auto" latinLnBrk="0" hangingPunct="1">
              <a:lnSpc>
                <a:spcPct val="100000"/>
              </a:lnSpc>
              <a:spcBef>
                <a:spcPts val="0"/>
              </a:spcBef>
              <a:spcAft>
                <a:spcPts val="0"/>
              </a:spcAft>
              <a:buClrTx/>
              <a:buSzTx/>
              <a:tabLst/>
              <a:defRPr/>
            </a:pPr>
            <a:endParaRPr kumimoji="0" lang="en-US" sz="2000" b="0" u="none" strike="noStrike" kern="1200" cap="none" spc="0" normalizeH="0" baseline="0" dirty="0">
              <a:ln>
                <a:noFill/>
              </a:ln>
              <a:solidFill>
                <a:prstClr val="black"/>
              </a:solidFill>
              <a:effectLst/>
              <a:uLnTx/>
              <a:uFillTx/>
              <a:latin typeface="Open Sans"/>
              <a:ea typeface="+mn-ea"/>
              <a:cs typeface="+mn-cs"/>
            </a:endParaRPr>
          </a:p>
          <a:p>
            <a:pPr marL="342900" indent="-342900">
              <a:buFont typeface="Arial" panose="020B0604020202020204" pitchFamily="34" charset="0"/>
              <a:buChar char="•"/>
              <a:defRPr/>
            </a:pPr>
            <a:r>
              <a:rPr lang="en-US" sz="2000" b="1" noProof="0" dirty="0">
                <a:solidFill>
                  <a:prstClr val="black"/>
                </a:solidFill>
                <a:latin typeface="Open Sans"/>
              </a:rPr>
              <a:t>URCS Digital Transformation strategy: </a:t>
            </a:r>
            <a:r>
              <a:rPr lang="en-US" sz="2000" dirty="0">
                <a:solidFill>
                  <a:prstClr val="black"/>
                </a:solidFill>
                <a:latin typeface="Open Sans"/>
              </a:rPr>
              <a:t>Objective to digitalize the feedback collection and visualization process</a:t>
            </a:r>
            <a:endParaRPr lang="en-US" sz="2000" b="1" noProof="0" dirty="0">
              <a:solidFill>
                <a:prstClr val="black"/>
              </a:solidFill>
              <a:latin typeface="Open Sans"/>
            </a:endParaRPr>
          </a:p>
          <a:p>
            <a:pPr>
              <a:defRPr/>
            </a:pPr>
            <a:endParaRPr kumimoji="0" lang="en-US" sz="2000" b="0" u="none" strike="noStrike" kern="1200" cap="none" spc="0" normalizeH="0" baseline="0" dirty="0">
              <a:ln>
                <a:noFill/>
              </a:ln>
              <a:solidFill>
                <a:prstClr val="black"/>
              </a:solidFill>
              <a:effectLst/>
              <a:uLnTx/>
              <a:uFillTx/>
              <a:latin typeface="Open Sans"/>
              <a:ea typeface="+mn-ea"/>
              <a:cs typeface="+mn-cs"/>
            </a:endParaRPr>
          </a:p>
          <a:p>
            <a:pPr marL="342900" indent="-342900">
              <a:buFont typeface="Arial" panose="020B0604020202020204" pitchFamily="34" charset="0"/>
              <a:buChar char="•"/>
              <a:defRPr/>
            </a:pPr>
            <a:r>
              <a:rPr lang="en-US" sz="2000" b="1" dirty="0">
                <a:solidFill>
                  <a:prstClr val="black"/>
                </a:solidFill>
              </a:rPr>
              <a:t>URCS Essential Themes strategy: </a:t>
            </a:r>
            <a:r>
              <a:rPr kumimoji="0" lang="en-US" sz="2000" b="0" u="none" strike="noStrike" kern="1200" cap="none" spc="0" normalizeH="0" baseline="0" noProof="0" dirty="0">
                <a:ln>
                  <a:noFill/>
                </a:ln>
                <a:solidFill>
                  <a:prstClr val="black"/>
                </a:solidFill>
                <a:effectLst/>
                <a:uLnTx/>
                <a:uFillTx/>
                <a:latin typeface="Open Sans"/>
                <a:ea typeface="+mn-ea"/>
                <a:cs typeface="+mn-cs"/>
              </a:rPr>
              <a:t>One of th</a:t>
            </a:r>
            <a:r>
              <a:rPr lang="en-US" sz="2000" dirty="0">
                <a:solidFill>
                  <a:prstClr val="black"/>
                </a:solidFill>
                <a:latin typeface="Open Sans"/>
              </a:rPr>
              <a:t>e objectives is to develop and implement a digital feedback mechanism to ‘close the feedback loop’</a:t>
            </a:r>
            <a:endParaRPr lang="en-US" sz="2000" b="0" u="none" strike="noStrike" kern="1200" cap="none" spc="0" normalizeH="0" baseline="0" noProof="0" dirty="0">
              <a:ln>
                <a:noFill/>
              </a:ln>
              <a:solidFill>
                <a:prstClr val="black"/>
              </a:solidFill>
              <a:effectLst/>
              <a:uLnTx/>
              <a:uFillTx/>
              <a:latin typeface="Open Sans"/>
              <a:ea typeface="Open Sans"/>
              <a:cs typeface="Open San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i="1" dirty="0">
              <a:solidFill>
                <a:prstClr val="black"/>
              </a:solidFill>
              <a:latin typeface="Open Sans"/>
            </a:endParaRPr>
          </a:p>
          <a:p>
            <a:pPr marR="0" lvl="0" algn="l" defTabSz="914400" rtl="0" eaLnBrk="1" fontAlgn="auto" latinLnBrk="0" hangingPunct="1">
              <a:lnSpc>
                <a:spcPct val="100000"/>
              </a:lnSpc>
              <a:spcBef>
                <a:spcPts val="0"/>
              </a:spcBef>
              <a:spcAft>
                <a:spcPts val="0"/>
              </a:spcAft>
              <a:buClrTx/>
              <a:buSzTx/>
              <a:tabLst/>
              <a:defRPr/>
            </a:pPr>
            <a:endParaRPr kumimoji="0" lang="nl-NL" sz="1600" b="1" i="0" u="none" strike="noStrike" kern="1200" cap="none" spc="0" normalizeH="0" baseline="0" noProof="0" dirty="0">
              <a:ln>
                <a:noFill/>
              </a:ln>
              <a:solidFill>
                <a:prstClr val="black"/>
              </a:solidFill>
              <a:effectLst/>
              <a:uLnTx/>
              <a:uFillTx/>
              <a:latin typeface="Open Sans"/>
              <a:ea typeface="+mn-ea"/>
              <a:cs typeface="+mn-cs"/>
            </a:endParaRPr>
          </a:p>
        </p:txBody>
      </p:sp>
      <p:pic>
        <p:nvPicPr>
          <p:cNvPr id="4" name="Picture 3"/>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0864850" y="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464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EC17C-88F9-1D9C-A088-0C53FF5317C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1DCF82F-0B38-56FF-3970-FF203A232B44}"/>
              </a:ext>
            </a:extLst>
          </p:cNvPr>
          <p:cNvSpPr>
            <a:spLocks noGrp="1"/>
          </p:cNvSpPr>
          <p:nvPr>
            <p:ph idx="1"/>
          </p:nvPr>
        </p:nvSpPr>
        <p:spPr>
          <a:xfrm>
            <a:off x="1269507" y="1100831"/>
            <a:ext cx="4826492" cy="4623934"/>
          </a:xfrm>
        </p:spPr>
        <p:txBody>
          <a:bodyPr/>
          <a:lstStyle/>
          <a:p>
            <a:pPr marL="0" indent="0">
              <a:buNone/>
            </a:pPr>
            <a:r>
              <a:rPr lang="nl-NL" sz="2000" b="1" dirty="0" smtClean="0"/>
              <a:t>Objective:To </a:t>
            </a:r>
            <a:r>
              <a:rPr lang="nl-NL" sz="2000" b="1" dirty="0"/>
              <a:t>I</a:t>
            </a:r>
            <a:r>
              <a:rPr lang="nl-NL" sz="2000" b="1" dirty="0" smtClean="0"/>
              <a:t>dentify </a:t>
            </a:r>
            <a:r>
              <a:rPr lang="nl-NL" sz="2000" b="1" dirty="0"/>
              <a:t>feedback collection processes at community level</a:t>
            </a:r>
          </a:p>
          <a:p>
            <a:pPr marL="342932" indent="-342900"/>
            <a:r>
              <a:rPr lang="nl-NL" sz="2001" dirty="0"/>
              <a:t>Meeting with branch managers to discuss current </a:t>
            </a:r>
            <a:r>
              <a:rPr lang="nl-NL" sz="2001" dirty="0" smtClean="0"/>
              <a:t>Community Engagement activities under PPP recent interventions on specifically Floods response</a:t>
            </a:r>
            <a:endParaRPr lang="nl-NL" sz="2001" dirty="0"/>
          </a:p>
          <a:p>
            <a:pPr marL="342932" indent="-342900"/>
            <a:r>
              <a:rPr lang="nl-NL" sz="2001" dirty="0" err="1"/>
              <a:t>FGDs</a:t>
            </a:r>
            <a:r>
              <a:rPr lang="nl-NL" sz="2001" dirty="0"/>
              <a:t> </a:t>
            </a:r>
            <a:r>
              <a:rPr lang="nl-NL" sz="2001" dirty="0" err="1"/>
              <a:t>with</a:t>
            </a:r>
            <a:r>
              <a:rPr lang="nl-NL" sz="2001" dirty="0"/>
              <a:t> community members</a:t>
            </a:r>
          </a:p>
          <a:p>
            <a:pPr marL="342932" indent="-342900"/>
            <a:r>
              <a:rPr lang="nl-NL" sz="2001" dirty="0" err="1"/>
              <a:t>FGDs</a:t>
            </a:r>
            <a:r>
              <a:rPr lang="nl-NL" sz="2001" dirty="0"/>
              <a:t> </a:t>
            </a:r>
            <a:r>
              <a:rPr lang="nl-NL" sz="2001" dirty="0" err="1"/>
              <a:t>with</a:t>
            </a:r>
            <a:r>
              <a:rPr lang="nl-NL" sz="2001" dirty="0"/>
              <a:t> </a:t>
            </a:r>
            <a:r>
              <a:rPr lang="nl-NL" sz="2001" dirty="0" err="1"/>
              <a:t>local</a:t>
            </a:r>
            <a:r>
              <a:rPr lang="nl-NL" sz="2001" dirty="0"/>
              <a:t> leaders </a:t>
            </a:r>
          </a:p>
          <a:p>
            <a:pPr marL="342932" indent="-342900"/>
            <a:r>
              <a:rPr lang="nl-NL" sz="2001" dirty="0" err="1"/>
              <a:t>FGDs</a:t>
            </a:r>
            <a:r>
              <a:rPr lang="nl-NL" sz="2001" dirty="0"/>
              <a:t> </a:t>
            </a:r>
            <a:r>
              <a:rPr lang="nl-NL" sz="2001" dirty="0" err="1"/>
              <a:t>with</a:t>
            </a:r>
            <a:r>
              <a:rPr lang="nl-NL" sz="2001" dirty="0"/>
              <a:t> </a:t>
            </a:r>
            <a:r>
              <a:rPr lang="nl-NL" sz="2001" dirty="0" err="1"/>
              <a:t>branch</a:t>
            </a:r>
            <a:r>
              <a:rPr lang="nl-NL" sz="2001" dirty="0"/>
              <a:t> </a:t>
            </a:r>
            <a:r>
              <a:rPr lang="nl-NL" sz="2001" dirty="0" err="1"/>
              <a:t>volunteers</a:t>
            </a:r>
            <a:endParaRPr lang="nl-NL" sz="2001" dirty="0"/>
          </a:p>
          <a:p>
            <a:pPr marL="342932" indent="-342900"/>
            <a:r>
              <a:rPr lang="nl-NL" sz="2001" dirty="0" smtClean="0"/>
              <a:t>Courtesy </a:t>
            </a:r>
            <a:r>
              <a:rPr lang="nl-NL" sz="2001" dirty="0"/>
              <a:t>calls with district </a:t>
            </a:r>
            <a:r>
              <a:rPr lang="nl-NL" sz="2001" dirty="0" smtClean="0"/>
              <a:t>officials especially DDMCS.</a:t>
            </a:r>
            <a:endParaRPr lang="nl-NL" dirty="0"/>
          </a:p>
        </p:txBody>
      </p:sp>
      <p:sp>
        <p:nvSpPr>
          <p:cNvPr id="3" name="Titel 2">
            <a:extLst>
              <a:ext uri="{FF2B5EF4-FFF2-40B4-BE49-F238E27FC236}">
                <a16:creationId xmlns:a16="http://schemas.microsoft.com/office/drawing/2014/main" id="{2BCAA0FC-B3B8-811F-4B30-A93D117C4ED9}"/>
              </a:ext>
            </a:extLst>
          </p:cNvPr>
          <p:cNvSpPr>
            <a:spLocks noGrp="1"/>
          </p:cNvSpPr>
          <p:nvPr>
            <p:ph type="title"/>
          </p:nvPr>
        </p:nvSpPr>
        <p:spPr>
          <a:xfrm>
            <a:off x="515937" y="365125"/>
            <a:ext cx="11158199" cy="432317"/>
          </a:xfrm>
        </p:spPr>
        <p:txBody>
          <a:bodyPr>
            <a:normAutofit fontScale="90000"/>
          </a:bodyPr>
          <a:lstStyle/>
          <a:p>
            <a:pPr algn="ctr"/>
            <a:r>
              <a:rPr lang="nl-NL" b="1" dirty="0" smtClean="0">
                <a:solidFill>
                  <a:srgbClr val="FF0000"/>
                </a:solidFill>
              </a:rPr>
              <a:t>Branch Field visits to Bunyagabo and </a:t>
            </a:r>
            <a:r>
              <a:rPr lang="nl-NL" b="1" dirty="0" smtClean="0">
                <a:solidFill>
                  <a:srgbClr val="FF0000"/>
                </a:solidFill>
              </a:rPr>
              <a:t>Kasese</a:t>
            </a:r>
            <a:endParaRPr lang="nl-NL" b="1" dirty="0">
              <a:solidFill>
                <a:srgbClr val="FF0000"/>
              </a:solidFill>
            </a:endParaRPr>
          </a:p>
        </p:txBody>
      </p:sp>
      <p:pic>
        <p:nvPicPr>
          <p:cNvPr id="9" name="Tijdelijke aanduiding voor afbeelding 8" descr="Afbeelding met buitenshuis, gras, boom, kleding&#10;&#10;Automatisch gegenereerde beschrijving">
            <a:extLst>
              <a:ext uri="{FF2B5EF4-FFF2-40B4-BE49-F238E27FC236}">
                <a16:creationId xmlns:a16="http://schemas.microsoft.com/office/drawing/2014/main" id="{79D8F092-D1F0-599E-566C-6D235DB13DC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073" r="19073"/>
          <a:stretch>
            <a:fillRect/>
          </a:stretch>
        </p:blipFill>
        <p:spPr/>
      </p:pic>
      <p:pic>
        <p:nvPicPr>
          <p:cNvPr id="5" name="image1.png"/>
          <p:cNvPicPr/>
          <p:nvPr/>
        </p:nvPicPr>
        <p:blipFill>
          <a:blip r:embed="rId3"/>
          <a:srcRect/>
          <a:stretch>
            <a:fillRect/>
          </a:stretch>
        </p:blipFill>
        <p:spPr>
          <a:xfrm>
            <a:off x="11255036" y="4768522"/>
            <a:ext cx="838200" cy="831850"/>
          </a:xfrm>
          <a:prstGeom prst="rect">
            <a:avLst/>
          </a:prstGeom>
        </p:spPr>
      </p:pic>
      <p:pic>
        <p:nvPicPr>
          <p:cNvPr id="6" name="Picture 3"/>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10864850" y="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4183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EAF8E69-8DDA-4BC7-F2A8-0325514D0690}"/>
              </a:ext>
            </a:extLst>
          </p:cNvPr>
          <p:cNvSpPr>
            <a:spLocks noGrp="1"/>
          </p:cNvSpPr>
          <p:nvPr>
            <p:ph type="title"/>
          </p:nvPr>
        </p:nvSpPr>
        <p:spPr>
          <a:xfrm>
            <a:off x="515938" y="365125"/>
            <a:ext cx="10476062" cy="432317"/>
          </a:xfrm>
        </p:spPr>
        <p:txBody>
          <a:bodyPr>
            <a:normAutofit fontScale="90000"/>
          </a:bodyPr>
          <a:lstStyle/>
          <a:p>
            <a:pPr algn="ctr"/>
            <a:r>
              <a:rPr lang="nl-NL" b="1" dirty="0" smtClean="0">
                <a:solidFill>
                  <a:srgbClr val="FF0000"/>
                </a:solidFill>
              </a:rPr>
              <a:t>What happened next???</a:t>
            </a:r>
            <a:endParaRPr lang="nl-NL" b="1" dirty="0">
              <a:solidFill>
                <a:srgbClr val="FF0000"/>
              </a:solidFill>
            </a:endParaRPr>
          </a:p>
        </p:txBody>
      </p:sp>
      <p:sp>
        <p:nvSpPr>
          <p:cNvPr id="12" name="Tijdelijke aanduiding voor inhoud 11">
            <a:extLst>
              <a:ext uri="{FF2B5EF4-FFF2-40B4-BE49-F238E27FC236}">
                <a16:creationId xmlns:a16="http://schemas.microsoft.com/office/drawing/2014/main" id="{8AE48D7B-3BE9-81E9-A976-6AF964BFE7F8}"/>
              </a:ext>
            </a:extLst>
          </p:cNvPr>
          <p:cNvSpPr>
            <a:spLocks noGrp="1"/>
          </p:cNvSpPr>
          <p:nvPr>
            <p:ph idx="1"/>
          </p:nvPr>
        </p:nvSpPr>
        <p:spPr>
          <a:xfrm>
            <a:off x="1562470" y="925033"/>
            <a:ext cx="4762130" cy="5726138"/>
          </a:xfrm>
        </p:spPr>
        <p:txBody>
          <a:bodyPr>
            <a:normAutofit/>
          </a:bodyPr>
          <a:lstStyle/>
          <a:p>
            <a:pPr marL="0" indent="0">
              <a:buNone/>
            </a:pPr>
            <a:r>
              <a:rPr lang="nl-NL" sz="2000" b="1" dirty="0" smtClean="0"/>
              <a:t>Co-development of the Digital feedback mechanism during 2-day workshop in Kampala.</a:t>
            </a:r>
          </a:p>
          <a:p>
            <a:pPr marL="0" indent="0">
              <a:buNone/>
            </a:pPr>
            <a:r>
              <a:rPr lang="nl-NL" sz="1400" i="1" dirty="0" smtClean="0"/>
              <a:t/>
            </a:r>
            <a:br>
              <a:rPr lang="nl-NL" sz="1400" i="1" dirty="0" smtClean="0"/>
            </a:br>
            <a:r>
              <a:rPr lang="nl-NL" sz="1400" b="1" i="1" dirty="0" smtClean="0">
                <a:solidFill>
                  <a:schemeClr val="accent6">
                    <a:lumMod val="75000"/>
                  </a:schemeClr>
                </a:solidFill>
              </a:rPr>
              <a:t>Before workshop:</a:t>
            </a:r>
          </a:p>
          <a:p>
            <a:r>
              <a:rPr lang="nl-NL" sz="1400" dirty="0" smtClean="0"/>
              <a:t>Getting an understanding of the IT capacities of the URCS IT team</a:t>
            </a:r>
          </a:p>
          <a:p>
            <a:r>
              <a:rPr lang="nl-NL" sz="1400" dirty="0" smtClean="0"/>
              <a:t>Identification of available servers in  the URCS</a:t>
            </a:r>
          </a:p>
          <a:p>
            <a:r>
              <a:rPr lang="nl-NL" sz="1400" dirty="0" smtClean="0"/>
              <a:t>Preparation of workshop with CEA focal point</a:t>
            </a:r>
            <a:endParaRPr lang="nl-NL" sz="1400" b="1" dirty="0" smtClean="0"/>
          </a:p>
          <a:p>
            <a:pPr marL="0" indent="0">
              <a:buNone/>
            </a:pPr>
            <a:r>
              <a:rPr lang="nl-NL" sz="1400" b="1" i="1" dirty="0" smtClean="0">
                <a:solidFill>
                  <a:schemeClr val="accent6">
                    <a:lumMod val="75000"/>
                  </a:schemeClr>
                </a:solidFill>
              </a:rPr>
              <a:t>During workshop:</a:t>
            </a:r>
          </a:p>
          <a:p>
            <a:r>
              <a:rPr lang="nl-NL" sz="1400" dirty="0" smtClean="0">
                <a:latin typeface="+mn-lt"/>
              </a:rPr>
              <a:t>Analyse branch/community insights about feedback collection</a:t>
            </a:r>
          </a:p>
          <a:p>
            <a:r>
              <a:rPr lang="en-US" sz="1400" dirty="0" smtClean="0">
                <a:effectLst/>
                <a:latin typeface="+mn-lt"/>
                <a:ea typeface="Times New Roman" panose="02020603050405020304" pitchFamily="18" charset="0"/>
                <a:cs typeface="Aptos" panose="020B0004020202020204" pitchFamily="34" charset="0"/>
              </a:rPr>
              <a:t>Identify the communication channels, data collection processes and challenges </a:t>
            </a:r>
            <a:endParaRPr lang="nl-NL" sz="1400" dirty="0" smtClean="0">
              <a:latin typeface="+mn-lt"/>
              <a:ea typeface="Times New Roman" panose="02020603050405020304" pitchFamily="18" charset="0"/>
              <a:cs typeface="Aptos" panose="020B0004020202020204" pitchFamily="34" charset="0"/>
            </a:endParaRPr>
          </a:p>
          <a:p>
            <a:r>
              <a:rPr lang="en-US" sz="1400" dirty="0" smtClean="0">
                <a:effectLst/>
                <a:latin typeface="+mn-lt"/>
                <a:ea typeface="Times New Roman" panose="02020603050405020304" pitchFamily="18" charset="0"/>
                <a:cs typeface="Aptos" panose="020B0004020202020204" pitchFamily="34" charset="0"/>
              </a:rPr>
              <a:t>Identify the URCS users of the feedback mechanism and their data needs </a:t>
            </a:r>
            <a:endParaRPr lang="nl-NL" sz="1400" dirty="0" smtClean="0">
              <a:latin typeface="+mn-lt"/>
              <a:ea typeface="Times New Roman" panose="02020603050405020304" pitchFamily="18" charset="0"/>
              <a:cs typeface="Aptos" panose="020B0004020202020204" pitchFamily="34" charset="0"/>
            </a:endParaRPr>
          </a:p>
          <a:p>
            <a:r>
              <a:rPr lang="en-US" sz="1400" dirty="0" smtClean="0">
                <a:effectLst/>
                <a:latin typeface="+mn-lt"/>
                <a:ea typeface="Times New Roman" panose="02020603050405020304" pitchFamily="18" charset="0"/>
                <a:cs typeface="Aptos" panose="020B0004020202020204" pitchFamily="34" charset="0"/>
              </a:rPr>
              <a:t>Define the input for the feedback mechanism, aligned with URCS processes</a:t>
            </a:r>
            <a:endParaRPr lang="nl-NL" sz="1400" dirty="0" smtClean="0">
              <a:latin typeface="+mn-lt"/>
              <a:ea typeface="Times New Roman" panose="02020603050405020304" pitchFamily="18" charset="0"/>
              <a:cs typeface="Aptos" panose="020B0004020202020204" pitchFamily="34" charset="0"/>
            </a:endParaRPr>
          </a:p>
          <a:p>
            <a:r>
              <a:rPr lang="en-US" sz="1400" dirty="0" smtClean="0">
                <a:effectLst/>
                <a:latin typeface="+mn-lt"/>
                <a:ea typeface="Times New Roman" panose="02020603050405020304" pitchFamily="18" charset="0"/>
                <a:cs typeface="Aptos" panose="020B0004020202020204" pitchFamily="34" charset="0"/>
              </a:rPr>
              <a:t>Set up the first version of the feedback mechanism with the IT team</a:t>
            </a:r>
            <a:r>
              <a:rPr lang="nl-NL" sz="1400" dirty="0" smtClean="0">
                <a:latin typeface="+mn-lt"/>
                <a:ea typeface="Times New Roman" panose="02020603050405020304" pitchFamily="18" charset="0"/>
                <a:cs typeface="Aptos" panose="020B0004020202020204" pitchFamily="34" charset="0"/>
              </a:rPr>
              <a:t> using a designed </a:t>
            </a:r>
            <a:r>
              <a:rPr lang="en-US" sz="1400" dirty="0" smtClean="0">
                <a:effectLst/>
                <a:latin typeface="+mn-lt"/>
                <a:ea typeface="Times New Roman" panose="02020603050405020304" pitchFamily="18" charset="0"/>
                <a:cs typeface="Aptos" panose="020B0004020202020204" pitchFamily="34" charset="0"/>
              </a:rPr>
              <a:t>Kobo Tool and link it to  </a:t>
            </a:r>
            <a:r>
              <a:rPr lang="en-US" sz="1400" dirty="0" err="1" smtClean="0">
                <a:effectLst/>
                <a:latin typeface="+mn-lt"/>
                <a:ea typeface="Times New Roman" panose="02020603050405020304" pitchFamily="18" charset="0"/>
                <a:cs typeface="Aptos" panose="020B0004020202020204" pitchFamily="34" charset="0"/>
              </a:rPr>
              <a:t>EspoCRM</a:t>
            </a:r>
            <a:r>
              <a:rPr lang="en-US" sz="1400" dirty="0" smtClean="0">
                <a:effectLst/>
                <a:latin typeface="+mn-lt"/>
                <a:ea typeface="Times New Roman" panose="02020603050405020304" pitchFamily="18" charset="0"/>
                <a:cs typeface="Aptos" panose="020B0004020202020204" pitchFamily="34" charset="0"/>
              </a:rPr>
              <a:t> </a:t>
            </a:r>
            <a:r>
              <a:rPr lang="en-US" sz="1400" dirty="0" err="1" smtClean="0">
                <a:effectLst/>
                <a:latin typeface="+mn-lt"/>
                <a:ea typeface="Times New Roman" panose="02020603050405020304" pitchFamily="18" charset="0"/>
                <a:cs typeface="Aptos" panose="020B0004020202020204" pitchFamily="34" charset="0"/>
              </a:rPr>
              <a:t>webbased</a:t>
            </a:r>
            <a:r>
              <a:rPr lang="en-US" sz="1400" dirty="0" smtClean="0">
                <a:effectLst/>
                <a:latin typeface="+mn-lt"/>
                <a:ea typeface="Times New Roman" panose="02020603050405020304" pitchFamily="18" charset="0"/>
                <a:cs typeface="Aptos" panose="020B0004020202020204" pitchFamily="34" charset="0"/>
              </a:rPr>
              <a:t> app.</a:t>
            </a:r>
            <a:endParaRPr lang="nl-NL" sz="1400" dirty="0" smtClean="0">
              <a:effectLst/>
              <a:latin typeface="+mn-lt"/>
              <a:ea typeface="Aptos" panose="020B0004020202020204" pitchFamily="34" charset="0"/>
              <a:cs typeface="Aptos" panose="020B0004020202020204" pitchFamily="34" charset="0"/>
            </a:endParaRPr>
          </a:p>
          <a:p>
            <a:endParaRPr lang="nl-NL" sz="1400" dirty="0" smtClean="0"/>
          </a:p>
          <a:p>
            <a:endParaRPr lang="nl-NL" sz="1400" dirty="0" smtClean="0"/>
          </a:p>
          <a:p>
            <a:pPr>
              <a:buFont typeface="Courier New" panose="02070309020205020404" pitchFamily="49" charset="0"/>
              <a:buChar char="o"/>
            </a:pPr>
            <a:endParaRPr lang="nl-NL" sz="1400" dirty="0" smtClean="0"/>
          </a:p>
          <a:p>
            <a:pPr marL="0" indent="0">
              <a:buNone/>
            </a:pPr>
            <a:endParaRPr lang="nl-NL" dirty="0"/>
          </a:p>
        </p:txBody>
      </p:sp>
      <p:pic>
        <p:nvPicPr>
          <p:cNvPr id="22" name="Tijdelijke aanduiding voor afbeelding 21" descr="Afbeelding met persoon, kleding, overdekt, fles&#10;&#10;Automatisch gegenereerde beschrijving">
            <a:extLst>
              <a:ext uri="{FF2B5EF4-FFF2-40B4-BE49-F238E27FC236}">
                <a16:creationId xmlns:a16="http://schemas.microsoft.com/office/drawing/2014/main" id="{309EDEB2-E9A9-08AC-0007-056955D4EA3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482" b="9482"/>
          <a:stretch>
            <a:fillRect/>
          </a:stretch>
        </p:blipFill>
        <p:spPr>
          <a:xfrm>
            <a:off x="6698305" y="797442"/>
            <a:ext cx="3801449" cy="4610234"/>
          </a:xfrm>
        </p:spPr>
      </p:pic>
      <p:pic>
        <p:nvPicPr>
          <p:cNvPr id="5" name="image1.png"/>
          <p:cNvPicPr/>
          <p:nvPr/>
        </p:nvPicPr>
        <p:blipFill>
          <a:blip r:embed="rId3"/>
          <a:srcRect/>
          <a:stretch>
            <a:fillRect/>
          </a:stretch>
        </p:blipFill>
        <p:spPr>
          <a:xfrm>
            <a:off x="11353800" y="4673199"/>
            <a:ext cx="838200" cy="831850"/>
          </a:xfrm>
          <a:prstGeom prst="rect">
            <a:avLst/>
          </a:prstGeom>
        </p:spPr>
      </p:pic>
      <p:pic>
        <p:nvPicPr>
          <p:cNvPr id="10" name="Picture 3"/>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10873459" y="10633"/>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0" descr="C:\Users\Frances Amuleni\Downloads\10000187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5188" y="797442"/>
            <a:ext cx="5746812" cy="4777735"/>
          </a:xfrm>
          <a:prstGeom prst="rect">
            <a:avLst/>
          </a:prstGeom>
          <a:noFill/>
          <a:ln>
            <a:noFill/>
          </a:ln>
        </p:spPr>
      </p:pic>
    </p:spTree>
    <p:extLst>
      <p:ext uri="{BB962C8B-B14F-4D97-AF65-F5344CB8AC3E}">
        <p14:creationId xmlns:p14="http://schemas.microsoft.com/office/powerpoint/2010/main" val="172416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C5BBC4-C446-A5B7-DA78-E700AD6E1253}"/>
              </a:ext>
            </a:extLst>
          </p:cNvPr>
          <p:cNvSpPr>
            <a:spLocks noGrp="1"/>
          </p:cNvSpPr>
          <p:nvPr>
            <p:ph idx="1"/>
          </p:nvPr>
        </p:nvSpPr>
        <p:spPr>
          <a:xfrm>
            <a:off x="1322772" y="925033"/>
            <a:ext cx="9669227" cy="4591530"/>
          </a:xfrm>
        </p:spPr>
        <p:txBody>
          <a:bodyPr/>
          <a:lstStyle/>
          <a:p>
            <a:pPr marL="0" indent="0">
              <a:buNone/>
            </a:pPr>
            <a:r>
              <a:rPr lang="en-US" dirty="0"/>
              <a:t>Available feedback channels </a:t>
            </a:r>
          </a:p>
        </p:txBody>
      </p:sp>
      <p:sp>
        <p:nvSpPr>
          <p:cNvPr id="4" name="Title 3">
            <a:extLst>
              <a:ext uri="{FF2B5EF4-FFF2-40B4-BE49-F238E27FC236}">
                <a16:creationId xmlns:a16="http://schemas.microsoft.com/office/drawing/2014/main" id="{31D307C7-62FF-D081-CFF0-C08BC8A9B488}"/>
              </a:ext>
            </a:extLst>
          </p:cNvPr>
          <p:cNvSpPr>
            <a:spLocks noGrp="1"/>
          </p:cNvSpPr>
          <p:nvPr>
            <p:ph type="title"/>
          </p:nvPr>
        </p:nvSpPr>
        <p:spPr/>
        <p:txBody>
          <a:bodyPr>
            <a:normAutofit fontScale="90000"/>
          </a:bodyPr>
          <a:lstStyle/>
          <a:p>
            <a:pPr algn="ctr"/>
            <a:r>
              <a:rPr lang="en-US" b="1" dirty="0" smtClean="0">
                <a:solidFill>
                  <a:srgbClr val="FF0000"/>
                </a:solidFill>
              </a:rPr>
              <a:t>Feedback Channel </a:t>
            </a:r>
            <a:r>
              <a:rPr lang="en-US" b="1" dirty="0" err="1" smtClean="0">
                <a:solidFill>
                  <a:srgbClr val="FF0000"/>
                </a:solidFill>
              </a:rPr>
              <a:t>Categorisation</a:t>
            </a:r>
            <a:endParaRPr lang="en-US" b="1" dirty="0">
              <a:solidFill>
                <a:srgbClr val="FF0000"/>
              </a:solidFill>
            </a:endParaRPr>
          </a:p>
        </p:txBody>
      </p:sp>
      <p:sp>
        <p:nvSpPr>
          <p:cNvPr id="3" name="Rechthoek: afgeronde hoeken 2">
            <a:extLst>
              <a:ext uri="{FF2B5EF4-FFF2-40B4-BE49-F238E27FC236}">
                <a16:creationId xmlns:a16="http://schemas.microsoft.com/office/drawing/2014/main" id="{00A02813-50FF-F824-13D1-E411D0E0DACE}"/>
              </a:ext>
            </a:extLst>
          </p:cNvPr>
          <p:cNvSpPr/>
          <p:nvPr/>
        </p:nvSpPr>
        <p:spPr>
          <a:xfrm>
            <a:off x="598711" y="2335779"/>
            <a:ext cx="1796143" cy="112122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Face </a:t>
            </a:r>
            <a:r>
              <a:rPr lang="nl-NL" sz="1600" dirty="0" err="1">
                <a:solidFill>
                  <a:schemeClr val="tx1"/>
                </a:solidFill>
              </a:rPr>
              <a:t>to</a:t>
            </a:r>
            <a:r>
              <a:rPr lang="nl-NL" sz="1600" dirty="0">
                <a:solidFill>
                  <a:schemeClr val="tx1"/>
                </a:solidFill>
              </a:rPr>
              <a:t> face </a:t>
            </a:r>
            <a:r>
              <a:rPr lang="nl-NL" sz="1600" dirty="0" err="1">
                <a:solidFill>
                  <a:schemeClr val="tx1"/>
                </a:solidFill>
              </a:rPr>
              <a:t>communication</a:t>
            </a:r>
            <a:endParaRPr lang="nl-NL" sz="1600" dirty="0">
              <a:solidFill>
                <a:schemeClr val="tx1"/>
              </a:solidFill>
            </a:endParaRPr>
          </a:p>
        </p:txBody>
      </p:sp>
      <p:sp>
        <p:nvSpPr>
          <p:cNvPr id="6" name="Rechthoek: afgeronde hoeken 5">
            <a:extLst>
              <a:ext uri="{FF2B5EF4-FFF2-40B4-BE49-F238E27FC236}">
                <a16:creationId xmlns:a16="http://schemas.microsoft.com/office/drawing/2014/main" id="{89C4E448-1888-02AD-7107-8E33CA51968C}"/>
              </a:ext>
            </a:extLst>
          </p:cNvPr>
          <p:cNvSpPr/>
          <p:nvPr/>
        </p:nvSpPr>
        <p:spPr>
          <a:xfrm>
            <a:off x="8285385" y="3755118"/>
            <a:ext cx="1796143" cy="112122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PSEA </a:t>
            </a:r>
            <a:r>
              <a:rPr lang="nl-NL" sz="1600" dirty="0" err="1">
                <a:solidFill>
                  <a:schemeClr val="tx1"/>
                </a:solidFill>
              </a:rPr>
              <a:t>complaints</a:t>
            </a:r>
            <a:r>
              <a:rPr lang="nl-NL" sz="1600" dirty="0">
                <a:solidFill>
                  <a:schemeClr val="tx1"/>
                </a:solidFill>
              </a:rPr>
              <a:t> email</a:t>
            </a:r>
          </a:p>
        </p:txBody>
      </p:sp>
      <p:sp>
        <p:nvSpPr>
          <p:cNvPr id="7" name="Rechthoek: afgeronde hoeken 6">
            <a:extLst>
              <a:ext uri="{FF2B5EF4-FFF2-40B4-BE49-F238E27FC236}">
                <a16:creationId xmlns:a16="http://schemas.microsoft.com/office/drawing/2014/main" id="{422E128D-48A5-A99C-7633-EE4769CDA988}"/>
              </a:ext>
            </a:extLst>
          </p:cNvPr>
          <p:cNvSpPr/>
          <p:nvPr/>
        </p:nvSpPr>
        <p:spPr>
          <a:xfrm>
            <a:off x="8285386" y="2307771"/>
            <a:ext cx="1796143" cy="112122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tx1"/>
                </a:solidFill>
              </a:rPr>
              <a:t>Short code/Emergency/CEA </a:t>
            </a:r>
            <a:r>
              <a:rPr lang="nl-NL" sz="1600" dirty="0">
                <a:solidFill>
                  <a:schemeClr val="tx1"/>
                </a:solidFill>
              </a:rPr>
              <a:t>Toll free </a:t>
            </a:r>
            <a:r>
              <a:rPr lang="nl-NL" sz="1600" dirty="0" smtClean="0">
                <a:solidFill>
                  <a:schemeClr val="tx1"/>
                </a:solidFill>
              </a:rPr>
              <a:t>lines</a:t>
            </a:r>
            <a:endParaRPr lang="nl-NL" sz="1600" dirty="0">
              <a:solidFill>
                <a:schemeClr val="tx1"/>
              </a:solidFill>
            </a:endParaRPr>
          </a:p>
        </p:txBody>
      </p:sp>
      <p:sp>
        <p:nvSpPr>
          <p:cNvPr id="8" name="Rechthoek: afgeronde hoeken 7">
            <a:extLst>
              <a:ext uri="{FF2B5EF4-FFF2-40B4-BE49-F238E27FC236}">
                <a16:creationId xmlns:a16="http://schemas.microsoft.com/office/drawing/2014/main" id="{2DC34E97-F565-E45C-C409-E7AEF6CC89D0}"/>
              </a:ext>
            </a:extLst>
          </p:cNvPr>
          <p:cNvSpPr/>
          <p:nvPr/>
        </p:nvSpPr>
        <p:spPr>
          <a:xfrm>
            <a:off x="5826126" y="3746525"/>
            <a:ext cx="1796143" cy="112122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Whatsapp</a:t>
            </a:r>
          </a:p>
        </p:txBody>
      </p:sp>
      <p:sp>
        <p:nvSpPr>
          <p:cNvPr id="9" name="Rechthoek: afgeronde hoeken 8">
            <a:extLst>
              <a:ext uri="{FF2B5EF4-FFF2-40B4-BE49-F238E27FC236}">
                <a16:creationId xmlns:a16="http://schemas.microsoft.com/office/drawing/2014/main" id="{0D681CD4-619A-640A-BE9B-620E3C51BDAC}"/>
              </a:ext>
            </a:extLst>
          </p:cNvPr>
          <p:cNvSpPr/>
          <p:nvPr/>
        </p:nvSpPr>
        <p:spPr>
          <a:xfrm>
            <a:off x="2740022" y="3755118"/>
            <a:ext cx="1796143" cy="112122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Radio talkshow</a:t>
            </a:r>
          </a:p>
        </p:txBody>
      </p:sp>
      <p:sp>
        <p:nvSpPr>
          <p:cNvPr id="10" name="Rechthoek: afgeronde hoeken 9">
            <a:extLst>
              <a:ext uri="{FF2B5EF4-FFF2-40B4-BE49-F238E27FC236}">
                <a16:creationId xmlns:a16="http://schemas.microsoft.com/office/drawing/2014/main" id="{1478E5A2-C6DD-A2E4-C39C-AE510A206851}"/>
              </a:ext>
            </a:extLst>
          </p:cNvPr>
          <p:cNvSpPr/>
          <p:nvPr/>
        </p:nvSpPr>
        <p:spPr>
          <a:xfrm>
            <a:off x="2743200" y="2325951"/>
            <a:ext cx="1792965" cy="1131058"/>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Helpdesk/ feedback kiosk</a:t>
            </a:r>
          </a:p>
        </p:txBody>
      </p:sp>
      <p:sp>
        <p:nvSpPr>
          <p:cNvPr id="11" name="Rechthoek: afgeronde hoeken 10">
            <a:extLst>
              <a:ext uri="{FF2B5EF4-FFF2-40B4-BE49-F238E27FC236}">
                <a16:creationId xmlns:a16="http://schemas.microsoft.com/office/drawing/2014/main" id="{25FE6A25-E350-0B4B-EB94-7AF7E0CD682F}"/>
              </a:ext>
            </a:extLst>
          </p:cNvPr>
          <p:cNvSpPr/>
          <p:nvPr/>
        </p:nvSpPr>
        <p:spPr>
          <a:xfrm>
            <a:off x="598713" y="5254058"/>
            <a:ext cx="1796143" cy="112122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solidFill>
              </a:rPr>
              <a:t>Suggestion</a:t>
            </a:r>
            <a:r>
              <a:rPr lang="nl-NL" sz="1600" dirty="0">
                <a:solidFill>
                  <a:schemeClr val="tx1"/>
                </a:solidFill>
              </a:rPr>
              <a:t> box</a:t>
            </a:r>
          </a:p>
        </p:txBody>
      </p:sp>
      <p:sp>
        <p:nvSpPr>
          <p:cNvPr id="12" name="Rechthoek: afgeronde hoeken 11">
            <a:extLst>
              <a:ext uri="{FF2B5EF4-FFF2-40B4-BE49-F238E27FC236}">
                <a16:creationId xmlns:a16="http://schemas.microsoft.com/office/drawing/2014/main" id="{374EB7DD-F53E-9DDF-E76D-C83165550F8F}"/>
              </a:ext>
            </a:extLst>
          </p:cNvPr>
          <p:cNvSpPr/>
          <p:nvPr/>
        </p:nvSpPr>
        <p:spPr>
          <a:xfrm>
            <a:off x="598712" y="3755118"/>
            <a:ext cx="1796143" cy="112122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Community</a:t>
            </a:r>
            <a:r>
              <a:rPr lang="nl-NL" sz="1600" dirty="0"/>
              <a:t> </a:t>
            </a:r>
            <a:r>
              <a:rPr lang="nl-NL" sz="1600" dirty="0">
                <a:solidFill>
                  <a:schemeClr val="tx1"/>
                </a:solidFill>
              </a:rPr>
              <a:t>meeting</a:t>
            </a:r>
            <a:r>
              <a:rPr lang="nl-NL" sz="1600" dirty="0"/>
              <a:t> </a:t>
            </a:r>
          </a:p>
        </p:txBody>
      </p:sp>
      <p:sp>
        <p:nvSpPr>
          <p:cNvPr id="13" name="Rechthoek: afgeronde hoeken 12">
            <a:extLst>
              <a:ext uri="{FF2B5EF4-FFF2-40B4-BE49-F238E27FC236}">
                <a16:creationId xmlns:a16="http://schemas.microsoft.com/office/drawing/2014/main" id="{248E2159-654C-503B-9E23-574C4A64A3B4}"/>
              </a:ext>
            </a:extLst>
          </p:cNvPr>
          <p:cNvSpPr/>
          <p:nvPr/>
        </p:nvSpPr>
        <p:spPr>
          <a:xfrm>
            <a:off x="5824778" y="5280353"/>
            <a:ext cx="1796143" cy="112122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Phone call</a:t>
            </a:r>
          </a:p>
        </p:txBody>
      </p:sp>
      <p:sp>
        <p:nvSpPr>
          <p:cNvPr id="14" name="Rechthoek: afgeronde hoeken 13">
            <a:extLst>
              <a:ext uri="{FF2B5EF4-FFF2-40B4-BE49-F238E27FC236}">
                <a16:creationId xmlns:a16="http://schemas.microsoft.com/office/drawing/2014/main" id="{D261BC14-3832-E6B0-68A9-A346E6A8B0D3}"/>
              </a:ext>
            </a:extLst>
          </p:cNvPr>
          <p:cNvSpPr/>
          <p:nvPr/>
        </p:nvSpPr>
        <p:spPr>
          <a:xfrm>
            <a:off x="5859694" y="2335779"/>
            <a:ext cx="1796143" cy="1121229"/>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SMS</a:t>
            </a:r>
          </a:p>
        </p:txBody>
      </p:sp>
      <p:sp>
        <p:nvSpPr>
          <p:cNvPr id="15" name="Content Placeholder 1">
            <a:extLst>
              <a:ext uri="{FF2B5EF4-FFF2-40B4-BE49-F238E27FC236}">
                <a16:creationId xmlns:a16="http://schemas.microsoft.com/office/drawing/2014/main" id="{42FBFF9B-C3D6-F2F0-8FD8-5D1AC6D5D92C}"/>
              </a:ext>
            </a:extLst>
          </p:cNvPr>
          <p:cNvSpPr txBox="1">
            <a:spLocks/>
          </p:cNvSpPr>
          <p:nvPr/>
        </p:nvSpPr>
        <p:spPr>
          <a:xfrm>
            <a:off x="1200000" y="1783757"/>
            <a:ext cx="2668780" cy="374172"/>
          </a:xfrm>
          <a:prstGeom prst="rect">
            <a:avLst/>
          </a:prstGeom>
          <a:solidFill>
            <a:schemeClr val="accent5">
              <a:lumMod val="60000"/>
              <a:lumOff val="40000"/>
            </a:schemeClr>
          </a:solidFill>
        </p:spPr>
        <p:txBody>
          <a:bodyPr vert="horz" lIns="91440" tIns="45720" rIns="91440" bIns="45720" rtlCol="0">
            <a:normAutofit/>
          </a:bodyPr>
          <a:lstStyle>
            <a:lvl1pPr marL="228583" indent="-228583" algn="l" defTabSz="914335"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751" indent="-228583" algn="l" defTabSz="914335"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918" indent="-228583" algn="l" defTabSz="914335"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600086"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253"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419"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87"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54"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2"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t>Analogue</a:t>
            </a:r>
            <a:r>
              <a:rPr lang="en-US" sz="2000" i="1" dirty="0"/>
              <a:t>’ channels</a:t>
            </a:r>
          </a:p>
        </p:txBody>
      </p:sp>
      <p:sp>
        <p:nvSpPr>
          <p:cNvPr id="16" name="Content Placeholder 1">
            <a:extLst>
              <a:ext uri="{FF2B5EF4-FFF2-40B4-BE49-F238E27FC236}">
                <a16:creationId xmlns:a16="http://schemas.microsoft.com/office/drawing/2014/main" id="{A886B289-6952-9440-7AAB-173133053E13}"/>
              </a:ext>
            </a:extLst>
          </p:cNvPr>
          <p:cNvSpPr txBox="1">
            <a:spLocks/>
          </p:cNvSpPr>
          <p:nvPr/>
        </p:nvSpPr>
        <p:spPr>
          <a:xfrm>
            <a:off x="6837626" y="1773021"/>
            <a:ext cx="2668780" cy="374172"/>
          </a:xfrm>
          <a:prstGeom prst="rect">
            <a:avLst/>
          </a:prstGeom>
          <a:solidFill>
            <a:schemeClr val="accent5">
              <a:lumMod val="60000"/>
              <a:lumOff val="40000"/>
            </a:schemeClr>
          </a:solidFill>
        </p:spPr>
        <p:txBody>
          <a:bodyPr vert="horz" lIns="91440" tIns="45720" rIns="91440" bIns="45720" rtlCol="0">
            <a:normAutofit/>
          </a:bodyPr>
          <a:lstStyle>
            <a:lvl1pPr marL="228583" indent="-228583" algn="l" defTabSz="914335"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751" indent="-228583" algn="l" defTabSz="914335"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918" indent="-228583" algn="l" defTabSz="914335"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600086"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253"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419"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87"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54"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2"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t>Digital channels</a:t>
            </a:r>
          </a:p>
        </p:txBody>
      </p:sp>
      <p:pic>
        <p:nvPicPr>
          <p:cNvPr id="17" name="image1.png"/>
          <p:cNvPicPr/>
          <p:nvPr/>
        </p:nvPicPr>
        <p:blipFill>
          <a:blip r:embed="rId2"/>
          <a:srcRect/>
          <a:stretch>
            <a:fillRect/>
          </a:stretch>
        </p:blipFill>
        <p:spPr>
          <a:xfrm>
            <a:off x="11337167" y="4684713"/>
            <a:ext cx="838200" cy="831850"/>
          </a:xfrm>
          <a:prstGeom prst="rect">
            <a:avLst/>
          </a:prstGeom>
        </p:spPr>
      </p:pic>
      <p:pic>
        <p:nvPicPr>
          <p:cNvPr id="18" name="Picture 3"/>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0864850" y="10633"/>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0470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73EAF-C6E9-3E34-13AD-C5673D298AC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F841C-D6D9-5C9F-754B-AE4C342907D4}"/>
              </a:ext>
            </a:extLst>
          </p:cNvPr>
          <p:cNvSpPr>
            <a:spLocks noGrp="1"/>
          </p:cNvSpPr>
          <p:nvPr>
            <p:ph idx="1"/>
          </p:nvPr>
        </p:nvSpPr>
        <p:spPr>
          <a:xfrm>
            <a:off x="537707" y="1115999"/>
            <a:ext cx="10476062" cy="642510"/>
          </a:xfrm>
        </p:spPr>
        <p:txBody>
          <a:bodyPr/>
          <a:lstStyle/>
          <a:p>
            <a:pPr marL="0" indent="0" algn="ctr">
              <a:buNone/>
            </a:pPr>
            <a:r>
              <a:rPr lang="en-US" b="1" dirty="0">
                <a:solidFill>
                  <a:srgbClr val="FF0000"/>
                </a:solidFill>
              </a:rPr>
              <a:t>Users of the feedback mechanism</a:t>
            </a:r>
          </a:p>
          <a:p>
            <a:pPr marL="0" indent="0" algn="ctr">
              <a:buNone/>
            </a:pPr>
            <a:endParaRPr lang="en-US" sz="1800" b="1" dirty="0">
              <a:solidFill>
                <a:schemeClr val="accent6">
                  <a:lumMod val="75000"/>
                </a:schemeClr>
              </a:solidFill>
            </a:endParaRPr>
          </a:p>
        </p:txBody>
      </p:sp>
      <p:sp>
        <p:nvSpPr>
          <p:cNvPr id="3" name="Rechthoek: afgeronde hoeken 2">
            <a:extLst>
              <a:ext uri="{FF2B5EF4-FFF2-40B4-BE49-F238E27FC236}">
                <a16:creationId xmlns:a16="http://schemas.microsoft.com/office/drawing/2014/main" id="{3A098215-9FEC-2823-E392-C31559285D96}"/>
              </a:ext>
            </a:extLst>
          </p:cNvPr>
          <p:cNvSpPr/>
          <p:nvPr/>
        </p:nvSpPr>
        <p:spPr>
          <a:xfrm>
            <a:off x="598711" y="2335779"/>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accent6">
                    <a:lumMod val="75000"/>
                  </a:schemeClr>
                </a:solidFill>
              </a:rPr>
              <a:t>Community</a:t>
            </a:r>
            <a:r>
              <a:rPr lang="nl-NL" sz="1600" dirty="0"/>
              <a:t> </a:t>
            </a:r>
            <a:r>
              <a:rPr lang="nl-NL" sz="1600" dirty="0">
                <a:solidFill>
                  <a:schemeClr val="accent6">
                    <a:lumMod val="75000"/>
                  </a:schemeClr>
                </a:solidFill>
              </a:rPr>
              <a:t>members</a:t>
            </a:r>
          </a:p>
        </p:txBody>
      </p:sp>
      <p:sp>
        <p:nvSpPr>
          <p:cNvPr id="5" name="Rechthoek: afgeronde hoeken 4">
            <a:extLst>
              <a:ext uri="{FF2B5EF4-FFF2-40B4-BE49-F238E27FC236}">
                <a16:creationId xmlns:a16="http://schemas.microsoft.com/office/drawing/2014/main" id="{6D12877D-A2EF-D7E7-31C2-8EF4F7754FC6}"/>
              </a:ext>
            </a:extLst>
          </p:cNvPr>
          <p:cNvSpPr/>
          <p:nvPr/>
        </p:nvSpPr>
        <p:spPr>
          <a:xfrm>
            <a:off x="598713" y="5254058"/>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accent6">
                    <a:lumMod val="75000"/>
                  </a:schemeClr>
                </a:solidFill>
              </a:rPr>
              <a:t>Branch </a:t>
            </a:r>
            <a:r>
              <a:rPr lang="nl-NL" sz="1600" dirty="0" smtClean="0">
                <a:solidFill>
                  <a:schemeClr val="accent6">
                    <a:lumMod val="75000"/>
                  </a:schemeClr>
                </a:solidFill>
              </a:rPr>
              <a:t>managers,BYC and BGB</a:t>
            </a:r>
            <a:endParaRPr lang="nl-NL" sz="1600" dirty="0">
              <a:solidFill>
                <a:schemeClr val="accent6">
                  <a:lumMod val="75000"/>
                </a:schemeClr>
              </a:solidFill>
            </a:endParaRPr>
          </a:p>
        </p:txBody>
      </p:sp>
      <p:sp>
        <p:nvSpPr>
          <p:cNvPr id="6" name="Rechthoek: afgeronde hoeken 5">
            <a:extLst>
              <a:ext uri="{FF2B5EF4-FFF2-40B4-BE49-F238E27FC236}">
                <a16:creationId xmlns:a16="http://schemas.microsoft.com/office/drawing/2014/main" id="{2E16D363-98D6-481D-5FEE-C54A23BBB69C}"/>
              </a:ext>
            </a:extLst>
          </p:cNvPr>
          <p:cNvSpPr/>
          <p:nvPr/>
        </p:nvSpPr>
        <p:spPr>
          <a:xfrm>
            <a:off x="598712" y="3755118"/>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smtClean="0">
                <a:solidFill>
                  <a:schemeClr val="accent6">
                    <a:lumMod val="75000"/>
                  </a:schemeClr>
                </a:solidFill>
              </a:rPr>
              <a:t>Volunteers, third parties</a:t>
            </a:r>
            <a:endParaRPr lang="nl-NL" sz="1600" dirty="0">
              <a:solidFill>
                <a:schemeClr val="accent6">
                  <a:lumMod val="75000"/>
                </a:schemeClr>
              </a:solidFill>
            </a:endParaRPr>
          </a:p>
        </p:txBody>
      </p:sp>
      <p:sp>
        <p:nvSpPr>
          <p:cNvPr id="7" name="Rechthoek: afgeronde hoeken 6">
            <a:extLst>
              <a:ext uri="{FF2B5EF4-FFF2-40B4-BE49-F238E27FC236}">
                <a16:creationId xmlns:a16="http://schemas.microsoft.com/office/drawing/2014/main" id="{2526E9B5-5327-C560-3542-C9F1478169D8}"/>
              </a:ext>
            </a:extLst>
          </p:cNvPr>
          <p:cNvSpPr/>
          <p:nvPr/>
        </p:nvSpPr>
        <p:spPr>
          <a:xfrm>
            <a:off x="2797626" y="2335779"/>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accent6">
                    <a:lumMod val="75000"/>
                  </a:schemeClr>
                </a:solidFill>
              </a:rPr>
              <a:t>Program staff and branch </a:t>
            </a:r>
            <a:r>
              <a:rPr lang="nl-NL" sz="1600" dirty="0" smtClean="0">
                <a:solidFill>
                  <a:schemeClr val="accent6">
                    <a:lumMod val="75000"/>
                  </a:schemeClr>
                </a:solidFill>
              </a:rPr>
              <a:t> </a:t>
            </a:r>
            <a:r>
              <a:rPr lang="nl-NL" sz="1600" dirty="0">
                <a:solidFill>
                  <a:schemeClr val="accent6">
                    <a:lumMod val="75000"/>
                  </a:schemeClr>
                </a:solidFill>
              </a:rPr>
              <a:t>field </a:t>
            </a:r>
            <a:r>
              <a:rPr lang="nl-NL" sz="1600" dirty="0" smtClean="0">
                <a:solidFill>
                  <a:schemeClr val="accent6">
                    <a:lumMod val="75000"/>
                  </a:schemeClr>
                </a:solidFill>
              </a:rPr>
              <a:t>level deployed teams</a:t>
            </a:r>
            <a:endParaRPr lang="nl-NL" sz="1600" dirty="0">
              <a:solidFill>
                <a:schemeClr val="accent6">
                  <a:lumMod val="75000"/>
                </a:schemeClr>
              </a:solidFill>
            </a:endParaRPr>
          </a:p>
        </p:txBody>
      </p:sp>
      <p:sp>
        <p:nvSpPr>
          <p:cNvPr id="8" name="Rechthoek: afgeronde hoeken 7">
            <a:extLst>
              <a:ext uri="{FF2B5EF4-FFF2-40B4-BE49-F238E27FC236}">
                <a16:creationId xmlns:a16="http://schemas.microsoft.com/office/drawing/2014/main" id="{A956238F-913D-584F-2A8B-C8B1A3259D64}"/>
              </a:ext>
            </a:extLst>
          </p:cNvPr>
          <p:cNvSpPr/>
          <p:nvPr/>
        </p:nvSpPr>
        <p:spPr>
          <a:xfrm>
            <a:off x="4996541" y="3755118"/>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PGI </a:t>
            </a:r>
            <a:r>
              <a:rPr lang="nl-NL" sz="1600" dirty="0" err="1">
                <a:solidFill>
                  <a:schemeClr val="tx1"/>
                </a:solidFill>
              </a:rPr>
              <a:t>focal</a:t>
            </a:r>
            <a:r>
              <a:rPr lang="nl-NL" sz="1600" dirty="0">
                <a:solidFill>
                  <a:schemeClr val="tx1"/>
                </a:solidFill>
              </a:rPr>
              <a:t> point</a:t>
            </a:r>
          </a:p>
        </p:txBody>
      </p:sp>
      <p:sp>
        <p:nvSpPr>
          <p:cNvPr id="9" name="Rechthoek: afgeronde hoeken 8">
            <a:extLst>
              <a:ext uri="{FF2B5EF4-FFF2-40B4-BE49-F238E27FC236}">
                <a16:creationId xmlns:a16="http://schemas.microsoft.com/office/drawing/2014/main" id="{ED4DFBBD-5D27-E5B5-E997-562A02D1BC9F}"/>
              </a:ext>
            </a:extLst>
          </p:cNvPr>
          <p:cNvSpPr/>
          <p:nvPr/>
        </p:nvSpPr>
        <p:spPr>
          <a:xfrm>
            <a:off x="4996541" y="2313769"/>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CEA </a:t>
            </a:r>
            <a:r>
              <a:rPr lang="nl-NL" sz="1600" dirty="0" err="1">
                <a:solidFill>
                  <a:schemeClr val="tx1"/>
                </a:solidFill>
              </a:rPr>
              <a:t>focal</a:t>
            </a:r>
            <a:r>
              <a:rPr lang="nl-NL" sz="1600" dirty="0">
                <a:solidFill>
                  <a:schemeClr val="tx1"/>
                </a:solidFill>
              </a:rPr>
              <a:t> point</a:t>
            </a:r>
          </a:p>
        </p:txBody>
      </p:sp>
      <p:sp>
        <p:nvSpPr>
          <p:cNvPr id="14" name="Rechthoek: afgeronde hoeken 13">
            <a:extLst>
              <a:ext uri="{FF2B5EF4-FFF2-40B4-BE49-F238E27FC236}">
                <a16:creationId xmlns:a16="http://schemas.microsoft.com/office/drawing/2014/main" id="{E0B5A52F-D52B-5825-3529-7D6E60F59B92}"/>
              </a:ext>
            </a:extLst>
          </p:cNvPr>
          <p:cNvSpPr/>
          <p:nvPr/>
        </p:nvSpPr>
        <p:spPr>
          <a:xfrm>
            <a:off x="4996541" y="5254058"/>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SAF </a:t>
            </a:r>
            <a:r>
              <a:rPr lang="nl-NL" sz="1600" dirty="0" err="1">
                <a:solidFill>
                  <a:schemeClr val="tx1"/>
                </a:solidFill>
              </a:rPr>
              <a:t>focal</a:t>
            </a:r>
            <a:r>
              <a:rPr lang="nl-NL" sz="1600" dirty="0">
                <a:solidFill>
                  <a:schemeClr val="tx1"/>
                </a:solidFill>
              </a:rPr>
              <a:t> point</a:t>
            </a:r>
          </a:p>
        </p:txBody>
      </p:sp>
      <p:sp>
        <p:nvSpPr>
          <p:cNvPr id="15" name="Rechthoek: afgeronde hoeken 14">
            <a:extLst>
              <a:ext uri="{FF2B5EF4-FFF2-40B4-BE49-F238E27FC236}">
                <a16:creationId xmlns:a16="http://schemas.microsoft.com/office/drawing/2014/main" id="{B69F997E-4326-1278-CC79-58323A1CCA94}"/>
              </a:ext>
            </a:extLst>
          </p:cNvPr>
          <p:cNvSpPr/>
          <p:nvPr/>
        </p:nvSpPr>
        <p:spPr>
          <a:xfrm>
            <a:off x="9100447" y="3755118"/>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PMER focal point </a:t>
            </a:r>
          </a:p>
        </p:txBody>
      </p:sp>
      <p:sp>
        <p:nvSpPr>
          <p:cNvPr id="16" name="Rechthoek: afgeronde hoeken 15">
            <a:extLst>
              <a:ext uri="{FF2B5EF4-FFF2-40B4-BE49-F238E27FC236}">
                <a16:creationId xmlns:a16="http://schemas.microsoft.com/office/drawing/2014/main" id="{B5D15D42-07A4-C5B7-CBD4-3B5D2FECC6E0}"/>
              </a:ext>
            </a:extLst>
          </p:cNvPr>
          <p:cNvSpPr/>
          <p:nvPr/>
        </p:nvSpPr>
        <p:spPr>
          <a:xfrm>
            <a:off x="7039992" y="2335780"/>
            <a:ext cx="1818816" cy="1073246"/>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Program </a:t>
            </a:r>
            <a:r>
              <a:rPr lang="nl-NL" sz="1600" dirty="0" smtClean="0">
                <a:solidFill>
                  <a:schemeClr val="tx1"/>
                </a:solidFill>
              </a:rPr>
              <a:t>managers</a:t>
            </a:r>
            <a:endParaRPr lang="nl-NL" sz="1600" dirty="0">
              <a:solidFill>
                <a:schemeClr val="tx1"/>
              </a:solidFill>
            </a:endParaRPr>
          </a:p>
        </p:txBody>
      </p:sp>
      <p:sp>
        <p:nvSpPr>
          <p:cNvPr id="20" name="Rechthoek: afgeronde hoeken 19">
            <a:extLst>
              <a:ext uri="{FF2B5EF4-FFF2-40B4-BE49-F238E27FC236}">
                <a16:creationId xmlns:a16="http://schemas.microsoft.com/office/drawing/2014/main" id="{D9269A23-FAD6-0622-F268-270991A4A1ED}"/>
              </a:ext>
            </a:extLst>
          </p:cNvPr>
          <p:cNvSpPr/>
          <p:nvPr/>
        </p:nvSpPr>
        <p:spPr>
          <a:xfrm>
            <a:off x="9100447" y="2298486"/>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IT team</a:t>
            </a:r>
          </a:p>
        </p:txBody>
      </p:sp>
      <p:sp>
        <p:nvSpPr>
          <p:cNvPr id="21" name="Rechthoek: afgeronde hoeken 20">
            <a:extLst>
              <a:ext uri="{FF2B5EF4-FFF2-40B4-BE49-F238E27FC236}">
                <a16:creationId xmlns:a16="http://schemas.microsoft.com/office/drawing/2014/main" id="{A35ABFAC-D935-D66C-5AEF-B69807FF374C}"/>
              </a:ext>
            </a:extLst>
          </p:cNvPr>
          <p:cNvSpPr/>
          <p:nvPr/>
        </p:nvSpPr>
        <p:spPr>
          <a:xfrm>
            <a:off x="7021282" y="5254058"/>
            <a:ext cx="1796143" cy="1121229"/>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Partner </a:t>
            </a:r>
            <a:r>
              <a:rPr lang="nl-NL" sz="1600" dirty="0" smtClean="0">
                <a:solidFill>
                  <a:schemeClr val="tx1"/>
                </a:solidFill>
              </a:rPr>
              <a:t>organizations,Internal and External</a:t>
            </a:r>
            <a:endParaRPr lang="nl-NL" sz="1600" dirty="0">
              <a:solidFill>
                <a:schemeClr val="tx1"/>
              </a:solidFill>
            </a:endParaRPr>
          </a:p>
        </p:txBody>
      </p:sp>
      <p:sp>
        <p:nvSpPr>
          <p:cNvPr id="22" name="Rechthoek: afgeronde hoeken 21">
            <a:extLst>
              <a:ext uri="{FF2B5EF4-FFF2-40B4-BE49-F238E27FC236}">
                <a16:creationId xmlns:a16="http://schemas.microsoft.com/office/drawing/2014/main" id="{C97519E9-5274-8146-960F-0B8661BE3BA2}"/>
              </a:ext>
            </a:extLst>
          </p:cNvPr>
          <p:cNvSpPr/>
          <p:nvPr/>
        </p:nvSpPr>
        <p:spPr>
          <a:xfrm>
            <a:off x="7048870" y="3755118"/>
            <a:ext cx="1768554" cy="1145356"/>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URCS </a:t>
            </a:r>
            <a:r>
              <a:rPr lang="nl-NL" sz="1600" dirty="0" err="1">
                <a:solidFill>
                  <a:schemeClr val="tx1"/>
                </a:solidFill>
              </a:rPr>
              <a:t>departments</a:t>
            </a:r>
            <a:endParaRPr lang="nl-NL" sz="1600" dirty="0">
              <a:solidFill>
                <a:schemeClr val="tx1"/>
              </a:solidFill>
            </a:endParaRPr>
          </a:p>
        </p:txBody>
      </p:sp>
      <p:sp>
        <p:nvSpPr>
          <p:cNvPr id="23" name="Content Placeholder 1">
            <a:extLst>
              <a:ext uri="{FF2B5EF4-FFF2-40B4-BE49-F238E27FC236}">
                <a16:creationId xmlns:a16="http://schemas.microsoft.com/office/drawing/2014/main" id="{04014B84-55A6-3374-45B9-C74D18CC7953}"/>
              </a:ext>
            </a:extLst>
          </p:cNvPr>
          <p:cNvSpPr txBox="1">
            <a:spLocks/>
          </p:cNvSpPr>
          <p:nvPr/>
        </p:nvSpPr>
        <p:spPr>
          <a:xfrm>
            <a:off x="653142" y="1814965"/>
            <a:ext cx="2412319" cy="642510"/>
          </a:xfrm>
          <a:prstGeom prst="rect">
            <a:avLst/>
          </a:prstGeom>
        </p:spPr>
        <p:txBody>
          <a:bodyPr vert="horz" lIns="91440" tIns="45720" rIns="91440" bIns="45720" rtlCol="0">
            <a:normAutofit/>
          </a:bodyPr>
          <a:lstStyle>
            <a:lvl1pPr marL="228583" indent="-228583" algn="l" defTabSz="914335"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751" indent="-228583" algn="l" defTabSz="914335"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918" indent="-228583" algn="l" defTabSz="914335"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600086"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253"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419"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87"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54"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2"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t>Branch level</a:t>
            </a:r>
          </a:p>
          <a:p>
            <a:pPr marL="0" indent="0">
              <a:buFont typeface="Arial" panose="020B0604020202020204" pitchFamily="34" charset="0"/>
              <a:buNone/>
            </a:pPr>
            <a:endParaRPr lang="en-US" sz="1800" dirty="0"/>
          </a:p>
        </p:txBody>
      </p:sp>
      <p:sp>
        <p:nvSpPr>
          <p:cNvPr id="24" name="Content Placeholder 1">
            <a:extLst>
              <a:ext uri="{FF2B5EF4-FFF2-40B4-BE49-F238E27FC236}">
                <a16:creationId xmlns:a16="http://schemas.microsoft.com/office/drawing/2014/main" id="{FE33D62B-5ACF-AC87-9595-DC0974E9E04B}"/>
              </a:ext>
            </a:extLst>
          </p:cNvPr>
          <p:cNvSpPr txBox="1">
            <a:spLocks/>
          </p:cNvSpPr>
          <p:nvPr/>
        </p:nvSpPr>
        <p:spPr>
          <a:xfrm>
            <a:off x="4876795" y="1794565"/>
            <a:ext cx="2412319" cy="642510"/>
          </a:xfrm>
          <a:prstGeom prst="rect">
            <a:avLst/>
          </a:prstGeom>
        </p:spPr>
        <p:txBody>
          <a:bodyPr vert="horz" lIns="91440" tIns="45720" rIns="91440" bIns="45720" rtlCol="0">
            <a:normAutofit/>
          </a:bodyPr>
          <a:lstStyle>
            <a:lvl1pPr marL="228583" indent="-228583" algn="l" defTabSz="914335"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751" indent="-228583" algn="l" defTabSz="914335" rtl="0" eaLnBrk="1" latinLnBrk="0" hangingPunct="1">
              <a:lnSpc>
                <a:spcPct val="90000"/>
              </a:lnSpc>
              <a:spcBef>
                <a:spcPts val="500"/>
              </a:spcBef>
              <a:buFont typeface="Arial" panose="020B0604020202020204" pitchFamily="34" charset="0"/>
              <a:buChar char="•"/>
              <a:defRPr sz="2399" kern="1200">
                <a:solidFill>
                  <a:schemeClr val="tx1"/>
                </a:solidFill>
                <a:latin typeface="Open Sans" pitchFamily="2" charset="0"/>
                <a:ea typeface="Open Sans" pitchFamily="2" charset="0"/>
                <a:cs typeface="Open Sans" pitchFamily="2" charset="0"/>
              </a:defRPr>
            </a:lvl2pPr>
            <a:lvl3pPr marL="1142918" indent="-228583" algn="l" defTabSz="914335" rtl="0" eaLnBrk="1" latinLnBrk="0" hangingPunct="1">
              <a:lnSpc>
                <a:spcPct val="90000"/>
              </a:lnSpc>
              <a:spcBef>
                <a:spcPts val="500"/>
              </a:spcBef>
              <a:buFont typeface="Arial" panose="020B0604020202020204" pitchFamily="34" charset="0"/>
              <a:buChar char="•"/>
              <a:defRPr sz="1999" kern="1200">
                <a:solidFill>
                  <a:schemeClr val="tx1"/>
                </a:solidFill>
                <a:latin typeface="Open Sans" pitchFamily="2" charset="0"/>
                <a:ea typeface="Open Sans" pitchFamily="2" charset="0"/>
                <a:cs typeface="Open Sans" pitchFamily="2" charset="0"/>
              </a:defRPr>
            </a:lvl3pPr>
            <a:lvl4pPr marL="1600086"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253"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419"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87"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54"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2" indent="-228583"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i="1" dirty="0"/>
              <a:t>HQ level</a:t>
            </a:r>
          </a:p>
          <a:p>
            <a:pPr marL="0" indent="0">
              <a:buFont typeface="Arial" panose="020B0604020202020204" pitchFamily="34" charset="0"/>
              <a:buNone/>
            </a:pPr>
            <a:endParaRPr lang="en-US" sz="1800" dirty="0"/>
          </a:p>
        </p:txBody>
      </p:sp>
      <p:pic>
        <p:nvPicPr>
          <p:cNvPr id="19" name="image1.png"/>
          <p:cNvPicPr/>
          <p:nvPr/>
        </p:nvPicPr>
        <p:blipFill>
          <a:blip r:embed="rId2"/>
          <a:srcRect/>
          <a:stretch>
            <a:fillRect/>
          </a:stretch>
        </p:blipFill>
        <p:spPr>
          <a:xfrm>
            <a:off x="11353800" y="4646566"/>
            <a:ext cx="838200" cy="831850"/>
          </a:xfrm>
          <a:prstGeom prst="rect">
            <a:avLst/>
          </a:prstGeom>
        </p:spPr>
      </p:pic>
      <p:pic>
        <p:nvPicPr>
          <p:cNvPr id="18" name="Picture 3"/>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0864850" y="33898"/>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39015689"/>
      </p:ext>
    </p:extLst>
  </p:cSld>
  <p:clrMapOvr>
    <a:masterClrMapping/>
  </p:clrMapOvr>
</p:sld>
</file>

<file path=ppt/theme/theme1.xml><?xml version="1.0" encoding="utf-8"?>
<a:theme xmlns:a="http://schemas.openxmlformats.org/drawingml/2006/main" name="NLRC/510 Presentations">
  <a:themeElements>
    <a:clrScheme name="Aangepast A">
      <a:dk1>
        <a:sysClr val="windowText" lastClr="000000"/>
      </a:dk1>
      <a:lt1>
        <a:sysClr val="window" lastClr="FFFFFF"/>
      </a:lt1>
      <a:dk2>
        <a:srgbClr val="44546A"/>
      </a:dk2>
      <a:lt2>
        <a:srgbClr val="E7E6E6"/>
      </a:lt2>
      <a:accent1>
        <a:srgbClr val="00214D"/>
      </a:accent1>
      <a:accent2>
        <a:srgbClr val="C6BC8B"/>
      </a:accent2>
      <a:accent3>
        <a:srgbClr val="CFD1B8"/>
      </a:accent3>
      <a:accent4>
        <a:srgbClr val="958DBE"/>
      </a:accent4>
      <a:accent5>
        <a:srgbClr val="236192"/>
      </a:accent5>
      <a:accent6>
        <a:srgbClr val="FF7876"/>
      </a:accent6>
      <a:hlink>
        <a:srgbClr val="0563C1"/>
      </a:hlink>
      <a:folHlink>
        <a:srgbClr val="954F72"/>
      </a:folHlink>
    </a:clrScheme>
    <a:fontScheme name="510 Chapter Slide">
      <a:majorFont>
        <a:latin typeface="Montserrat Black"/>
        <a:ea typeface=""/>
        <a:cs typeface=""/>
      </a:majorFont>
      <a:minorFont>
        <a:latin typeface="Open Sans"/>
        <a:ea typeface=""/>
        <a:cs typeface=""/>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 510 - What we do 2024" id="{6AAD40BE-628D-47D6-9782-5CD4DA2E4A3B}" vid="{DAD276BB-E824-4DBD-807A-F40D09B67830}"/>
    </a:ext>
  </a:extLst>
</a:theme>
</file>

<file path=ppt/theme/theme2.xml><?xml version="1.0" encoding="utf-8"?>
<a:theme xmlns:a="http://schemas.openxmlformats.org/drawingml/2006/main" name="1_Kantoorthema">
  <a:themeElements>
    <a:clrScheme name="Aangepast 1">
      <a:dk1>
        <a:sysClr val="windowText" lastClr="000000"/>
      </a:dk1>
      <a:lt1>
        <a:sysClr val="window" lastClr="FFFFFF"/>
      </a:lt1>
      <a:dk2>
        <a:srgbClr val="44546A"/>
      </a:dk2>
      <a:lt2>
        <a:srgbClr val="E7E6E6"/>
      </a:lt2>
      <a:accent1>
        <a:srgbClr val="00214D"/>
      </a:accent1>
      <a:accent2>
        <a:srgbClr val="C6BC8B"/>
      </a:accent2>
      <a:accent3>
        <a:srgbClr val="CFD1B8"/>
      </a:accent3>
      <a:accent4>
        <a:srgbClr val="FF7876"/>
      </a:accent4>
      <a:accent5>
        <a:srgbClr val="5B9BD5"/>
      </a:accent5>
      <a:accent6>
        <a:srgbClr val="70AD47"/>
      </a:accent6>
      <a:hlink>
        <a:srgbClr val="0563C1"/>
      </a:hlink>
      <a:folHlink>
        <a:srgbClr val="954F72"/>
      </a:folHlink>
    </a:clrScheme>
    <a:fontScheme name="Aangepast 1">
      <a:majorFont>
        <a:latin typeface="Montserrat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2635</TotalTime>
  <Words>529</Words>
  <Application>Microsoft Office PowerPoint</Application>
  <PresentationFormat>Widescreen</PresentationFormat>
  <Paragraphs>119</Paragraphs>
  <Slides>14</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Arial</vt:lpstr>
      <vt:lpstr>Calibri</vt:lpstr>
      <vt:lpstr>Courier New</vt:lpstr>
      <vt:lpstr>Montserrat</vt:lpstr>
      <vt:lpstr>Montserrat Black</vt:lpstr>
      <vt:lpstr>Montserrat SemiBold</vt:lpstr>
      <vt:lpstr>Open Sans</vt:lpstr>
      <vt:lpstr>Times New Roman</vt:lpstr>
      <vt:lpstr>NLRC/510 Presentations</vt:lpstr>
      <vt:lpstr>1_Kantoorthema</vt:lpstr>
      <vt:lpstr>PowerPoint Presentation</vt:lpstr>
      <vt:lpstr>PowerPoint Presentation</vt:lpstr>
      <vt:lpstr>PowerPoint Presentation</vt:lpstr>
      <vt:lpstr>Why a digital community feedback mechanism? </vt:lpstr>
      <vt:lpstr>Rational</vt:lpstr>
      <vt:lpstr>Branch Field visits to Bunyagabo and Kasese</vt:lpstr>
      <vt:lpstr>What happened next???</vt:lpstr>
      <vt:lpstr>Feedback Channel Categorisation</vt:lpstr>
      <vt:lpstr>PowerPoint Presentation</vt:lpstr>
      <vt:lpstr>Timeline </vt:lpstr>
      <vt:lpstr>The digital feedback mechanism </vt:lpstr>
      <vt:lpstr>Costs for institutionalization of system</vt:lpstr>
      <vt:lpstr>Roll out plan</vt:lpstr>
      <vt:lpstr>Thank you- Presented by Frances     Amulen- CEA Officer-URCS</vt:lpstr>
    </vt:vector>
  </TitlesOfParts>
  <Company>Nederlandse Rode Kruis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Lijftogt, Jonath</dc:creator>
  <cp:lastModifiedBy>Frances Amulen</cp:lastModifiedBy>
  <cp:revision>11</cp:revision>
  <dcterms:created xsi:type="dcterms:W3CDTF">2025-01-08T14:12:46Z</dcterms:created>
  <dcterms:modified xsi:type="dcterms:W3CDTF">2025-01-28T19:49:08Z</dcterms:modified>
</cp:coreProperties>
</file>