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0287000" cy="10287000"/>
  <p:notesSz cx="6858000" cy="9144000"/>
  <p:embeddedFontLst>
    <p:embeddedFont>
      <p:font typeface="Canva Sans Bold" charset="1" panose="020B0803030501040103"/>
      <p:regular r:id="rId12"/>
    </p:embeddedFont>
    <p:embeddedFont>
      <p:font typeface="Canva Sans" charset="1" panose="020B0503030501040103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7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718162" y="369985"/>
            <a:ext cx="936729" cy="936729"/>
            <a:chOff x="0" y="0"/>
            <a:chExt cx="2028519" cy="20285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2" b="2"/>
              </a:stretch>
            </a:blip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511843" y="1513218"/>
            <a:ext cx="1141282" cy="917943"/>
          </a:xfrm>
          <a:custGeom>
            <a:avLst/>
            <a:gdLst/>
            <a:ahLst/>
            <a:cxnLst/>
            <a:rect r="r" b="b" t="t" l="l"/>
            <a:pathLst>
              <a:path h="917943" w="1141282">
                <a:moveTo>
                  <a:pt x="0" y="0"/>
                </a:moveTo>
                <a:lnTo>
                  <a:pt x="1141282" y="0"/>
                </a:lnTo>
                <a:lnTo>
                  <a:pt x="1141282" y="917942"/>
                </a:lnTo>
                <a:lnTo>
                  <a:pt x="0" y="9179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6613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3282668" y="2060535"/>
            <a:ext cx="2295613" cy="1794165"/>
          </a:xfrm>
          <a:custGeom>
            <a:avLst/>
            <a:gdLst/>
            <a:ahLst/>
            <a:cxnLst/>
            <a:rect r="r" b="b" t="t" l="l"/>
            <a:pathLst>
              <a:path h="1794165" w="2295613">
                <a:moveTo>
                  <a:pt x="0" y="0"/>
                </a:moveTo>
                <a:lnTo>
                  <a:pt x="2295613" y="0"/>
                </a:lnTo>
                <a:lnTo>
                  <a:pt x="2295613" y="1794165"/>
                </a:lnTo>
                <a:lnTo>
                  <a:pt x="0" y="17941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3106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893441" y="4988850"/>
            <a:ext cx="5119151" cy="3165342"/>
          </a:xfrm>
          <a:custGeom>
            <a:avLst/>
            <a:gdLst/>
            <a:ahLst/>
            <a:cxnLst/>
            <a:rect r="r" b="b" t="t" l="l"/>
            <a:pathLst>
              <a:path h="3165342" w="5119151">
                <a:moveTo>
                  <a:pt x="0" y="0"/>
                </a:moveTo>
                <a:lnTo>
                  <a:pt x="5119150" y="0"/>
                </a:lnTo>
                <a:lnTo>
                  <a:pt x="5119150" y="3165342"/>
                </a:lnTo>
                <a:lnTo>
                  <a:pt x="0" y="31653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2490780" y="139947"/>
            <a:ext cx="4805322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Where We Are.....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21284" y="2714332"/>
            <a:ext cx="1876496" cy="512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1"/>
              </a:lnSpc>
            </a:pPr>
            <a:r>
              <a:rPr lang="en-US" sz="1465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Manual/Non-Existent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543148" y="3807075"/>
            <a:ext cx="1600352" cy="4880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75"/>
              </a:lnSpc>
            </a:pPr>
            <a:r>
              <a:rPr lang="en-US" sz="291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Manual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708957" y="5797448"/>
            <a:ext cx="7091" cy="387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26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4893441" y="8247502"/>
            <a:ext cx="5190566" cy="1455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Digital/Evidence based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543148" y="4203218"/>
            <a:ext cx="1600352" cy="355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30"/>
              </a:lnSpc>
            </a:pPr>
            <a:r>
              <a:rPr lang="en-US" sz="202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Digital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718162" y="369985"/>
            <a:ext cx="936729" cy="936729"/>
            <a:chOff x="0" y="0"/>
            <a:chExt cx="2028519" cy="20285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2" b="2"/>
              </a:stretch>
            </a:blipFill>
          </p:spPr>
        </p:sp>
      </p:grpSp>
      <p:sp>
        <p:nvSpPr>
          <p:cNvPr name="TextBox 4" id="4"/>
          <p:cNvSpPr txBox="true"/>
          <p:nvPr/>
        </p:nvSpPr>
        <p:spPr>
          <a:xfrm rot="0">
            <a:off x="1780769" y="265210"/>
            <a:ext cx="5885383" cy="924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44"/>
              </a:lnSpc>
            </a:pPr>
            <a:r>
              <a:rPr lang="en-US" sz="5388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How?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708957" y="5797448"/>
            <a:ext cx="7091" cy="387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26"/>
              </a:lnSpc>
            </a:pPr>
          </a:p>
        </p:txBody>
      </p:sp>
      <p:sp>
        <p:nvSpPr>
          <p:cNvPr name="TextBox 6" id="6"/>
          <p:cNvSpPr txBox="true"/>
          <p:nvPr/>
        </p:nvSpPr>
        <p:spPr>
          <a:xfrm rot="0">
            <a:off x="474767" y="2895005"/>
            <a:ext cx="9337465" cy="4430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80767" indent="-340383" lvl="1">
              <a:lnSpc>
                <a:spcPts val="4414"/>
              </a:lnSpc>
              <a:buFont typeface="Arial"/>
              <a:buChar char="•"/>
            </a:pPr>
            <a:r>
              <a:rPr lang="en-US" b="true" sz="31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Manual Community Meeting Form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Excel Sheet/period implementation meetings/setting up of more feedback channels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IFRC Feedback Log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Adoption of the NRCS Master feedback form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Development of and Approval of NRCS CEA Policy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PowerBi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Branch Focal points/Sharing for adaptation.</a:t>
            </a:r>
          </a:p>
          <a:p>
            <a:pPr algn="just" marL="594409" indent="-297204" lvl="1">
              <a:lnSpc>
                <a:spcPts val="3854"/>
              </a:lnSpc>
              <a:buFont typeface="Arial"/>
              <a:buChar char="•"/>
            </a:pPr>
            <a:r>
              <a:rPr lang="en-US" b="true" sz="2753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Community led impact stories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655796"/>
            <a:ext cx="10287000" cy="7715249"/>
          </a:xfrm>
          <a:custGeom>
            <a:avLst/>
            <a:gdLst/>
            <a:ahLst/>
            <a:cxnLst/>
            <a:rect r="r" b="b" t="t" l="l"/>
            <a:pathLst>
              <a:path h="7715249" w="10287000">
                <a:moveTo>
                  <a:pt x="0" y="0"/>
                </a:moveTo>
                <a:lnTo>
                  <a:pt x="10287000" y="0"/>
                </a:lnTo>
                <a:lnTo>
                  <a:pt x="10287000" y="7715249"/>
                </a:lnTo>
                <a:lnTo>
                  <a:pt x="0" y="77152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8831387" y="483210"/>
            <a:ext cx="823503" cy="823503"/>
            <a:chOff x="0" y="0"/>
            <a:chExt cx="2028519" cy="2028519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2" b="2"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31387" y="483210"/>
            <a:ext cx="823503" cy="823503"/>
            <a:chOff x="0" y="0"/>
            <a:chExt cx="2028519" cy="20285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2" b="2"/>
              </a:stretch>
            </a:blip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263764" y="2255804"/>
            <a:ext cx="9497163" cy="4920101"/>
          </a:xfrm>
          <a:custGeom>
            <a:avLst/>
            <a:gdLst/>
            <a:ahLst/>
            <a:cxnLst/>
            <a:rect r="r" b="b" t="t" l="l"/>
            <a:pathLst>
              <a:path h="4920101" w="9497163">
                <a:moveTo>
                  <a:pt x="0" y="0"/>
                </a:moveTo>
                <a:lnTo>
                  <a:pt x="9497164" y="0"/>
                </a:lnTo>
                <a:lnTo>
                  <a:pt x="9497164" y="4920101"/>
                </a:lnTo>
                <a:lnTo>
                  <a:pt x="0" y="49201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3" t="0" r="-403" b="-211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23270" y="273685"/>
            <a:ext cx="7433568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NRCS Feedback Dashboard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31387" y="483210"/>
            <a:ext cx="823503" cy="823503"/>
            <a:chOff x="0" y="0"/>
            <a:chExt cx="2028519" cy="20285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2" b="2"/>
              </a:stretch>
            </a:blip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24034" y="2695214"/>
            <a:ext cx="9038932" cy="5502450"/>
          </a:xfrm>
          <a:custGeom>
            <a:avLst/>
            <a:gdLst/>
            <a:ahLst/>
            <a:cxnLst/>
            <a:rect r="r" b="b" t="t" l="l"/>
            <a:pathLst>
              <a:path h="5502450" w="9038932">
                <a:moveTo>
                  <a:pt x="0" y="0"/>
                </a:moveTo>
                <a:lnTo>
                  <a:pt x="9038932" y="0"/>
                </a:lnTo>
                <a:lnTo>
                  <a:pt x="9038932" y="5502449"/>
                </a:lnTo>
                <a:lnTo>
                  <a:pt x="0" y="550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31387" y="483210"/>
            <a:ext cx="823503" cy="823503"/>
            <a:chOff x="0" y="0"/>
            <a:chExt cx="2028519" cy="20285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28571" cy="2028571"/>
            </a:xfrm>
            <a:custGeom>
              <a:avLst/>
              <a:gdLst/>
              <a:ahLst/>
              <a:cxnLst/>
              <a:rect r="r" b="b" t="t" l="l"/>
              <a:pathLst>
                <a:path h="2028571" w="2028571">
                  <a:moveTo>
                    <a:pt x="0" y="0"/>
                  </a:moveTo>
                  <a:lnTo>
                    <a:pt x="2028571" y="0"/>
                  </a:lnTo>
                  <a:lnTo>
                    <a:pt x="2028571" y="2028571"/>
                  </a:lnTo>
                  <a:lnTo>
                    <a:pt x="0" y="20285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2" b="2"/>
              </a:stretch>
            </a:blipFill>
          </p:spPr>
        </p:sp>
      </p:grpSp>
      <p:sp>
        <p:nvSpPr>
          <p:cNvPr name="TextBox 4" id="4"/>
          <p:cNvSpPr txBox="true"/>
          <p:nvPr/>
        </p:nvSpPr>
        <p:spPr>
          <a:xfrm rot="0">
            <a:off x="501144" y="273685"/>
            <a:ext cx="7477820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Key Areas for improvement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53434" y="1795074"/>
            <a:ext cx="8677953" cy="2647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Data entry</a:t>
            </a:r>
          </a:p>
          <a:p>
            <a:pPr algn="l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Properly closing the loop</a:t>
            </a:r>
          </a:p>
          <a:p>
            <a:pPr algn="l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Increased adaptation</a:t>
            </a:r>
          </a:p>
          <a:p>
            <a:pPr algn="l">
              <a:lnSpc>
                <a:spcPts val="4200"/>
              </a:lnSpc>
            </a:pPr>
          </a:p>
          <a:p>
            <a:pPr algn="ctr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DAGdp6V9pdw</dc:identifier>
  <dcterms:modified xsi:type="dcterms:W3CDTF">2011-08-01T06:04:30Z</dcterms:modified>
  <cp:revision>1</cp:revision>
  <dc:title>Documentation And Responding to feedback...Reflections from NRCS</dc:title>
</cp:coreProperties>
</file>