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7BBF59C5_CFF6CDBE.xml" ContentType="application/vnd.ms-powerpoint.comments+xml"/>
  <Override PartName="/ppt/notesSlides/notesSlide4.xml" ContentType="application/vnd.openxmlformats-officedocument.presentationml.notesSlide+xml"/>
  <Override PartName="/ppt/comments/modernComment_7BBF59BC_DA912972.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FA2_3BE77EF0.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comments/modernComment_7BBF59BF_A0705A76.xml" ContentType="application/vnd.ms-powerpoint.comments+xml"/>
  <Override PartName="/ppt/comments/modernComment_7BBF59C2_B19C775C.xml" ContentType="application/vnd.ms-powerpoint.comments+xml"/>
  <Override PartName="/ppt/notesSlides/notesSlide13.xml" ContentType="application/vnd.openxmlformats-officedocument.presentationml.notesSlide+xml"/>
  <Override PartName="/ppt/comments/modernComment_7BBF59C3_88F17B13.xml" ContentType="application/vnd.ms-powerpoint.comments+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4" r:id="rId4"/>
    <p:sldMasterId id="2147483881" r:id="rId5"/>
  </p:sldMasterIdLst>
  <p:notesMasterIdLst>
    <p:notesMasterId r:id="rId24"/>
  </p:notesMasterIdLst>
  <p:sldIdLst>
    <p:sldId id="2076137780" r:id="rId6"/>
    <p:sldId id="264" r:id="rId7"/>
    <p:sldId id="2076137836" r:id="rId8"/>
    <p:sldId id="2076137925" r:id="rId9"/>
    <p:sldId id="2076137924" r:id="rId10"/>
    <p:sldId id="2076137916" r:id="rId11"/>
    <p:sldId id="294" r:id="rId12"/>
    <p:sldId id="280" r:id="rId13"/>
    <p:sldId id="4002" r:id="rId14"/>
    <p:sldId id="2076137819" r:id="rId15"/>
    <p:sldId id="2076137921" r:id="rId16"/>
    <p:sldId id="2076137918" r:id="rId17"/>
    <p:sldId id="2076137917" r:id="rId18"/>
    <p:sldId id="2076137920" r:id="rId19"/>
    <p:sldId id="2076137919" r:id="rId20"/>
    <p:sldId id="2076137922" r:id="rId21"/>
    <p:sldId id="2076137923" r:id="rId22"/>
    <p:sldId id="2076137775" r:id="rId23"/>
  </p:sldIdLst>
  <p:sldSz cx="18288000" cy="10288588"/>
  <p:notesSz cx="6858000" cy="9144000"/>
  <p:embeddedFontLst>
    <p:embeddedFont>
      <p:font typeface="Helvetica" panose="020B0604020202020204" pitchFamily="34" charset="0"/>
      <p:regular r:id="rId25"/>
      <p:bold r:id="rId26"/>
      <p:italic r:id="rId27"/>
      <p:boldItalic r:id="rId28"/>
    </p:embeddedFont>
    <p:embeddedFont>
      <p:font typeface="Montserrat" panose="00000500000000000000" pitchFamily="2" charset="0"/>
      <p:regular r:id="rId29"/>
      <p:bold r:id="rId30"/>
      <p:italic r:id="rId31"/>
      <p:boldItalic r:id="rId32"/>
    </p:embeddedFont>
    <p:embeddedFont>
      <p:font typeface="Montserrat SemiBold" panose="00000700000000000000" pitchFamily="2" charset="0"/>
      <p:regular r:id="rId33"/>
      <p:bold r:id="rId34"/>
      <p:italic r:id="rId35"/>
      <p:boldItalic r:id="rId36"/>
    </p:embeddedFont>
    <p:embeddedFont>
      <p:font typeface="Open Sans" panose="020B0606030504020204" pitchFamily="34" charset="0"/>
      <p:regular r:id="rId37"/>
      <p:bold r:id="rId38"/>
      <p:italic r:id="rId39"/>
      <p:boldItalic r:id="rId40"/>
    </p:embeddedFont>
    <p:embeddedFont>
      <p:font typeface="Roboto Black" panose="02000000000000000000" pitchFamily="2" charset="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66"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73E8779A-FE45-F392-431D-0FDB5036B598}" name="Fatma Nur BAKKALBASI" initials="FB" userId="S::FatmaNur.BAKKALBASI@ifrc.org::e348f7cc-72fc-4381-b0e9-07d385de51a3" providerId="AD"/>
  <p188:author id="{D5F1C0F4-8421-6352-F5A5-5B81D98777D4}" name="Fatma Nur BAKKALBASI" initials="FB" userId="S::fatmanur.bakkalbasi@ifrc.org::e348f7cc-72fc-4381-b0e9-07d385de51a3" providerId="AD"/>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B3B7B3-9872-3083-8FD7-BE20ACC489B1}" v="17" dt="2024-09-19T12:56:43.474"/>
  </p1510:revLst>
</p1510:revInfo>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2.fntdata"/><Relationship Id="rId39" Type="http://schemas.openxmlformats.org/officeDocument/2006/relationships/font" Target="fonts/font15.fntdata"/><Relationship Id="rId21" Type="http://schemas.openxmlformats.org/officeDocument/2006/relationships/slide" Target="slides/slide16.xml"/><Relationship Id="rId34" Type="http://schemas.openxmlformats.org/officeDocument/2006/relationships/font" Target="fonts/font10.fntdata"/><Relationship Id="rId42" Type="http://schemas.openxmlformats.org/officeDocument/2006/relationships/font" Target="fonts/font18.fntdata"/><Relationship Id="rId68" Type="http://schemas.openxmlformats.org/officeDocument/2006/relationships/viewProps" Target="viewProps.xml"/><Relationship Id="rId7" Type="http://schemas.openxmlformats.org/officeDocument/2006/relationships/slide" Target="slides/slide2.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font" Target="fonts/font5.fntdata"/><Relationship Id="rId11" Type="http://schemas.openxmlformats.org/officeDocument/2006/relationships/slide" Target="slides/slide6.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66" Type="http://customschemas.google.com/relationships/presentationmetadata" Target="meta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7.fntdata"/><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69" Type="http://schemas.openxmlformats.org/officeDocument/2006/relationships/theme" Target="theme/theme1.xml"/><Relationship Id="rId8" Type="http://schemas.openxmlformats.org/officeDocument/2006/relationships/slide" Target="slides/slide3.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67"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font" Target="fonts/font17.fntdata"/><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tma Nur BAKKALBASI" userId="S::fatmanur.bakkalbasi@ifrc.org::e348f7cc-72fc-4381-b0e9-07d385de51a3" providerId="AD" clId="Web-{D8877AB0-5E8C-0F33-C0DB-5FED42E153AE}"/>
    <pc:docChg chg="addSld delSld modSld">
      <pc:chgData name="Fatma Nur BAKKALBASI" userId="S::fatmanur.bakkalbasi@ifrc.org::e348f7cc-72fc-4381-b0e9-07d385de51a3" providerId="AD" clId="Web-{D8877AB0-5E8C-0F33-C0DB-5FED42E153AE}" dt="2024-03-01T07:05:30.835" v="30" actId="1076"/>
      <pc:docMkLst>
        <pc:docMk/>
      </pc:docMkLst>
      <pc:sldChg chg="modSp">
        <pc:chgData name="Fatma Nur BAKKALBASI" userId="S::fatmanur.bakkalbasi@ifrc.org::e348f7cc-72fc-4381-b0e9-07d385de51a3" providerId="AD" clId="Web-{D8877AB0-5E8C-0F33-C0DB-5FED42E153AE}" dt="2024-03-01T07:05:30.835" v="30" actId="1076"/>
        <pc:sldMkLst>
          <pc:docMk/>
          <pc:sldMk cId="3425497123" sldId="2076137836"/>
        </pc:sldMkLst>
        <pc:spChg chg="mod">
          <ac:chgData name="Fatma Nur BAKKALBASI" userId="S::fatmanur.bakkalbasi@ifrc.org::e348f7cc-72fc-4381-b0e9-07d385de51a3" providerId="AD" clId="Web-{D8877AB0-5E8C-0F33-C0DB-5FED42E153AE}" dt="2024-03-01T07:05:30.835" v="30" actId="1076"/>
          <ac:spMkLst>
            <pc:docMk/>
            <pc:sldMk cId="3425497123" sldId="2076137836"/>
            <ac:spMk id="2" creationId="{A00F0AB4-68D6-6C7B-4749-181C27B4225F}"/>
          </ac:spMkLst>
        </pc:spChg>
      </pc:sldChg>
      <pc:sldChg chg="del">
        <pc:chgData name="Fatma Nur BAKKALBASI" userId="S::fatmanur.bakkalbasi@ifrc.org::e348f7cc-72fc-4381-b0e9-07d385de51a3" providerId="AD" clId="Web-{D8877AB0-5E8C-0F33-C0DB-5FED42E153AE}" dt="2024-03-01T07:05:27.897" v="29"/>
        <pc:sldMkLst>
          <pc:docMk/>
          <pc:sldMk cId="3883654466" sldId="2076137914"/>
        </pc:sldMkLst>
      </pc:sldChg>
      <pc:sldChg chg="add replId">
        <pc:chgData name="Fatma Nur BAKKALBASI" userId="S::fatmanur.bakkalbasi@ifrc.org::e348f7cc-72fc-4381-b0e9-07d385de51a3" providerId="AD" clId="Web-{D8877AB0-5E8C-0F33-C0DB-5FED42E153AE}" dt="2024-03-01T07:04:58.021" v="0"/>
        <pc:sldMkLst>
          <pc:docMk/>
          <pc:sldMk cId="2717662196" sldId="2076137924"/>
        </pc:sldMkLst>
      </pc:sldChg>
    </pc:docChg>
  </pc:docChgLst>
  <pc:docChgLst>
    <pc:chgData name="Fatma Nur BAKKALBASI" userId="S::fatmanur.bakkalbasi@ifrc.org::e348f7cc-72fc-4381-b0e9-07d385de51a3" providerId="AD" clId="Web-{D7B3B7B3-9872-3083-8FD7-BE20ACC489B1}"/>
    <pc:docChg chg="modSld">
      <pc:chgData name="Fatma Nur BAKKALBASI" userId="S::fatmanur.bakkalbasi@ifrc.org::e348f7cc-72fc-4381-b0e9-07d385de51a3" providerId="AD" clId="Web-{D7B3B7B3-9872-3083-8FD7-BE20ACC489B1}" dt="2024-09-19T12:56:43.474" v="15" actId="14100"/>
      <pc:docMkLst>
        <pc:docMk/>
      </pc:docMkLst>
      <pc:sldChg chg="modSp">
        <pc:chgData name="Fatma Nur BAKKALBASI" userId="S::fatmanur.bakkalbasi@ifrc.org::e348f7cc-72fc-4381-b0e9-07d385de51a3" providerId="AD" clId="Web-{D7B3B7B3-9872-3083-8FD7-BE20ACC489B1}" dt="2024-09-19T12:56:43.474" v="15" actId="14100"/>
        <pc:sldMkLst>
          <pc:docMk/>
          <pc:sldMk cId="2979821404" sldId="2076137922"/>
        </pc:sldMkLst>
        <pc:spChg chg="mod">
          <ac:chgData name="Fatma Nur BAKKALBASI" userId="S::fatmanur.bakkalbasi@ifrc.org::e348f7cc-72fc-4381-b0e9-07d385de51a3" providerId="AD" clId="Web-{D7B3B7B3-9872-3083-8FD7-BE20ACC489B1}" dt="2024-09-19T12:56:43.474" v="15" actId="14100"/>
          <ac:spMkLst>
            <pc:docMk/>
            <pc:sldMk cId="2979821404" sldId="2076137922"/>
            <ac:spMk id="2" creationId="{A00F0AB4-68D6-6C7B-4749-181C27B4225F}"/>
          </ac:spMkLst>
        </pc:spChg>
      </pc:sldChg>
    </pc:docChg>
  </pc:docChgLst>
  <pc:docChgLst>
    <pc:chgData name="Fatma Nur BAKKALBASI" userId="e348f7cc-72fc-4381-b0e9-07d385de51a3" providerId="ADAL" clId="{1DD35170-634A-48C4-9411-E346F9A5780A}"/>
    <pc:docChg chg="custSel addSld delSld modSld sldOrd">
      <pc:chgData name="Fatma Nur BAKKALBASI" userId="e348f7cc-72fc-4381-b0e9-07d385de51a3" providerId="ADAL" clId="{1DD35170-634A-48C4-9411-E346F9A5780A}" dt="2024-02-09T11:02:25.631" v="300"/>
      <pc:docMkLst>
        <pc:docMk/>
      </pc:docMkLst>
      <pc:sldChg chg="add ord">
        <pc:chgData name="Fatma Nur BAKKALBASI" userId="e348f7cc-72fc-4381-b0e9-07d385de51a3" providerId="ADAL" clId="{1DD35170-634A-48C4-9411-E346F9A5780A}" dt="2024-02-09T11:02:25.631" v="300"/>
        <pc:sldMkLst>
          <pc:docMk/>
          <pc:sldMk cId="521939975" sldId="261"/>
        </pc:sldMkLst>
      </pc:sldChg>
      <pc:sldChg chg="modSp add mod">
        <pc:chgData name="Fatma Nur BAKKALBASI" userId="e348f7cc-72fc-4381-b0e9-07d385de51a3" providerId="ADAL" clId="{1DD35170-634A-48C4-9411-E346F9A5780A}" dt="2024-02-07T11:20:29.384" v="1" actId="27636"/>
        <pc:sldMkLst>
          <pc:docMk/>
          <pc:sldMk cId="3720067367" sldId="307"/>
        </pc:sldMkLst>
        <pc:spChg chg="mod">
          <ac:chgData name="Fatma Nur BAKKALBASI" userId="e348f7cc-72fc-4381-b0e9-07d385de51a3" providerId="ADAL" clId="{1DD35170-634A-48C4-9411-E346F9A5780A}" dt="2024-02-07T11:20:29.384" v="1" actId="27636"/>
          <ac:spMkLst>
            <pc:docMk/>
            <pc:sldMk cId="3720067367" sldId="307"/>
            <ac:spMk id="3" creationId="{00000000-0000-0000-0000-000000000000}"/>
          </ac:spMkLst>
        </pc:spChg>
      </pc:sldChg>
      <pc:sldChg chg="addSp delSp modSp mod delAnim">
        <pc:chgData name="Fatma Nur BAKKALBASI" userId="e348f7cc-72fc-4381-b0e9-07d385de51a3" providerId="ADAL" clId="{1DD35170-634A-48C4-9411-E346F9A5780A}" dt="2024-02-09T10:48:58.710" v="105" actId="1076"/>
        <pc:sldMkLst>
          <pc:docMk/>
          <pc:sldMk cId="0" sldId="318"/>
        </pc:sldMkLst>
        <pc:spChg chg="del">
          <ac:chgData name="Fatma Nur BAKKALBASI" userId="e348f7cc-72fc-4381-b0e9-07d385de51a3" providerId="ADAL" clId="{1DD35170-634A-48C4-9411-E346F9A5780A}" dt="2024-02-09T10:37:31.984" v="96" actId="478"/>
          <ac:spMkLst>
            <pc:docMk/>
            <pc:sldMk cId="0" sldId="318"/>
            <ac:spMk id="5" creationId="{DB4BEA70-FE26-8266-E0B5-3A9904B66C1C}"/>
          </ac:spMkLst>
        </pc:spChg>
        <pc:picChg chg="del">
          <ac:chgData name="Fatma Nur BAKKALBASI" userId="e348f7cc-72fc-4381-b0e9-07d385de51a3" providerId="ADAL" clId="{1DD35170-634A-48C4-9411-E346F9A5780A}" dt="2024-02-09T10:37:30.360" v="95" actId="478"/>
          <ac:picMkLst>
            <pc:docMk/>
            <pc:sldMk cId="0" sldId="318"/>
            <ac:picMk id="3" creationId="{5D3403AB-46A1-1AEF-8ED4-67CD20D874CB}"/>
          </ac:picMkLst>
        </pc:picChg>
        <pc:picChg chg="add mod">
          <ac:chgData name="Fatma Nur BAKKALBASI" userId="e348f7cc-72fc-4381-b0e9-07d385de51a3" providerId="ADAL" clId="{1DD35170-634A-48C4-9411-E346F9A5780A}" dt="2024-02-09T10:37:35.570" v="99" actId="1076"/>
          <ac:picMkLst>
            <pc:docMk/>
            <pc:sldMk cId="0" sldId="318"/>
            <ac:picMk id="4" creationId="{CE8A176A-60DF-CEA0-9CD1-244985D0D3A6}"/>
          </ac:picMkLst>
        </pc:picChg>
        <pc:picChg chg="add mod">
          <ac:chgData name="Fatma Nur BAKKALBASI" userId="e348f7cc-72fc-4381-b0e9-07d385de51a3" providerId="ADAL" clId="{1DD35170-634A-48C4-9411-E346F9A5780A}" dt="2024-02-09T10:45:07.900" v="101" actId="1076"/>
          <ac:picMkLst>
            <pc:docMk/>
            <pc:sldMk cId="0" sldId="318"/>
            <ac:picMk id="7" creationId="{96AF6FB6-5E59-4D05-9BD7-AC630E2C93B2}"/>
          </ac:picMkLst>
        </pc:picChg>
        <pc:picChg chg="add mod">
          <ac:chgData name="Fatma Nur BAKKALBASI" userId="e348f7cc-72fc-4381-b0e9-07d385de51a3" providerId="ADAL" clId="{1DD35170-634A-48C4-9411-E346F9A5780A}" dt="2024-02-09T10:48:58.710" v="105" actId="1076"/>
          <ac:picMkLst>
            <pc:docMk/>
            <pc:sldMk cId="0" sldId="318"/>
            <ac:picMk id="9" creationId="{73CB384D-ADB6-5E06-6835-A34B07DBB2B2}"/>
          </ac:picMkLst>
        </pc:picChg>
        <pc:picChg chg="del">
          <ac:chgData name="Fatma Nur BAKKALBASI" userId="e348f7cc-72fc-4381-b0e9-07d385de51a3" providerId="ADAL" clId="{1DD35170-634A-48C4-9411-E346F9A5780A}" dt="2024-02-09T10:37:32.565" v="97" actId="478"/>
          <ac:picMkLst>
            <pc:docMk/>
            <pc:sldMk cId="0" sldId="318"/>
            <ac:picMk id="373" creationId="{00000000-0000-0000-0000-000000000000}"/>
          </ac:picMkLst>
        </pc:picChg>
      </pc:sldChg>
      <pc:sldChg chg="delSp modSp add mod ord">
        <pc:chgData name="Fatma Nur BAKKALBASI" userId="e348f7cc-72fc-4381-b0e9-07d385de51a3" providerId="ADAL" clId="{1DD35170-634A-48C4-9411-E346F9A5780A}" dt="2024-02-09T10:57:22.038" v="292" actId="14100"/>
        <pc:sldMkLst>
          <pc:docMk/>
          <pc:sldMk cId="0" sldId="4015"/>
        </pc:sldMkLst>
        <pc:picChg chg="del">
          <ac:chgData name="Fatma Nur BAKKALBASI" userId="e348f7cc-72fc-4381-b0e9-07d385de51a3" providerId="ADAL" clId="{1DD35170-634A-48C4-9411-E346F9A5780A}" dt="2024-02-09T10:57:15.066" v="290" actId="478"/>
          <ac:picMkLst>
            <pc:docMk/>
            <pc:sldMk cId="0" sldId="4015"/>
            <ac:picMk id="11" creationId="{A9797263-CE97-40EE-BAF8-27F291CD3108}"/>
          </ac:picMkLst>
        </pc:picChg>
        <pc:picChg chg="mod">
          <ac:chgData name="Fatma Nur BAKKALBASI" userId="e348f7cc-72fc-4381-b0e9-07d385de51a3" providerId="ADAL" clId="{1DD35170-634A-48C4-9411-E346F9A5780A}" dt="2024-02-09T10:57:22.038" v="292" actId="14100"/>
          <ac:picMkLst>
            <pc:docMk/>
            <pc:sldMk cId="0" sldId="4015"/>
            <ac:picMk id="65540" creationId="{E7D32F2A-AB34-4EA2-8484-D65C4DA3FD0A}"/>
          </ac:picMkLst>
        </pc:picChg>
      </pc:sldChg>
      <pc:sldChg chg="del">
        <pc:chgData name="Fatma Nur BAKKALBASI" userId="e348f7cc-72fc-4381-b0e9-07d385de51a3" providerId="ADAL" clId="{1DD35170-634A-48C4-9411-E346F9A5780A}" dt="2024-02-09T10:55:29.997" v="245" actId="2696"/>
        <pc:sldMkLst>
          <pc:docMk/>
          <pc:sldMk cId="3687440522" sldId="2076137784"/>
        </pc:sldMkLst>
      </pc:sldChg>
      <pc:sldChg chg="del">
        <pc:chgData name="Fatma Nur BAKKALBASI" userId="e348f7cc-72fc-4381-b0e9-07d385de51a3" providerId="ADAL" clId="{1DD35170-634A-48C4-9411-E346F9A5780A}" dt="2024-02-09T10:35:39.650" v="94" actId="2696"/>
        <pc:sldMkLst>
          <pc:docMk/>
          <pc:sldMk cId="2776099166" sldId="2076137799"/>
        </pc:sldMkLst>
      </pc:sldChg>
      <pc:sldChg chg="addCm">
        <pc:chgData name="Fatma Nur BAKKALBASI" userId="e348f7cc-72fc-4381-b0e9-07d385de51a3" providerId="ADAL" clId="{1DD35170-634A-48C4-9411-E346F9A5780A}" dt="2024-02-09T10:35:27.294" v="93"/>
        <pc:sldMkLst>
          <pc:docMk/>
          <pc:sldMk cId="3612530560" sldId="2076137809"/>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35:27.294" v="93"/>
              <pc2:cmMkLst xmlns:pc2="http://schemas.microsoft.com/office/powerpoint/2019/9/main/command">
                <pc:docMk/>
                <pc:sldMk cId="3612530560" sldId="2076137809"/>
                <pc2:cmMk id="{4E03AB93-A62A-411E-B6B7-827BEC31C404}"/>
              </pc2:cmMkLst>
            </pc226:cmChg>
          </p:ext>
        </pc:extLst>
      </pc:sldChg>
      <pc:sldChg chg="del">
        <pc:chgData name="Fatma Nur BAKKALBASI" userId="e348f7cc-72fc-4381-b0e9-07d385de51a3" providerId="ADAL" clId="{1DD35170-634A-48C4-9411-E346F9A5780A}" dt="2024-02-09T11:01:18.686" v="297"/>
        <pc:sldMkLst>
          <pc:docMk/>
          <pc:sldMk cId="420963680" sldId="2076137845"/>
        </pc:sldMkLst>
      </pc:sldChg>
      <pc:sldChg chg="add del">
        <pc:chgData name="Fatma Nur BAKKALBASI" userId="e348f7cc-72fc-4381-b0e9-07d385de51a3" providerId="ADAL" clId="{1DD35170-634A-48C4-9411-E346F9A5780A}" dt="2024-02-09T11:01:11.652" v="296"/>
        <pc:sldMkLst>
          <pc:docMk/>
          <pc:sldMk cId="3451986787" sldId="2076137845"/>
        </pc:sldMkLst>
      </pc:sldChg>
      <pc:sldChg chg="del addCm">
        <pc:chgData name="Fatma Nur BAKKALBASI" userId="e348f7cc-72fc-4381-b0e9-07d385de51a3" providerId="ADAL" clId="{1DD35170-634A-48C4-9411-E346F9A5780A}" dt="2024-02-09T11:01:02.982" v="294" actId="47"/>
        <pc:sldMkLst>
          <pc:docMk/>
          <pc:sldMk cId="1322615531" sldId="2076137851"/>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34:20.769" v="92"/>
              <pc2:cmMkLst xmlns:pc2="http://schemas.microsoft.com/office/powerpoint/2019/9/main/command">
                <pc:docMk/>
                <pc:sldMk cId="1322615531" sldId="2076137851"/>
                <pc2:cmMk id="{26007C6A-BDB4-45E6-807B-30CB44FA83A8}"/>
              </pc2:cmMkLst>
            </pc226:cmChg>
          </p:ext>
        </pc:extLst>
      </pc:sldChg>
      <pc:sldChg chg="modSp modAnim addCm">
        <pc:chgData name="Fatma Nur BAKKALBASI" userId="e348f7cc-72fc-4381-b0e9-07d385de51a3" providerId="ADAL" clId="{1DD35170-634A-48C4-9411-E346F9A5780A}" dt="2024-02-09T10:55:24.828" v="244"/>
        <pc:sldMkLst>
          <pc:docMk/>
          <pc:sldMk cId="1832738877" sldId="2076137876"/>
        </pc:sldMkLst>
        <pc:spChg chg="mod">
          <ac:chgData name="Fatma Nur BAKKALBASI" userId="e348f7cc-72fc-4381-b0e9-07d385de51a3" providerId="ADAL" clId="{1DD35170-634A-48C4-9411-E346F9A5780A}" dt="2024-02-09T10:55:00.571" v="243" actId="20577"/>
          <ac:spMkLst>
            <pc:docMk/>
            <pc:sldMk cId="1832738877" sldId="2076137876"/>
            <ac:spMk id="9" creationId="{9679E70E-6885-41F8-A44D-3474CD2D881C}"/>
          </ac:spMkLst>
        </pc:spChg>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55:24.828" v="244"/>
              <pc2:cmMkLst xmlns:pc2="http://schemas.microsoft.com/office/powerpoint/2019/9/main/command">
                <pc:docMk/>
                <pc:sldMk cId="1832738877" sldId="2076137876"/>
                <pc2:cmMk id="{255EF414-5576-4DAE-8409-82D2D8D502E1}"/>
              </pc2:cmMkLst>
            </pc226:cmChg>
          </p:ext>
        </pc:extLst>
      </pc:sldChg>
      <pc:sldChg chg="modSp mod">
        <pc:chgData name="Fatma Nur BAKKALBASI" userId="e348f7cc-72fc-4381-b0e9-07d385de51a3" providerId="ADAL" clId="{1DD35170-634A-48C4-9411-E346F9A5780A}" dt="2024-02-09T10:50:14.516" v="143"/>
        <pc:sldMkLst>
          <pc:docMk/>
          <pc:sldMk cId="1167307645" sldId="2076137880"/>
        </pc:sldMkLst>
        <pc:graphicFrameChg chg="mod modGraphic">
          <ac:chgData name="Fatma Nur BAKKALBASI" userId="e348f7cc-72fc-4381-b0e9-07d385de51a3" providerId="ADAL" clId="{1DD35170-634A-48C4-9411-E346F9A5780A}" dt="2024-02-09T10:50:14.516" v="143"/>
          <ac:graphicFrameMkLst>
            <pc:docMk/>
            <pc:sldMk cId="1167307645" sldId="2076137880"/>
            <ac:graphicFrameMk id="2" creationId="{EEE1EC4A-3866-3DEC-3F11-93BB71945750}"/>
          </ac:graphicFrameMkLst>
        </pc:graphicFrameChg>
      </pc:sldChg>
      <pc:sldChg chg="addCm">
        <pc:chgData name="Fatma Nur BAKKALBASI" userId="e348f7cc-72fc-4381-b0e9-07d385de51a3" providerId="ADAL" clId="{1DD35170-634A-48C4-9411-E346F9A5780A}" dt="2024-02-09T10:53:09.824" v="144"/>
        <pc:sldMkLst>
          <pc:docMk/>
          <pc:sldMk cId="4195253649" sldId="2076137881"/>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53:09.824" v="144"/>
              <pc2:cmMkLst xmlns:pc2="http://schemas.microsoft.com/office/powerpoint/2019/9/main/command">
                <pc:docMk/>
                <pc:sldMk cId="4195253649" sldId="2076137881"/>
                <pc2:cmMk id="{4E4B7CED-4EBC-4ACC-9533-990D82A8514D}"/>
              </pc2:cmMkLst>
            </pc226:cmChg>
          </p:ext>
        </pc:extLst>
      </pc:sldChg>
      <pc:sldChg chg="addSp delSp modSp new mod">
        <pc:chgData name="Fatma Nur BAKKALBASI" userId="e348f7cc-72fc-4381-b0e9-07d385de51a3" providerId="ADAL" clId="{1DD35170-634A-48C4-9411-E346F9A5780A}" dt="2024-02-09T10:56:56.625" v="282" actId="404"/>
        <pc:sldMkLst>
          <pc:docMk/>
          <pc:sldMk cId="1541292453" sldId="2076137908"/>
        </pc:sldMkLst>
        <pc:spChg chg="del">
          <ac:chgData name="Fatma Nur BAKKALBASI" userId="e348f7cc-72fc-4381-b0e9-07d385de51a3" providerId="ADAL" clId="{1DD35170-634A-48C4-9411-E346F9A5780A}" dt="2024-02-07T11:25:11.476" v="4"/>
          <ac:spMkLst>
            <pc:docMk/>
            <pc:sldMk cId="1541292453" sldId="2076137908"/>
            <ac:spMk id="3" creationId="{0408D5D1-9FB3-A83A-0E2D-F14EEA00D9CC}"/>
          </ac:spMkLst>
        </pc:spChg>
        <pc:spChg chg="add mod">
          <ac:chgData name="Fatma Nur BAKKALBASI" userId="e348f7cc-72fc-4381-b0e9-07d385de51a3" providerId="ADAL" clId="{1DD35170-634A-48C4-9411-E346F9A5780A}" dt="2024-02-09T10:56:39.252" v="278" actId="1076"/>
          <ac:spMkLst>
            <pc:docMk/>
            <pc:sldMk cId="1541292453" sldId="2076137908"/>
            <ac:spMk id="5" creationId="{201F9501-C437-F797-BE10-49BA39D86B83}"/>
          </ac:spMkLst>
        </pc:spChg>
        <pc:graphicFrameChg chg="add mod modGraphic">
          <ac:chgData name="Fatma Nur BAKKALBASI" userId="e348f7cc-72fc-4381-b0e9-07d385de51a3" providerId="ADAL" clId="{1DD35170-634A-48C4-9411-E346F9A5780A}" dt="2024-02-09T10:56:56.625" v="282" actId="404"/>
          <ac:graphicFrameMkLst>
            <pc:docMk/>
            <pc:sldMk cId="1541292453" sldId="2076137908"/>
            <ac:graphicFrameMk id="4" creationId="{2F385856-6829-AE77-3D11-0470C1178B45}"/>
          </ac:graphicFrameMkLst>
        </pc:graphicFrameChg>
        <pc:graphicFrameChg chg="add mod modGraphic">
          <ac:chgData name="Fatma Nur BAKKALBASI" userId="e348f7cc-72fc-4381-b0e9-07d385de51a3" providerId="ADAL" clId="{1DD35170-634A-48C4-9411-E346F9A5780A}" dt="2024-02-09T10:56:46.255" v="281" actId="255"/>
          <ac:graphicFrameMkLst>
            <pc:docMk/>
            <pc:sldMk cId="1541292453" sldId="2076137908"/>
            <ac:graphicFrameMk id="6" creationId="{E0631D4D-D1DC-7643-567F-B1394DA19750}"/>
          </ac:graphicFrameMkLst>
        </pc:graphicFrameChg>
      </pc:sldChg>
      <pc:sldChg chg="addSp delSp modSp add mod delAnim">
        <pc:chgData name="Fatma Nur BAKKALBASI" userId="e348f7cc-72fc-4381-b0e9-07d385de51a3" providerId="ADAL" clId="{1DD35170-634A-48C4-9411-E346F9A5780A}" dt="2024-02-09T10:55:38.618" v="249" actId="403"/>
        <pc:sldMkLst>
          <pc:docMk/>
          <pc:sldMk cId="3593647662" sldId="2076137909"/>
        </pc:sldMkLst>
        <pc:spChg chg="add mod">
          <ac:chgData name="Fatma Nur BAKKALBASI" userId="e348f7cc-72fc-4381-b0e9-07d385de51a3" providerId="ADAL" clId="{1DD35170-634A-48C4-9411-E346F9A5780A}" dt="2024-02-09T10:55:38.618" v="249" actId="403"/>
          <ac:spMkLst>
            <pc:docMk/>
            <pc:sldMk cId="3593647662" sldId="2076137909"/>
            <ac:spMk id="3" creationId="{F5B5F409-D96D-2B31-F645-CD9A6CA3CCB0}"/>
          </ac:spMkLst>
        </pc:spChg>
        <pc:spChg chg="del">
          <ac:chgData name="Fatma Nur BAKKALBASI" userId="e348f7cc-72fc-4381-b0e9-07d385de51a3" providerId="ADAL" clId="{1DD35170-634A-48C4-9411-E346F9A5780A}" dt="2024-02-07T11:34:00.477" v="18" actId="478"/>
          <ac:spMkLst>
            <pc:docMk/>
            <pc:sldMk cId="3593647662" sldId="2076137909"/>
            <ac:spMk id="343" creationId="{00000000-0000-0000-0000-000000000000}"/>
          </ac:spMkLst>
        </pc:spChg>
        <pc:spChg chg="del">
          <ac:chgData name="Fatma Nur BAKKALBASI" userId="e348f7cc-72fc-4381-b0e9-07d385de51a3" providerId="ADAL" clId="{1DD35170-634A-48C4-9411-E346F9A5780A}" dt="2024-02-07T11:34:01.953" v="19" actId="478"/>
          <ac:spMkLst>
            <pc:docMk/>
            <pc:sldMk cId="3593647662" sldId="2076137909"/>
            <ac:spMk id="344" creationId="{00000000-0000-0000-0000-000000000000}"/>
          </ac:spMkLst>
        </pc:spChg>
      </pc:sldChg>
      <pc:sldChg chg="addSp delSp modSp add mod">
        <pc:chgData name="Fatma Nur BAKKALBASI" userId="e348f7cc-72fc-4381-b0e9-07d385de51a3" providerId="ADAL" clId="{1DD35170-634A-48C4-9411-E346F9A5780A}" dt="2024-02-09T10:57:05.362" v="289" actId="404"/>
        <pc:sldMkLst>
          <pc:docMk/>
          <pc:sldMk cId="1411636127" sldId="2076137910"/>
        </pc:sldMkLst>
        <pc:spChg chg="del">
          <ac:chgData name="Fatma Nur BAKKALBASI" userId="e348f7cc-72fc-4381-b0e9-07d385de51a3" providerId="ADAL" clId="{1DD35170-634A-48C4-9411-E346F9A5780A}" dt="2024-02-07T11:32:55.327" v="9" actId="478"/>
          <ac:spMkLst>
            <pc:docMk/>
            <pc:sldMk cId="1411636127" sldId="2076137910"/>
            <ac:spMk id="5" creationId="{201F9501-C437-F797-BE10-49BA39D86B83}"/>
          </ac:spMkLst>
        </pc:spChg>
        <pc:spChg chg="add del mod">
          <ac:chgData name="Fatma Nur BAKKALBASI" userId="e348f7cc-72fc-4381-b0e9-07d385de51a3" providerId="ADAL" clId="{1DD35170-634A-48C4-9411-E346F9A5780A}" dt="2024-02-07T11:33:09.532" v="11" actId="478"/>
          <ac:spMkLst>
            <pc:docMk/>
            <pc:sldMk cId="1411636127" sldId="2076137910"/>
            <ac:spMk id="7" creationId="{282CBD82-9636-9B5F-D212-3DE48230E6FC}"/>
          </ac:spMkLst>
        </pc:spChg>
        <pc:spChg chg="add mod">
          <ac:chgData name="Fatma Nur BAKKALBASI" userId="e348f7cc-72fc-4381-b0e9-07d385de51a3" providerId="ADAL" clId="{1DD35170-634A-48C4-9411-E346F9A5780A}" dt="2024-02-09T10:57:05.362" v="289" actId="404"/>
          <ac:spMkLst>
            <pc:docMk/>
            <pc:sldMk cId="1411636127" sldId="2076137910"/>
            <ac:spMk id="9" creationId="{C0AD6C19-4339-032C-92D9-22F4925396FA}"/>
          </ac:spMkLst>
        </pc:spChg>
        <pc:graphicFrameChg chg="del">
          <ac:chgData name="Fatma Nur BAKKALBASI" userId="e348f7cc-72fc-4381-b0e9-07d385de51a3" providerId="ADAL" clId="{1DD35170-634A-48C4-9411-E346F9A5780A}" dt="2024-02-07T11:32:58.171" v="10" actId="478"/>
          <ac:graphicFrameMkLst>
            <pc:docMk/>
            <pc:sldMk cId="1411636127" sldId="2076137910"/>
            <ac:graphicFrameMk id="4" creationId="{2F385856-6829-AE77-3D11-0470C1178B45}"/>
          </ac:graphicFrameMkLst>
        </pc:graphicFrameChg>
        <pc:graphicFrameChg chg="del">
          <ac:chgData name="Fatma Nur BAKKALBASI" userId="e348f7cc-72fc-4381-b0e9-07d385de51a3" providerId="ADAL" clId="{1DD35170-634A-48C4-9411-E346F9A5780A}" dt="2024-02-07T11:33:10.239" v="12" actId="478"/>
          <ac:graphicFrameMkLst>
            <pc:docMk/>
            <pc:sldMk cId="1411636127" sldId="2076137910"/>
            <ac:graphicFrameMk id="6" creationId="{E0631D4D-D1DC-7643-567F-B1394DA19750}"/>
          </ac:graphicFrameMkLst>
        </pc:graphicFrameChg>
      </pc:sldChg>
      <pc:sldChg chg="addSp delSp add mod">
        <pc:chgData name="Fatma Nur BAKKALBASI" userId="e348f7cc-72fc-4381-b0e9-07d385de51a3" providerId="ADAL" clId="{1DD35170-634A-48C4-9411-E346F9A5780A}" dt="2024-02-07T11:33:28.041" v="17" actId="22"/>
        <pc:sldMkLst>
          <pc:docMk/>
          <pc:sldMk cId="4250116200" sldId="2076137911"/>
        </pc:sldMkLst>
        <pc:spChg chg="add">
          <ac:chgData name="Fatma Nur BAKKALBASI" userId="e348f7cc-72fc-4381-b0e9-07d385de51a3" providerId="ADAL" clId="{1DD35170-634A-48C4-9411-E346F9A5780A}" dt="2024-02-07T11:33:28.041" v="17" actId="22"/>
          <ac:spMkLst>
            <pc:docMk/>
            <pc:sldMk cId="4250116200" sldId="2076137911"/>
            <ac:spMk id="4" creationId="{0634EDEE-D3EF-99E4-6465-CE8EF5FBD4FF}"/>
          </ac:spMkLst>
        </pc:spChg>
        <pc:spChg chg="del">
          <ac:chgData name="Fatma Nur BAKKALBASI" userId="e348f7cc-72fc-4381-b0e9-07d385de51a3" providerId="ADAL" clId="{1DD35170-634A-48C4-9411-E346F9A5780A}" dt="2024-02-07T11:33:27.663" v="16" actId="478"/>
          <ac:spMkLst>
            <pc:docMk/>
            <pc:sldMk cId="4250116200" sldId="2076137911"/>
            <ac:spMk id="9" creationId="{C0AD6C19-4339-032C-92D9-22F4925396FA}"/>
          </ac:spMkLst>
        </pc:spChg>
      </pc:sldChg>
      <pc:sldChg chg="addSp delSp modSp new mod ord">
        <pc:chgData name="Fatma Nur BAKKALBASI" userId="e348f7cc-72fc-4381-b0e9-07d385de51a3" providerId="ADAL" clId="{1DD35170-634A-48C4-9411-E346F9A5780A}" dt="2024-02-07T11:39:43.539" v="31" actId="1076"/>
        <pc:sldMkLst>
          <pc:docMk/>
          <pc:sldMk cId="3675190512" sldId="2076137912"/>
        </pc:sldMkLst>
        <pc:spChg chg="del">
          <ac:chgData name="Fatma Nur BAKKALBASI" userId="e348f7cc-72fc-4381-b0e9-07d385de51a3" providerId="ADAL" clId="{1DD35170-634A-48C4-9411-E346F9A5780A}" dt="2024-02-07T11:39:39.848" v="29" actId="22"/>
          <ac:spMkLst>
            <pc:docMk/>
            <pc:sldMk cId="3675190512" sldId="2076137912"/>
            <ac:spMk id="3" creationId="{850DEFA9-46B0-0404-015D-7206DC2D631C}"/>
          </ac:spMkLst>
        </pc:spChg>
        <pc:picChg chg="add mod ord">
          <ac:chgData name="Fatma Nur BAKKALBASI" userId="e348f7cc-72fc-4381-b0e9-07d385de51a3" providerId="ADAL" clId="{1DD35170-634A-48C4-9411-E346F9A5780A}" dt="2024-02-07T11:39:43.539" v="31" actId="1076"/>
          <ac:picMkLst>
            <pc:docMk/>
            <pc:sldMk cId="3675190512" sldId="2076137912"/>
            <ac:picMk id="5" creationId="{99EB6A9C-F240-248A-0BC2-9839BB050209}"/>
          </ac:picMkLst>
        </pc:picChg>
      </pc:sldChg>
      <pc:sldChg chg="modSp new mod addCm">
        <pc:chgData name="Fatma Nur BAKKALBASI" userId="e348f7cc-72fc-4381-b0e9-07d385de51a3" providerId="ADAL" clId="{1DD35170-634A-48C4-9411-E346F9A5780A}" dt="2024-02-09T10:58:47.286" v="293"/>
        <pc:sldMkLst>
          <pc:docMk/>
          <pc:sldMk cId="2795434271" sldId="2076137913"/>
        </pc:sldMkLst>
        <pc:spChg chg="mod">
          <ac:chgData name="Fatma Nur BAKKALBASI" userId="e348f7cc-72fc-4381-b0e9-07d385de51a3" providerId="ADAL" clId="{1DD35170-634A-48C4-9411-E346F9A5780A}" dt="2024-02-07T11:40:14.397" v="91" actId="20577"/>
          <ac:spMkLst>
            <pc:docMk/>
            <pc:sldMk cId="2795434271" sldId="2076137913"/>
            <ac:spMk id="2" creationId="{58537B89-C074-951C-B54C-80B17694092F}"/>
          </ac:spMkLst>
        </pc:spChg>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1DD35170-634A-48C4-9411-E346F9A5780A}" dt="2024-02-09T10:58:47.286" v="293"/>
              <pc2:cmMkLst xmlns:pc2="http://schemas.microsoft.com/office/powerpoint/2019/9/main/command">
                <pc:docMk/>
                <pc:sldMk cId="2795434271" sldId="2076137913"/>
                <pc2:cmMk id="{65C9450B-33C2-4C78-B331-4C1F4E01458B}"/>
              </pc2:cmMkLst>
            </pc226:cmChg>
          </p:ext>
        </pc:extLst>
      </pc:sldChg>
      <pc:sldMasterChg chg="delSldLayout">
        <pc:chgData name="Fatma Nur BAKKALBASI" userId="e348f7cc-72fc-4381-b0e9-07d385de51a3" providerId="ADAL" clId="{1DD35170-634A-48C4-9411-E346F9A5780A}" dt="2024-02-09T11:01:02.982" v="294" actId="47"/>
        <pc:sldMasterMkLst>
          <pc:docMk/>
          <pc:sldMasterMk cId="944653439" sldId="2147483754"/>
        </pc:sldMasterMkLst>
        <pc:sldLayoutChg chg="del">
          <pc:chgData name="Fatma Nur BAKKALBASI" userId="e348f7cc-72fc-4381-b0e9-07d385de51a3" providerId="ADAL" clId="{1DD35170-634A-48C4-9411-E346F9A5780A}" dt="2024-02-09T11:01:02.982" v="294" actId="47"/>
          <pc:sldLayoutMkLst>
            <pc:docMk/>
            <pc:sldMasterMk cId="944653439" sldId="2147483754"/>
            <pc:sldLayoutMk cId="4253459858" sldId="2147483769"/>
          </pc:sldLayoutMkLst>
        </pc:sldLayoutChg>
      </pc:sldMasterChg>
      <pc:sldMasterChg chg="delSldLayout">
        <pc:chgData name="Fatma Nur BAKKALBASI" userId="e348f7cc-72fc-4381-b0e9-07d385de51a3" providerId="ADAL" clId="{1DD35170-634A-48C4-9411-E346F9A5780A}" dt="2024-02-09T10:55:29.997" v="245" actId="2696"/>
        <pc:sldMasterMkLst>
          <pc:docMk/>
          <pc:sldMasterMk cId="2611553385" sldId="2147483940"/>
        </pc:sldMasterMkLst>
        <pc:sldLayoutChg chg="del">
          <pc:chgData name="Fatma Nur BAKKALBASI" userId="e348f7cc-72fc-4381-b0e9-07d385de51a3" providerId="ADAL" clId="{1DD35170-634A-48C4-9411-E346F9A5780A}" dt="2024-02-09T10:55:29.997" v="245" actId="2696"/>
          <pc:sldLayoutMkLst>
            <pc:docMk/>
            <pc:sldMasterMk cId="2611553385" sldId="2147483940"/>
            <pc:sldLayoutMk cId="2344942664" sldId="2147483954"/>
          </pc:sldLayoutMkLst>
        </pc:sldLayoutChg>
      </pc:sldMasterChg>
    </pc:docChg>
  </pc:docChgLst>
  <pc:docChgLst>
    <pc:chgData name="Fatma Nur BAKKALBASI" userId="S::fatmanur.bakkalbasi@ifrc.org::e348f7cc-72fc-4381-b0e9-07d385de51a3" providerId="AD" clId="Web-{5A2D4239-F2E7-7A7A-57DD-ED272DA203B4}"/>
    <pc:docChg chg="addSld sldOrd">
      <pc:chgData name="Fatma Nur BAKKALBASI" userId="S::fatmanur.bakkalbasi@ifrc.org::e348f7cc-72fc-4381-b0e9-07d385de51a3" providerId="AD" clId="Web-{5A2D4239-F2E7-7A7A-57DD-ED272DA203B4}" dt="2024-03-01T06:08:24.263" v="4"/>
      <pc:docMkLst>
        <pc:docMk/>
      </pc:docMkLst>
      <pc:sldChg chg="ord">
        <pc:chgData name="Fatma Nur BAKKALBASI" userId="S::fatmanur.bakkalbasi@ifrc.org::e348f7cc-72fc-4381-b0e9-07d385de51a3" providerId="AD" clId="Web-{5A2D4239-F2E7-7A7A-57DD-ED272DA203B4}" dt="2024-03-01T06:08:11.028" v="1"/>
        <pc:sldMkLst>
          <pc:docMk/>
          <pc:sldMk cId="0" sldId="294"/>
        </pc:sldMkLst>
      </pc:sldChg>
      <pc:sldChg chg="add ord">
        <pc:chgData name="Fatma Nur BAKKALBASI" userId="S::fatmanur.bakkalbasi@ifrc.org::e348f7cc-72fc-4381-b0e9-07d385de51a3" providerId="AD" clId="Web-{5A2D4239-F2E7-7A7A-57DD-ED272DA203B4}" dt="2024-03-01T06:08:24.263" v="4"/>
        <pc:sldMkLst>
          <pc:docMk/>
          <pc:sldMk cId="485343558" sldId="2076137918"/>
        </pc:sldMkLst>
      </pc:sldChg>
      <pc:sldMasterChg chg="addSldLayout">
        <pc:chgData name="Fatma Nur BAKKALBASI" userId="S::fatmanur.bakkalbasi@ifrc.org::e348f7cc-72fc-4381-b0e9-07d385de51a3" providerId="AD" clId="Web-{5A2D4239-F2E7-7A7A-57DD-ED272DA203B4}" dt="2024-03-01T06:07:59.199" v="0"/>
        <pc:sldMasterMkLst>
          <pc:docMk/>
          <pc:sldMasterMk cId="3781636314" sldId="2147483881"/>
        </pc:sldMasterMkLst>
        <pc:sldLayoutChg chg="add">
          <pc:chgData name="Fatma Nur BAKKALBASI" userId="S::fatmanur.bakkalbasi@ifrc.org::e348f7cc-72fc-4381-b0e9-07d385de51a3" providerId="AD" clId="Web-{5A2D4239-F2E7-7A7A-57DD-ED272DA203B4}" dt="2024-03-01T06:07:59.199" v="0"/>
          <pc:sldLayoutMkLst>
            <pc:docMk/>
            <pc:sldMasterMk cId="3781636314" sldId="2147483881"/>
            <pc:sldLayoutMk cId="4010506856" sldId="2147483961"/>
          </pc:sldLayoutMkLst>
        </pc:sldLayoutChg>
      </pc:sldMasterChg>
    </pc:docChg>
  </pc:docChgLst>
  <pc:docChgLst>
    <pc:chgData name="Fatma Nur BAKKALBASI" userId="e348f7cc-72fc-4381-b0e9-07d385de51a3" providerId="ADAL" clId="{D6669842-C81C-4F60-9395-6429B5B1EB6B}"/>
    <pc:docChg chg="undo custSel addSld delSld modSld sldOrd delMainMaster">
      <pc:chgData name="Fatma Nur BAKKALBASI" userId="e348f7cc-72fc-4381-b0e9-07d385de51a3" providerId="ADAL" clId="{D6669842-C81C-4F60-9395-6429B5B1EB6B}" dt="2024-03-01T06:04:18.614" v="202"/>
      <pc:docMkLst>
        <pc:docMk/>
      </pc:docMkLst>
      <pc:sldChg chg="add ord">
        <pc:chgData name="Fatma Nur BAKKALBASI" userId="e348f7cc-72fc-4381-b0e9-07d385de51a3" providerId="ADAL" clId="{D6669842-C81C-4F60-9395-6429B5B1EB6B}" dt="2024-03-01T05:59:54.865" v="78"/>
        <pc:sldMkLst>
          <pc:docMk/>
          <pc:sldMk cId="0" sldId="264"/>
        </pc:sldMkLst>
      </pc:sldChg>
      <pc:sldChg chg="modSp add">
        <pc:chgData name="Fatma Nur BAKKALBASI" userId="e348f7cc-72fc-4381-b0e9-07d385de51a3" providerId="ADAL" clId="{D6669842-C81C-4F60-9395-6429B5B1EB6B}" dt="2024-03-01T06:01:27.812" v="123" actId="207"/>
        <pc:sldMkLst>
          <pc:docMk/>
          <pc:sldMk cId="0" sldId="280"/>
        </pc:sldMkLst>
        <pc:spChg chg="mod">
          <ac:chgData name="Fatma Nur BAKKALBASI" userId="e348f7cc-72fc-4381-b0e9-07d385de51a3" providerId="ADAL" clId="{D6669842-C81C-4F60-9395-6429B5B1EB6B}" dt="2024-03-01T06:01:27.812" v="123" actId="207"/>
          <ac:spMkLst>
            <pc:docMk/>
            <pc:sldMk cId="0" sldId="280"/>
            <ac:spMk id="499" creationId="{00000000-0000-0000-0000-000000000000}"/>
          </ac:spMkLst>
        </pc:spChg>
      </pc:sldChg>
      <pc:sldChg chg="add ord">
        <pc:chgData name="Fatma Nur BAKKALBASI" userId="e348f7cc-72fc-4381-b0e9-07d385de51a3" providerId="ADAL" clId="{D6669842-C81C-4F60-9395-6429B5B1EB6B}" dt="2024-03-01T06:02:45.710" v="161"/>
        <pc:sldMkLst>
          <pc:docMk/>
          <pc:sldMk cId="0" sldId="294"/>
        </pc:sldMkLst>
      </pc:sldChg>
      <pc:sldChg chg="del">
        <pc:chgData name="Fatma Nur BAKKALBASI" userId="e348f7cc-72fc-4381-b0e9-07d385de51a3" providerId="ADAL" clId="{D6669842-C81C-4F60-9395-6429B5B1EB6B}" dt="2024-03-01T05:58:38.660" v="41" actId="2696"/>
        <pc:sldMkLst>
          <pc:docMk/>
          <pc:sldMk cId="3720067367" sldId="307"/>
        </pc:sldMkLst>
      </pc:sldChg>
      <pc:sldChg chg="add addCm">
        <pc:chgData name="Fatma Nur BAKKALBASI" userId="e348f7cc-72fc-4381-b0e9-07d385de51a3" providerId="ADAL" clId="{D6669842-C81C-4F60-9395-6429B5B1EB6B}" dt="2024-03-01T06:04:18.614" v="202"/>
        <pc:sldMkLst>
          <pc:docMk/>
          <pc:sldMk cId="1005027056" sldId="4002"/>
        </pc:sldMkLst>
        <pc:extLst>
          <p:ext xmlns:p="http://schemas.openxmlformats.org/presentationml/2006/main" uri="{D6D511B9-2390-475A-947B-AFAB55BFBCF1}">
            <pc226:cmChg xmlns:pc226="http://schemas.microsoft.com/office/powerpoint/2022/06/main/command" chg="add">
              <pc226:chgData name="Fatma Nur BAKKALBASI" userId="e348f7cc-72fc-4381-b0e9-07d385de51a3" providerId="ADAL" clId="{D6669842-C81C-4F60-9395-6429B5B1EB6B}" dt="2024-03-01T06:04:18.614" v="202"/>
              <pc2:cmMkLst xmlns:pc2="http://schemas.microsoft.com/office/powerpoint/2019/9/main/command">
                <pc:docMk/>
                <pc:sldMk cId="1005027056" sldId="4002"/>
                <pc2:cmMk id="{CFBACC38-4DCE-4399-99C0-DC5229A98A30}"/>
              </pc2:cmMkLst>
            </pc226:cmChg>
          </p:ext>
        </pc:extLst>
      </pc:sldChg>
      <pc:sldChg chg="modSp mod">
        <pc:chgData name="Fatma Nur BAKKALBASI" userId="e348f7cc-72fc-4381-b0e9-07d385de51a3" providerId="ADAL" clId="{D6669842-C81C-4F60-9395-6429B5B1EB6B}" dt="2024-03-01T06:02:03.701" v="158" actId="20577"/>
        <pc:sldMkLst>
          <pc:docMk/>
          <pc:sldMk cId="0" sldId="2076137780"/>
        </pc:sldMkLst>
        <pc:spChg chg="mod">
          <ac:chgData name="Fatma Nur BAKKALBASI" userId="e348f7cc-72fc-4381-b0e9-07d385de51a3" providerId="ADAL" clId="{D6669842-C81C-4F60-9395-6429B5B1EB6B}" dt="2024-03-01T06:02:03.701" v="158" actId="20577"/>
          <ac:spMkLst>
            <pc:docMk/>
            <pc:sldMk cId="0" sldId="2076137780"/>
            <ac:spMk id="466" creationId="{00000000-0000-0000-0000-000000000000}"/>
          </ac:spMkLst>
        </pc:spChg>
      </pc:sldChg>
      <pc:sldChg chg="add">
        <pc:chgData name="Fatma Nur BAKKALBASI" userId="e348f7cc-72fc-4381-b0e9-07d385de51a3" providerId="ADAL" clId="{D6669842-C81C-4F60-9395-6429B5B1EB6B}" dt="2024-03-01T06:03:18.740" v="180"/>
        <pc:sldMkLst>
          <pc:docMk/>
          <pc:sldMk cId="2142661468" sldId="2076137819"/>
        </pc:sldMkLst>
      </pc:sldChg>
      <pc:sldChg chg="add">
        <pc:chgData name="Fatma Nur BAKKALBASI" userId="e348f7cc-72fc-4381-b0e9-07d385de51a3" providerId="ADAL" clId="{D6669842-C81C-4F60-9395-6429B5B1EB6B}" dt="2024-03-01T06:01:47.046" v="124"/>
        <pc:sldMkLst>
          <pc:docMk/>
          <pc:sldMk cId="3425497123" sldId="2076137836"/>
        </pc:sldMkLst>
      </pc:sldChg>
      <pc:sldChg chg="del">
        <pc:chgData name="Fatma Nur BAKKALBASI" userId="e348f7cc-72fc-4381-b0e9-07d385de51a3" providerId="ADAL" clId="{D6669842-C81C-4F60-9395-6429B5B1EB6B}" dt="2024-03-01T05:58:19.068" v="18" actId="2696"/>
        <pc:sldMkLst>
          <pc:docMk/>
          <pc:sldMk cId="3972439841" sldId="2076137848"/>
        </pc:sldMkLst>
      </pc:sldChg>
      <pc:sldChg chg="del">
        <pc:chgData name="Fatma Nur BAKKALBASI" userId="e348f7cc-72fc-4381-b0e9-07d385de51a3" providerId="ADAL" clId="{D6669842-C81C-4F60-9395-6429B5B1EB6B}" dt="2024-03-01T05:58:33.508" v="39" actId="2696"/>
        <pc:sldMkLst>
          <pc:docMk/>
          <pc:sldMk cId="1167307645" sldId="2076137880"/>
        </pc:sldMkLst>
      </pc:sldChg>
      <pc:sldChg chg="del">
        <pc:chgData name="Fatma Nur BAKKALBASI" userId="e348f7cc-72fc-4381-b0e9-07d385de51a3" providerId="ADAL" clId="{D6669842-C81C-4F60-9395-6429B5B1EB6B}" dt="2024-03-01T05:58:40.454" v="42" actId="2696"/>
        <pc:sldMkLst>
          <pc:docMk/>
          <pc:sldMk cId="1541292453" sldId="2076137908"/>
        </pc:sldMkLst>
      </pc:sldChg>
      <pc:sldChg chg="del">
        <pc:chgData name="Fatma Nur BAKKALBASI" userId="e348f7cc-72fc-4381-b0e9-07d385de51a3" providerId="ADAL" clId="{D6669842-C81C-4F60-9395-6429B5B1EB6B}" dt="2024-03-01T05:58:36.662" v="40" actId="2696"/>
        <pc:sldMkLst>
          <pc:docMk/>
          <pc:sldMk cId="3593647662" sldId="2076137909"/>
        </pc:sldMkLst>
      </pc:sldChg>
      <pc:sldChg chg="modSp mod">
        <pc:chgData name="Fatma Nur BAKKALBASI" userId="e348f7cc-72fc-4381-b0e9-07d385de51a3" providerId="ADAL" clId="{D6669842-C81C-4F60-9395-6429B5B1EB6B}" dt="2024-03-01T05:58:27.658" v="38" actId="20577"/>
        <pc:sldMkLst>
          <pc:docMk/>
          <pc:sldMk cId="3883654466" sldId="2076137914"/>
        </pc:sldMkLst>
        <pc:spChg chg="mod">
          <ac:chgData name="Fatma Nur BAKKALBASI" userId="e348f7cc-72fc-4381-b0e9-07d385de51a3" providerId="ADAL" clId="{D6669842-C81C-4F60-9395-6429B5B1EB6B}" dt="2024-03-01T05:58:27.658" v="38" actId="20577"/>
          <ac:spMkLst>
            <pc:docMk/>
            <pc:sldMk cId="3883654466" sldId="2076137914"/>
            <ac:spMk id="301" creationId="{00000000-0000-0000-0000-000000000000}"/>
          </ac:spMkLst>
        </pc:spChg>
      </pc:sldChg>
      <pc:sldChg chg="del">
        <pc:chgData name="Fatma Nur BAKKALBASI" userId="e348f7cc-72fc-4381-b0e9-07d385de51a3" providerId="ADAL" clId="{D6669842-C81C-4F60-9395-6429B5B1EB6B}" dt="2024-03-01T06:03:31.337" v="200" actId="2696"/>
        <pc:sldMkLst>
          <pc:docMk/>
          <pc:sldMk cId="2976966282" sldId="2076137915"/>
        </pc:sldMkLst>
      </pc:sldChg>
      <pc:sldChg chg="modSp add mod">
        <pc:chgData name="Fatma Nur BAKKALBASI" userId="e348f7cc-72fc-4381-b0e9-07d385de51a3" providerId="ADAL" clId="{D6669842-C81C-4F60-9395-6429B5B1EB6B}" dt="2024-03-01T06:02:55.856" v="179" actId="20577"/>
        <pc:sldMkLst>
          <pc:docMk/>
          <pc:sldMk cId="3666946418" sldId="2076137916"/>
        </pc:sldMkLst>
        <pc:spChg chg="mod">
          <ac:chgData name="Fatma Nur BAKKALBASI" userId="e348f7cc-72fc-4381-b0e9-07d385de51a3" providerId="ADAL" clId="{D6669842-C81C-4F60-9395-6429B5B1EB6B}" dt="2024-03-01T06:02:55.856" v="179" actId="20577"/>
          <ac:spMkLst>
            <pc:docMk/>
            <pc:sldMk cId="3666946418" sldId="2076137916"/>
            <ac:spMk id="301" creationId="{00000000-0000-0000-0000-000000000000}"/>
          </ac:spMkLst>
        </pc:spChg>
      </pc:sldChg>
      <pc:sldChg chg="modSp add mod">
        <pc:chgData name="Fatma Nur BAKKALBASI" userId="e348f7cc-72fc-4381-b0e9-07d385de51a3" providerId="ADAL" clId="{D6669842-C81C-4F60-9395-6429B5B1EB6B}" dt="2024-03-01T06:03:25.762" v="199" actId="20577"/>
        <pc:sldMkLst>
          <pc:docMk/>
          <pc:sldMk cId="1953069521" sldId="2076137917"/>
        </pc:sldMkLst>
        <pc:spChg chg="mod">
          <ac:chgData name="Fatma Nur BAKKALBASI" userId="e348f7cc-72fc-4381-b0e9-07d385de51a3" providerId="ADAL" clId="{D6669842-C81C-4F60-9395-6429B5B1EB6B}" dt="2024-03-01T06:03:25.762" v="199" actId="20577"/>
          <ac:spMkLst>
            <pc:docMk/>
            <pc:sldMk cId="1953069521" sldId="2076137917"/>
            <ac:spMk id="301" creationId="{00000000-0000-0000-0000-000000000000}"/>
          </ac:spMkLst>
        </pc:spChg>
      </pc:sldChg>
      <pc:sldMasterChg chg="del delSldLayout">
        <pc:chgData name="Fatma Nur BAKKALBASI" userId="e348f7cc-72fc-4381-b0e9-07d385de51a3" providerId="ADAL" clId="{D6669842-C81C-4F60-9395-6429B5B1EB6B}" dt="2024-03-01T05:58:40.454" v="42" actId="2696"/>
        <pc:sldMasterMkLst>
          <pc:docMk/>
          <pc:sldMasterMk cId="2611553385" sldId="2147483940"/>
        </pc:sldMasterMkLst>
        <pc:sldLayoutChg chg="del">
          <pc:chgData name="Fatma Nur BAKKALBASI" userId="e348f7cc-72fc-4381-b0e9-07d385de51a3" providerId="ADAL" clId="{D6669842-C81C-4F60-9395-6429B5B1EB6B}" dt="2024-03-01T05:58:40.454" v="42" actId="2696"/>
          <pc:sldLayoutMkLst>
            <pc:docMk/>
            <pc:sldMasterMk cId="2611553385" sldId="2147483940"/>
            <pc:sldLayoutMk cId="1021589928" sldId="2147483941"/>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2554005521" sldId="2147483942"/>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4247854576" sldId="2147483943"/>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3805771863" sldId="2147483944"/>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437182194" sldId="2147483945"/>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2204880193" sldId="2147483946"/>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1892010522" sldId="2147483947"/>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337667097" sldId="2147483948"/>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1367184872" sldId="2147483949"/>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922426196" sldId="2147483950"/>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531087402" sldId="2147483951"/>
          </pc:sldLayoutMkLst>
        </pc:sldLayoutChg>
        <pc:sldLayoutChg chg="del">
          <pc:chgData name="Fatma Nur BAKKALBASI" userId="e348f7cc-72fc-4381-b0e9-07d385de51a3" providerId="ADAL" clId="{D6669842-C81C-4F60-9395-6429B5B1EB6B}" dt="2024-03-01T05:58:36.662" v="40" actId="2696"/>
          <pc:sldLayoutMkLst>
            <pc:docMk/>
            <pc:sldMasterMk cId="2611553385" sldId="2147483940"/>
            <pc:sldLayoutMk cId="957182584" sldId="2147483952"/>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3354218613" sldId="2147483953"/>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255395582" sldId="2147483955"/>
          </pc:sldLayoutMkLst>
        </pc:sldLayoutChg>
        <pc:sldLayoutChg chg="del">
          <pc:chgData name="Fatma Nur BAKKALBASI" userId="e348f7cc-72fc-4381-b0e9-07d385de51a3" providerId="ADAL" clId="{D6669842-C81C-4F60-9395-6429B5B1EB6B}" dt="2024-03-01T05:58:40.454" v="42" actId="2696"/>
          <pc:sldLayoutMkLst>
            <pc:docMk/>
            <pc:sldMasterMk cId="2611553385" sldId="2147483940"/>
            <pc:sldLayoutMk cId="1006004441" sldId="2147483956"/>
          </pc:sldLayoutMkLst>
        </pc:sldLayoutChg>
      </pc:sldMasterChg>
    </pc:docChg>
  </pc:docChgLst>
  <pc:docChgLst>
    <pc:chgData name="Fatma Nur BAKKALBASI" userId="S::fatmanur.bakkalbasi@ifrc.org::e348f7cc-72fc-4381-b0e9-07d385de51a3" providerId="AD" clId="Web-{B378C793-FBD0-E8A2-BD0D-41CE6FEC3921}"/>
    <pc:docChg chg="addSld delSld modSld sldOrd">
      <pc:chgData name="Fatma Nur BAKKALBASI" userId="S::fatmanur.bakkalbasi@ifrc.org::e348f7cc-72fc-4381-b0e9-07d385de51a3" providerId="AD" clId="Web-{B378C793-FBD0-E8A2-BD0D-41CE6FEC3921}" dt="2024-02-28T13:37:27.230" v="38" actId="20577"/>
      <pc:docMkLst>
        <pc:docMk/>
      </pc:docMkLst>
      <pc:sldChg chg="del">
        <pc:chgData name="Fatma Nur BAKKALBASI" userId="S::fatmanur.bakkalbasi@ifrc.org::e348f7cc-72fc-4381-b0e9-07d385de51a3" providerId="AD" clId="Web-{B378C793-FBD0-E8A2-BD0D-41CE6FEC3921}" dt="2024-02-28T13:35:46.399" v="17"/>
        <pc:sldMkLst>
          <pc:docMk/>
          <pc:sldMk cId="521939975" sldId="261"/>
        </pc:sldMkLst>
      </pc:sldChg>
      <pc:sldChg chg="del">
        <pc:chgData name="Fatma Nur BAKKALBASI" userId="S::fatmanur.bakkalbasi@ifrc.org::e348f7cc-72fc-4381-b0e9-07d385de51a3" providerId="AD" clId="Web-{B378C793-FBD0-E8A2-BD0D-41CE6FEC3921}" dt="2024-02-28T13:36:05.259" v="19"/>
        <pc:sldMkLst>
          <pc:docMk/>
          <pc:sldMk cId="0" sldId="277"/>
        </pc:sldMkLst>
      </pc:sldChg>
      <pc:sldChg chg="del">
        <pc:chgData name="Fatma Nur BAKKALBASI" userId="S::fatmanur.bakkalbasi@ifrc.org::e348f7cc-72fc-4381-b0e9-07d385de51a3" providerId="AD" clId="Web-{B378C793-FBD0-E8A2-BD0D-41CE6FEC3921}" dt="2024-02-28T13:35:22.977" v="10"/>
        <pc:sldMkLst>
          <pc:docMk/>
          <pc:sldMk cId="0" sldId="318"/>
        </pc:sldMkLst>
      </pc:sldChg>
      <pc:sldChg chg="del">
        <pc:chgData name="Fatma Nur BAKKALBASI" userId="S::fatmanur.bakkalbasi@ifrc.org::e348f7cc-72fc-4381-b0e9-07d385de51a3" providerId="AD" clId="Web-{B378C793-FBD0-E8A2-BD0D-41CE6FEC3921}" dt="2024-02-28T13:36:32.744" v="22"/>
        <pc:sldMkLst>
          <pc:docMk/>
          <pc:sldMk cId="0" sldId="4015"/>
        </pc:sldMkLst>
      </pc:sldChg>
      <pc:sldChg chg="modSp">
        <pc:chgData name="Fatma Nur BAKKALBASI" userId="S::fatmanur.bakkalbasi@ifrc.org::e348f7cc-72fc-4381-b0e9-07d385de51a3" providerId="AD" clId="Web-{B378C793-FBD0-E8A2-BD0D-41CE6FEC3921}" dt="2024-02-28T13:28:54.404" v="4" actId="20577"/>
        <pc:sldMkLst>
          <pc:docMk/>
          <pc:sldMk cId="0" sldId="2076137780"/>
        </pc:sldMkLst>
        <pc:spChg chg="mod">
          <ac:chgData name="Fatma Nur BAKKALBASI" userId="S::fatmanur.bakkalbasi@ifrc.org::e348f7cc-72fc-4381-b0e9-07d385de51a3" providerId="AD" clId="Web-{B378C793-FBD0-E8A2-BD0D-41CE6FEC3921}" dt="2024-02-28T13:28:54.404" v="4" actId="20577"/>
          <ac:spMkLst>
            <pc:docMk/>
            <pc:sldMk cId="0" sldId="2076137780"/>
            <ac:spMk id="466" creationId="{00000000-0000-0000-0000-000000000000}"/>
          </ac:spMkLst>
        </pc:spChg>
      </pc:sldChg>
      <pc:sldChg chg="del">
        <pc:chgData name="Fatma Nur BAKKALBASI" userId="S::fatmanur.bakkalbasi@ifrc.org::e348f7cc-72fc-4381-b0e9-07d385de51a3" providerId="AD" clId="Web-{B378C793-FBD0-E8A2-BD0D-41CE6FEC3921}" dt="2024-02-28T13:28:59.795" v="5"/>
        <pc:sldMkLst>
          <pc:docMk/>
          <pc:sldMk cId="3244043032" sldId="2076137792"/>
        </pc:sldMkLst>
      </pc:sldChg>
      <pc:sldChg chg="del">
        <pc:chgData name="Fatma Nur BAKKALBASI" userId="S::fatmanur.bakkalbasi@ifrc.org::e348f7cc-72fc-4381-b0e9-07d385de51a3" providerId="AD" clId="Web-{B378C793-FBD0-E8A2-BD0D-41CE6FEC3921}" dt="2024-02-28T13:35:20.617" v="9"/>
        <pc:sldMkLst>
          <pc:docMk/>
          <pc:sldMk cId="1632886135" sldId="2076137794"/>
        </pc:sldMkLst>
      </pc:sldChg>
      <pc:sldChg chg="del">
        <pc:chgData name="Fatma Nur BAKKALBASI" userId="S::fatmanur.bakkalbasi@ifrc.org::e348f7cc-72fc-4381-b0e9-07d385de51a3" providerId="AD" clId="Web-{B378C793-FBD0-E8A2-BD0D-41CE6FEC3921}" dt="2024-02-28T13:29:06.623" v="8"/>
        <pc:sldMkLst>
          <pc:docMk/>
          <pc:sldMk cId="0" sldId="2076137796"/>
        </pc:sldMkLst>
      </pc:sldChg>
      <pc:sldChg chg="del">
        <pc:chgData name="Fatma Nur BAKKALBASI" userId="S::fatmanur.bakkalbasi@ifrc.org::e348f7cc-72fc-4381-b0e9-07d385de51a3" providerId="AD" clId="Web-{B378C793-FBD0-E8A2-BD0D-41CE6FEC3921}" dt="2024-02-28T13:35:44.103" v="16"/>
        <pc:sldMkLst>
          <pc:docMk/>
          <pc:sldMk cId="2142661468" sldId="2076137819"/>
        </pc:sldMkLst>
      </pc:sldChg>
      <pc:sldChg chg="del">
        <pc:chgData name="Fatma Nur BAKKALBASI" userId="S::fatmanur.bakkalbasi@ifrc.org::e348f7cc-72fc-4381-b0e9-07d385de51a3" providerId="AD" clId="Web-{B378C793-FBD0-E8A2-BD0D-41CE6FEC3921}" dt="2024-02-28T13:35:25.415" v="11"/>
        <pc:sldMkLst>
          <pc:docMk/>
          <pc:sldMk cId="3698818796" sldId="2076137830"/>
        </pc:sldMkLst>
      </pc:sldChg>
      <pc:sldChg chg="del">
        <pc:chgData name="Fatma Nur BAKKALBASI" userId="S::fatmanur.bakkalbasi@ifrc.org::e348f7cc-72fc-4381-b0e9-07d385de51a3" providerId="AD" clId="Web-{B378C793-FBD0-E8A2-BD0D-41CE6FEC3921}" dt="2024-02-28T13:29:04.248" v="7"/>
        <pc:sldMkLst>
          <pc:docMk/>
          <pc:sldMk cId="1592160324" sldId="2076137845"/>
        </pc:sldMkLst>
      </pc:sldChg>
      <pc:sldChg chg="del">
        <pc:chgData name="Fatma Nur BAKKALBASI" userId="S::fatmanur.bakkalbasi@ifrc.org::e348f7cc-72fc-4381-b0e9-07d385de51a3" providerId="AD" clId="Web-{B378C793-FBD0-E8A2-BD0D-41CE6FEC3921}" dt="2024-02-28T13:29:02.076" v="6"/>
        <pc:sldMkLst>
          <pc:docMk/>
          <pc:sldMk cId="3036867982" sldId="2076137846"/>
        </pc:sldMkLst>
      </pc:sldChg>
      <pc:sldChg chg="delSp modSp">
        <pc:chgData name="Fatma Nur BAKKALBASI" userId="S::fatmanur.bakkalbasi@ifrc.org::e348f7cc-72fc-4381-b0e9-07d385de51a3" providerId="AD" clId="Web-{B378C793-FBD0-E8A2-BD0D-41CE6FEC3921}" dt="2024-02-28T13:35:37.571" v="14"/>
        <pc:sldMkLst>
          <pc:docMk/>
          <pc:sldMk cId="3972439841" sldId="2076137848"/>
        </pc:sldMkLst>
        <pc:spChg chg="del mod">
          <ac:chgData name="Fatma Nur BAKKALBASI" userId="S::fatmanur.bakkalbasi@ifrc.org::e348f7cc-72fc-4381-b0e9-07d385de51a3" providerId="AD" clId="Web-{B378C793-FBD0-E8A2-BD0D-41CE6FEC3921}" dt="2024-02-28T13:35:37.571" v="14"/>
          <ac:spMkLst>
            <pc:docMk/>
            <pc:sldMk cId="3972439841" sldId="2076137848"/>
            <ac:spMk id="429" creationId="{00000000-0000-0000-0000-000000000000}"/>
          </ac:spMkLst>
        </pc:spChg>
      </pc:sldChg>
      <pc:sldChg chg="del">
        <pc:chgData name="Fatma Nur BAKKALBASI" userId="S::fatmanur.bakkalbasi@ifrc.org::e348f7cc-72fc-4381-b0e9-07d385de51a3" providerId="AD" clId="Web-{B378C793-FBD0-E8A2-BD0D-41CE6FEC3921}" dt="2024-02-28T13:36:07.900" v="20"/>
        <pc:sldMkLst>
          <pc:docMk/>
          <pc:sldMk cId="1832738877" sldId="2076137876"/>
        </pc:sldMkLst>
      </pc:sldChg>
      <pc:sldChg chg="ord">
        <pc:chgData name="Fatma Nur BAKKALBASI" userId="S::fatmanur.bakkalbasi@ifrc.org::e348f7cc-72fc-4381-b0e9-07d385de51a3" providerId="AD" clId="Web-{B378C793-FBD0-E8A2-BD0D-41CE6FEC3921}" dt="2024-02-28T13:36:11.369" v="21"/>
        <pc:sldMkLst>
          <pc:docMk/>
          <pc:sldMk cId="1167307645" sldId="2076137880"/>
        </pc:sldMkLst>
      </pc:sldChg>
      <pc:sldChg chg="del">
        <pc:chgData name="Fatma Nur BAKKALBASI" userId="S::fatmanur.bakkalbasi@ifrc.org::e348f7cc-72fc-4381-b0e9-07d385de51a3" providerId="AD" clId="Web-{B378C793-FBD0-E8A2-BD0D-41CE6FEC3921}" dt="2024-02-28T13:35:41.727" v="15"/>
        <pc:sldMkLst>
          <pc:docMk/>
          <pc:sldMk cId="4195253649" sldId="2076137881"/>
        </pc:sldMkLst>
      </pc:sldChg>
      <pc:sldChg chg="del">
        <pc:chgData name="Fatma Nur BAKKALBASI" userId="S::fatmanur.bakkalbasi@ifrc.org::e348f7cc-72fc-4381-b0e9-07d385de51a3" providerId="AD" clId="Web-{B378C793-FBD0-E8A2-BD0D-41CE6FEC3921}" dt="2024-02-28T13:35:48.868" v="18"/>
        <pc:sldMkLst>
          <pc:docMk/>
          <pc:sldMk cId="3672023505" sldId="2076137907"/>
        </pc:sldMkLst>
      </pc:sldChg>
      <pc:sldChg chg="del">
        <pc:chgData name="Fatma Nur BAKKALBASI" userId="S::fatmanur.bakkalbasi@ifrc.org::e348f7cc-72fc-4381-b0e9-07d385de51a3" providerId="AD" clId="Web-{B378C793-FBD0-E8A2-BD0D-41CE6FEC3921}" dt="2024-02-28T13:36:34.495" v="23"/>
        <pc:sldMkLst>
          <pc:docMk/>
          <pc:sldMk cId="3675190512" sldId="2076137912"/>
        </pc:sldMkLst>
      </pc:sldChg>
      <pc:sldChg chg="del">
        <pc:chgData name="Fatma Nur BAKKALBASI" userId="S::fatmanur.bakkalbasi@ifrc.org::e348f7cc-72fc-4381-b0e9-07d385de51a3" providerId="AD" clId="Web-{B378C793-FBD0-E8A2-BD0D-41CE6FEC3921}" dt="2024-02-28T13:36:37.432" v="24"/>
        <pc:sldMkLst>
          <pc:docMk/>
          <pc:sldMk cId="2795434271" sldId="2076137913"/>
        </pc:sldMkLst>
      </pc:sldChg>
      <pc:sldChg chg="addSp delSp modSp add replId">
        <pc:chgData name="Fatma Nur BAKKALBASI" userId="S::fatmanur.bakkalbasi@ifrc.org::e348f7cc-72fc-4381-b0e9-07d385de51a3" providerId="AD" clId="Web-{B378C793-FBD0-E8A2-BD0D-41CE6FEC3921}" dt="2024-02-28T13:37:27.230" v="38" actId="20577"/>
        <pc:sldMkLst>
          <pc:docMk/>
          <pc:sldMk cId="2976966282" sldId="2076137915"/>
        </pc:sldMkLst>
        <pc:spChg chg="add mod">
          <ac:chgData name="Fatma Nur BAKKALBASI" userId="S::fatmanur.bakkalbasi@ifrc.org::e348f7cc-72fc-4381-b0e9-07d385de51a3" providerId="AD" clId="Web-{B378C793-FBD0-E8A2-BD0D-41CE6FEC3921}" dt="2024-02-28T13:37:27.230" v="38" actId="20577"/>
          <ac:spMkLst>
            <pc:docMk/>
            <pc:sldMk cId="2976966282" sldId="2076137915"/>
            <ac:spMk id="4" creationId="{AC71473D-C685-37B0-480B-537CF8CB3F9E}"/>
          </ac:spMkLst>
        </pc:spChg>
        <pc:spChg chg="del mod">
          <ac:chgData name="Fatma Nur BAKKALBASI" userId="S::fatmanur.bakkalbasi@ifrc.org::e348f7cc-72fc-4381-b0e9-07d385de51a3" providerId="AD" clId="Web-{B378C793-FBD0-E8A2-BD0D-41CE6FEC3921}" dt="2024-02-28T13:36:58.308" v="28"/>
          <ac:spMkLst>
            <pc:docMk/>
            <pc:sldMk cId="2976966282" sldId="2076137915"/>
            <ac:spMk id="428" creationId="{00000000-0000-0000-0000-000000000000}"/>
          </ac:spMkLst>
        </pc:spChg>
      </pc:sldChg>
    </pc:docChg>
  </pc:docChgLst>
  <pc:docChgLst>
    <pc:chgData name="Fatma Nur BAKKALBASI" userId="S::fatmanur.bakkalbasi@ifrc.org::e348f7cc-72fc-4381-b0e9-07d385de51a3" providerId="AD" clId="Web-{73638AA6-A423-0EDC-169E-7ED81E7EC2E0}"/>
    <pc:docChg chg="addSld modSld sldOrd">
      <pc:chgData name="Fatma Nur BAKKALBASI" userId="S::fatmanur.bakkalbasi@ifrc.org::e348f7cc-72fc-4381-b0e9-07d385de51a3" providerId="AD" clId="Web-{73638AA6-A423-0EDC-169E-7ED81E7EC2E0}" dt="2024-03-01T06:14:25.344" v="14"/>
      <pc:docMkLst>
        <pc:docMk/>
      </pc:docMkLst>
      <pc:sldChg chg="modSp add ord replId addCm">
        <pc:chgData name="Fatma Nur BAKKALBASI" userId="S::fatmanur.bakkalbasi@ifrc.org::e348f7cc-72fc-4381-b0e9-07d385de51a3" providerId="AD" clId="Web-{73638AA6-A423-0EDC-169E-7ED81E7EC2E0}" dt="2024-03-01T06:14:25.344" v="14"/>
        <pc:sldMkLst>
          <pc:docMk/>
          <pc:sldMk cId="2691717750" sldId="2076137919"/>
        </pc:sldMkLst>
        <pc:spChg chg="mod">
          <ac:chgData name="Fatma Nur BAKKALBASI" userId="S::fatmanur.bakkalbasi@ifrc.org::e348f7cc-72fc-4381-b0e9-07d385de51a3" providerId="AD" clId="Web-{73638AA6-A423-0EDC-169E-7ED81E7EC2E0}" dt="2024-03-01T06:14:00.903" v="13" actId="20577"/>
          <ac:spMkLst>
            <pc:docMk/>
            <pc:sldMk cId="2691717750" sldId="2076137919"/>
            <ac:spMk id="301" creationId="{00000000-0000-0000-0000-000000000000}"/>
          </ac:spMkLst>
        </pc:spChg>
        <pc:extLst>
          <p:ext xmlns:p="http://schemas.openxmlformats.org/presentationml/2006/main" uri="{D6D511B9-2390-475A-947B-AFAB55BFBCF1}">
            <pc226:cmChg xmlns:pc226="http://schemas.microsoft.com/office/powerpoint/2022/06/main/command" chg="add">
              <pc226:chgData name="Fatma Nur BAKKALBASI" userId="S::fatmanur.bakkalbasi@ifrc.org::e348f7cc-72fc-4381-b0e9-07d385de51a3" providerId="AD" clId="Web-{73638AA6-A423-0EDC-169E-7ED81E7EC2E0}" dt="2024-03-01T06:14:25.344" v="14"/>
              <pc2:cmMkLst xmlns:pc2="http://schemas.microsoft.com/office/powerpoint/2019/9/main/command">
                <pc:docMk/>
                <pc:sldMk cId="2691717750" sldId="2076137919"/>
                <pc2:cmMk id="{516235D6-57C0-4520-AB60-14DD8677C9FA}"/>
              </pc2:cmMkLst>
            </pc226:cmChg>
          </p:ext>
        </pc:extLst>
      </pc:sldChg>
    </pc:docChg>
  </pc:docChgLst>
  <pc:docChgLst>
    <pc:chgData name="Fatma Nur BAKKALBASI" userId="S::fatmanur.bakkalbasi@ifrc.org::e348f7cc-72fc-4381-b0e9-07d385de51a3" providerId="AD" clId="Web-{C5396F73-5EF6-EE51-EA41-FAFEBACDEBD2}"/>
    <pc:docChg chg="addSld sldOrd">
      <pc:chgData name="Fatma Nur BAKKALBASI" userId="S::fatmanur.bakkalbasi@ifrc.org::e348f7cc-72fc-4381-b0e9-07d385de51a3" providerId="AD" clId="Web-{C5396F73-5EF6-EE51-EA41-FAFEBACDEBD2}" dt="2024-03-01T06:34:51.138" v="1"/>
      <pc:docMkLst>
        <pc:docMk/>
      </pc:docMkLst>
      <pc:sldChg chg="ord">
        <pc:chgData name="Fatma Nur BAKKALBASI" userId="S::fatmanur.bakkalbasi@ifrc.org::e348f7cc-72fc-4381-b0e9-07d385de51a3" providerId="AD" clId="Web-{C5396F73-5EF6-EE51-EA41-FAFEBACDEBD2}" dt="2024-03-01T06:34:51.138" v="1"/>
        <pc:sldMkLst>
          <pc:docMk/>
          <pc:sldMk cId="0" sldId="280"/>
        </pc:sldMkLst>
      </pc:sldChg>
      <pc:sldChg chg="add">
        <pc:chgData name="Fatma Nur BAKKALBASI" userId="S::fatmanur.bakkalbasi@ifrc.org::e348f7cc-72fc-4381-b0e9-07d385de51a3" providerId="AD" clId="Web-{C5396F73-5EF6-EE51-EA41-FAFEBACDEBD2}" dt="2024-03-01T06:33:04.291" v="0"/>
        <pc:sldMkLst>
          <pc:docMk/>
          <pc:sldMk cId="1143442782" sldId="2076137920"/>
        </pc:sldMkLst>
      </pc:sldChg>
      <pc:sldMasterChg chg="addSldLayout">
        <pc:chgData name="Fatma Nur BAKKALBASI" userId="S::fatmanur.bakkalbasi@ifrc.org::e348f7cc-72fc-4381-b0e9-07d385de51a3" providerId="AD" clId="Web-{C5396F73-5EF6-EE51-EA41-FAFEBACDEBD2}" dt="2024-03-01T06:33:04.291" v="0"/>
        <pc:sldMasterMkLst>
          <pc:docMk/>
          <pc:sldMasterMk cId="3781636314" sldId="2147483881"/>
        </pc:sldMasterMkLst>
        <pc:sldLayoutChg chg="add">
          <pc:chgData name="Fatma Nur BAKKALBASI" userId="S::fatmanur.bakkalbasi@ifrc.org::e348f7cc-72fc-4381-b0e9-07d385de51a3" providerId="AD" clId="Web-{C5396F73-5EF6-EE51-EA41-FAFEBACDEBD2}" dt="2024-03-01T06:33:04.291" v="0"/>
          <pc:sldLayoutMkLst>
            <pc:docMk/>
            <pc:sldMasterMk cId="3781636314" sldId="2147483881"/>
            <pc:sldLayoutMk cId="1432361553" sldId="2147483962"/>
          </pc:sldLayoutMkLst>
        </pc:sldLayoutChg>
      </pc:sldMasterChg>
    </pc:docChg>
  </pc:docChgLst>
  <pc:docChgLst>
    <pc:chgData name="Fatma Nur BAKKALBASI" userId="S::fatmanur.bakkalbasi@ifrc.org::e348f7cc-72fc-4381-b0e9-07d385de51a3" providerId="AD" clId="Web-{D01B1BB0-7266-C646-565A-61C9713A257C}"/>
    <pc:docChg chg="addSld modSld sldOrd">
      <pc:chgData name="Fatma Nur BAKKALBASI" userId="S::fatmanur.bakkalbasi@ifrc.org::e348f7cc-72fc-4381-b0e9-07d385de51a3" providerId="AD" clId="Web-{D01B1BB0-7266-C646-565A-61C9713A257C}" dt="2024-03-01T07:00:34.881" v="125"/>
      <pc:docMkLst>
        <pc:docMk/>
      </pc:docMkLst>
      <pc:sldChg chg="modSp">
        <pc:chgData name="Fatma Nur BAKKALBASI" userId="S::fatmanur.bakkalbasi@ifrc.org::e348f7cc-72fc-4381-b0e9-07d385de51a3" providerId="AD" clId="Web-{D01B1BB0-7266-C646-565A-61C9713A257C}" dt="2024-03-01T06:53:06.178" v="72" actId="14100"/>
        <pc:sldMkLst>
          <pc:docMk/>
          <pc:sldMk cId="0" sldId="2076137780"/>
        </pc:sldMkLst>
        <pc:spChg chg="mod">
          <ac:chgData name="Fatma Nur BAKKALBASI" userId="S::fatmanur.bakkalbasi@ifrc.org::e348f7cc-72fc-4381-b0e9-07d385de51a3" providerId="AD" clId="Web-{D01B1BB0-7266-C646-565A-61C9713A257C}" dt="2024-03-01T06:53:06.178" v="72" actId="14100"/>
          <ac:spMkLst>
            <pc:docMk/>
            <pc:sldMk cId="0" sldId="2076137780"/>
            <ac:spMk id="466" creationId="{00000000-0000-0000-0000-000000000000}"/>
          </ac:spMkLst>
        </pc:spChg>
      </pc:sldChg>
      <pc:sldChg chg="modSp">
        <pc:chgData name="Fatma Nur BAKKALBASI" userId="S::fatmanur.bakkalbasi@ifrc.org::e348f7cc-72fc-4381-b0e9-07d385de51a3" providerId="AD" clId="Web-{D01B1BB0-7266-C646-565A-61C9713A257C}" dt="2024-03-01T06:38:06.272" v="33" actId="20577"/>
        <pc:sldMkLst>
          <pc:docMk/>
          <pc:sldMk cId="3666946418" sldId="2076137916"/>
        </pc:sldMkLst>
        <pc:spChg chg="mod">
          <ac:chgData name="Fatma Nur BAKKALBASI" userId="S::fatmanur.bakkalbasi@ifrc.org::e348f7cc-72fc-4381-b0e9-07d385de51a3" providerId="AD" clId="Web-{D01B1BB0-7266-C646-565A-61C9713A257C}" dt="2024-03-01T06:38:06.272" v="33" actId="20577"/>
          <ac:spMkLst>
            <pc:docMk/>
            <pc:sldMk cId="3666946418" sldId="2076137916"/>
            <ac:spMk id="301" creationId="{00000000-0000-0000-0000-000000000000}"/>
          </ac:spMkLst>
        </pc:spChg>
      </pc:sldChg>
      <pc:sldChg chg="ord">
        <pc:chgData name="Fatma Nur BAKKALBASI" userId="S::fatmanur.bakkalbasi@ifrc.org::e348f7cc-72fc-4381-b0e9-07d385de51a3" providerId="AD" clId="Web-{D01B1BB0-7266-C646-565A-61C9713A257C}" dt="2024-03-01T06:57:03.827" v="88"/>
        <pc:sldMkLst>
          <pc:docMk/>
          <pc:sldMk cId="1953069521" sldId="2076137917"/>
        </pc:sldMkLst>
      </pc:sldChg>
      <pc:sldChg chg="modSp add ord replId">
        <pc:chgData name="Fatma Nur BAKKALBASI" userId="S::fatmanur.bakkalbasi@ifrc.org::e348f7cc-72fc-4381-b0e9-07d385de51a3" providerId="AD" clId="Web-{D01B1BB0-7266-C646-565A-61C9713A257C}" dt="2024-03-01T06:56:57.452" v="87" actId="1076"/>
        <pc:sldMkLst>
          <pc:docMk/>
          <pc:sldMk cId="1950191110" sldId="2076137921"/>
        </pc:sldMkLst>
        <pc:spChg chg="mod">
          <ac:chgData name="Fatma Nur BAKKALBASI" userId="S::fatmanur.bakkalbasi@ifrc.org::e348f7cc-72fc-4381-b0e9-07d385de51a3" providerId="AD" clId="Web-{D01B1BB0-7266-C646-565A-61C9713A257C}" dt="2024-03-01T06:56:57.452" v="87" actId="1076"/>
          <ac:spMkLst>
            <pc:docMk/>
            <pc:sldMk cId="1950191110" sldId="2076137921"/>
            <ac:spMk id="2" creationId="{A00F0AB4-68D6-6C7B-4749-181C27B4225F}"/>
          </ac:spMkLst>
        </pc:spChg>
      </pc:sldChg>
      <pc:sldChg chg="modSp add addCm modCm">
        <pc:chgData name="Fatma Nur BAKKALBASI" userId="S::fatmanur.bakkalbasi@ifrc.org::e348f7cc-72fc-4381-b0e9-07d385de51a3" providerId="AD" clId="Web-{D01B1BB0-7266-C646-565A-61C9713A257C}" dt="2024-03-01T07:00:12.490" v="124" actId="20577"/>
        <pc:sldMkLst>
          <pc:docMk/>
          <pc:sldMk cId="2979821404" sldId="2076137922"/>
        </pc:sldMkLst>
        <pc:spChg chg="mod">
          <ac:chgData name="Fatma Nur BAKKALBASI" userId="S::fatmanur.bakkalbasi@ifrc.org::e348f7cc-72fc-4381-b0e9-07d385de51a3" providerId="AD" clId="Web-{D01B1BB0-7266-C646-565A-61C9713A257C}" dt="2024-03-01T07:00:12.490" v="124" actId="20577"/>
          <ac:spMkLst>
            <pc:docMk/>
            <pc:sldMk cId="2979821404" sldId="2076137922"/>
            <ac:spMk id="2" creationId="{A00F0AB4-68D6-6C7B-4749-181C27B4225F}"/>
          </ac:spMkLst>
        </pc:spChg>
        <pc:extLst>
          <p:ext xmlns:p="http://schemas.openxmlformats.org/presentationml/2006/main" uri="{D6D511B9-2390-475A-947B-AFAB55BFBCF1}">
            <pc226:cmChg xmlns:pc226="http://schemas.microsoft.com/office/powerpoint/2022/06/main/command" chg="add mod">
              <pc226:chgData name="Fatma Nur BAKKALBASI" userId="S::fatmanur.bakkalbasi@ifrc.org::e348f7cc-72fc-4381-b0e9-07d385de51a3" providerId="AD" clId="Web-{D01B1BB0-7266-C646-565A-61C9713A257C}" dt="2024-03-01T06:59:53.411" v="91"/>
              <pc2:cmMkLst xmlns:pc2="http://schemas.microsoft.com/office/powerpoint/2019/9/main/command">
                <pc:docMk/>
                <pc:sldMk cId="2979821404" sldId="2076137922"/>
                <pc2:cmMk id="{C6EDF5A0-71F1-44A3-94E2-22B49181E169}"/>
              </pc2:cmMkLst>
            </pc226:cmChg>
          </p:ext>
        </pc:extLst>
      </pc:sldChg>
      <pc:sldChg chg="add">
        <pc:chgData name="Fatma Nur BAKKALBASI" userId="S::fatmanur.bakkalbasi@ifrc.org::e348f7cc-72fc-4381-b0e9-07d385de51a3" providerId="AD" clId="Web-{D01B1BB0-7266-C646-565A-61C9713A257C}" dt="2024-03-01T07:00:34.881" v="125"/>
        <pc:sldMkLst>
          <pc:docMk/>
          <pc:sldMk cId="2297527059" sldId="2076137923"/>
        </pc:sldMkLst>
      </pc:sldChg>
    </pc:docChg>
  </pc:docChgLst>
  <pc:docChgLst>
    <pc:chgData name="Fatma Nur BAKKALBASI" userId="S::fatmanur.bakkalbasi@ifrc.org::e348f7cc-72fc-4381-b0e9-07d385de51a3" providerId="AD" clId="Web-{71AE26E5-9A55-F008-D27B-D610E9CB4A76}"/>
    <pc:docChg chg="delSld">
      <pc:chgData name="Fatma Nur BAKKALBASI" userId="S::fatmanur.bakkalbasi@ifrc.org::e348f7cc-72fc-4381-b0e9-07d385de51a3" providerId="AD" clId="Web-{71AE26E5-9A55-F008-D27B-D610E9CB4A76}" dt="2024-02-28T12:46:37.795" v="0"/>
      <pc:docMkLst>
        <pc:docMk/>
      </pc:docMkLst>
      <pc:sldChg chg="del">
        <pc:chgData name="Fatma Nur BAKKALBASI" userId="S::fatmanur.bakkalbasi@ifrc.org::e348f7cc-72fc-4381-b0e9-07d385de51a3" providerId="AD" clId="Web-{71AE26E5-9A55-F008-D27B-D610E9CB4A76}" dt="2024-02-28T12:46:37.795" v="0"/>
        <pc:sldMkLst>
          <pc:docMk/>
          <pc:sldMk cId="3612530560" sldId="2076137809"/>
        </pc:sldMkLst>
      </pc:sldChg>
    </pc:docChg>
  </pc:docChgLst>
  <pc:docChgLst>
    <pc:chgData name="Fatma Nur BAKKALBASI" userId="S::fatmanur.bakkalbasi@ifrc.org::e348f7cc-72fc-4381-b0e9-07d385de51a3" providerId="AD" clId="Web-{507EAB87-370F-A120-0F99-3923A4420589}"/>
    <pc:docChg chg="modSld">
      <pc:chgData name="Fatma Nur BAKKALBASI" userId="S::fatmanur.bakkalbasi@ifrc.org::e348f7cc-72fc-4381-b0e9-07d385de51a3" providerId="AD" clId="Web-{507EAB87-370F-A120-0F99-3923A4420589}" dt="2024-03-01T05:57:35.075" v="5" actId="20577"/>
      <pc:docMkLst>
        <pc:docMk/>
      </pc:docMkLst>
      <pc:sldChg chg="modSp">
        <pc:chgData name="Fatma Nur BAKKALBASI" userId="S::fatmanur.bakkalbasi@ifrc.org::e348f7cc-72fc-4381-b0e9-07d385de51a3" providerId="AD" clId="Web-{507EAB87-370F-A120-0F99-3923A4420589}" dt="2024-03-01T05:57:35.075" v="5" actId="20577"/>
        <pc:sldMkLst>
          <pc:docMk/>
          <pc:sldMk cId="0" sldId="2076137780"/>
        </pc:sldMkLst>
        <pc:spChg chg="mod">
          <ac:chgData name="Fatma Nur BAKKALBASI" userId="S::fatmanur.bakkalbasi@ifrc.org::e348f7cc-72fc-4381-b0e9-07d385de51a3" providerId="AD" clId="Web-{507EAB87-370F-A120-0F99-3923A4420589}" dt="2024-03-01T05:57:35.075" v="5" actId="20577"/>
          <ac:spMkLst>
            <pc:docMk/>
            <pc:sldMk cId="0" sldId="2076137780"/>
            <ac:spMk id="466" creationId="{00000000-0000-0000-0000-000000000000}"/>
          </ac:spMkLst>
        </pc:spChg>
      </pc:sldChg>
    </pc:docChg>
  </pc:docChgLst>
  <pc:docChgLst>
    <pc:chgData name="Fatma Nur BAKKALBASI" userId="S::fatmanur.bakkalbasi@ifrc.org::e348f7cc-72fc-4381-b0e9-07d385de51a3" providerId="AD" clId="Web-{59DCF4B6-785B-A25F-E27E-483B4F9D1BB8}"/>
    <pc:docChg chg="mod delSld">
      <pc:chgData name="Fatma Nur BAKKALBASI" userId="S::fatmanur.bakkalbasi@ifrc.org::e348f7cc-72fc-4381-b0e9-07d385de51a3" providerId="AD" clId="Web-{59DCF4B6-785B-A25F-E27E-483B4F9D1BB8}" dt="2024-02-15T06:35:23.138" v="2"/>
      <pc:docMkLst>
        <pc:docMk/>
      </pc:docMkLst>
      <pc:sldChg chg="del">
        <pc:chgData name="Fatma Nur BAKKALBASI" userId="S::fatmanur.bakkalbasi@ifrc.org::e348f7cc-72fc-4381-b0e9-07d385de51a3" providerId="AD" clId="Web-{59DCF4B6-785B-A25F-E27E-483B4F9D1BB8}" dt="2024-02-15T06:33:38.915" v="0"/>
        <pc:sldMkLst>
          <pc:docMk/>
          <pc:sldMk cId="3960271765" sldId="2076137829"/>
        </pc:sldMkLst>
      </pc:sldChg>
      <pc:sldChg chg="addCm">
        <pc:chgData name="Fatma Nur BAKKALBASI" userId="S::fatmanur.bakkalbasi@ifrc.org::e348f7cc-72fc-4381-b0e9-07d385de51a3" providerId="AD" clId="Web-{59DCF4B6-785B-A25F-E27E-483B4F9D1BB8}" dt="2024-02-15T06:35:23.138" v="2"/>
        <pc:sldMkLst>
          <pc:docMk/>
          <pc:sldMk cId="3036867982" sldId="2076137846"/>
        </pc:sldMkLst>
        <pc:extLst>
          <p:ext xmlns:p="http://schemas.openxmlformats.org/presentationml/2006/main" uri="{D6D511B9-2390-475A-947B-AFAB55BFBCF1}">
            <pc226:cmChg xmlns:pc226="http://schemas.microsoft.com/office/powerpoint/2022/06/main/command" chg="add">
              <pc226:chgData name="Fatma Nur BAKKALBASI" userId="S::fatmanur.bakkalbasi@ifrc.org::e348f7cc-72fc-4381-b0e9-07d385de51a3" providerId="AD" clId="Web-{59DCF4B6-785B-A25F-E27E-483B4F9D1BB8}" dt="2024-02-15T06:35:23.138" v="2"/>
              <pc2:cmMkLst xmlns:pc2="http://schemas.microsoft.com/office/powerpoint/2019/9/main/command">
                <pc:docMk/>
                <pc:sldMk cId="3036867982" sldId="2076137846"/>
                <pc2:cmMk id="{577E1417-5A39-4663-BA4F-3B6566070C17}"/>
              </pc2:cmMkLst>
            </pc226:cmChg>
          </p:ext>
        </pc:extLst>
      </pc:sldChg>
    </pc:docChg>
  </pc:docChgLst>
  <pc:docChgLst>
    <pc:chgData name="Fatma Nur BAKKALBASI" userId="e348f7cc-72fc-4381-b0e9-07d385de51a3" providerId="ADAL" clId="{94B852C2-455F-4BD1-AF5C-9D853627A863}"/>
    <pc:docChg chg="undo custSel delSld modSld sldOrd">
      <pc:chgData name="Fatma Nur BAKKALBASI" userId="e348f7cc-72fc-4381-b0e9-07d385de51a3" providerId="ADAL" clId="{94B852C2-455F-4BD1-AF5C-9D853627A863}" dt="2024-02-15T08:05:08.479" v="182" actId="108"/>
      <pc:docMkLst>
        <pc:docMk/>
      </pc:docMkLst>
      <pc:sldChg chg="addSp delSp modSp mod">
        <pc:chgData name="Fatma Nur BAKKALBASI" userId="e348f7cc-72fc-4381-b0e9-07d385de51a3" providerId="ADAL" clId="{94B852C2-455F-4BD1-AF5C-9D853627A863}" dt="2024-02-15T08:05:08.479" v="182" actId="108"/>
        <pc:sldMkLst>
          <pc:docMk/>
          <pc:sldMk cId="0" sldId="4015"/>
        </pc:sldMkLst>
        <pc:spChg chg="mod">
          <ac:chgData name="Fatma Nur BAKKALBASI" userId="e348f7cc-72fc-4381-b0e9-07d385de51a3" providerId="ADAL" clId="{94B852C2-455F-4BD1-AF5C-9D853627A863}" dt="2024-02-15T08:00:04.322" v="137" actId="1076"/>
          <ac:spMkLst>
            <pc:docMk/>
            <pc:sldMk cId="0" sldId="4015"/>
            <ac:spMk id="16" creationId="{CB866381-3EF5-46B6-BFCE-6986BCD3CE48}"/>
          </ac:spMkLst>
        </pc:spChg>
        <pc:spChg chg="del mod">
          <ac:chgData name="Fatma Nur BAKKALBASI" userId="e348f7cc-72fc-4381-b0e9-07d385de51a3" providerId="ADAL" clId="{94B852C2-455F-4BD1-AF5C-9D853627A863}" dt="2024-02-15T08:01:10.812" v="150" actId="21"/>
          <ac:spMkLst>
            <pc:docMk/>
            <pc:sldMk cId="0" sldId="4015"/>
            <ac:spMk id="25" creationId="{6B0DAB3C-9464-4973-A517-CF5CD697AC3A}"/>
          </ac:spMkLst>
        </pc:spChg>
        <pc:spChg chg="mod">
          <ac:chgData name="Fatma Nur BAKKALBASI" userId="e348f7cc-72fc-4381-b0e9-07d385de51a3" providerId="ADAL" clId="{94B852C2-455F-4BD1-AF5C-9D853627A863}" dt="2024-02-15T08:03:02.833" v="174" actId="1076"/>
          <ac:spMkLst>
            <pc:docMk/>
            <pc:sldMk cId="0" sldId="4015"/>
            <ac:spMk id="27" creationId="{4F8CD562-BB46-481B-A5FC-B07D1AF4895D}"/>
          </ac:spMkLst>
        </pc:spChg>
        <pc:picChg chg="add mod">
          <ac:chgData name="Fatma Nur BAKKALBASI" userId="e348f7cc-72fc-4381-b0e9-07d385de51a3" providerId="ADAL" clId="{94B852C2-455F-4BD1-AF5C-9D853627A863}" dt="2024-02-15T08:05:03.426" v="181" actId="692"/>
          <ac:picMkLst>
            <pc:docMk/>
            <pc:sldMk cId="0" sldId="4015"/>
            <ac:picMk id="3" creationId="{1303F72E-5DDD-E4AA-879F-469A5526534D}"/>
          </ac:picMkLst>
        </pc:picChg>
        <pc:picChg chg="add mod">
          <ac:chgData name="Fatma Nur BAKKALBASI" userId="e348f7cc-72fc-4381-b0e9-07d385de51a3" providerId="ADAL" clId="{94B852C2-455F-4BD1-AF5C-9D853627A863}" dt="2024-02-15T08:05:08.479" v="182" actId="108"/>
          <ac:picMkLst>
            <pc:docMk/>
            <pc:sldMk cId="0" sldId="4015"/>
            <ac:picMk id="6" creationId="{16BDFA2F-375B-5552-D18B-E05A1FDC7ECA}"/>
          </ac:picMkLst>
        </pc:picChg>
        <pc:picChg chg="mod">
          <ac:chgData name="Fatma Nur BAKKALBASI" userId="e348f7cc-72fc-4381-b0e9-07d385de51a3" providerId="ADAL" clId="{94B852C2-455F-4BD1-AF5C-9D853627A863}" dt="2024-02-15T08:04:06.615" v="177" actId="1076"/>
          <ac:picMkLst>
            <pc:docMk/>
            <pc:sldMk cId="0" sldId="4015"/>
            <ac:picMk id="23" creationId="{B32C0876-3E83-4839-BC3B-EB041254A3C7}"/>
          </ac:picMkLst>
        </pc:picChg>
        <pc:picChg chg="del mod">
          <ac:chgData name="Fatma Nur BAKKALBASI" userId="e348f7cc-72fc-4381-b0e9-07d385de51a3" providerId="ADAL" clId="{94B852C2-455F-4BD1-AF5C-9D853627A863}" dt="2024-02-15T08:00:44.721" v="139" actId="21"/>
          <ac:picMkLst>
            <pc:docMk/>
            <pc:sldMk cId="0" sldId="4015"/>
            <ac:picMk id="65540" creationId="{E7D32F2A-AB34-4EA2-8484-D65C4DA3FD0A}"/>
          </ac:picMkLst>
        </pc:picChg>
      </pc:sldChg>
      <pc:sldChg chg="addSp delSp modSp mod">
        <pc:chgData name="Fatma Nur BAKKALBASI" userId="e348f7cc-72fc-4381-b0e9-07d385de51a3" providerId="ADAL" clId="{94B852C2-455F-4BD1-AF5C-9D853627A863}" dt="2024-02-15T07:56:25.920" v="95" actId="1076"/>
        <pc:sldMkLst>
          <pc:docMk/>
          <pc:sldMk cId="1541292453" sldId="2076137908"/>
        </pc:sldMkLst>
        <pc:spChg chg="mod">
          <ac:chgData name="Fatma Nur BAKKALBASI" userId="e348f7cc-72fc-4381-b0e9-07d385de51a3" providerId="ADAL" clId="{94B852C2-455F-4BD1-AF5C-9D853627A863}" dt="2024-02-15T07:56:25.920" v="95" actId="1076"/>
          <ac:spMkLst>
            <pc:docMk/>
            <pc:sldMk cId="1541292453" sldId="2076137908"/>
            <ac:spMk id="2" creationId="{A8F4EF03-A2AE-990D-0A02-3DAF80000011}"/>
          </ac:spMkLst>
        </pc:spChg>
        <pc:spChg chg="add del mod">
          <ac:chgData name="Fatma Nur BAKKALBASI" userId="e348f7cc-72fc-4381-b0e9-07d385de51a3" providerId="ADAL" clId="{94B852C2-455F-4BD1-AF5C-9D853627A863}" dt="2024-02-15T07:52:02.276" v="4"/>
          <ac:spMkLst>
            <pc:docMk/>
            <pc:sldMk cId="1541292453" sldId="2076137908"/>
            <ac:spMk id="3" creationId="{1628AC1F-0DE5-6DE8-B350-68AE99265C84}"/>
          </ac:spMkLst>
        </pc:spChg>
        <pc:spChg chg="del mod">
          <ac:chgData name="Fatma Nur BAKKALBASI" userId="e348f7cc-72fc-4381-b0e9-07d385de51a3" providerId="ADAL" clId="{94B852C2-455F-4BD1-AF5C-9D853627A863}" dt="2024-02-15T07:56:14.120" v="91" actId="478"/>
          <ac:spMkLst>
            <pc:docMk/>
            <pc:sldMk cId="1541292453" sldId="2076137908"/>
            <ac:spMk id="5" creationId="{201F9501-C437-F797-BE10-49BA39D86B83}"/>
          </ac:spMkLst>
        </pc:spChg>
        <pc:spChg chg="add mod">
          <ac:chgData name="Fatma Nur BAKKALBASI" userId="e348f7cc-72fc-4381-b0e9-07d385de51a3" providerId="ADAL" clId="{94B852C2-455F-4BD1-AF5C-9D853627A863}" dt="2024-02-15T07:55:45.730" v="83" actId="20577"/>
          <ac:spMkLst>
            <pc:docMk/>
            <pc:sldMk cId="1541292453" sldId="2076137908"/>
            <ac:spMk id="7" creationId="{5B9F4CA8-FBF4-6B77-7CF1-E03E02E2B31E}"/>
          </ac:spMkLst>
        </pc:spChg>
        <pc:spChg chg="add del mod">
          <ac:chgData name="Fatma Nur BAKKALBASI" userId="e348f7cc-72fc-4381-b0e9-07d385de51a3" providerId="ADAL" clId="{94B852C2-455F-4BD1-AF5C-9D853627A863}" dt="2024-02-15T07:54:11.911" v="58" actId="478"/>
          <ac:spMkLst>
            <pc:docMk/>
            <pc:sldMk cId="1541292453" sldId="2076137908"/>
            <ac:spMk id="9" creationId="{A1000CD9-259F-E735-397C-8193FBF7EE6E}"/>
          </ac:spMkLst>
        </pc:spChg>
        <pc:spChg chg="add del mod">
          <ac:chgData name="Fatma Nur BAKKALBASI" userId="e348f7cc-72fc-4381-b0e9-07d385de51a3" providerId="ADAL" clId="{94B852C2-455F-4BD1-AF5C-9D853627A863}" dt="2024-02-15T07:54:18.090" v="60" actId="478"/>
          <ac:spMkLst>
            <pc:docMk/>
            <pc:sldMk cId="1541292453" sldId="2076137908"/>
            <ac:spMk id="11" creationId="{ED2C24A4-524B-4F29-D635-FAD6A02DDBCC}"/>
          </ac:spMkLst>
        </pc:spChg>
        <pc:spChg chg="add mod">
          <ac:chgData name="Fatma Nur BAKKALBASI" userId="e348f7cc-72fc-4381-b0e9-07d385de51a3" providerId="ADAL" clId="{94B852C2-455F-4BD1-AF5C-9D853627A863}" dt="2024-02-15T07:55:58.472" v="87" actId="113"/>
          <ac:spMkLst>
            <pc:docMk/>
            <pc:sldMk cId="1541292453" sldId="2076137908"/>
            <ac:spMk id="12" creationId="{25F08127-0838-F3CA-28A9-65509C725FF3}"/>
          </ac:spMkLst>
        </pc:spChg>
        <pc:graphicFrameChg chg="del mod modGraphic">
          <ac:chgData name="Fatma Nur BAKKALBASI" userId="e348f7cc-72fc-4381-b0e9-07d385de51a3" providerId="ADAL" clId="{94B852C2-455F-4BD1-AF5C-9D853627A863}" dt="2024-02-15T07:53:28.766" v="47" actId="478"/>
          <ac:graphicFrameMkLst>
            <pc:docMk/>
            <pc:sldMk cId="1541292453" sldId="2076137908"/>
            <ac:graphicFrameMk id="4" creationId="{2F385856-6829-AE77-3D11-0470C1178B45}"/>
          </ac:graphicFrameMkLst>
        </pc:graphicFrameChg>
        <pc:graphicFrameChg chg="del">
          <ac:chgData name="Fatma Nur BAKKALBASI" userId="e348f7cc-72fc-4381-b0e9-07d385de51a3" providerId="ADAL" clId="{94B852C2-455F-4BD1-AF5C-9D853627A863}" dt="2024-02-15T07:54:15.322" v="59" actId="478"/>
          <ac:graphicFrameMkLst>
            <pc:docMk/>
            <pc:sldMk cId="1541292453" sldId="2076137908"/>
            <ac:graphicFrameMk id="6" creationId="{E0631D4D-D1DC-7643-567F-B1394DA19750}"/>
          </ac:graphicFrameMkLst>
        </pc:graphicFrameChg>
      </pc:sldChg>
      <pc:sldChg chg="modSp del mod ord">
        <pc:chgData name="Fatma Nur BAKKALBASI" userId="e348f7cc-72fc-4381-b0e9-07d385de51a3" providerId="ADAL" clId="{94B852C2-455F-4BD1-AF5C-9D853627A863}" dt="2024-02-15T07:57:35.930" v="105" actId="2696"/>
        <pc:sldMkLst>
          <pc:docMk/>
          <pc:sldMk cId="1411636127" sldId="2076137910"/>
        </pc:sldMkLst>
        <pc:spChg chg="mod">
          <ac:chgData name="Fatma Nur BAKKALBASI" userId="e348f7cc-72fc-4381-b0e9-07d385de51a3" providerId="ADAL" clId="{94B852C2-455F-4BD1-AF5C-9D853627A863}" dt="2024-02-15T07:57:18.583" v="104" actId="20577"/>
          <ac:spMkLst>
            <pc:docMk/>
            <pc:sldMk cId="1411636127" sldId="2076137910"/>
            <ac:spMk id="9" creationId="{C0AD6C19-4339-032C-92D9-22F4925396FA}"/>
          </ac:spMkLst>
        </pc:spChg>
      </pc:sldChg>
      <pc:sldChg chg="del">
        <pc:chgData name="Fatma Nur BAKKALBASI" userId="e348f7cc-72fc-4381-b0e9-07d385de51a3" providerId="ADAL" clId="{94B852C2-455F-4BD1-AF5C-9D853627A863}" dt="2024-02-15T07:57:41.171" v="106" actId="2696"/>
        <pc:sldMkLst>
          <pc:docMk/>
          <pc:sldMk cId="4250116200" sldId="2076137911"/>
        </pc:sldMkLst>
      </pc:sldChg>
      <pc:sldChg chg="addSp delSp modSp mod">
        <pc:chgData name="Fatma Nur BAKKALBASI" userId="e348f7cc-72fc-4381-b0e9-07d385de51a3" providerId="ADAL" clId="{94B852C2-455F-4BD1-AF5C-9D853627A863}" dt="2024-02-15T08:02:44.063" v="168" actId="1076"/>
        <pc:sldMkLst>
          <pc:docMk/>
          <pc:sldMk cId="3675190512" sldId="2076137912"/>
        </pc:sldMkLst>
        <pc:spChg chg="mod">
          <ac:chgData name="Fatma Nur BAKKALBASI" userId="e348f7cc-72fc-4381-b0e9-07d385de51a3" providerId="ADAL" clId="{94B852C2-455F-4BD1-AF5C-9D853627A863}" dt="2024-02-15T08:02:44.063" v="168" actId="1076"/>
          <ac:spMkLst>
            <pc:docMk/>
            <pc:sldMk cId="3675190512" sldId="2076137912"/>
            <ac:spMk id="2" creationId="{3B3A1383-A198-EDC9-2690-79B9FC8383E9}"/>
          </ac:spMkLst>
        </pc:spChg>
        <pc:spChg chg="add del mod">
          <ac:chgData name="Fatma Nur BAKKALBASI" userId="e348f7cc-72fc-4381-b0e9-07d385de51a3" providerId="ADAL" clId="{94B852C2-455F-4BD1-AF5C-9D853627A863}" dt="2024-02-15T08:02:21.074" v="163"/>
          <ac:spMkLst>
            <pc:docMk/>
            <pc:sldMk cId="3675190512" sldId="2076137912"/>
            <ac:spMk id="7" creationId="{0179CE9A-A23C-99A4-E772-CA4764338C86}"/>
          </ac:spMkLst>
        </pc:spChg>
        <pc:spChg chg="add mod">
          <ac:chgData name="Fatma Nur BAKKALBASI" userId="e348f7cc-72fc-4381-b0e9-07d385de51a3" providerId="ADAL" clId="{94B852C2-455F-4BD1-AF5C-9D853627A863}" dt="2024-02-15T08:01:57.391" v="160" actId="20577"/>
          <ac:spMkLst>
            <pc:docMk/>
            <pc:sldMk cId="3675190512" sldId="2076137912"/>
            <ac:spMk id="8" creationId="{C4DD070E-032A-927B-64F0-7E7CBDECF020}"/>
          </ac:spMkLst>
        </pc:spChg>
        <pc:spChg chg="add mod">
          <ac:chgData name="Fatma Nur BAKKALBASI" userId="e348f7cc-72fc-4381-b0e9-07d385de51a3" providerId="ADAL" clId="{94B852C2-455F-4BD1-AF5C-9D853627A863}" dt="2024-02-15T08:02:25.972" v="167" actId="20577"/>
          <ac:spMkLst>
            <pc:docMk/>
            <pc:sldMk cId="3675190512" sldId="2076137912"/>
            <ac:spMk id="9" creationId="{B7A1FBC7-CD04-FEFF-029C-6CECD0C24831}"/>
          </ac:spMkLst>
        </pc:spChg>
        <pc:spChg chg="add mod">
          <ac:chgData name="Fatma Nur BAKKALBASI" userId="e348f7cc-72fc-4381-b0e9-07d385de51a3" providerId="ADAL" clId="{94B852C2-455F-4BD1-AF5C-9D853627A863}" dt="2024-02-15T08:01:59.652" v="161" actId="20577"/>
          <ac:spMkLst>
            <pc:docMk/>
            <pc:sldMk cId="3675190512" sldId="2076137912"/>
            <ac:spMk id="25" creationId="{6B0DAB3C-9464-4973-A517-CF5CD697AC3A}"/>
          </ac:spMkLst>
        </pc:spChg>
        <pc:picChg chg="add mod">
          <ac:chgData name="Fatma Nur BAKKALBASI" userId="e348f7cc-72fc-4381-b0e9-07d385de51a3" providerId="ADAL" clId="{94B852C2-455F-4BD1-AF5C-9D853627A863}" dt="2024-02-15T08:00:57.496" v="146" actId="1076"/>
          <ac:picMkLst>
            <pc:docMk/>
            <pc:sldMk cId="3675190512" sldId="2076137912"/>
            <ac:picMk id="4" creationId="{655525FB-379E-7210-4E42-C373E6005EB2}"/>
          </ac:picMkLst>
        </pc:picChg>
        <pc:picChg chg="mod">
          <ac:chgData name="Fatma Nur BAKKALBASI" userId="e348f7cc-72fc-4381-b0e9-07d385de51a3" providerId="ADAL" clId="{94B852C2-455F-4BD1-AF5C-9D853627A863}" dt="2024-02-15T08:00:55.721" v="145" actId="14100"/>
          <ac:picMkLst>
            <pc:docMk/>
            <pc:sldMk cId="3675190512" sldId="2076137912"/>
            <ac:picMk id="5" creationId="{99EB6A9C-F240-248A-0BC2-9839BB050209}"/>
          </ac:picMkLst>
        </pc:picChg>
        <pc:picChg chg="add mod">
          <ac:chgData name="Fatma Nur BAKKALBASI" userId="e348f7cc-72fc-4381-b0e9-07d385de51a3" providerId="ADAL" clId="{94B852C2-455F-4BD1-AF5C-9D853627A863}" dt="2024-02-15T08:01:03.741" v="149" actId="14100"/>
          <ac:picMkLst>
            <pc:docMk/>
            <pc:sldMk cId="3675190512" sldId="2076137912"/>
            <ac:picMk id="65540" creationId="{E7D32F2A-AB34-4EA2-8484-D65C4DA3FD0A}"/>
          </ac:picMkLst>
        </pc:picChg>
      </pc:sldChg>
      <pc:sldChg chg="del">
        <pc:chgData name="Fatma Nur BAKKALBASI" userId="e348f7cc-72fc-4381-b0e9-07d385de51a3" providerId="ADAL" clId="{94B852C2-455F-4BD1-AF5C-9D853627A863}" dt="2024-02-15T07:56:35.342" v="96" actId="2696"/>
        <pc:sldMkLst>
          <pc:docMk/>
          <pc:sldMk cId="1383095192" sldId="2076137915"/>
        </pc:sldMkLst>
      </pc:sldChg>
      <pc:sldChg chg="del">
        <pc:chgData name="Fatma Nur BAKKALBASI" userId="e348f7cc-72fc-4381-b0e9-07d385de51a3" providerId="ADAL" clId="{94B852C2-455F-4BD1-AF5C-9D853627A863}" dt="2024-02-15T07:56:40.359" v="97" actId="2696"/>
        <pc:sldMkLst>
          <pc:docMk/>
          <pc:sldMk cId="2105221496" sldId="2076137916"/>
        </pc:sldMkLst>
      </pc:sldChg>
    </pc:docChg>
  </pc:docChgLst>
  <pc:docChgLst>
    <pc:chgData name="Fatma Nur BAKKALBASI" userId="S::fatmanur.bakkalbasi@ifrc.org::e348f7cc-72fc-4381-b0e9-07d385de51a3" providerId="AD" clId="Web-{666852E3-9931-10FA-3168-296278AB22CE}"/>
    <pc:docChg chg="addSld delSld modSld sldOrd">
      <pc:chgData name="Fatma Nur BAKKALBASI" userId="S::fatmanur.bakkalbasi@ifrc.org::e348f7cc-72fc-4381-b0e9-07d385de51a3" providerId="AD" clId="Web-{666852E3-9931-10FA-3168-296278AB22CE}" dt="2024-02-15T07:51:11.073" v="350"/>
      <pc:docMkLst>
        <pc:docMk/>
      </pc:docMkLst>
      <pc:sldChg chg="modSp ord">
        <pc:chgData name="Fatma Nur BAKKALBASI" userId="S::fatmanur.bakkalbasi@ifrc.org::e348f7cc-72fc-4381-b0e9-07d385de51a3" providerId="AD" clId="Web-{666852E3-9931-10FA-3168-296278AB22CE}" dt="2024-02-15T07:20:22.867" v="26"/>
        <pc:sldMkLst>
          <pc:docMk/>
          <pc:sldMk cId="3720067367" sldId="307"/>
        </pc:sldMkLst>
        <pc:spChg chg="mod">
          <ac:chgData name="Fatma Nur BAKKALBASI" userId="S::fatmanur.bakkalbasi@ifrc.org::e348f7cc-72fc-4381-b0e9-07d385de51a3" providerId="AD" clId="Web-{666852E3-9931-10FA-3168-296278AB22CE}" dt="2024-02-15T07:19:42.381" v="15"/>
          <ac:spMkLst>
            <pc:docMk/>
            <pc:sldMk cId="3720067367" sldId="307"/>
            <ac:spMk id="2" creationId="{00000000-0000-0000-0000-000000000000}"/>
          </ac:spMkLst>
        </pc:spChg>
        <pc:spChg chg="mod">
          <ac:chgData name="Fatma Nur BAKKALBASI" userId="S::fatmanur.bakkalbasi@ifrc.org::e348f7cc-72fc-4381-b0e9-07d385de51a3" providerId="AD" clId="Web-{666852E3-9931-10FA-3168-296278AB22CE}" dt="2024-02-15T07:19:03.973" v="14" actId="20577"/>
          <ac:spMkLst>
            <pc:docMk/>
            <pc:sldMk cId="3720067367" sldId="307"/>
            <ac:spMk id="3" creationId="{00000000-0000-0000-0000-000000000000}"/>
          </ac:spMkLst>
        </pc:spChg>
      </pc:sldChg>
      <pc:sldChg chg="del">
        <pc:chgData name="Fatma Nur BAKKALBASI" userId="S::fatmanur.bakkalbasi@ifrc.org::e348f7cc-72fc-4381-b0e9-07d385de51a3" providerId="AD" clId="Web-{666852E3-9931-10FA-3168-296278AB22CE}" dt="2024-02-15T07:18:07.206" v="0"/>
        <pc:sldMkLst>
          <pc:docMk/>
          <pc:sldMk cId="1310053311" sldId="2076137831"/>
        </pc:sldMkLst>
      </pc:sldChg>
      <pc:sldChg chg="modSp">
        <pc:chgData name="Fatma Nur BAKKALBASI" userId="S::fatmanur.bakkalbasi@ifrc.org::e348f7cc-72fc-4381-b0e9-07d385de51a3" providerId="AD" clId="Web-{666852E3-9931-10FA-3168-296278AB22CE}" dt="2024-02-15T07:18:25.159" v="4" actId="20577"/>
        <pc:sldMkLst>
          <pc:docMk/>
          <pc:sldMk cId="1832738877" sldId="2076137876"/>
        </pc:sldMkLst>
        <pc:spChg chg="mod">
          <ac:chgData name="Fatma Nur BAKKALBASI" userId="S::fatmanur.bakkalbasi@ifrc.org::e348f7cc-72fc-4381-b0e9-07d385de51a3" providerId="AD" clId="Web-{666852E3-9931-10FA-3168-296278AB22CE}" dt="2024-02-15T07:18:25.159" v="4" actId="20577"/>
          <ac:spMkLst>
            <pc:docMk/>
            <pc:sldMk cId="1832738877" sldId="2076137876"/>
            <ac:spMk id="9" creationId="{9679E70E-6885-41F8-A44D-3474CD2D881C}"/>
          </ac:spMkLst>
        </pc:spChg>
      </pc:sldChg>
      <pc:sldChg chg="addSp delSp modSp addAnim">
        <pc:chgData name="Fatma Nur BAKKALBASI" userId="S::fatmanur.bakkalbasi@ifrc.org::e348f7cc-72fc-4381-b0e9-07d385de51a3" providerId="AD" clId="Web-{666852E3-9931-10FA-3168-296278AB22CE}" dt="2024-02-15T07:50:43.135" v="343"/>
        <pc:sldMkLst>
          <pc:docMk/>
          <pc:sldMk cId="1541292453" sldId="2076137908"/>
        </pc:sldMkLst>
        <pc:spChg chg="add del mod">
          <ac:chgData name="Fatma Nur BAKKALBASI" userId="S::fatmanur.bakkalbasi@ifrc.org::e348f7cc-72fc-4381-b0e9-07d385de51a3" providerId="AD" clId="Web-{666852E3-9931-10FA-3168-296278AB22CE}" dt="2024-02-15T07:50:12.524" v="334"/>
          <ac:spMkLst>
            <pc:docMk/>
            <pc:sldMk cId="1541292453" sldId="2076137908"/>
            <ac:spMk id="9" creationId="{C966B4CA-1EF1-1F2F-9CCE-2158259780D1}"/>
          </ac:spMkLst>
        </pc:spChg>
        <pc:spChg chg="add del mod">
          <ac:chgData name="Fatma Nur BAKKALBASI" userId="S::fatmanur.bakkalbasi@ifrc.org::e348f7cc-72fc-4381-b0e9-07d385de51a3" providerId="AD" clId="Web-{666852E3-9931-10FA-3168-296278AB22CE}" dt="2024-02-15T07:50:43.135" v="343"/>
          <ac:spMkLst>
            <pc:docMk/>
            <pc:sldMk cId="1541292453" sldId="2076137908"/>
            <ac:spMk id="11" creationId="{9ECF19BD-633E-36A9-04D9-570DBEF65F7E}"/>
          </ac:spMkLst>
        </pc:spChg>
        <pc:graphicFrameChg chg="mod modGraphic">
          <ac:chgData name="Fatma Nur BAKKALBASI" userId="S::fatmanur.bakkalbasi@ifrc.org::e348f7cc-72fc-4381-b0e9-07d385de51a3" providerId="AD" clId="Web-{666852E3-9931-10FA-3168-296278AB22CE}" dt="2024-02-15T07:50:03.305" v="331" actId="1076"/>
          <ac:graphicFrameMkLst>
            <pc:docMk/>
            <pc:sldMk cId="1541292453" sldId="2076137908"/>
            <ac:graphicFrameMk id="4" creationId="{2F385856-6829-AE77-3D11-0470C1178B45}"/>
          </ac:graphicFrameMkLst>
        </pc:graphicFrameChg>
        <pc:picChg chg="add del mod">
          <ac:chgData name="Fatma Nur BAKKALBASI" userId="S::fatmanur.bakkalbasi@ifrc.org::e348f7cc-72fc-4381-b0e9-07d385de51a3" providerId="AD" clId="Web-{666852E3-9931-10FA-3168-296278AB22CE}" dt="2024-02-15T07:49:45.679" v="322"/>
          <ac:picMkLst>
            <pc:docMk/>
            <pc:sldMk cId="1541292453" sldId="2076137908"/>
            <ac:picMk id="3" creationId="{ADA66C7F-453E-FF59-9484-74D198923D89}"/>
          </ac:picMkLst>
        </pc:picChg>
        <pc:picChg chg="add del mod">
          <ac:chgData name="Fatma Nur BAKKALBASI" userId="S::fatmanur.bakkalbasi@ifrc.org::e348f7cc-72fc-4381-b0e9-07d385de51a3" providerId="AD" clId="Web-{666852E3-9931-10FA-3168-296278AB22CE}" dt="2024-02-15T07:49:56.102" v="328"/>
          <ac:picMkLst>
            <pc:docMk/>
            <pc:sldMk cId="1541292453" sldId="2076137908"/>
            <ac:picMk id="7" creationId="{5F7F0FF2-B305-A727-8509-62FF5E042DFF}"/>
          </ac:picMkLst>
        </pc:picChg>
      </pc:sldChg>
      <pc:sldChg chg="modSp">
        <pc:chgData name="Fatma Nur BAKKALBASI" userId="S::fatmanur.bakkalbasi@ifrc.org::e348f7cc-72fc-4381-b0e9-07d385de51a3" providerId="AD" clId="Web-{666852E3-9931-10FA-3168-296278AB22CE}" dt="2024-02-15T07:47:49.035" v="167" actId="20577"/>
        <pc:sldMkLst>
          <pc:docMk/>
          <pc:sldMk cId="3593647662" sldId="2076137909"/>
        </pc:sldMkLst>
        <pc:spChg chg="mod">
          <ac:chgData name="Fatma Nur BAKKALBASI" userId="S::fatmanur.bakkalbasi@ifrc.org::e348f7cc-72fc-4381-b0e9-07d385de51a3" providerId="AD" clId="Web-{666852E3-9931-10FA-3168-296278AB22CE}" dt="2024-02-15T07:47:49.035" v="167" actId="20577"/>
          <ac:spMkLst>
            <pc:docMk/>
            <pc:sldMk cId="3593647662" sldId="2076137909"/>
            <ac:spMk id="3" creationId="{F5B5F409-D96D-2B31-F645-CD9A6CA3CCB0}"/>
          </ac:spMkLst>
        </pc:spChg>
      </pc:sldChg>
      <pc:sldChg chg="addSp delSp modSp add replId delAnim">
        <pc:chgData name="Fatma Nur BAKKALBASI" userId="S::fatmanur.bakkalbasi@ifrc.org::e348f7cc-72fc-4381-b0e9-07d385de51a3" providerId="AD" clId="Web-{666852E3-9931-10FA-3168-296278AB22CE}" dt="2024-02-15T07:39:33.580" v="97"/>
        <pc:sldMkLst>
          <pc:docMk/>
          <pc:sldMk cId="3883654466" sldId="2076137914"/>
        </pc:sldMkLst>
        <pc:spChg chg="add del mod">
          <ac:chgData name="Fatma Nur BAKKALBASI" userId="S::fatmanur.bakkalbasi@ifrc.org::e348f7cc-72fc-4381-b0e9-07d385de51a3" providerId="AD" clId="Web-{666852E3-9931-10FA-3168-296278AB22CE}" dt="2024-02-15T07:39:33.580" v="97"/>
          <ac:spMkLst>
            <pc:docMk/>
            <pc:sldMk cId="3883654466" sldId="2076137914"/>
            <ac:spMk id="3" creationId="{F6C1AFAB-75AE-9599-7FFC-1598B9B19A97}"/>
          </ac:spMkLst>
        </pc:spChg>
        <pc:spChg chg="del mod">
          <ac:chgData name="Fatma Nur BAKKALBASI" userId="S::fatmanur.bakkalbasi@ifrc.org::e348f7cc-72fc-4381-b0e9-07d385de51a3" providerId="AD" clId="Web-{666852E3-9931-10FA-3168-296278AB22CE}" dt="2024-02-15T07:22:09.949" v="68"/>
          <ac:spMkLst>
            <pc:docMk/>
            <pc:sldMk cId="3883654466" sldId="2076137914"/>
            <ac:spMk id="9" creationId="{9679E70E-6885-41F8-A44D-3474CD2D881C}"/>
          </ac:spMkLst>
        </pc:spChg>
        <pc:spChg chg="mod">
          <ac:chgData name="Fatma Nur BAKKALBASI" userId="S::fatmanur.bakkalbasi@ifrc.org::e348f7cc-72fc-4381-b0e9-07d385de51a3" providerId="AD" clId="Web-{666852E3-9931-10FA-3168-296278AB22CE}" dt="2024-02-15T07:39:31.642" v="96" actId="14100"/>
          <ac:spMkLst>
            <pc:docMk/>
            <pc:sldMk cId="3883654466" sldId="2076137914"/>
            <ac:spMk id="301" creationId="{00000000-0000-0000-0000-000000000000}"/>
          </ac:spMkLst>
        </pc:spChg>
        <pc:picChg chg="del">
          <ac:chgData name="Fatma Nur BAKKALBASI" userId="S::fatmanur.bakkalbasi@ifrc.org::e348f7cc-72fc-4381-b0e9-07d385de51a3" providerId="AD" clId="Web-{666852E3-9931-10FA-3168-296278AB22CE}" dt="2024-02-15T07:39:28.517" v="95"/>
          <ac:picMkLst>
            <pc:docMk/>
            <pc:sldMk cId="3883654466" sldId="2076137914"/>
            <ac:picMk id="4" creationId="{8CA010B9-F2EC-47FA-028C-D329439679A9}"/>
          </ac:picMkLst>
        </pc:picChg>
      </pc:sldChg>
      <pc:sldChg chg="modSp add replId">
        <pc:chgData name="Fatma Nur BAKKALBASI" userId="S::fatmanur.bakkalbasi@ifrc.org::e348f7cc-72fc-4381-b0e9-07d385de51a3" providerId="AD" clId="Web-{666852E3-9931-10FA-3168-296278AB22CE}" dt="2024-02-15T07:51:09.901" v="349"/>
        <pc:sldMkLst>
          <pc:docMk/>
          <pc:sldMk cId="1383095192" sldId="2076137915"/>
        </pc:sldMkLst>
        <pc:graphicFrameChg chg="mod modGraphic">
          <ac:chgData name="Fatma Nur BAKKALBASI" userId="S::fatmanur.bakkalbasi@ifrc.org::e348f7cc-72fc-4381-b0e9-07d385de51a3" providerId="AD" clId="Web-{666852E3-9931-10FA-3168-296278AB22CE}" dt="2024-02-15T07:51:09.901" v="349"/>
          <ac:graphicFrameMkLst>
            <pc:docMk/>
            <pc:sldMk cId="1383095192" sldId="2076137915"/>
            <ac:graphicFrameMk id="4" creationId="{2F385856-6829-AE77-3D11-0470C1178B45}"/>
          </ac:graphicFrameMkLst>
        </pc:graphicFrameChg>
        <pc:graphicFrameChg chg="mod modGraphic">
          <ac:chgData name="Fatma Nur BAKKALBASI" userId="S::fatmanur.bakkalbasi@ifrc.org::e348f7cc-72fc-4381-b0e9-07d385de51a3" providerId="AD" clId="Web-{666852E3-9931-10FA-3168-296278AB22CE}" dt="2024-02-15T07:51:07.636" v="347"/>
          <ac:graphicFrameMkLst>
            <pc:docMk/>
            <pc:sldMk cId="1383095192" sldId="2076137915"/>
            <ac:graphicFrameMk id="6" creationId="{E0631D4D-D1DC-7643-567F-B1394DA19750}"/>
          </ac:graphicFrameMkLst>
        </pc:graphicFrameChg>
      </pc:sldChg>
      <pc:sldChg chg="add replId">
        <pc:chgData name="Fatma Nur BAKKALBASI" userId="S::fatmanur.bakkalbasi@ifrc.org::e348f7cc-72fc-4381-b0e9-07d385de51a3" providerId="AD" clId="Web-{666852E3-9931-10FA-3168-296278AB22CE}" dt="2024-02-15T07:51:11.073" v="350"/>
        <pc:sldMkLst>
          <pc:docMk/>
          <pc:sldMk cId="2105221496" sldId="2076137916"/>
        </pc:sldMkLst>
      </pc:sldChg>
    </pc:docChg>
  </pc:docChgLst>
  <pc:docChgLst>
    <pc:chgData name="Fatma Nur BAKKALBASI" userId="S::fatmanur.bakkalbasi@ifrc.org::e348f7cc-72fc-4381-b0e9-07d385de51a3" providerId="AD" clId="Web-{023CCFD6-C006-1A03-C78C-03671C12F828}"/>
    <pc:docChg chg="addSld delSld modSld sldOrd">
      <pc:chgData name="Fatma Nur BAKKALBASI" userId="S::fatmanur.bakkalbasi@ifrc.org::e348f7cc-72fc-4381-b0e9-07d385de51a3" providerId="AD" clId="Web-{023CCFD6-C006-1A03-C78C-03671C12F828}" dt="2024-03-01T08:11:50.628" v="11"/>
      <pc:docMkLst>
        <pc:docMk/>
      </pc:docMkLst>
      <pc:sldChg chg="ord">
        <pc:chgData name="Fatma Nur BAKKALBASI" userId="S::fatmanur.bakkalbasi@ifrc.org::e348f7cc-72fc-4381-b0e9-07d385de51a3" providerId="AD" clId="Web-{023CCFD6-C006-1A03-C78C-03671C12F828}" dt="2024-03-01T08:10:58.689" v="8"/>
        <pc:sldMkLst>
          <pc:docMk/>
          <pc:sldMk cId="0" sldId="280"/>
        </pc:sldMkLst>
      </pc:sldChg>
      <pc:sldChg chg="ord addCm modCm">
        <pc:chgData name="Fatma Nur BAKKALBASI" userId="S::fatmanur.bakkalbasi@ifrc.org::e348f7cc-72fc-4381-b0e9-07d385de51a3" providerId="AD" clId="Web-{023CCFD6-C006-1A03-C78C-03671C12F828}" dt="2024-03-01T08:11:21.517" v="10"/>
        <pc:sldMkLst>
          <pc:docMk/>
          <pc:sldMk cId="3666946418" sldId="2076137916"/>
        </pc:sldMkLst>
        <pc:extLst>
          <p:ext xmlns:p="http://schemas.openxmlformats.org/presentationml/2006/main" uri="{D6D511B9-2390-475A-947B-AFAB55BFBCF1}">
            <pc226:cmChg xmlns:pc226="http://schemas.microsoft.com/office/powerpoint/2022/06/main/command" chg="add mod">
              <pc226:chgData name="Fatma Nur BAKKALBASI" userId="S::fatmanur.bakkalbasi@ifrc.org::e348f7cc-72fc-4381-b0e9-07d385de51a3" providerId="AD" clId="Web-{023CCFD6-C006-1A03-C78C-03671C12F828}" dt="2024-03-01T08:11:21.517" v="10"/>
              <pc2:cmMkLst xmlns:pc2="http://schemas.microsoft.com/office/powerpoint/2019/9/main/command">
                <pc:docMk/>
                <pc:sldMk cId="3666946418" sldId="2076137916"/>
                <pc2:cmMk id="{8B78BC1B-0297-47BE-A609-CFED7789CB2E}"/>
              </pc2:cmMkLst>
            </pc226:cmChg>
          </p:ext>
        </pc:extLst>
      </pc:sldChg>
      <pc:sldChg chg="addCm">
        <pc:chgData name="Fatma Nur BAKKALBASI" userId="S::fatmanur.bakkalbasi@ifrc.org::e348f7cc-72fc-4381-b0e9-07d385de51a3" providerId="AD" clId="Web-{023CCFD6-C006-1A03-C78C-03671C12F828}" dt="2024-03-01T08:11:50.628" v="11"/>
        <pc:sldMkLst>
          <pc:docMk/>
          <pc:sldMk cId="2297527059" sldId="2076137923"/>
        </pc:sldMkLst>
        <pc:extLst>
          <p:ext xmlns:p="http://schemas.openxmlformats.org/presentationml/2006/main" uri="{D6D511B9-2390-475A-947B-AFAB55BFBCF1}">
            <pc226:cmChg xmlns:pc226="http://schemas.microsoft.com/office/powerpoint/2022/06/main/command" chg="add">
              <pc226:chgData name="Fatma Nur BAKKALBASI" userId="S::fatmanur.bakkalbasi@ifrc.org::e348f7cc-72fc-4381-b0e9-07d385de51a3" providerId="AD" clId="Web-{023CCFD6-C006-1A03-C78C-03671C12F828}" dt="2024-03-01T08:11:50.628" v="11"/>
              <pc2:cmMkLst xmlns:pc2="http://schemas.microsoft.com/office/powerpoint/2019/9/main/command">
                <pc:docMk/>
                <pc:sldMk cId="2297527059" sldId="2076137923"/>
                <pc2:cmMk id="{6D2B5957-0A69-44DB-AFF0-5844F5C593FF}"/>
              </pc2:cmMkLst>
            </pc226:cmChg>
          </p:ext>
        </pc:extLst>
      </pc:sldChg>
      <pc:sldChg chg="new del">
        <pc:chgData name="Fatma Nur BAKKALBASI" userId="S::fatmanur.bakkalbasi@ifrc.org::e348f7cc-72fc-4381-b0e9-07d385de51a3" providerId="AD" clId="Web-{023CCFD6-C006-1A03-C78C-03671C12F828}" dt="2024-03-01T08:10:29.484" v="2"/>
        <pc:sldMkLst>
          <pc:docMk/>
          <pc:sldMk cId="391413597" sldId="2076137925"/>
        </pc:sldMkLst>
      </pc:sldChg>
      <pc:sldChg chg="delSp modSp add replId addCm">
        <pc:chgData name="Fatma Nur BAKKALBASI" userId="S::fatmanur.bakkalbasi@ifrc.org::e348f7cc-72fc-4381-b0e9-07d385de51a3" providerId="AD" clId="Web-{023CCFD6-C006-1A03-C78C-03671C12F828}" dt="2024-03-01T08:10:53.235" v="7"/>
        <pc:sldMkLst>
          <pc:docMk/>
          <pc:sldMk cId="3489058238" sldId="2076137925"/>
        </pc:sldMkLst>
        <pc:spChg chg="del mod">
          <ac:chgData name="Fatma Nur BAKKALBASI" userId="S::fatmanur.bakkalbasi@ifrc.org::e348f7cc-72fc-4381-b0e9-07d385de51a3" providerId="AD" clId="Web-{023CCFD6-C006-1A03-C78C-03671C12F828}" dt="2024-03-01T08:10:40.907" v="6"/>
          <ac:spMkLst>
            <pc:docMk/>
            <pc:sldMk cId="3489058238" sldId="2076137925"/>
            <ac:spMk id="301" creationId="{00000000-0000-0000-0000-000000000000}"/>
          </ac:spMkLst>
        </pc:spChg>
        <pc:extLst>
          <p:ext xmlns:p="http://schemas.openxmlformats.org/presentationml/2006/main" uri="{D6D511B9-2390-475A-947B-AFAB55BFBCF1}">
            <pc226:cmChg xmlns:pc226="http://schemas.microsoft.com/office/powerpoint/2022/06/main/command" chg="add">
              <pc226:chgData name="Fatma Nur BAKKALBASI" userId="S::fatmanur.bakkalbasi@ifrc.org::e348f7cc-72fc-4381-b0e9-07d385de51a3" providerId="AD" clId="Web-{023CCFD6-C006-1A03-C78C-03671C12F828}" dt="2024-03-01T08:10:53.235" v="7"/>
              <pc2:cmMkLst xmlns:pc2="http://schemas.microsoft.com/office/powerpoint/2019/9/main/command">
                <pc:docMk/>
                <pc:sldMk cId="3489058238" sldId="2076137925"/>
                <pc2:cmMk id="{A225FF94-CFC9-46FB-9C1B-0C2CEF048B87}"/>
              </pc2:cmMkLst>
            </pc226:cmChg>
          </p:ext>
        </pc:extLst>
      </pc:sldChg>
    </pc:docChg>
  </pc:docChgLst>
</pc:chgInfo>
</file>

<file path=ppt/comments/modernComment_7BBF59BC_DA912972.xml><?xml version="1.0" encoding="utf-8"?>
<p188:cmLst xmlns:a="http://schemas.openxmlformats.org/drawingml/2006/main" xmlns:r="http://schemas.openxmlformats.org/officeDocument/2006/relationships" xmlns:p188="http://schemas.microsoft.com/office/powerpoint/2018/8/main">
  <p188:cm id="{8B78BC1B-0297-47BE-A609-CFED7789CB2E}" authorId="{D5F1C0F4-8421-6352-F5A5-5B81D98777D4}" created="2024-03-01T08:11:08.673">
    <ac:txMkLst xmlns:ac="http://schemas.microsoft.com/office/drawing/2013/main/command">
      <pc:docMk xmlns:pc="http://schemas.microsoft.com/office/powerpoint/2013/main/command"/>
      <pc:sldMk xmlns:pc="http://schemas.microsoft.com/office/powerpoint/2013/main/command" cId="3666946418" sldId="2076137916"/>
      <ac:spMk id="301" creationId="{00000000-0000-0000-0000-000000000000}"/>
      <ac:txMk cp="0" len="65">
        <ac:context len="66" hash="3544618846"/>
      </ac:txMk>
    </ac:txMkLst>
    <p188:pos x="14903865" y="1538160"/>
    <p188:txBody>
      <a:bodyPr/>
      <a:lstStyle/>
      <a:p>
        <a:r>
          <a:rPr lang="en-US"/>
          <a:t>Categorization of CRM system (logbooks, coding frameworks...) can be added here</a:t>
        </a:r>
      </a:p>
    </p188:txBody>
  </p188:cm>
</p188:cmLst>
</file>

<file path=ppt/comments/modernComment_7BBF59BF_A0705A76.xml><?xml version="1.0" encoding="utf-8"?>
<p188:cmLst xmlns:a="http://schemas.openxmlformats.org/drawingml/2006/main" xmlns:r="http://schemas.openxmlformats.org/officeDocument/2006/relationships" xmlns:p188="http://schemas.microsoft.com/office/powerpoint/2018/8/main">
  <p188:cm id="{516235D6-57C0-4520-AB60-14DD8677C9FA}" authorId="{D5F1C0F4-8421-6352-F5A5-5B81D98777D4}" created="2024-03-01T06:14:25.344">
    <pc:sldMkLst xmlns:pc="http://schemas.microsoft.com/office/powerpoint/2013/main/command">
      <pc:docMk/>
      <pc:sldMk cId="2691717750" sldId="2076137919"/>
    </pc:sldMkLst>
    <p188:txBody>
      <a:bodyPr/>
      <a:lstStyle/>
      <a:p>
        <a:r>
          <a:rPr lang="en-US"/>
          <a:t>make sure that there is an FAQ or Q&amp;A for agents and introduce it briefly during the training</a:t>
        </a:r>
      </a:p>
    </p188:txBody>
  </p188:cm>
</p188:cmLst>
</file>

<file path=ppt/comments/modernComment_7BBF59C2_B19C775C.xml><?xml version="1.0" encoding="utf-8"?>
<p188:cmLst xmlns:a="http://schemas.openxmlformats.org/drawingml/2006/main" xmlns:r="http://schemas.openxmlformats.org/officeDocument/2006/relationships" xmlns:p188="http://schemas.microsoft.com/office/powerpoint/2018/8/main">
  <p188:cm id="{C6EDF5A0-71F1-44A3-94E2-22B49181E169}" authorId="{D5F1C0F4-8421-6352-F5A5-5B81D98777D4}" created="2024-03-01T06:59:41.629">
    <pc:sldMkLst xmlns:pc="http://schemas.microsoft.com/office/powerpoint/2013/main/command">
      <pc:docMk/>
      <pc:sldMk cId="2979821404" sldId="2076137922"/>
    </pc:sldMkLst>
    <p188:txBody>
      <a:bodyPr/>
      <a:lstStyle/>
      <a:p>
        <a:r>
          <a:rPr lang="en-US"/>
          <a:t>this part can be used if the call center will make outbound calls for surveys/assessments</a:t>
        </a:r>
      </a:p>
    </p188:txBody>
  </p188:cm>
</p188:cmLst>
</file>

<file path=ppt/comments/modernComment_7BBF59C3_88F17B13.xml><?xml version="1.0" encoding="utf-8"?>
<p188:cmLst xmlns:a="http://schemas.openxmlformats.org/drawingml/2006/main" xmlns:r="http://schemas.openxmlformats.org/officeDocument/2006/relationships" xmlns:p188="http://schemas.microsoft.com/office/powerpoint/2018/8/main">
  <p188:cm id="{6D2B5957-0A69-44DB-AFF0-5844F5C593FF}" authorId="{D5F1C0F4-8421-6352-F5A5-5B81D98777D4}" created="2024-03-01T08:11:50.628">
    <pc:sldMkLst xmlns:pc="http://schemas.microsoft.com/office/powerpoint/2013/main/command">
      <pc:docMk/>
      <pc:sldMk cId="2297527059" sldId="2076137923"/>
    </pc:sldMkLst>
    <p188:txBody>
      <a:bodyPr/>
      <a:lstStyle/>
      <a:p>
        <a:r>
          <a:rPr lang="en-US"/>
          <a:t>example</a:t>
        </a:r>
      </a:p>
    </p188:txBody>
  </p188:cm>
</p188:cmLst>
</file>

<file path=ppt/comments/modernComment_7BBF59C5_CFF6CDBE.xml><?xml version="1.0" encoding="utf-8"?>
<p188:cmLst xmlns:a="http://schemas.openxmlformats.org/drawingml/2006/main" xmlns:r="http://schemas.openxmlformats.org/officeDocument/2006/relationships" xmlns:p188="http://schemas.microsoft.com/office/powerpoint/2018/8/main">
  <p188:cm id="{A225FF94-CFC9-46FB-9C1B-0C2CEF048B87}" authorId="{D5F1C0F4-8421-6352-F5A5-5B81D98777D4}" created="2024-03-01T08:10:53.235">
    <pc:sldMkLst xmlns:pc="http://schemas.microsoft.com/office/powerpoint/2013/main/command">
      <pc:docMk/>
      <pc:sldMk cId="3489058238" sldId="2076137925"/>
    </pc:sldMkLst>
    <p188:txBody>
      <a:bodyPr/>
      <a:lstStyle/>
      <a:p>
        <a:r>
          <a:rPr lang="en-US"/>
          <a:t>CRM system details can be added</a:t>
        </a:r>
      </a:p>
    </p188:txBody>
  </p188:cm>
</p188:cmLst>
</file>

<file path=ppt/comments/modernComment_FA2_3BE77EF0.xml><?xml version="1.0" encoding="utf-8"?>
<p188:cmLst xmlns:a="http://schemas.openxmlformats.org/drawingml/2006/main" xmlns:r="http://schemas.openxmlformats.org/officeDocument/2006/relationships" xmlns:p188="http://schemas.microsoft.com/office/powerpoint/2018/8/main">
  <p188:cm id="{CFBACC38-4DCE-4399-99C0-DC5229A98A30}" authorId="{73E8779A-FE45-F392-431D-0FDB5036B598}" created="2024-03-01T06:04:18.570">
    <pc:sldMkLst xmlns:pc="http://schemas.microsoft.com/office/powerpoint/2013/main/command">
      <pc:docMk/>
      <pc:sldMk cId="1005027056" sldId="4002"/>
    </pc:sldMkLst>
    <p188:txBody>
      <a:bodyPr/>
      <a:lstStyle/>
      <a:p>
        <a:r>
          <a:rPr lang="en-GB"/>
          <a:t>A screenshot of NS's own CRM system can be taken and discussed</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9E4E2A-ADF2-AB4D-92EF-40EA6D9A7838}" type="doc">
      <dgm:prSet loTypeId="urn:microsoft.com/office/officeart/2005/8/layout/vList5" loCatId="" qsTypeId="urn:microsoft.com/office/officeart/2005/8/quickstyle/simple1" qsCatId="simple" csTypeId="urn:microsoft.com/office/officeart/2005/8/colors/accent1_2" csCatId="accent1" phldr="1"/>
      <dgm:spPr/>
      <dgm:t>
        <a:bodyPr/>
        <a:lstStyle/>
        <a:p>
          <a:endParaRPr lang="en-GB"/>
        </a:p>
      </dgm:t>
    </dgm:pt>
    <dgm:pt modelId="{E849F943-50F0-624B-BC93-92CA8A46CF76}">
      <dgm:prSet phldrT="[Text]" custT="1"/>
      <dgm:spPr/>
      <dgm:t>
        <a:bodyPr/>
        <a:lstStyle/>
        <a:p>
          <a:r>
            <a:rPr lang="en-GB" sz="3200" b="1" dirty="0">
              <a:latin typeface="Montserrat" pitchFamily="2" charset="77"/>
            </a:rPr>
            <a:t>Summary report</a:t>
          </a:r>
        </a:p>
      </dgm:t>
    </dgm:pt>
    <dgm:pt modelId="{43052699-1CA3-7140-A4AE-334FFC5A7539}" type="parTrans" cxnId="{C35F9906-9FCE-1041-B318-1FB5B23EF92F}">
      <dgm:prSet/>
      <dgm:spPr/>
      <dgm:t>
        <a:bodyPr/>
        <a:lstStyle/>
        <a:p>
          <a:endParaRPr lang="en-GB"/>
        </a:p>
      </dgm:t>
    </dgm:pt>
    <dgm:pt modelId="{18C30275-DC04-7B41-ABD9-30C445225C28}" type="sibTrans" cxnId="{C35F9906-9FCE-1041-B318-1FB5B23EF92F}">
      <dgm:prSet/>
      <dgm:spPr/>
      <dgm:t>
        <a:bodyPr/>
        <a:lstStyle/>
        <a:p>
          <a:endParaRPr lang="en-GB"/>
        </a:p>
      </dgm:t>
    </dgm:pt>
    <dgm:pt modelId="{F885C312-BDAC-0048-9219-D83E34BAC256}">
      <dgm:prSet phldrT="[Text]"/>
      <dgm:spPr/>
      <dgm:t>
        <a:bodyPr/>
        <a:lstStyle/>
        <a:p>
          <a:r>
            <a:rPr lang="en-GB">
              <a:latin typeface="Open Sans" panose="020B0606030504020204" pitchFamily="34" charset="0"/>
              <a:ea typeface="Open Sans" panose="020B0606030504020204" pitchFamily="34" charset="0"/>
              <a:cs typeface="Open Sans" panose="020B0606030504020204" pitchFamily="34" charset="0"/>
            </a:rPr>
            <a:t>Quick overview of findings, good for sharing with others</a:t>
          </a:r>
        </a:p>
      </dgm:t>
    </dgm:pt>
    <dgm:pt modelId="{03FAAA59-2CD3-9647-BC5B-57036743ACD2}" type="parTrans" cxnId="{AFCFC36B-7F3D-8844-9CD6-6A75BA07E343}">
      <dgm:prSet/>
      <dgm:spPr/>
      <dgm:t>
        <a:bodyPr/>
        <a:lstStyle/>
        <a:p>
          <a:endParaRPr lang="en-GB"/>
        </a:p>
      </dgm:t>
    </dgm:pt>
    <dgm:pt modelId="{40D80355-1BA0-CF4E-9203-28A3EE6CEEA6}" type="sibTrans" cxnId="{AFCFC36B-7F3D-8844-9CD6-6A75BA07E343}">
      <dgm:prSet/>
      <dgm:spPr/>
      <dgm:t>
        <a:bodyPr/>
        <a:lstStyle/>
        <a:p>
          <a:endParaRPr lang="en-GB"/>
        </a:p>
      </dgm:t>
    </dgm:pt>
    <dgm:pt modelId="{11AAA7C1-A4B7-1246-9908-7394929F3474}">
      <dgm:prSet phldrT="[Text]"/>
      <dgm:spPr/>
      <dgm:t>
        <a:bodyPr/>
        <a:lstStyle/>
        <a:p>
          <a:r>
            <a:rPr lang="en-GB">
              <a:latin typeface="Open Sans" panose="020B0606030504020204" pitchFamily="34" charset="0"/>
              <a:ea typeface="Open Sans" panose="020B0606030504020204" pitchFamily="34" charset="0"/>
              <a:cs typeface="Open Sans" panose="020B0606030504020204" pitchFamily="34" charset="0"/>
            </a:rPr>
            <a:t>If people need to see all the data, e.g., analysts or researchers</a:t>
          </a:r>
        </a:p>
      </dgm:t>
    </dgm:pt>
    <dgm:pt modelId="{5F021B64-AAD0-AF4F-98CA-DEA4D4D2CBFD}" type="parTrans" cxnId="{16AF3838-B8B1-6643-924D-1B9215EC042D}">
      <dgm:prSet/>
      <dgm:spPr/>
      <dgm:t>
        <a:bodyPr/>
        <a:lstStyle/>
        <a:p>
          <a:endParaRPr lang="en-GB"/>
        </a:p>
      </dgm:t>
    </dgm:pt>
    <dgm:pt modelId="{91BD374F-FE97-374D-AAD0-4E140CD7EE6E}" type="sibTrans" cxnId="{16AF3838-B8B1-6643-924D-1B9215EC042D}">
      <dgm:prSet/>
      <dgm:spPr/>
      <dgm:t>
        <a:bodyPr/>
        <a:lstStyle/>
        <a:p>
          <a:endParaRPr lang="en-GB"/>
        </a:p>
      </dgm:t>
    </dgm:pt>
    <dgm:pt modelId="{00EC1F76-7294-1840-BB10-3D3D0740E198}">
      <dgm:prSet custT="1"/>
      <dgm:spPr/>
      <dgm:t>
        <a:bodyPr/>
        <a:lstStyle/>
        <a:p>
          <a:r>
            <a:rPr lang="en-GB" sz="3200" b="1">
              <a:latin typeface="Montserrat" pitchFamily="2" charset="77"/>
              <a:ea typeface="Open Sans" panose="020B0606030504020204" pitchFamily="34" charset="0"/>
              <a:cs typeface="Open Sans" panose="020B0606030504020204" pitchFamily="34" charset="0"/>
            </a:rPr>
            <a:t>Detailed report</a:t>
          </a:r>
        </a:p>
      </dgm:t>
    </dgm:pt>
    <dgm:pt modelId="{7DFFDADD-C55A-054B-AE3D-D9D91370EA1C}" type="parTrans" cxnId="{10D3C625-E7D3-FE48-94E8-5838430DA33C}">
      <dgm:prSet/>
      <dgm:spPr/>
      <dgm:t>
        <a:bodyPr/>
        <a:lstStyle/>
        <a:p>
          <a:endParaRPr lang="en-GB"/>
        </a:p>
      </dgm:t>
    </dgm:pt>
    <dgm:pt modelId="{3896C7F5-4A39-F240-9449-6B3614B289D0}" type="sibTrans" cxnId="{10D3C625-E7D3-FE48-94E8-5838430DA33C}">
      <dgm:prSet/>
      <dgm:spPr/>
      <dgm:t>
        <a:bodyPr/>
        <a:lstStyle/>
        <a:p>
          <a:endParaRPr lang="en-GB"/>
        </a:p>
      </dgm:t>
    </dgm:pt>
    <dgm:pt modelId="{09BF78A8-DDA7-CA4A-9B74-DBD905212BFE}">
      <dgm:prSet custT="1"/>
      <dgm:spPr/>
      <dgm:t>
        <a:bodyPr/>
        <a:lstStyle/>
        <a:p>
          <a:r>
            <a:rPr lang="en-GB" sz="3200" b="1">
              <a:latin typeface="Montserrat" pitchFamily="2" charset="77"/>
              <a:ea typeface="Open Sans" panose="020B0606030504020204" pitchFamily="34" charset="0"/>
              <a:cs typeface="Open Sans" panose="020B0606030504020204" pitchFamily="34" charset="0"/>
            </a:rPr>
            <a:t>Email</a:t>
          </a:r>
        </a:p>
      </dgm:t>
    </dgm:pt>
    <dgm:pt modelId="{A7B795C3-7C0D-B347-9B5E-B94DCB2BBDDD}" type="parTrans" cxnId="{3FD30575-C7EB-E34E-B79B-8B4622305100}">
      <dgm:prSet/>
      <dgm:spPr/>
      <dgm:t>
        <a:bodyPr/>
        <a:lstStyle/>
        <a:p>
          <a:endParaRPr lang="en-GB"/>
        </a:p>
      </dgm:t>
    </dgm:pt>
    <dgm:pt modelId="{32CD2F2D-E00A-184F-8560-4A3CA58480DB}" type="sibTrans" cxnId="{3FD30575-C7EB-E34E-B79B-8B4622305100}">
      <dgm:prSet/>
      <dgm:spPr/>
      <dgm:t>
        <a:bodyPr/>
        <a:lstStyle/>
        <a:p>
          <a:endParaRPr lang="en-GB"/>
        </a:p>
      </dgm:t>
    </dgm:pt>
    <dgm:pt modelId="{4CA4B8DC-4684-8A40-A744-199E2E199814}">
      <dgm:prSet custT="1"/>
      <dgm:spPr/>
      <dgm:t>
        <a:bodyPr/>
        <a:lstStyle/>
        <a:p>
          <a:r>
            <a:rPr lang="en-GB" sz="3200" b="1">
              <a:latin typeface="Montserrat" pitchFamily="2" charset="77"/>
              <a:ea typeface="Open Sans" panose="020B0606030504020204" pitchFamily="34" charset="0"/>
              <a:cs typeface="Open Sans" panose="020B0606030504020204" pitchFamily="34" charset="0"/>
            </a:rPr>
            <a:t>PowerPoint</a:t>
          </a:r>
        </a:p>
      </dgm:t>
    </dgm:pt>
    <dgm:pt modelId="{F3A5C955-7E3B-A64D-91EE-4B8441548B8E}" type="parTrans" cxnId="{CC9EE84D-657D-264F-BE78-44184EA5A5E0}">
      <dgm:prSet/>
      <dgm:spPr/>
      <dgm:t>
        <a:bodyPr/>
        <a:lstStyle/>
        <a:p>
          <a:endParaRPr lang="en-GB"/>
        </a:p>
      </dgm:t>
    </dgm:pt>
    <dgm:pt modelId="{6EEFF7E1-39DC-9241-8861-0013C8FA0A76}" type="sibTrans" cxnId="{CC9EE84D-657D-264F-BE78-44184EA5A5E0}">
      <dgm:prSet/>
      <dgm:spPr/>
      <dgm:t>
        <a:bodyPr/>
        <a:lstStyle/>
        <a:p>
          <a:endParaRPr lang="en-GB"/>
        </a:p>
      </dgm:t>
    </dgm:pt>
    <dgm:pt modelId="{46E97355-728D-244B-8320-312CC52A8E4C}">
      <dgm:prSet custT="1"/>
      <dgm:spPr/>
      <dgm:t>
        <a:bodyPr/>
        <a:lstStyle/>
        <a:p>
          <a:r>
            <a:rPr lang="en-GB" sz="3200" b="1">
              <a:latin typeface="Montserrat" pitchFamily="2" charset="77"/>
              <a:ea typeface="Open Sans" panose="020B0606030504020204" pitchFamily="34" charset="0"/>
              <a:cs typeface="Open Sans" panose="020B0606030504020204" pitchFamily="34" charset="0"/>
            </a:rPr>
            <a:t>Dashboard</a:t>
          </a:r>
        </a:p>
      </dgm:t>
    </dgm:pt>
    <dgm:pt modelId="{174F8DC1-6F1E-F641-9FB5-01E6B71610E8}" type="parTrans" cxnId="{D0AB2463-64EB-CE47-B0B2-C78B5B13FD5B}">
      <dgm:prSet/>
      <dgm:spPr/>
      <dgm:t>
        <a:bodyPr/>
        <a:lstStyle/>
        <a:p>
          <a:endParaRPr lang="en-GB"/>
        </a:p>
      </dgm:t>
    </dgm:pt>
    <dgm:pt modelId="{90F6763A-317B-0449-9514-9180291D6736}" type="sibTrans" cxnId="{D0AB2463-64EB-CE47-B0B2-C78B5B13FD5B}">
      <dgm:prSet/>
      <dgm:spPr/>
      <dgm:t>
        <a:bodyPr/>
        <a:lstStyle/>
        <a:p>
          <a:endParaRPr lang="en-GB"/>
        </a:p>
      </dgm:t>
    </dgm:pt>
    <dgm:pt modelId="{D0C8895E-26A0-334D-8D4A-EE61D8BA3A98}">
      <dgm:prSet custT="1"/>
      <dgm:spPr/>
      <dgm:t>
        <a:bodyPr/>
        <a:lstStyle/>
        <a:p>
          <a:r>
            <a:rPr lang="en-GB" sz="3200" b="1">
              <a:latin typeface="Montserrat" pitchFamily="2" charset="77"/>
              <a:ea typeface="Open Sans" panose="020B0606030504020204" pitchFamily="34" charset="0"/>
              <a:cs typeface="Open Sans" panose="020B0606030504020204" pitchFamily="34" charset="0"/>
            </a:rPr>
            <a:t>Infographics</a:t>
          </a:r>
        </a:p>
      </dgm:t>
    </dgm:pt>
    <dgm:pt modelId="{8E02A2E6-B8CA-DE48-8BBD-7D08B5A9F9D2}" type="parTrans" cxnId="{29C3AAEB-6D48-794C-89A2-761BA0C03100}">
      <dgm:prSet/>
      <dgm:spPr/>
      <dgm:t>
        <a:bodyPr/>
        <a:lstStyle/>
        <a:p>
          <a:endParaRPr lang="en-GB"/>
        </a:p>
      </dgm:t>
    </dgm:pt>
    <dgm:pt modelId="{0AE0578E-F69E-B64C-94BE-32E60D7C876E}" type="sibTrans" cxnId="{29C3AAEB-6D48-794C-89A2-761BA0C03100}">
      <dgm:prSet/>
      <dgm:spPr/>
      <dgm:t>
        <a:bodyPr/>
        <a:lstStyle/>
        <a:p>
          <a:endParaRPr lang="en-GB"/>
        </a:p>
      </dgm:t>
    </dgm:pt>
    <dgm:pt modelId="{9D659458-2D0F-9C43-8F64-985112751EAD}">
      <dgm:prSet custT="1"/>
      <dgm:spPr/>
      <dgm:t>
        <a:bodyPr/>
        <a:lstStyle/>
        <a:p>
          <a:r>
            <a:rPr lang="en-GB" sz="3200" b="1">
              <a:latin typeface="Montserrat" pitchFamily="2" charset="77"/>
              <a:ea typeface="Open Sans" panose="020B0606030504020204" pitchFamily="34" charset="0"/>
              <a:cs typeface="Open Sans" panose="020B0606030504020204" pitchFamily="34" charset="0"/>
            </a:rPr>
            <a:t>Full dataset</a:t>
          </a:r>
        </a:p>
      </dgm:t>
    </dgm:pt>
    <dgm:pt modelId="{910F5906-A98B-D24D-B7C1-5A70256ACB6C}" type="parTrans" cxnId="{306ACB2C-726C-1440-BB2E-4C7D28A72C61}">
      <dgm:prSet/>
      <dgm:spPr/>
      <dgm:t>
        <a:bodyPr/>
        <a:lstStyle/>
        <a:p>
          <a:endParaRPr lang="en-GB"/>
        </a:p>
      </dgm:t>
    </dgm:pt>
    <dgm:pt modelId="{38866C91-DCAB-B34E-AA1C-B04E9977BCCB}" type="sibTrans" cxnId="{306ACB2C-726C-1440-BB2E-4C7D28A72C61}">
      <dgm:prSet/>
      <dgm:spPr/>
      <dgm:t>
        <a:bodyPr/>
        <a:lstStyle/>
        <a:p>
          <a:endParaRPr lang="en-GB"/>
        </a:p>
      </dgm:t>
    </dgm:pt>
    <dgm:pt modelId="{C027DEBC-394A-D54A-9991-2A92B5B441F5}">
      <dgm:prSet/>
      <dgm:spPr/>
      <dgm:t>
        <a:bodyPr/>
        <a:lstStyle/>
        <a:p>
          <a:r>
            <a:rPr lang="en-GB">
              <a:latin typeface="Open Sans" panose="020B0606030504020204" pitchFamily="34" charset="0"/>
              <a:ea typeface="Open Sans" panose="020B0606030504020204" pitchFamily="34" charset="0"/>
              <a:cs typeface="Open Sans" panose="020B0606030504020204" pitchFamily="34" charset="0"/>
            </a:rPr>
            <a:t>Quick, easy way to share main highlights from the feedback</a:t>
          </a:r>
        </a:p>
      </dgm:t>
    </dgm:pt>
    <dgm:pt modelId="{9D623286-EDD5-F347-8F4E-BA3D588E22CE}" type="parTrans" cxnId="{E7C015EB-E4F0-9645-850F-0EA7D1E564F4}">
      <dgm:prSet/>
      <dgm:spPr/>
      <dgm:t>
        <a:bodyPr/>
        <a:lstStyle/>
        <a:p>
          <a:endParaRPr lang="en-GB"/>
        </a:p>
      </dgm:t>
    </dgm:pt>
    <dgm:pt modelId="{DF2DFA01-43E2-BC4D-BDFC-1992363BCCD2}" type="sibTrans" cxnId="{E7C015EB-E4F0-9645-850F-0EA7D1E564F4}">
      <dgm:prSet/>
      <dgm:spPr/>
      <dgm:t>
        <a:bodyPr/>
        <a:lstStyle/>
        <a:p>
          <a:endParaRPr lang="en-GB"/>
        </a:p>
      </dgm:t>
    </dgm:pt>
    <dgm:pt modelId="{588221A0-EC83-D041-86BE-785086E75A77}">
      <dgm:prSet/>
      <dgm:spPr/>
      <dgm:t>
        <a:bodyPr/>
        <a:lstStyle/>
        <a:p>
          <a:r>
            <a:rPr lang="en-GB">
              <a:latin typeface="Open Sans" panose="020B0606030504020204" pitchFamily="34" charset="0"/>
              <a:ea typeface="Open Sans" panose="020B0606030504020204" pitchFamily="34" charset="0"/>
              <a:cs typeface="Open Sans" panose="020B0606030504020204" pitchFamily="34" charset="0"/>
            </a:rPr>
            <a:t>Provides more detail for those with more time and need</a:t>
          </a:r>
        </a:p>
      </dgm:t>
    </dgm:pt>
    <dgm:pt modelId="{AFFA2DE5-487F-FB41-8592-05D72E2F99D3}" type="parTrans" cxnId="{FBD23ECF-9356-AD44-860C-5B167B809CFB}">
      <dgm:prSet/>
      <dgm:spPr/>
      <dgm:t>
        <a:bodyPr/>
        <a:lstStyle/>
        <a:p>
          <a:endParaRPr lang="en-GB"/>
        </a:p>
      </dgm:t>
    </dgm:pt>
    <dgm:pt modelId="{9CE32149-52E1-6448-B88B-AF7A58D11691}" type="sibTrans" cxnId="{FBD23ECF-9356-AD44-860C-5B167B809CFB}">
      <dgm:prSet/>
      <dgm:spPr/>
      <dgm:t>
        <a:bodyPr/>
        <a:lstStyle/>
        <a:p>
          <a:endParaRPr lang="en-GB"/>
        </a:p>
      </dgm:t>
    </dgm:pt>
    <dgm:pt modelId="{142CABD0-DD6B-654A-8995-72434C6548E8}">
      <dgm:prSet/>
      <dgm:spPr/>
      <dgm:t>
        <a:bodyPr/>
        <a:lstStyle/>
        <a:p>
          <a:r>
            <a:rPr lang="en-GB">
              <a:latin typeface="Open Sans" panose="020B0606030504020204" pitchFamily="34" charset="0"/>
              <a:ea typeface="Open Sans" panose="020B0606030504020204" pitchFamily="34" charset="0"/>
              <a:cs typeface="Open Sans" panose="020B0606030504020204" pitchFamily="34" charset="0"/>
            </a:rPr>
            <a:t>To present and share in meetings or sent out as a report</a:t>
          </a:r>
        </a:p>
      </dgm:t>
    </dgm:pt>
    <dgm:pt modelId="{2DB5D41D-CB01-B546-978D-04C05E638C4D}" type="parTrans" cxnId="{EE426718-7DF3-364A-9B25-94356D5F474C}">
      <dgm:prSet/>
      <dgm:spPr/>
      <dgm:t>
        <a:bodyPr/>
        <a:lstStyle/>
        <a:p>
          <a:endParaRPr lang="en-GB"/>
        </a:p>
      </dgm:t>
    </dgm:pt>
    <dgm:pt modelId="{739B4C1D-0FF5-E841-A98E-F11AD6284505}" type="sibTrans" cxnId="{EE426718-7DF3-364A-9B25-94356D5F474C}">
      <dgm:prSet/>
      <dgm:spPr/>
      <dgm:t>
        <a:bodyPr/>
        <a:lstStyle/>
        <a:p>
          <a:endParaRPr lang="en-GB"/>
        </a:p>
      </dgm:t>
    </dgm:pt>
    <dgm:pt modelId="{A4F962F8-7CB8-4142-92AF-6D5A464A5D76}">
      <dgm:prSet/>
      <dgm:spPr/>
      <dgm:t>
        <a:bodyPr/>
        <a:lstStyle/>
        <a:p>
          <a:r>
            <a:rPr lang="en-GB">
              <a:latin typeface="Open Sans" panose="020B0606030504020204" pitchFamily="34" charset="0"/>
              <a:ea typeface="Open Sans" panose="020B0606030504020204" pitchFamily="34" charset="0"/>
              <a:cs typeface="Open Sans" panose="020B0606030504020204" pitchFamily="34" charset="0"/>
            </a:rPr>
            <a:t>People can explore the data for what interests them, but these are harder to set up and use</a:t>
          </a:r>
        </a:p>
      </dgm:t>
    </dgm:pt>
    <dgm:pt modelId="{9F77C0DB-74E9-C141-B655-3539EA111298}" type="parTrans" cxnId="{B1A8F9EC-C1F9-BC4A-89C8-5A607AF36B9C}">
      <dgm:prSet/>
      <dgm:spPr/>
      <dgm:t>
        <a:bodyPr/>
        <a:lstStyle/>
        <a:p>
          <a:endParaRPr lang="en-GB"/>
        </a:p>
      </dgm:t>
    </dgm:pt>
    <dgm:pt modelId="{78ABB6F6-E085-AD4F-B187-9CAB2D206B4D}" type="sibTrans" cxnId="{B1A8F9EC-C1F9-BC4A-89C8-5A607AF36B9C}">
      <dgm:prSet/>
      <dgm:spPr/>
      <dgm:t>
        <a:bodyPr/>
        <a:lstStyle/>
        <a:p>
          <a:endParaRPr lang="en-GB"/>
        </a:p>
      </dgm:t>
    </dgm:pt>
    <dgm:pt modelId="{C14A9AC9-14CF-A54F-8785-67BD4F6D5E71}">
      <dgm:prSet/>
      <dgm:spPr/>
      <dgm:t>
        <a:bodyPr/>
        <a:lstStyle/>
        <a:p>
          <a:r>
            <a:rPr lang="en-GB">
              <a:latin typeface="Open Sans" panose="020B0606030504020204" pitchFamily="34" charset="0"/>
              <a:ea typeface="Open Sans" panose="020B0606030504020204" pitchFamily="34" charset="0"/>
              <a:cs typeface="Open Sans" panose="020B0606030504020204" pitchFamily="34" charset="0"/>
            </a:rPr>
            <a:t>Visual snapshot of data, good for those with less time, but more work to produce</a:t>
          </a:r>
        </a:p>
      </dgm:t>
    </dgm:pt>
    <dgm:pt modelId="{F5EA2163-A9A0-5E43-A319-F29AA4E9306E}" type="parTrans" cxnId="{0CE08F50-9E5E-0C4D-B5B8-E9DE7990A33B}">
      <dgm:prSet/>
      <dgm:spPr/>
      <dgm:t>
        <a:bodyPr/>
        <a:lstStyle/>
        <a:p>
          <a:endParaRPr lang="en-GB"/>
        </a:p>
      </dgm:t>
    </dgm:pt>
    <dgm:pt modelId="{BD7FFB3A-5144-7D4A-BA91-E63E6A75D8CD}" type="sibTrans" cxnId="{0CE08F50-9E5E-0C4D-B5B8-E9DE7990A33B}">
      <dgm:prSet/>
      <dgm:spPr/>
      <dgm:t>
        <a:bodyPr/>
        <a:lstStyle/>
        <a:p>
          <a:endParaRPr lang="en-GB"/>
        </a:p>
      </dgm:t>
    </dgm:pt>
    <dgm:pt modelId="{2CC655E3-002B-D34F-8DE3-A0E0D7D979B1}" type="pres">
      <dgm:prSet presAssocID="{6B9E4E2A-ADF2-AB4D-92EF-40EA6D9A7838}" presName="Name0" presStyleCnt="0">
        <dgm:presLayoutVars>
          <dgm:dir/>
          <dgm:animLvl val="lvl"/>
          <dgm:resizeHandles val="exact"/>
        </dgm:presLayoutVars>
      </dgm:prSet>
      <dgm:spPr/>
    </dgm:pt>
    <dgm:pt modelId="{79248D1A-4EC8-4947-870D-81A922F011EA}" type="pres">
      <dgm:prSet presAssocID="{09BF78A8-DDA7-CA4A-9B74-DBD905212BFE}" presName="linNode" presStyleCnt="0"/>
      <dgm:spPr/>
    </dgm:pt>
    <dgm:pt modelId="{DDDD9569-66F3-5942-B9B4-AFC3D3694471}" type="pres">
      <dgm:prSet presAssocID="{09BF78A8-DDA7-CA4A-9B74-DBD905212BFE}" presName="parentText" presStyleLbl="node1" presStyleIdx="0" presStyleCnt="7" custScaleX="63262">
        <dgm:presLayoutVars>
          <dgm:chMax val="1"/>
          <dgm:bulletEnabled val="1"/>
        </dgm:presLayoutVars>
      </dgm:prSet>
      <dgm:spPr/>
    </dgm:pt>
    <dgm:pt modelId="{2FCE8092-5CB6-2E45-949B-787AD9C5B30A}" type="pres">
      <dgm:prSet presAssocID="{09BF78A8-DDA7-CA4A-9B74-DBD905212BFE}" presName="descendantText" presStyleLbl="alignAccFollowNode1" presStyleIdx="0" presStyleCnt="7" custScaleX="109534">
        <dgm:presLayoutVars>
          <dgm:bulletEnabled val="1"/>
        </dgm:presLayoutVars>
      </dgm:prSet>
      <dgm:spPr/>
    </dgm:pt>
    <dgm:pt modelId="{A0E92784-56CA-E04E-B488-D441158D727C}" type="pres">
      <dgm:prSet presAssocID="{32CD2F2D-E00A-184F-8560-4A3CA58480DB}" presName="sp" presStyleCnt="0"/>
      <dgm:spPr/>
    </dgm:pt>
    <dgm:pt modelId="{F18F8EB2-DD45-5845-8BBA-0685FDBD0C31}" type="pres">
      <dgm:prSet presAssocID="{E849F943-50F0-624B-BC93-92CA8A46CF76}" presName="linNode" presStyleCnt="0"/>
      <dgm:spPr/>
    </dgm:pt>
    <dgm:pt modelId="{01E45605-8BEC-F549-BB3B-DCC6AE0CED9C}" type="pres">
      <dgm:prSet presAssocID="{E849F943-50F0-624B-BC93-92CA8A46CF76}" presName="parentText" presStyleLbl="node1" presStyleIdx="1" presStyleCnt="7" custScaleX="63262">
        <dgm:presLayoutVars>
          <dgm:chMax val="1"/>
          <dgm:bulletEnabled val="1"/>
        </dgm:presLayoutVars>
      </dgm:prSet>
      <dgm:spPr/>
    </dgm:pt>
    <dgm:pt modelId="{35E85609-E47B-3547-905A-33B06CFAF76F}" type="pres">
      <dgm:prSet presAssocID="{E849F943-50F0-624B-BC93-92CA8A46CF76}" presName="descendantText" presStyleLbl="alignAccFollowNode1" presStyleIdx="1" presStyleCnt="7" custScaleX="109534">
        <dgm:presLayoutVars>
          <dgm:bulletEnabled val="1"/>
        </dgm:presLayoutVars>
      </dgm:prSet>
      <dgm:spPr/>
    </dgm:pt>
    <dgm:pt modelId="{C133D59D-3D6C-F144-A059-973B6B2B6777}" type="pres">
      <dgm:prSet presAssocID="{18C30275-DC04-7B41-ABD9-30C445225C28}" presName="sp" presStyleCnt="0"/>
      <dgm:spPr/>
    </dgm:pt>
    <dgm:pt modelId="{93D51338-5FF7-7F4D-AF48-120DA1F02E14}" type="pres">
      <dgm:prSet presAssocID="{00EC1F76-7294-1840-BB10-3D3D0740E198}" presName="linNode" presStyleCnt="0"/>
      <dgm:spPr/>
    </dgm:pt>
    <dgm:pt modelId="{A33CAC47-53B4-DF44-A484-4515F6EBC0A0}" type="pres">
      <dgm:prSet presAssocID="{00EC1F76-7294-1840-BB10-3D3D0740E198}" presName="parentText" presStyleLbl="node1" presStyleIdx="2" presStyleCnt="7" custScaleX="63262">
        <dgm:presLayoutVars>
          <dgm:chMax val="1"/>
          <dgm:bulletEnabled val="1"/>
        </dgm:presLayoutVars>
      </dgm:prSet>
      <dgm:spPr/>
    </dgm:pt>
    <dgm:pt modelId="{E8061BC2-93AD-F84A-B46E-2DCB7325F45A}" type="pres">
      <dgm:prSet presAssocID="{00EC1F76-7294-1840-BB10-3D3D0740E198}" presName="descendantText" presStyleLbl="alignAccFollowNode1" presStyleIdx="2" presStyleCnt="7" custScaleX="109534">
        <dgm:presLayoutVars>
          <dgm:bulletEnabled val="1"/>
        </dgm:presLayoutVars>
      </dgm:prSet>
      <dgm:spPr/>
    </dgm:pt>
    <dgm:pt modelId="{91CE684E-5BCD-744D-AF94-76CAA6FD32F1}" type="pres">
      <dgm:prSet presAssocID="{3896C7F5-4A39-F240-9449-6B3614B289D0}" presName="sp" presStyleCnt="0"/>
      <dgm:spPr/>
    </dgm:pt>
    <dgm:pt modelId="{52502F5F-D954-4F48-829A-22EF52C1F006}" type="pres">
      <dgm:prSet presAssocID="{4CA4B8DC-4684-8A40-A744-199E2E199814}" presName="linNode" presStyleCnt="0"/>
      <dgm:spPr/>
    </dgm:pt>
    <dgm:pt modelId="{F5C6C09F-F585-C44F-8381-154675F96D7D}" type="pres">
      <dgm:prSet presAssocID="{4CA4B8DC-4684-8A40-A744-199E2E199814}" presName="parentText" presStyleLbl="node1" presStyleIdx="3" presStyleCnt="7" custScaleX="63262">
        <dgm:presLayoutVars>
          <dgm:chMax val="1"/>
          <dgm:bulletEnabled val="1"/>
        </dgm:presLayoutVars>
      </dgm:prSet>
      <dgm:spPr/>
    </dgm:pt>
    <dgm:pt modelId="{6B32F14F-663E-1243-8913-DC86E4983767}" type="pres">
      <dgm:prSet presAssocID="{4CA4B8DC-4684-8A40-A744-199E2E199814}" presName="descendantText" presStyleLbl="alignAccFollowNode1" presStyleIdx="3" presStyleCnt="7" custScaleX="109534">
        <dgm:presLayoutVars>
          <dgm:bulletEnabled val="1"/>
        </dgm:presLayoutVars>
      </dgm:prSet>
      <dgm:spPr/>
    </dgm:pt>
    <dgm:pt modelId="{C04728F0-3E63-8849-B675-13A044A39C7E}" type="pres">
      <dgm:prSet presAssocID="{6EEFF7E1-39DC-9241-8861-0013C8FA0A76}" presName="sp" presStyleCnt="0"/>
      <dgm:spPr/>
    </dgm:pt>
    <dgm:pt modelId="{E5D0ABB4-CEF7-544B-8094-A6D634E75A86}" type="pres">
      <dgm:prSet presAssocID="{46E97355-728D-244B-8320-312CC52A8E4C}" presName="linNode" presStyleCnt="0"/>
      <dgm:spPr/>
    </dgm:pt>
    <dgm:pt modelId="{224D8001-EFFE-D244-96F8-B243BDA6EE6E}" type="pres">
      <dgm:prSet presAssocID="{46E97355-728D-244B-8320-312CC52A8E4C}" presName="parentText" presStyleLbl="node1" presStyleIdx="4" presStyleCnt="7" custScaleX="63262">
        <dgm:presLayoutVars>
          <dgm:chMax val="1"/>
          <dgm:bulletEnabled val="1"/>
        </dgm:presLayoutVars>
      </dgm:prSet>
      <dgm:spPr/>
    </dgm:pt>
    <dgm:pt modelId="{AF66732A-09A6-864D-A432-DFECCEA60960}" type="pres">
      <dgm:prSet presAssocID="{46E97355-728D-244B-8320-312CC52A8E4C}" presName="descendantText" presStyleLbl="alignAccFollowNode1" presStyleIdx="4" presStyleCnt="7" custScaleX="109534">
        <dgm:presLayoutVars>
          <dgm:bulletEnabled val="1"/>
        </dgm:presLayoutVars>
      </dgm:prSet>
      <dgm:spPr/>
    </dgm:pt>
    <dgm:pt modelId="{D92D1CC6-EB45-E642-98A8-0F23BC5D876D}" type="pres">
      <dgm:prSet presAssocID="{90F6763A-317B-0449-9514-9180291D6736}" presName="sp" presStyleCnt="0"/>
      <dgm:spPr/>
    </dgm:pt>
    <dgm:pt modelId="{6271B576-2EB0-D04D-A845-64A2596B69E0}" type="pres">
      <dgm:prSet presAssocID="{D0C8895E-26A0-334D-8D4A-EE61D8BA3A98}" presName="linNode" presStyleCnt="0"/>
      <dgm:spPr/>
    </dgm:pt>
    <dgm:pt modelId="{A9E55018-804D-EF48-A430-4FDCC98A91AD}" type="pres">
      <dgm:prSet presAssocID="{D0C8895E-26A0-334D-8D4A-EE61D8BA3A98}" presName="parentText" presStyleLbl="node1" presStyleIdx="5" presStyleCnt="7" custScaleX="63262">
        <dgm:presLayoutVars>
          <dgm:chMax val="1"/>
          <dgm:bulletEnabled val="1"/>
        </dgm:presLayoutVars>
      </dgm:prSet>
      <dgm:spPr/>
    </dgm:pt>
    <dgm:pt modelId="{98E236CE-39FD-1C4B-B516-B6501DA0A089}" type="pres">
      <dgm:prSet presAssocID="{D0C8895E-26A0-334D-8D4A-EE61D8BA3A98}" presName="descendantText" presStyleLbl="alignAccFollowNode1" presStyleIdx="5" presStyleCnt="7" custScaleX="109534">
        <dgm:presLayoutVars>
          <dgm:bulletEnabled val="1"/>
        </dgm:presLayoutVars>
      </dgm:prSet>
      <dgm:spPr/>
    </dgm:pt>
    <dgm:pt modelId="{66769E57-2730-DE45-85F3-DB64C24ECE44}" type="pres">
      <dgm:prSet presAssocID="{0AE0578E-F69E-B64C-94BE-32E60D7C876E}" presName="sp" presStyleCnt="0"/>
      <dgm:spPr/>
    </dgm:pt>
    <dgm:pt modelId="{89E1805B-49CB-694F-BEF1-C63EAEC131AF}" type="pres">
      <dgm:prSet presAssocID="{9D659458-2D0F-9C43-8F64-985112751EAD}" presName="linNode" presStyleCnt="0"/>
      <dgm:spPr/>
    </dgm:pt>
    <dgm:pt modelId="{C1030322-FE76-AA46-ACF5-95C57290E49C}" type="pres">
      <dgm:prSet presAssocID="{9D659458-2D0F-9C43-8F64-985112751EAD}" presName="parentText" presStyleLbl="node1" presStyleIdx="6" presStyleCnt="7" custScaleX="63262">
        <dgm:presLayoutVars>
          <dgm:chMax val="1"/>
          <dgm:bulletEnabled val="1"/>
        </dgm:presLayoutVars>
      </dgm:prSet>
      <dgm:spPr/>
    </dgm:pt>
    <dgm:pt modelId="{4B92B5CA-A017-F44D-B9F0-FD58C9DACA77}" type="pres">
      <dgm:prSet presAssocID="{9D659458-2D0F-9C43-8F64-985112751EAD}" presName="descendantText" presStyleLbl="alignAccFollowNode1" presStyleIdx="6" presStyleCnt="7" custScaleX="109534">
        <dgm:presLayoutVars>
          <dgm:bulletEnabled val="1"/>
        </dgm:presLayoutVars>
      </dgm:prSet>
      <dgm:spPr/>
    </dgm:pt>
  </dgm:ptLst>
  <dgm:cxnLst>
    <dgm:cxn modelId="{C35F9906-9FCE-1041-B318-1FB5B23EF92F}" srcId="{6B9E4E2A-ADF2-AB4D-92EF-40EA6D9A7838}" destId="{E849F943-50F0-624B-BC93-92CA8A46CF76}" srcOrd="1" destOrd="0" parTransId="{43052699-1CA3-7140-A4AE-334FFC5A7539}" sibTransId="{18C30275-DC04-7B41-ABD9-30C445225C28}"/>
    <dgm:cxn modelId="{EE426718-7DF3-364A-9B25-94356D5F474C}" srcId="{4CA4B8DC-4684-8A40-A744-199E2E199814}" destId="{142CABD0-DD6B-654A-8995-72434C6548E8}" srcOrd="0" destOrd="0" parTransId="{2DB5D41D-CB01-B546-978D-04C05E638C4D}" sibTransId="{739B4C1D-0FF5-E841-A98E-F11AD6284505}"/>
    <dgm:cxn modelId="{10D3C625-E7D3-FE48-94E8-5838430DA33C}" srcId="{6B9E4E2A-ADF2-AB4D-92EF-40EA6D9A7838}" destId="{00EC1F76-7294-1840-BB10-3D3D0740E198}" srcOrd="2" destOrd="0" parTransId="{7DFFDADD-C55A-054B-AE3D-D9D91370EA1C}" sibTransId="{3896C7F5-4A39-F240-9449-6B3614B289D0}"/>
    <dgm:cxn modelId="{306ACB2C-726C-1440-BB2E-4C7D28A72C61}" srcId="{6B9E4E2A-ADF2-AB4D-92EF-40EA6D9A7838}" destId="{9D659458-2D0F-9C43-8F64-985112751EAD}" srcOrd="6" destOrd="0" parTransId="{910F5906-A98B-D24D-B7C1-5A70256ACB6C}" sibTransId="{38866C91-DCAB-B34E-AA1C-B04E9977BCCB}"/>
    <dgm:cxn modelId="{144CDF33-2DB3-E742-A0A7-CB1FC4D228F5}" type="presOf" srcId="{11AAA7C1-A4B7-1246-9908-7394929F3474}" destId="{4B92B5CA-A017-F44D-B9F0-FD58C9DACA77}" srcOrd="0" destOrd="0" presId="urn:microsoft.com/office/officeart/2005/8/layout/vList5"/>
    <dgm:cxn modelId="{16AF3838-B8B1-6643-924D-1B9215EC042D}" srcId="{9D659458-2D0F-9C43-8F64-985112751EAD}" destId="{11AAA7C1-A4B7-1246-9908-7394929F3474}" srcOrd="0" destOrd="0" parTransId="{5F021B64-AAD0-AF4F-98CA-DEA4D4D2CBFD}" sibTransId="{91BD374F-FE97-374D-AAD0-4E140CD7EE6E}"/>
    <dgm:cxn modelId="{59EDA741-49F9-B94D-81E7-95309D61FF21}" type="presOf" srcId="{F885C312-BDAC-0048-9219-D83E34BAC256}" destId="{35E85609-E47B-3547-905A-33B06CFAF76F}" srcOrd="0" destOrd="0" presId="urn:microsoft.com/office/officeart/2005/8/layout/vList5"/>
    <dgm:cxn modelId="{D0AB2463-64EB-CE47-B0B2-C78B5B13FD5B}" srcId="{6B9E4E2A-ADF2-AB4D-92EF-40EA6D9A7838}" destId="{46E97355-728D-244B-8320-312CC52A8E4C}" srcOrd="4" destOrd="0" parTransId="{174F8DC1-6F1E-F641-9FB5-01E6B71610E8}" sibTransId="{90F6763A-317B-0449-9514-9180291D6736}"/>
    <dgm:cxn modelId="{AFCFC36B-7F3D-8844-9CD6-6A75BA07E343}" srcId="{E849F943-50F0-624B-BC93-92CA8A46CF76}" destId="{F885C312-BDAC-0048-9219-D83E34BAC256}" srcOrd="0" destOrd="0" parTransId="{03FAAA59-2CD3-9647-BC5B-57036743ACD2}" sibTransId="{40D80355-1BA0-CF4E-9203-28A3EE6CEEA6}"/>
    <dgm:cxn modelId="{CC9EE84D-657D-264F-BE78-44184EA5A5E0}" srcId="{6B9E4E2A-ADF2-AB4D-92EF-40EA6D9A7838}" destId="{4CA4B8DC-4684-8A40-A744-199E2E199814}" srcOrd="3" destOrd="0" parTransId="{F3A5C955-7E3B-A64D-91EE-4B8441548B8E}" sibTransId="{6EEFF7E1-39DC-9241-8861-0013C8FA0A76}"/>
    <dgm:cxn modelId="{0CE08F50-9E5E-0C4D-B5B8-E9DE7990A33B}" srcId="{D0C8895E-26A0-334D-8D4A-EE61D8BA3A98}" destId="{C14A9AC9-14CF-A54F-8785-67BD4F6D5E71}" srcOrd="0" destOrd="0" parTransId="{F5EA2163-A9A0-5E43-A319-F29AA4E9306E}" sibTransId="{BD7FFB3A-5144-7D4A-BA91-E63E6A75D8CD}"/>
    <dgm:cxn modelId="{3FD30575-C7EB-E34E-B79B-8B4622305100}" srcId="{6B9E4E2A-ADF2-AB4D-92EF-40EA6D9A7838}" destId="{09BF78A8-DDA7-CA4A-9B74-DBD905212BFE}" srcOrd="0" destOrd="0" parTransId="{A7B795C3-7C0D-B347-9B5E-B94DCB2BBDDD}" sibTransId="{32CD2F2D-E00A-184F-8560-4A3CA58480DB}"/>
    <dgm:cxn modelId="{12BD7378-DADF-AA42-8DB9-CDDC372CCA47}" type="presOf" srcId="{C027DEBC-394A-D54A-9991-2A92B5B441F5}" destId="{2FCE8092-5CB6-2E45-949B-787AD9C5B30A}" srcOrd="0" destOrd="0" presId="urn:microsoft.com/office/officeart/2005/8/layout/vList5"/>
    <dgm:cxn modelId="{20D77959-7B30-1743-9DD8-F56A43CCDBAB}" type="presOf" srcId="{A4F962F8-7CB8-4142-92AF-6D5A464A5D76}" destId="{AF66732A-09A6-864D-A432-DFECCEA60960}" srcOrd="0" destOrd="0" presId="urn:microsoft.com/office/officeart/2005/8/layout/vList5"/>
    <dgm:cxn modelId="{1BD6C482-E26B-924B-A3CC-77CB5866321D}" type="presOf" srcId="{00EC1F76-7294-1840-BB10-3D3D0740E198}" destId="{A33CAC47-53B4-DF44-A484-4515F6EBC0A0}" srcOrd="0" destOrd="0" presId="urn:microsoft.com/office/officeart/2005/8/layout/vList5"/>
    <dgm:cxn modelId="{9DBDB586-5FFA-DE47-827D-8D86E7895CDA}" type="presOf" srcId="{46E97355-728D-244B-8320-312CC52A8E4C}" destId="{224D8001-EFFE-D244-96F8-B243BDA6EE6E}" srcOrd="0" destOrd="0" presId="urn:microsoft.com/office/officeart/2005/8/layout/vList5"/>
    <dgm:cxn modelId="{25A53587-B3C0-5147-87DD-827A357DC6E7}" type="presOf" srcId="{4CA4B8DC-4684-8A40-A744-199E2E199814}" destId="{F5C6C09F-F585-C44F-8381-154675F96D7D}" srcOrd="0" destOrd="0" presId="urn:microsoft.com/office/officeart/2005/8/layout/vList5"/>
    <dgm:cxn modelId="{DD3473B1-7C9F-8A46-8B5A-442F6399F50C}" type="presOf" srcId="{588221A0-EC83-D041-86BE-785086E75A77}" destId="{E8061BC2-93AD-F84A-B46E-2DCB7325F45A}" srcOrd="0" destOrd="0" presId="urn:microsoft.com/office/officeart/2005/8/layout/vList5"/>
    <dgm:cxn modelId="{758449BA-32E6-C24F-8B56-5E746D9D7F6F}" type="presOf" srcId="{142CABD0-DD6B-654A-8995-72434C6548E8}" destId="{6B32F14F-663E-1243-8913-DC86E4983767}" srcOrd="0" destOrd="0" presId="urn:microsoft.com/office/officeart/2005/8/layout/vList5"/>
    <dgm:cxn modelId="{D78DCABE-2FAD-6F4E-BDA1-EF88A497D7E6}" type="presOf" srcId="{C14A9AC9-14CF-A54F-8785-67BD4F6D5E71}" destId="{98E236CE-39FD-1C4B-B516-B6501DA0A089}" srcOrd="0" destOrd="0" presId="urn:microsoft.com/office/officeart/2005/8/layout/vList5"/>
    <dgm:cxn modelId="{378747C1-1814-7144-B5BF-2386E8048B32}" type="presOf" srcId="{9D659458-2D0F-9C43-8F64-985112751EAD}" destId="{C1030322-FE76-AA46-ACF5-95C57290E49C}" srcOrd="0" destOrd="0" presId="urn:microsoft.com/office/officeart/2005/8/layout/vList5"/>
    <dgm:cxn modelId="{3990A6C1-3874-0344-BD29-9C408CBE8551}" type="presOf" srcId="{09BF78A8-DDA7-CA4A-9B74-DBD905212BFE}" destId="{DDDD9569-66F3-5942-B9B4-AFC3D3694471}" srcOrd="0" destOrd="0" presId="urn:microsoft.com/office/officeart/2005/8/layout/vList5"/>
    <dgm:cxn modelId="{FBD23ECF-9356-AD44-860C-5B167B809CFB}" srcId="{00EC1F76-7294-1840-BB10-3D3D0740E198}" destId="{588221A0-EC83-D041-86BE-785086E75A77}" srcOrd="0" destOrd="0" parTransId="{AFFA2DE5-487F-FB41-8592-05D72E2F99D3}" sibTransId="{9CE32149-52E1-6448-B88B-AF7A58D11691}"/>
    <dgm:cxn modelId="{B4F755E1-A8C6-5249-9FF5-4AB471D1681D}" type="presOf" srcId="{6B9E4E2A-ADF2-AB4D-92EF-40EA6D9A7838}" destId="{2CC655E3-002B-D34F-8DE3-A0E0D7D979B1}" srcOrd="0" destOrd="0" presId="urn:microsoft.com/office/officeart/2005/8/layout/vList5"/>
    <dgm:cxn modelId="{E7C015EB-E4F0-9645-850F-0EA7D1E564F4}" srcId="{09BF78A8-DDA7-CA4A-9B74-DBD905212BFE}" destId="{C027DEBC-394A-D54A-9991-2A92B5B441F5}" srcOrd="0" destOrd="0" parTransId="{9D623286-EDD5-F347-8F4E-BA3D588E22CE}" sibTransId="{DF2DFA01-43E2-BC4D-BDFC-1992363BCCD2}"/>
    <dgm:cxn modelId="{0B1D20EB-CB6E-0A45-9EA7-9714967728CD}" type="presOf" srcId="{D0C8895E-26A0-334D-8D4A-EE61D8BA3A98}" destId="{A9E55018-804D-EF48-A430-4FDCC98A91AD}" srcOrd="0" destOrd="0" presId="urn:microsoft.com/office/officeart/2005/8/layout/vList5"/>
    <dgm:cxn modelId="{29C3AAEB-6D48-794C-89A2-761BA0C03100}" srcId="{6B9E4E2A-ADF2-AB4D-92EF-40EA6D9A7838}" destId="{D0C8895E-26A0-334D-8D4A-EE61D8BA3A98}" srcOrd="5" destOrd="0" parTransId="{8E02A2E6-B8CA-DE48-8BBD-7D08B5A9F9D2}" sibTransId="{0AE0578E-F69E-B64C-94BE-32E60D7C876E}"/>
    <dgm:cxn modelId="{B1A8F9EC-C1F9-BC4A-89C8-5A607AF36B9C}" srcId="{46E97355-728D-244B-8320-312CC52A8E4C}" destId="{A4F962F8-7CB8-4142-92AF-6D5A464A5D76}" srcOrd="0" destOrd="0" parTransId="{9F77C0DB-74E9-C141-B655-3539EA111298}" sibTransId="{78ABB6F6-E085-AD4F-B187-9CAB2D206B4D}"/>
    <dgm:cxn modelId="{4A5425F8-7DD3-084E-A3D8-1588447A9EBA}" type="presOf" srcId="{E849F943-50F0-624B-BC93-92CA8A46CF76}" destId="{01E45605-8BEC-F549-BB3B-DCC6AE0CED9C}" srcOrd="0" destOrd="0" presId="urn:microsoft.com/office/officeart/2005/8/layout/vList5"/>
    <dgm:cxn modelId="{937AA9EA-E70D-C44F-AEA5-D592341F533B}" type="presParOf" srcId="{2CC655E3-002B-D34F-8DE3-A0E0D7D979B1}" destId="{79248D1A-4EC8-4947-870D-81A922F011EA}" srcOrd="0" destOrd="0" presId="urn:microsoft.com/office/officeart/2005/8/layout/vList5"/>
    <dgm:cxn modelId="{6F0A8713-A25A-354A-BC2B-1C04E3B6ED8B}" type="presParOf" srcId="{79248D1A-4EC8-4947-870D-81A922F011EA}" destId="{DDDD9569-66F3-5942-B9B4-AFC3D3694471}" srcOrd="0" destOrd="0" presId="urn:microsoft.com/office/officeart/2005/8/layout/vList5"/>
    <dgm:cxn modelId="{93FB19CE-12B8-EC4E-A311-852D794EC14C}" type="presParOf" srcId="{79248D1A-4EC8-4947-870D-81A922F011EA}" destId="{2FCE8092-5CB6-2E45-949B-787AD9C5B30A}" srcOrd="1" destOrd="0" presId="urn:microsoft.com/office/officeart/2005/8/layout/vList5"/>
    <dgm:cxn modelId="{360DFB75-F88E-7B43-B72C-494395D59860}" type="presParOf" srcId="{2CC655E3-002B-D34F-8DE3-A0E0D7D979B1}" destId="{A0E92784-56CA-E04E-B488-D441158D727C}" srcOrd="1" destOrd="0" presId="urn:microsoft.com/office/officeart/2005/8/layout/vList5"/>
    <dgm:cxn modelId="{8ADE9A2E-2ABF-1349-952F-9AC7D3629933}" type="presParOf" srcId="{2CC655E3-002B-D34F-8DE3-A0E0D7D979B1}" destId="{F18F8EB2-DD45-5845-8BBA-0685FDBD0C31}" srcOrd="2" destOrd="0" presId="urn:microsoft.com/office/officeart/2005/8/layout/vList5"/>
    <dgm:cxn modelId="{CD2C9149-C4F1-A540-A7F9-76E6302C5945}" type="presParOf" srcId="{F18F8EB2-DD45-5845-8BBA-0685FDBD0C31}" destId="{01E45605-8BEC-F549-BB3B-DCC6AE0CED9C}" srcOrd="0" destOrd="0" presId="urn:microsoft.com/office/officeart/2005/8/layout/vList5"/>
    <dgm:cxn modelId="{2C093003-27FC-8B4A-A835-82A271A92D09}" type="presParOf" srcId="{F18F8EB2-DD45-5845-8BBA-0685FDBD0C31}" destId="{35E85609-E47B-3547-905A-33B06CFAF76F}" srcOrd="1" destOrd="0" presId="urn:microsoft.com/office/officeart/2005/8/layout/vList5"/>
    <dgm:cxn modelId="{5CEF2B81-0EDE-5E45-B64D-823AF4D34B94}" type="presParOf" srcId="{2CC655E3-002B-D34F-8DE3-A0E0D7D979B1}" destId="{C133D59D-3D6C-F144-A059-973B6B2B6777}" srcOrd="3" destOrd="0" presId="urn:microsoft.com/office/officeart/2005/8/layout/vList5"/>
    <dgm:cxn modelId="{3C4C21F5-BEAC-B646-A942-38101C439B09}" type="presParOf" srcId="{2CC655E3-002B-D34F-8DE3-A0E0D7D979B1}" destId="{93D51338-5FF7-7F4D-AF48-120DA1F02E14}" srcOrd="4" destOrd="0" presId="urn:microsoft.com/office/officeart/2005/8/layout/vList5"/>
    <dgm:cxn modelId="{C8D6E5AE-981D-ED40-8843-9A8EB89F8318}" type="presParOf" srcId="{93D51338-5FF7-7F4D-AF48-120DA1F02E14}" destId="{A33CAC47-53B4-DF44-A484-4515F6EBC0A0}" srcOrd="0" destOrd="0" presId="urn:microsoft.com/office/officeart/2005/8/layout/vList5"/>
    <dgm:cxn modelId="{2C80D9CA-C35E-9349-B8CA-3BF95B797A93}" type="presParOf" srcId="{93D51338-5FF7-7F4D-AF48-120DA1F02E14}" destId="{E8061BC2-93AD-F84A-B46E-2DCB7325F45A}" srcOrd="1" destOrd="0" presId="urn:microsoft.com/office/officeart/2005/8/layout/vList5"/>
    <dgm:cxn modelId="{1B218CBF-5341-9743-BD24-BBB6945FE12D}" type="presParOf" srcId="{2CC655E3-002B-D34F-8DE3-A0E0D7D979B1}" destId="{91CE684E-5BCD-744D-AF94-76CAA6FD32F1}" srcOrd="5" destOrd="0" presId="urn:microsoft.com/office/officeart/2005/8/layout/vList5"/>
    <dgm:cxn modelId="{841A47C4-9D23-D740-ABF7-8DAF83EE8EDF}" type="presParOf" srcId="{2CC655E3-002B-D34F-8DE3-A0E0D7D979B1}" destId="{52502F5F-D954-4F48-829A-22EF52C1F006}" srcOrd="6" destOrd="0" presId="urn:microsoft.com/office/officeart/2005/8/layout/vList5"/>
    <dgm:cxn modelId="{2F7B5705-C112-3548-8B60-D180B533FA99}" type="presParOf" srcId="{52502F5F-D954-4F48-829A-22EF52C1F006}" destId="{F5C6C09F-F585-C44F-8381-154675F96D7D}" srcOrd="0" destOrd="0" presId="urn:microsoft.com/office/officeart/2005/8/layout/vList5"/>
    <dgm:cxn modelId="{9072B5C1-369E-5E4B-99DA-A5A11234F729}" type="presParOf" srcId="{52502F5F-D954-4F48-829A-22EF52C1F006}" destId="{6B32F14F-663E-1243-8913-DC86E4983767}" srcOrd="1" destOrd="0" presId="urn:microsoft.com/office/officeart/2005/8/layout/vList5"/>
    <dgm:cxn modelId="{048AF098-1E5A-DB46-A778-64CA6AAF6E0F}" type="presParOf" srcId="{2CC655E3-002B-D34F-8DE3-A0E0D7D979B1}" destId="{C04728F0-3E63-8849-B675-13A044A39C7E}" srcOrd="7" destOrd="0" presId="urn:microsoft.com/office/officeart/2005/8/layout/vList5"/>
    <dgm:cxn modelId="{5CDE00AF-4EFA-D149-88E1-47C777107F08}" type="presParOf" srcId="{2CC655E3-002B-D34F-8DE3-A0E0D7D979B1}" destId="{E5D0ABB4-CEF7-544B-8094-A6D634E75A86}" srcOrd="8" destOrd="0" presId="urn:microsoft.com/office/officeart/2005/8/layout/vList5"/>
    <dgm:cxn modelId="{CA625E20-2F2F-9144-ACDD-42123DF03133}" type="presParOf" srcId="{E5D0ABB4-CEF7-544B-8094-A6D634E75A86}" destId="{224D8001-EFFE-D244-96F8-B243BDA6EE6E}" srcOrd="0" destOrd="0" presId="urn:microsoft.com/office/officeart/2005/8/layout/vList5"/>
    <dgm:cxn modelId="{49DB21DB-9292-5742-A516-8B932E12EA34}" type="presParOf" srcId="{E5D0ABB4-CEF7-544B-8094-A6D634E75A86}" destId="{AF66732A-09A6-864D-A432-DFECCEA60960}" srcOrd="1" destOrd="0" presId="urn:microsoft.com/office/officeart/2005/8/layout/vList5"/>
    <dgm:cxn modelId="{AB6FAEBC-E3C7-A941-A467-F8AB446F2BC8}" type="presParOf" srcId="{2CC655E3-002B-D34F-8DE3-A0E0D7D979B1}" destId="{D92D1CC6-EB45-E642-98A8-0F23BC5D876D}" srcOrd="9" destOrd="0" presId="urn:microsoft.com/office/officeart/2005/8/layout/vList5"/>
    <dgm:cxn modelId="{FD54C7EA-0B1F-3643-99FE-3C0324292E11}" type="presParOf" srcId="{2CC655E3-002B-D34F-8DE3-A0E0D7D979B1}" destId="{6271B576-2EB0-D04D-A845-64A2596B69E0}" srcOrd="10" destOrd="0" presId="urn:microsoft.com/office/officeart/2005/8/layout/vList5"/>
    <dgm:cxn modelId="{8D65A733-D67A-1C40-BEA5-8387F38DBBCF}" type="presParOf" srcId="{6271B576-2EB0-D04D-A845-64A2596B69E0}" destId="{A9E55018-804D-EF48-A430-4FDCC98A91AD}" srcOrd="0" destOrd="0" presId="urn:microsoft.com/office/officeart/2005/8/layout/vList5"/>
    <dgm:cxn modelId="{17B31DAE-CC74-1146-A2E5-32896BFE28B3}" type="presParOf" srcId="{6271B576-2EB0-D04D-A845-64A2596B69E0}" destId="{98E236CE-39FD-1C4B-B516-B6501DA0A089}" srcOrd="1" destOrd="0" presId="urn:microsoft.com/office/officeart/2005/8/layout/vList5"/>
    <dgm:cxn modelId="{30338B01-CD9A-B940-9218-281333269E71}" type="presParOf" srcId="{2CC655E3-002B-D34F-8DE3-A0E0D7D979B1}" destId="{66769E57-2730-DE45-85F3-DB64C24ECE44}" srcOrd="11" destOrd="0" presId="urn:microsoft.com/office/officeart/2005/8/layout/vList5"/>
    <dgm:cxn modelId="{172AE47A-01F5-5C49-92F0-9AA3E4BD0C05}" type="presParOf" srcId="{2CC655E3-002B-D34F-8DE3-A0E0D7D979B1}" destId="{89E1805B-49CB-694F-BEF1-C63EAEC131AF}" srcOrd="12" destOrd="0" presId="urn:microsoft.com/office/officeart/2005/8/layout/vList5"/>
    <dgm:cxn modelId="{1D6E0080-F42D-E94F-B782-35A700D0B512}" type="presParOf" srcId="{89E1805B-49CB-694F-BEF1-C63EAEC131AF}" destId="{C1030322-FE76-AA46-ACF5-95C57290E49C}" srcOrd="0" destOrd="0" presId="urn:microsoft.com/office/officeart/2005/8/layout/vList5"/>
    <dgm:cxn modelId="{5D182D49-7E30-BB4B-BC9F-C9558A7CA5B2}" type="presParOf" srcId="{89E1805B-49CB-694F-BEF1-C63EAEC131AF}" destId="{4B92B5CA-A017-F44D-B9F0-FD58C9DACA7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CE8092-5CB6-2E45-949B-787AD9C5B30A}">
      <dsp:nvSpPr>
        <dsp:cNvPr id="0" name=""/>
        <dsp:cNvSpPr/>
      </dsp:nvSpPr>
      <dsp:spPr>
        <a:xfrm rot="5400000">
          <a:off x="10748790" y="-5856016"/>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Quick, easy way to share main highlights from the feedback</a:t>
          </a:r>
        </a:p>
      </dsp:txBody>
      <dsp:txXfrm rot="-5400000">
        <a:off x="4788786" y="144347"/>
        <a:ext cx="12706401" cy="746032"/>
      </dsp:txXfrm>
    </dsp:sp>
    <dsp:sp modelId="{DDDD9569-66F3-5942-B9B4-AFC3D3694471}">
      <dsp:nvSpPr>
        <dsp:cNvPr id="0" name=""/>
        <dsp:cNvSpPr/>
      </dsp:nvSpPr>
      <dsp:spPr>
        <a:xfrm>
          <a:off x="647679" y="644"/>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a:latin typeface="Montserrat" pitchFamily="2" charset="77"/>
              <a:ea typeface="Open Sans" panose="020B0606030504020204" pitchFamily="34" charset="0"/>
              <a:cs typeface="Open Sans" panose="020B0606030504020204" pitchFamily="34" charset="0"/>
            </a:rPr>
            <a:t>Email</a:t>
          </a:r>
        </a:p>
      </dsp:txBody>
      <dsp:txXfrm>
        <a:off x="698127" y="51092"/>
        <a:ext cx="4040209" cy="932542"/>
      </dsp:txXfrm>
    </dsp:sp>
    <dsp:sp modelId="{35E85609-E47B-3547-905A-33B06CFAF76F}">
      <dsp:nvSpPr>
        <dsp:cNvPr id="0" name=""/>
        <dsp:cNvSpPr/>
      </dsp:nvSpPr>
      <dsp:spPr>
        <a:xfrm rot="5400000">
          <a:off x="10748790" y="-4770906"/>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Quick overview of findings, good for sharing with others</a:t>
          </a:r>
        </a:p>
      </dsp:txBody>
      <dsp:txXfrm rot="-5400000">
        <a:off x="4788786" y="1229457"/>
        <a:ext cx="12706401" cy="746032"/>
      </dsp:txXfrm>
    </dsp:sp>
    <dsp:sp modelId="{01E45605-8BEC-F549-BB3B-DCC6AE0CED9C}">
      <dsp:nvSpPr>
        <dsp:cNvPr id="0" name=""/>
        <dsp:cNvSpPr/>
      </dsp:nvSpPr>
      <dsp:spPr>
        <a:xfrm>
          <a:off x="647679" y="1085754"/>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dirty="0">
              <a:latin typeface="Montserrat" pitchFamily="2" charset="77"/>
            </a:rPr>
            <a:t>Summary report</a:t>
          </a:r>
        </a:p>
      </dsp:txBody>
      <dsp:txXfrm>
        <a:off x="698127" y="1136202"/>
        <a:ext cx="4040209" cy="932542"/>
      </dsp:txXfrm>
    </dsp:sp>
    <dsp:sp modelId="{E8061BC2-93AD-F84A-B46E-2DCB7325F45A}">
      <dsp:nvSpPr>
        <dsp:cNvPr id="0" name=""/>
        <dsp:cNvSpPr/>
      </dsp:nvSpPr>
      <dsp:spPr>
        <a:xfrm rot="5400000">
          <a:off x="10748790" y="-3685796"/>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Provides more detail for those with more time and need</a:t>
          </a:r>
        </a:p>
      </dsp:txBody>
      <dsp:txXfrm rot="-5400000">
        <a:off x="4788786" y="2314567"/>
        <a:ext cx="12706401" cy="746032"/>
      </dsp:txXfrm>
    </dsp:sp>
    <dsp:sp modelId="{A33CAC47-53B4-DF44-A484-4515F6EBC0A0}">
      <dsp:nvSpPr>
        <dsp:cNvPr id="0" name=""/>
        <dsp:cNvSpPr/>
      </dsp:nvSpPr>
      <dsp:spPr>
        <a:xfrm>
          <a:off x="647679" y="2170864"/>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a:latin typeface="Montserrat" pitchFamily="2" charset="77"/>
              <a:ea typeface="Open Sans" panose="020B0606030504020204" pitchFamily="34" charset="0"/>
              <a:cs typeface="Open Sans" panose="020B0606030504020204" pitchFamily="34" charset="0"/>
            </a:rPr>
            <a:t>Detailed report</a:t>
          </a:r>
        </a:p>
      </dsp:txBody>
      <dsp:txXfrm>
        <a:off x="698127" y="2221312"/>
        <a:ext cx="4040209" cy="932542"/>
      </dsp:txXfrm>
    </dsp:sp>
    <dsp:sp modelId="{6B32F14F-663E-1243-8913-DC86E4983767}">
      <dsp:nvSpPr>
        <dsp:cNvPr id="0" name=""/>
        <dsp:cNvSpPr/>
      </dsp:nvSpPr>
      <dsp:spPr>
        <a:xfrm rot="5400000">
          <a:off x="10748790" y="-2600686"/>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To present and share in meetings or sent out as a report</a:t>
          </a:r>
        </a:p>
      </dsp:txBody>
      <dsp:txXfrm rot="-5400000">
        <a:off x="4788786" y="3399677"/>
        <a:ext cx="12706401" cy="746032"/>
      </dsp:txXfrm>
    </dsp:sp>
    <dsp:sp modelId="{F5C6C09F-F585-C44F-8381-154675F96D7D}">
      <dsp:nvSpPr>
        <dsp:cNvPr id="0" name=""/>
        <dsp:cNvSpPr/>
      </dsp:nvSpPr>
      <dsp:spPr>
        <a:xfrm>
          <a:off x="647679" y="3255974"/>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a:latin typeface="Montserrat" pitchFamily="2" charset="77"/>
              <a:ea typeface="Open Sans" panose="020B0606030504020204" pitchFamily="34" charset="0"/>
              <a:cs typeface="Open Sans" panose="020B0606030504020204" pitchFamily="34" charset="0"/>
            </a:rPr>
            <a:t>PowerPoint</a:t>
          </a:r>
        </a:p>
      </dsp:txBody>
      <dsp:txXfrm>
        <a:off x="698127" y="3306422"/>
        <a:ext cx="4040209" cy="932542"/>
      </dsp:txXfrm>
    </dsp:sp>
    <dsp:sp modelId="{AF66732A-09A6-864D-A432-DFECCEA60960}">
      <dsp:nvSpPr>
        <dsp:cNvPr id="0" name=""/>
        <dsp:cNvSpPr/>
      </dsp:nvSpPr>
      <dsp:spPr>
        <a:xfrm rot="5400000">
          <a:off x="10748790" y="-1515576"/>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People can explore the data for what interests them, but these are harder to set up and use</a:t>
          </a:r>
        </a:p>
      </dsp:txBody>
      <dsp:txXfrm rot="-5400000">
        <a:off x="4788786" y="4484787"/>
        <a:ext cx="12706401" cy="746032"/>
      </dsp:txXfrm>
    </dsp:sp>
    <dsp:sp modelId="{224D8001-EFFE-D244-96F8-B243BDA6EE6E}">
      <dsp:nvSpPr>
        <dsp:cNvPr id="0" name=""/>
        <dsp:cNvSpPr/>
      </dsp:nvSpPr>
      <dsp:spPr>
        <a:xfrm>
          <a:off x="647679" y="4341084"/>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a:latin typeface="Montserrat" pitchFamily="2" charset="77"/>
              <a:ea typeface="Open Sans" panose="020B0606030504020204" pitchFamily="34" charset="0"/>
              <a:cs typeface="Open Sans" panose="020B0606030504020204" pitchFamily="34" charset="0"/>
            </a:rPr>
            <a:t>Dashboard</a:t>
          </a:r>
        </a:p>
      </dsp:txBody>
      <dsp:txXfrm>
        <a:off x="698127" y="4391532"/>
        <a:ext cx="4040209" cy="932542"/>
      </dsp:txXfrm>
    </dsp:sp>
    <dsp:sp modelId="{98E236CE-39FD-1C4B-B516-B6501DA0A089}">
      <dsp:nvSpPr>
        <dsp:cNvPr id="0" name=""/>
        <dsp:cNvSpPr/>
      </dsp:nvSpPr>
      <dsp:spPr>
        <a:xfrm rot="5400000">
          <a:off x="10748790" y="-430466"/>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Visual snapshot of data, good for those with less time, but more work to produce</a:t>
          </a:r>
        </a:p>
      </dsp:txBody>
      <dsp:txXfrm rot="-5400000">
        <a:off x="4788786" y="5569897"/>
        <a:ext cx="12706401" cy="746032"/>
      </dsp:txXfrm>
    </dsp:sp>
    <dsp:sp modelId="{A9E55018-804D-EF48-A430-4FDCC98A91AD}">
      <dsp:nvSpPr>
        <dsp:cNvPr id="0" name=""/>
        <dsp:cNvSpPr/>
      </dsp:nvSpPr>
      <dsp:spPr>
        <a:xfrm>
          <a:off x="647679" y="5426195"/>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a:latin typeface="Montserrat" pitchFamily="2" charset="77"/>
              <a:ea typeface="Open Sans" panose="020B0606030504020204" pitchFamily="34" charset="0"/>
              <a:cs typeface="Open Sans" panose="020B0606030504020204" pitchFamily="34" charset="0"/>
            </a:rPr>
            <a:t>Infographics</a:t>
          </a:r>
        </a:p>
      </dsp:txBody>
      <dsp:txXfrm>
        <a:off x="698127" y="5476643"/>
        <a:ext cx="4040209" cy="932542"/>
      </dsp:txXfrm>
    </dsp:sp>
    <dsp:sp modelId="{4B92B5CA-A017-F44D-B9F0-FD58C9DACA77}">
      <dsp:nvSpPr>
        <dsp:cNvPr id="0" name=""/>
        <dsp:cNvSpPr/>
      </dsp:nvSpPr>
      <dsp:spPr>
        <a:xfrm rot="5400000">
          <a:off x="10748790" y="654643"/>
          <a:ext cx="826750" cy="1274676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41910" rIns="83820" bIns="41910" numCol="1" spcCol="1270" anchor="ctr" anchorCtr="0">
          <a:noAutofit/>
        </a:bodyPr>
        <a:lstStyle/>
        <a:p>
          <a:pPr marL="228600" lvl="1" indent="-228600" algn="l" defTabSz="977900">
            <a:lnSpc>
              <a:spcPct val="90000"/>
            </a:lnSpc>
            <a:spcBef>
              <a:spcPct val="0"/>
            </a:spcBef>
            <a:spcAft>
              <a:spcPct val="15000"/>
            </a:spcAft>
            <a:buChar char="•"/>
          </a:pPr>
          <a:r>
            <a:rPr lang="en-GB" sz="2200" kern="1200">
              <a:latin typeface="Open Sans" panose="020B0606030504020204" pitchFamily="34" charset="0"/>
              <a:ea typeface="Open Sans" panose="020B0606030504020204" pitchFamily="34" charset="0"/>
              <a:cs typeface="Open Sans" panose="020B0606030504020204" pitchFamily="34" charset="0"/>
            </a:rPr>
            <a:t>If people need to see all the data, e.g., analysts or researchers</a:t>
          </a:r>
        </a:p>
      </dsp:txBody>
      <dsp:txXfrm rot="-5400000">
        <a:off x="4788786" y="6655007"/>
        <a:ext cx="12706401" cy="746032"/>
      </dsp:txXfrm>
    </dsp:sp>
    <dsp:sp modelId="{C1030322-FE76-AA46-ACF5-95C57290E49C}">
      <dsp:nvSpPr>
        <dsp:cNvPr id="0" name=""/>
        <dsp:cNvSpPr/>
      </dsp:nvSpPr>
      <dsp:spPr>
        <a:xfrm>
          <a:off x="647679" y="6511305"/>
          <a:ext cx="4141105" cy="10334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GB" sz="3200" b="1" kern="1200">
              <a:latin typeface="Montserrat" pitchFamily="2" charset="77"/>
              <a:ea typeface="Open Sans" panose="020B0606030504020204" pitchFamily="34" charset="0"/>
              <a:cs typeface="Open Sans" panose="020B0606030504020204" pitchFamily="34" charset="0"/>
            </a:rPr>
            <a:t>Full dataset</a:t>
          </a:r>
        </a:p>
      </dsp:txBody>
      <dsp:txXfrm>
        <a:off x="698127" y="6561753"/>
        <a:ext cx="4040209" cy="93254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1pPr>
            <a:lvl2pPr marL="914400" marR="0" lvl="1"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2pPr>
            <a:lvl3pPr marL="1371600" marR="0" lvl="2"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3pPr>
            <a:lvl4pPr marL="1828800" marR="0" lvl="3"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4pPr>
            <a:lvl5pPr marL="2286000" marR="0" lvl="4"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applewebdata://1481EBAA-01FF-410D-B65C-02AFC52633D0/#_heading=h.2r0uhxc"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applewebdata://1481EBAA-01FF-410D-B65C-02AFC52633D0/#_heading=h.3l18frh"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542"/>
              </a:spcBef>
              <a:spcAft>
                <a:spcPts val="0"/>
              </a:spcAft>
              <a:buNone/>
            </a:pPr>
            <a:r>
              <a:rPr lang="en-US" b="1"/>
              <a:t>FACILITATOR NOTES</a:t>
            </a:r>
          </a:p>
          <a:p>
            <a:pPr marL="0" lvl="0" indent="0" algn="l" rtl="0">
              <a:spcBef>
                <a:spcPts val="542"/>
              </a:spcBef>
              <a:spcAft>
                <a:spcPts val="0"/>
              </a:spcAft>
              <a:buNone/>
            </a:pPr>
            <a:endParaRPr lang="en-US"/>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US" sz="2000" kern="1200">
                <a:solidFill>
                  <a:schemeClr val="tx1"/>
                </a:solidFill>
                <a:effectLst/>
                <a:latin typeface="+mn-lt"/>
                <a:ea typeface="+mn-ea"/>
                <a:cs typeface="+mn-cs"/>
              </a:rPr>
              <a:t>Feedback collected from the community should be compiled in a logbook of some sort so it can be tracked and analysed – this helps to make sure issues raised are not forgotten. </a:t>
            </a:r>
            <a:r>
              <a:rPr lang="en-US" sz="2000" u="none" kern="1200">
                <a:solidFill>
                  <a:schemeClr val="tx1"/>
                </a:solidFill>
                <a:effectLst/>
                <a:latin typeface="+mn-lt"/>
                <a:ea typeface="+mn-ea"/>
                <a:cs typeface="+mn-cs"/>
              </a:rPr>
              <a:t>This can be done by adding all feedback </a:t>
            </a:r>
            <a:r>
              <a:rPr lang="en-GB" sz="2000" kern="1200">
                <a:solidFill>
                  <a:schemeClr val="tx1"/>
                </a:solidFill>
                <a:effectLst/>
                <a:latin typeface="+mn-lt"/>
                <a:ea typeface="+mn-ea"/>
                <a:cs typeface="+mn-cs"/>
              </a:rPr>
              <a:t>into an excel database, entering everything into an online database or also consolidating it in a paper logbook</a:t>
            </a:r>
          </a:p>
          <a:p>
            <a:pPr marL="342900" indent="-342900">
              <a:buFont typeface="Arial" panose="020B0604020202020204" pitchFamily="34" charset="0"/>
              <a:buChar char="•"/>
            </a:pPr>
            <a:r>
              <a:rPr lang="en-US" sz="2000" kern="1200">
                <a:solidFill>
                  <a:schemeClr val="tx1"/>
                </a:solidFill>
                <a:effectLst/>
                <a:latin typeface="+mn-lt"/>
                <a:ea typeface="+mn-ea"/>
                <a:cs typeface="+mn-cs"/>
              </a:rPr>
              <a:t>Look for common feedback issues that are raised many times or issues that are raised most commonly by different groups i.e., issues that are often raised by women. This highlights bigger issues that need to be dealt with</a:t>
            </a:r>
          </a:p>
          <a:p>
            <a:pPr marL="342900" indent="-342900">
              <a:buFont typeface="Arial" panose="020B0604020202020204" pitchFamily="34" charset="0"/>
              <a:buChar char="•"/>
            </a:pPr>
            <a:r>
              <a:rPr lang="en-US" sz="2000" kern="1200">
                <a:solidFill>
                  <a:schemeClr val="tx1"/>
                </a:solidFill>
                <a:effectLst/>
                <a:latin typeface="+mn-lt"/>
                <a:ea typeface="+mn-ea"/>
                <a:cs typeface="+mn-cs"/>
              </a:rPr>
              <a:t>Identify any critical or urgent issues that might need dealt with my quickly, or sensitive issues that should be kept confidential and referred to management or HR. For example, feedback indicating that there is new outbreak of disease would need referred quickly to health colleagues. Sensitive feedback about corruption or sexual exploitation would need referred to the right focal point such as HR or protection, gender and inclusion experts and kept confidential </a:t>
            </a:r>
          </a:p>
          <a:p>
            <a:pPr marL="342900" indent="-342900">
              <a:buFont typeface="Arial" panose="020B0604020202020204" pitchFamily="34" charset="0"/>
              <a:buChar char="•"/>
            </a:pPr>
            <a:r>
              <a:rPr lang="en-US" sz="2000" kern="1200">
                <a:solidFill>
                  <a:schemeClr val="tx1"/>
                </a:solidFill>
                <a:effectLst/>
                <a:latin typeface="+mn-lt"/>
                <a:ea typeface="+mn-ea"/>
                <a:cs typeface="+mn-cs"/>
              </a:rPr>
              <a:t>Share and discuss issues raised through community feedback in team meetings, internally and potentially with other stakeholders if the feedback affects them too. Making community feedback a standing agenda point can help to make sure it is not forgotten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solidFill>
                  <a:srgbClr val="000000"/>
                </a:solidFill>
                <a:effectLst/>
                <a:latin typeface="Noto Sans Symbols"/>
                <a:ea typeface="Noto Sans Symbols"/>
                <a:cs typeface="Noto Sans Symbols"/>
              </a:rPr>
              <a:t>Discussing feedback with community members</a:t>
            </a:r>
            <a:r>
              <a:rPr lang="en-GB" sz="2000">
                <a:solidFill>
                  <a:srgbClr val="000000"/>
                </a:solidFill>
                <a:effectLst/>
                <a:latin typeface="Noto Sans Symbols"/>
                <a:ea typeface="Noto Sans Symbols"/>
                <a:cs typeface="Noto Sans Symbols"/>
              </a:rPr>
              <a:t> is important as it does not only allow you to better understand certain issues but also to discuss what needs to be done about them. Rather than you making a decision independently, you should see if the community already has suggestions or solutions and see to what extent your support is needed to implement them. These kinds of discussions also are part of closing the loop.</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kern="1200">
                <a:solidFill>
                  <a:srgbClr val="000000"/>
                </a:solidFill>
                <a:effectLst/>
                <a:latin typeface="Noto Sans Symbols"/>
                <a:ea typeface="+mn-ea"/>
                <a:cs typeface="+mn-cs"/>
              </a:rPr>
              <a:t>You can also discuss feedback </a:t>
            </a:r>
            <a:r>
              <a:rPr lang="en-GB" sz="1400">
                <a:solidFill>
                  <a:srgbClr val="000000"/>
                </a:solidFill>
                <a:effectLst/>
                <a:latin typeface="Noto Sans Symbols"/>
                <a:ea typeface="Noto Sans Symbols"/>
                <a:cs typeface="Noto Sans Symbols"/>
              </a:rPr>
              <a:t>with other external organisations – especially issues that affect all agencies or issues that the National Society cannot act on, but other organisations can. This can include meetings with local authorities, other humanitarian organisations, media, and anyone else who can act on the feedback. </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rgbClr val="000000"/>
                </a:solidFill>
                <a:effectLst/>
                <a:latin typeface="Noto Sans Symbols"/>
                <a:ea typeface="Noto Sans Symbols"/>
                <a:cs typeface="Noto Sans Symbols"/>
              </a:rPr>
              <a:t>Always provide a response to the community by </a:t>
            </a:r>
            <a:r>
              <a:rPr lang="en-GB" sz="1400" kern="1200">
                <a:solidFill>
                  <a:schemeClr val="tx1"/>
                </a:solidFill>
                <a:effectLst/>
                <a:latin typeface="+mn-lt"/>
                <a:ea typeface="+mn-ea"/>
                <a:cs typeface="+mn-cs"/>
              </a:rPr>
              <a:t>explaining what happened to their feedback, what changes were made, including if no changes could be made.</a:t>
            </a:r>
            <a:r>
              <a:rPr lang="en-GB" sz="1400">
                <a:effectLst/>
                <a:latin typeface="Calibri" panose="020F0502020204030204" pitchFamily="34" charset="0"/>
                <a:ea typeface="Calibri" panose="020F0502020204030204" pitchFamily="34" charset="0"/>
              </a:rPr>
              <a:t> If community members do not receive a response to their feedback, they may assume it has been ignored, which could lead them to lose trust in the National Society and stop sharing feedback. Even </a:t>
            </a:r>
            <a:r>
              <a:rPr lang="en-GB" sz="1400" kern="1200">
                <a:solidFill>
                  <a:schemeClr val="tx1"/>
                </a:solidFill>
                <a:effectLst/>
                <a:latin typeface="+mn-lt"/>
                <a:ea typeface="+mn-ea"/>
                <a:cs typeface="+mn-cs"/>
              </a:rPr>
              <a:t>if feedback can’t be acted on, it’s important to tell people this and explain why nothing can be done or they’ll lose trust in the </a:t>
            </a:r>
            <a:r>
              <a:rPr lang="en-GB" sz="1400" kern="1200" err="1">
                <a:solidFill>
                  <a:schemeClr val="tx1"/>
                </a:solidFill>
                <a:effectLst/>
                <a:latin typeface="+mn-lt"/>
                <a:ea typeface="+mn-ea"/>
                <a:cs typeface="+mn-cs"/>
              </a:rPr>
              <a:t>respons</a:t>
            </a: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Update staff and volunteers on actions taken - so they can explain to the community what action has been taken.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US" sz="1400" kern="1200">
              <a:solidFill>
                <a:schemeClr val="tx1"/>
              </a:solidFill>
              <a:effectLst/>
              <a:latin typeface="+mn-lt"/>
              <a:ea typeface="+mn-ea"/>
              <a:cs typeface="+mn-cs"/>
            </a:endParaRPr>
          </a:p>
          <a:p>
            <a:pPr marL="342900" indent="-342900">
              <a:buFont typeface="Arial" panose="020B0604020202020204" pitchFamily="34" charset="0"/>
              <a:buChar char="•"/>
            </a:pPr>
            <a:endParaRPr lang="en-US" sz="2000" kern="1200">
              <a:solidFill>
                <a:schemeClr val="tx1"/>
              </a:solidFill>
              <a:effectLst/>
              <a:latin typeface="+mn-lt"/>
              <a:ea typeface="+mn-ea"/>
              <a:cs typeface="+mn-cs"/>
            </a:endParaRPr>
          </a:p>
          <a:p>
            <a:pPr marL="742950" marR="0" lvl="1"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a:latin typeface="Open Sans" panose="020B0606030504020204" pitchFamily="34" charset="0"/>
              <a:ea typeface="Open Sans" panose="020B0606030504020204" pitchFamily="34" charset="0"/>
              <a:cs typeface="Open Sans" panose="020B0606030504020204" pitchFamily="34" charset="0"/>
            </a:endParaRPr>
          </a:p>
          <a:p>
            <a:endParaRPr lang="en-US" sz="2000" kern="1200">
              <a:solidFill>
                <a:schemeClr val="tx1"/>
              </a:solidFill>
              <a:effectLst/>
              <a:latin typeface="+mn-lt"/>
              <a:ea typeface="+mn-ea"/>
              <a:cs typeface="+mn-cs"/>
            </a:endParaRPr>
          </a:p>
          <a:p>
            <a:pPr marL="0" lvl="0" indent="0" algn="l" rtl="0">
              <a:spcBef>
                <a:spcPts val="542"/>
              </a:spcBef>
              <a:spcAft>
                <a:spcPts val="0"/>
              </a:spcAft>
              <a:buNone/>
            </a:pPr>
            <a:endParaRPr lang="en-US"/>
          </a:p>
        </p:txBody>
      </p:sp>
      <p:sp>
        <p:nvSpPr>
          <p:cNvPr id="299" name="Google Shape;2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59163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542"/>
              </a:spcBef>
              <a:spcAft>
                <a:spcPts val="0"/>
              </a:spcAft>
              <a:buNone/>
            </a:pPr>
            <a:r>
              <a:rPr lang="en-US" b="1" dirty="0"/>
              <a:t>FACILITATOR NOTES – chat and verbal</a:t>
            </a:r>
          </a:p>
          <a:p>
            <a:pPr marL="0" lvl="0" indent="0" algn="l" rtl="0">
              <a:spcBef>
                <a:spcPts val="542"/>
              </a:spcBef>
              <a:spcAft>
                <a:spcPts val="0"/>
              </a:spcAft>
              <a:buNone/>
            </a:pPr>
            <a:endParaRPr lang="en-US" dirty="0"/>
          </a:p>
          <a:p>
            <a:pPr marL="285750" lvl="0" indent="-285750" algn="l" rtl="0">
              <a:spcBef>
                <a:spcPts val="542"/>
              </a:spcBef>
              <a:spcAft>
                <a:spcPts val="0"/>
              </a:spcAft>
              <a:buFontTx/>
              <a:buChar char="-"/>
            </a:pPr>
            <a:r>
              <a:rPr lang="en-US" dirty="0"/>
              <a:t>First ask participants if they can think of some ways that community feedback could be shared? </a:t>
            </a:r>
          </a:p>
          <a:p>
            <a:pPr marL="285750" lvl="0" indent="-285750" algn="l" rtl="0">
              <a:spcBef>
                <a:spcPts val="542"/>
              </a:spcBef>
              <a:spcAft>
                <a:spcPts val="0"/>
              </a:spcAft>
              <a:buFontTx/>
              <a:buChar char="-"/>
            </a:pPr>
            <a:r>
              <a:rPr lang="en-US" sz="1800" kern="1200" dirty="0">
                <a:solidFill>
                  <a:schemeClr val="tx1"/>
                </a:solidFill>
                <a:effectLst/>
                <a:latin typeface="+mn-lt"/>
                <a:ea typeface="+mn-ea"/>
                <a:cs typeface="+mn-cs"/>
              </a:rPr>
              <a:t>Then go through the suggestions on the slide and discuss when these might be good options to use to share community feedback </a:t>
            </a:r>
          </a:p>
          <a:p>
            <a:pPr marL="285750" lvl="0" indent="-285750" algn="l" rtl="0">
              <a:spcBef>
                <a:spcPts val="542"/>
              </a:spcBef>
              <a:spcAft>
                <a:spcPts val="0"/>
              </a:spcAft>
              <a:buFontTx/>
              <a:buChar char="-"/>
            </a:pPr>
            <a:endParaRPr lang="en-US" sz="1800" kern="1200" dirty="0">
              <a:solidFill>
                <a:schemeClr val="tx1"/>
              </a:solidFill>
              <a:effectLst/>
              <a:latin typeface="+mn-lt"/>
              <a:ea typeface="+mn-ea"/>
              <a:cs typeface="+mn-cs"/>
            </a:endParaRPr>
          </a:p>
          <a:p>
            <a:pPr marL="0" lvl="0" indent="0" algn="l" rtl="0">
              <a:spcBef>
                <a:spcPts val="542"/>
              </a:spcBef>
              <a:spcAft>
                <a:spcPts val="0"/>
              </a:spcAft>
              <a:buFontTx/>
              <a:buNone/>
            </a:pPr>
            <a:r>
              <a:rPr lang="en-US" sz="1800" kern="1200" dirty="0">
                <a:solidFill>
                  <a:schemeClr val="tx1"/>
                </a:solidFill>
                <a:effectLst/>
                <a:latin typeface="+mn-lt"/>
                <a:ea typeface="+mn-ea"/>
                <a:cs typeface="+mn-cs"/>
              </a:rPr>
              <a:t>Email</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People used to communicating via email who need to know the snapshots</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Easy to prepare and send out the email to your colleagues, more details can be provided on an attachment</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be a bit of an effort to tailor the email to the audience</a:t>
            </a:r>
            <a:r>
              <a:rPr lang="en-GB" sz="1800" b="0" i="0" u="none" strike="noStrike" dirty="0">
                <a:solidFill>
                  <a:srgbClr val="000000"/>
                </a:solidFill>
                <a:effectLst/>
                <a:latin typeface="Noto Sans Symbols"/>
              </a:rPr>
              <a:t>, limited details</a:t>
            </a:r>
          </a:p>
          <a:p>
            <a:pPr marL="0" marR="0" lvl="0" indent="0" algn="l" defTabSz="1371600" rtl="0" eaLnBrk="1" fontAlgn="auto" latinLnBrk="0" hangingPunct="1">
              <a:lnSpc>
                <a:spcPct val="100000"/>
              </a:lnSpc>
              <a:spcBef>
                <a:spcPts val="542"/>
              </a:spcBef>
              <a:spcAft>
                <a:spcPts val="0"/>
              </a:spcAft>
              <a:buClrTx/>
              <a:buSzTx/>
              <a:buFontTx/>
              <a:buNone/>
              <a:tabLst/>
              <a:defRPr/>
            </a:pP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r>
              <a:rPr lang="en-GB" sz="1800" b="0" i="0" u="none" strike="noStrike" kern="1200" dirty="0">
                <a:solidFill>
                  <a:srgbClr val="000000"/>
                </a:solidFill>
                <a:effectLst/>
                <a:latin typeface="Noto Sans Symbols"/>
                <a:ea typeface="+mn-ea"/>
                <a:cs typeface="+mn-cs"/>
              </a:rPr>
              <a:t>Summary report</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People who would like to gain a quick overview and might want to share the document with others, e.g. donors, leadership</a:t>
            </a:r>
            <a:endParaRPr lang="en-GB" sz="1800" b="0" i="0" u="none" strike="noStrike" kern="1200" dirty="0">
              <a:solidFill>
                <a:srgbClr val="000000"/>
              </a:solidFill>
              <a:effectLst/>
              <a:latin typeface="Noto Sans Symbols"/>
              <a:ea typeface="+mn-ea"/>
              <a:cs typeface="+mn-c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provide a high level snapshot and direct the reader to what is interesting</a:t>
            </a:r>
            <a:endParaRPr lang="en-GB" sz="1800" b="0" i="0" u="none" strike="noStrike" kern="1200" dirty="0">
              <a:solidFill>
                <a:srgbClr val="000000"/>
              </a:solidFill>
              <a:effectLst/>
              <a:latin typeface="Noto Sans Symbols"/>
              <a:ea typeface="+mn-ea"/>
              <a:cs typeface="+mn-c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Is only useful if visually appealing and edited, therefore costs some time to prepare</a:t>
            </a: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r>
              <a:rPr lang="en-GB" sz="1800" b="0" i="0" u="none" strike="noStrike" kern="1200" dirty="0">
                <a:solidFill>
                  <a:srgbClr val="000000"/>
                </a:solidFill>
                <a:effectLst/>
                <a:latin typeface="Noto Sans Symbols"/>
                <a:ea typeface="+mn-ea"/>
                <a:cs typeface="+mn-cs"/>
              </a:rPr>
              <a:t>Detailed report</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an audience interested in the details of the findings provided that is willing to read through a multi-page document</a:t>
            </a:r>
            <a:endParaRPr lang="en-GB" b="0" i="0" u="none" strike="noStrike" dirty="0">
              <a:solidFill>
                <a:srgbClr val="000000"/>
              </a:solidFill>
              <a:effectLst/>
            </a:endParaRPr>
          </a:p>
          <a:p>
            <a:pPr marL="285750" marR="0" lvl="0" indent="-285750" algn="l" defTabSz="1371600" rtl="0" eaLnBrk="1" fontAlgn="auto" latinLnBrk="0" hangingPunct="1">
              <a:lnSpc>
                <a:spcPct val="100000"/>
              </a:lnSpc>
              <a:spcBef>
                <a:spcPts val="0"/>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Provides a comprehensive overview of the main findings, interesting granular details, information on the background, which should allow the reader to draw conclusions from it.</a:t>
            </a:r>
          </a:p>
          <a:p>
            <a:pPr marL="285750" marR="0" lvl="0" indent="-285750" algn="l" defTabSz="1371600" rtl="0" eaLnBrk="1" fontAlgn="auto" latinLnBrk="0" hangingPunct="1">
              <a:lnSpc>
                <a:spcPct val="100000"/>
              </a:lnSpc>
              <a:spcBef>
                <a:spcPts val="0"/>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be time-consuming to develop engaging and well-curated reports.</a:t>
            </a:r>
            <a:endParaRPr lang="en-GB" dirty="0"/>
          </a:p>
          <a:p>
            <a:pPr marL="285750" indent="-285750">
              <a:buFontTx/>
              <a:buChar char="-"/>
            </a:pPr>
            <a:endParaRPr lang="en-GB" dirty="0"/>
          </a:p>
          <a:p>
            <a:pPr marL="0" indent="0">
              <a:buFontTx/>
              <a:buNone/>
            </a:pPr>
            <a:r>
              <a:rPr lang="en-GB" sz="1800" b="0" i="0" u="none" strike="noStrike" kern="1200" dirty="0">
                <a:solidFill>
                  <a:srgbClr val="000000"/>
                </a:solidFill>
                <a:effectLst/>
                <a:latin typeface="Noto Sans Symbols"/>
                <a:ea typeface="+mn-ea"/>
                <a:cs typeface="+mn-cs"/>
              </a:rPr>
              <a:t>PPT</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an audience that gets together in meetings, such a team meetings or coordination groups</a:t>
            </a:r>
            <a:endParaRPr lang="en-GB" sz="1800" b="0" i="0" u="none" strike="noStrike" dirty="0">
              <a:solidFill>
                <a:srgbClr val="000000"/>
              </a:solidFill>
              <a:effectLst/>
              <a:latin typeface="+mn-lt"/>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Providing ppt slides makes it easier to discuss feedback findings in meetings and can also be shared afterwards and/or as a report</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Usually dependent on someone familiar with the data and process to present the findings</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Takes some time to prepare neat and visually appealing presentation</a:t>
            </a:r>
            <a:endParaRPr lang="en-GB" sz="1800" b="0" i="0" u="none" strike="noStrike" dirty="0">
              <a:solidFill>
                <a:srgbClr val="000000"/>
              </a:solidFill>
              <a:effectLst/>
              <a:latin typeface="Noto Sans Symbols"/>
            </a:endParaRPr>
          </a:p>
          <a:p>
            <a:pPr marL="0" marR="0" lvl="0" indent="0" algn="l" defTabSz="1371600" rtl="0" eaLnBrk="1" fontAlgn="auto" latinLnBrk="0" hangingPunct="1">
              <a:lnSpc>
                <a:spcPct val="100000"/>
              </a:lnSpc>
              <a:spcBef>
                <a:spcPts val="542"/>
              </a:spcBef>
              <a:spcAft>
                <a:spcPts val="0"/>
              </a:spcAft>
              <a:buClrTx/>
              <a:buSzTx/>
              <a:buFontTx/>
              <a:buNone/>
              <a:tabLst/>
              <a:defRPr/>
            </a:pP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r>
              <a:rPr lang="en-GB" sz="1800" b="0" i="0" u="none" strike="noStrike" kern="1200" dirty="0">
                <a:solidFill>
                  <a:srgbClr val="000000"/>
                </a:solidFill>
                <a:effectLst/>
                <a:latin typeface="Noto Sans Symbols"/>
                <a:ea typeface="+mn-ea"/>
                <a:cs typeface="+mn-cs"/>
              </a:rPr>
              <a:t>Dashboard</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an audience that is using a laptop with internet connection and would like to engage with the data in real-time and look for the information of interest.</a:t>
            </a:r>
            <a:endParaRPr lang="en-GB" sz="1800" b="0" i="0" u="none" strike="noStrike" dirty="0">
              <a:solidFill>
                <a:srgbClr val="000000"/>
              </a:solidFill>
              <a:effectLst/>
              <a:latin typeface="+mn-lt"/>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comprehensively report on all aspects of the feedback shared in a visual way.</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Allows the users to filter out the information they need so it caters to the needs of different types of audience.</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provide information as it is updated in real-time</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Requires users to be technically literate and dependent on someone with the right background to set-up the dashboard and keep it updated.</a:t>
            </a:r>
            <a:endParaRPr lang="en-GB" sz="1800" b="0" i="0" u="none" strike="noStrike" dirty="0">
              <a:solidFill>
                <a:srgbClr val="000000"/>
              </a:solidFill>
              <a:effectLst/>
              <a:latin typeface="Noto Sans Symbols"/>
            </a:endParaRPr>
          </a:p>
          <a:p>
            <a:pPr marL="0" marR="0" lvl="0" indent="0" algn="l" defTabSz="1371600" rtl="0" eaLnBrk="1" fontAlgn="auto" latinLnBrk="0" hangingPunct="1">
              <a:lnSpc>
                <a:spcPct val="100000"/>
              </a:lnSpc>
              <a:spcBef>
                <a:spcPts val="542"/>
              </a:spcBef>
              <a:spcAft>
                <a:spcPts val="0"/>
              </a:spcAft>
              <a:buClrTx/>
              <a:buSzTx/>
              <a:buFontTx/>
              <a:buNone/>
              <a:tabLst/>
              <a:defRPr/>
            </a:pP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r>
              <a:rPr lang="en-GB" sz="1800" b="0" i="0" u="none" strike="noStrike" kern="1200" dirty="0">
                <a:solidFill>
                  <a:srgbClr val="000000"/>
                </a:solidFill>
                <a:effectLst/>
                <a:latin typeface="Noto Sans Symbols"/>
                <a:ea typeface="+mn-ea"/>
                <a:cs typeface="+mn-cs"/>
              </a:rPr>
              <a:t>Infographics</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Audiences that are responsive to visual content, which may include people with less time, shorter attention spans and people who are less literate or less proficient in a particular language.</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Useful for a quick and visual digestion of key findings or to convey specific key messages</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Requires someone with graphic design skills to produce it</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only convey a limited amount of information</a:t>
            </a: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endParaRPr lang="en-GB" sz="1800" b="0" i="0" u="none" strike="noStrike" kern="1200" dirty="0">
              <a:solidFill>
                <a:srgbClr val="000000"/>
              </a:solidFill>
              <a:effectLst/>
              <a:latin typeface="Noto Sans Symbols"/>
              <a:ea typeface="+mn-ea"/>
              <a:cs typeface="+mn-cs"/>
            </a:endParaRPr>
          </a:p>
          <a:p>
            <a:pPr marL="0" marR="0" lvl="0" indent="0" algn="l" defTabSz="1371600" rtl="0" eaLnBrk="1" fontAlgn="auto" latinLnBrk="0" hangingPunct="1">
              <a:lnSpc>
                <a:spcPct val="100000"/>
              </a:lnSpc>
              <a:spcBef>
                <a:spcPts val="542"/>
              </a:spcBef>
              <a:spcAft>
                <a:spcPts val="0"/>
              </a:spcAft>
              <a:buClrTx/>
              <a:buSzTx/>
              <a:buFontTx/>
              <a:buNone/>
              <a:tabLst/>
              <a:defRPr/>
            </a:pPr>
            <a:r>
              <a:rPr lang="en-GB" sz="1800" b="0" i="0" u="none" strike="noStrike" kern="1200" dirty="0">
                <a:solidFill>
                  <a:srgbClr val="000000"/>
                </a:solidFill>
                <a:effectLst/>
                <a:latin typeface="Noto Sans Symbols"/>
                <a:ea typeface="+mn-ea"/>
                <a:cs typeface="+mn-cs"/>
              </a:rPr>
              <a:t>Full dataset</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Best suited for: Data analysts or researchers who would like to further explore and analyse the feedback data.</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Can be used for triangulation feedback sources with other data sources</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Enables the data to be used in other and more broader analysis processes</a:t>
            </a:r>
          </a:p>
          <a:p>
            <a:pPr marL="285750" marR="0" lvl="0" indent="-285750" algn="l" defTabSz="1371600" rtl="0" eaLnBrk="1" fontAlgn="auto" latinLnBrk="0" hangingPunct="1">
              <a:lnSpc>
                <a:spcPct val="100000"/>
              </a:lnSpc>
              <a:spcBef>
                <a:spcPts val="542"/>
              </a:spcBef>
              <a:spcAft>
                <a:spcPts val="0"/>
              </a:spcAft>
              <a:buClrTx/>
              <a:buSzTx/>
              <a:buFontTx/>
              <a:buChar char="-"/>
              <a:tabLst/>
              <a:defRPr/>
            </a:pPr>
            <a:r>
              <a:rPr lang="en-GB" sz="1800" b="0" i="0" u="none" strike="noStrike" dirty="0">
                <a:solidFill>
                  <a:srgbClr val="000000"/>
                </a:solidFill>
                <a:effectLst/>
                <a:latin typeface="Calibri" panose="020F0502020204030204" pitchFamily="34" charset="0"/>
              </a:rPr>
              <a:t>Sharing full datasets can overwhelm the recipients and could lead to the data being misinterpreted – this also comes with data protection considerations</a:t>
            </a: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endParaRPr lang="en-GB" sz="1800" b="0" i="0" u="none" strike="noStrike" dirty="0">
              <a:solidFill>
                <a:srgbClr val="000000"/>
              </a:solidFill>
              <a:effectLst/>
              <a:latin typeface="Noto Sans Symbol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endParaRPr lang="en-GB" b="0" i="0" u="none" strike="noStrike" dirty="0">
              <a:solidFill>
                <a:srgbClr val="000000"/>
              </a:solidFill>
              <a:effectLst/>
            </a:endParaRPr>
          </a:p>
          <a:p>
            <a:pPr marL="0" marR="0" lvl="0" indent="0" algn="l" defTabSz="1371600" rtl="0" eaLnBrk="1" fontAlgn="auto" latinLnBrk="0" hangingPunct="1">
              <a:lnSpc>
                <a:spcPct val="100000"/>
              </a:lnSpc>
              <a:spcBef>
                <a:spcPts val="542"/>
              </a:spcBef>
              <a:spcAft>
                <a:spcPts val="0"/>
              </a:spcAft>
              <a:buClrTx/>
              <a:buSzTx/>
              <a:buFontTx/>
              <a:buNone/>
              <a:tabLst/>
              <a:defRPr/>
            </a:pPr>
            <a:endParaRPr lang="en-GB" sz="1800" b="0" i="0" u="none" strike="noStrike" kern="1200" dirty="0">
              <a:solidFill>
                <a:srgbClr val="000000"/>
              </a:solidFill>
              <a:effectLst/>
              <a:latin typeface="Noto Sans Symbols"/>
              <a:ea typeface="+mn-ea"/>
              <a:cs typeface="+mn-cs"/>
            </a:endParaRPr>
          </a:p>
          <a:p>
            <a:pPr marL="285750" marR="0" lvl="0" indent="-285750" algn="l" defTabSz="1371600" rtl="0" eaLnBrk="1" fontAlgn="auto" latinLnBrk="0" hangingPunct="1">
              <a:lnSpc>
                <a:spcPct val="100000"/>
              </a:lnSpc>
              <a:spcBef>
                <a:spcPts val="542"/>
              </a:spcBef>
              <a:spcAft>
                <a:spcPts val="0"/>
              </a:spcAft>
              <a:buClrTx/>
              <a:buSzTx/>
              <a:buFontTx/>
              <a:buChar char="-"/>
              <a:tabLst/>
              <a:defRPr/>
            </a:pPr>
            <a:endParaRPr lang="en-US" sz="1800" kern="1200" dirty="0">
              <a:solidFill>
                <a:schemeClr val="tx1"/>
              </a:solidFill>
              <a:effectLst/>
              <a:latin typeface="+mn-lt"/>
              <a:ea typeface="+mn-ea"/>
              <a:cs typeface="+mn-cs"/>
            </a:endParaRPr>
          </a:p>
        </p:txBody>
      </p:sp>
      <p:sp>
        <p:nvSpPr>
          <p:cNvPr id="299" name="Google Shape;2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extLst>
      <p:ext uri="{BB962C8B-B14F-4D97-AF65-F5344CB8AC3E}">
        <p14:creationId xmlns:p14="http://schemas.microsoft.com/office/powerpoint/2010/main" val="8096482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542"/>
              </a:spcBef>
              <a:spcAft>
                <a:spcPts val="0"/>
              </a:spcAft>
              <a:buNone/>
            </a:pPr>
            <a:r>
              <a:rPr lang="en-US" b="1"/>
              <a:t>FACILITATOR NOTES</a:t>
            </a:r>
          </a:p>
          <a:p>
            <a:pPr marL="0" lvl="0" indent="0" algn="l" rtl="0">
              <a:spcBef>
                <a:spcPts val="542"/>
              </a:spcBef>
              <a:spcAft>
                <a:spcPts val="0"/>
              </a:spcAft>
              <a:buNone/>
            </a:pPr>
            <a:endParaRPr lang="en-US"/>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US" sz="2000" kern="1200">
                <a:solidFill>
                  <a:schemeClr val="tx1"/>
                </a:solidFill>
                <a:effectLst/>
                <a:latin typeface="+mn-lt"/>
                <a:ea typeface="+mn-ea"/>
                <a:cs typeface="+mn-cs"/>
              </a:rPr>
              <a:t>Feedback collected from the community should be compiled in a logbook of some sort so it can be tracked and analysed – this helps to make sure issues raised are not forgotten. </a:t>
            </a:r>
            <a:r>
              <a:rPr lang="en-US" sz="2000" u="none" kern="1200">
                <a:solidFill>
                  <a:schemeClr val="tx1"/>
                </a:solidFill>
                <a:effectLst/>
                <a:latin typeface="+mn-lt"/>
                <a:ea typeface="+mn-ea"/>
                <a:cs typeface="+mn-cs"/>
              </a:rPr>
              <a:t>This can be done by adding all feedback </a:t>
            </a:r>
            <a:r>
              <a:rPr lang="en-GB" sz="2000" kern="1200">
                <a:solidFill>
                  <a:schemeClr val="tx1"/>
                </a:solidFill>
                <a:effectLst/>
                <a:latin typeface="+mn-lt"/>
                <a:ea typeface="+mn-ea"/>
                <a:cs typeface="+mn-cs"/>
              </a:rPr>
              <a:t>into an excel database, entering everything into an online database or also consolidating it in a paper logbook</a:t>
            </a:r>
          </a:p>
          <a:p>
            <a:pPr marL="342900" indent="-342900">
              <a:buFont typeface="Arial" panose="020B0604020202020204" pitchFamily="34" charset="0"/>
              <a:buChar char="•"/>
            </a:pPr>
            <a:r>
              <a:rPr lang="en-US" sz="2000" kern="1200">
                <a:solidFill>
                  <a:schemeClr val="tx1"/>
                </a:solidFill>
                <a:effectLst/>
                <a:latin typeface="+mn-lt"/>
                <a:ea typeface="+mn-ea"/>
                <a:cs typeface="+mn-cs"/>
              </a:rPr>
              <a:t>Look for common feedback issues that are raised many times or issues that are raised most commonly by different groups i.e., issues that are often raised by women. This highlights bigger issues that need to be dealt with</a:t>
            </a:r>
          </a:p>
          <a:p>
            <a:pPr marL="342900" indent="-342900">
              <a:buFont typeface="Arial" panose="020B0604020202020204" pitchFamily="34" charset="0"/>
              <a:buChar char="•"/>
            </a:pPr>
            <a:r>
              <a:rPr lang="en-US" sz="2000" kern="1200">
                <a:solidFill>
                  <a:schemeClr val="tx1"/>
                </a:solidFill>
                <a:effectLst/>
                <a:latin typeface="+mn-lt"/>
                <a:ea typeface="+mn-ea"/>
                <a:cs typeface="+mn-cs"/>
              </a:rPr>
              <a:t>Identify any critical or urgent issues that might need dealt with my quickly, or sensitive issues that should be kept confidential and referred to management or HR. For example, feedback indicating that there is new outbreak of disease would need referred quickly to health colleagues. Sensitive feedback about corruption or sexual exploitation would need referred to the right focal point such as HR or protection, gender and inclusion experts and kept confidential </a:t>
            </a:r>
          </a:p>
          <a:p>
            <a:pPr marL="342900" indent="-342900">
              <a:buFont typeface="Arial" panose="020B0604020202020204" pitchFamily="34" charset="0"/>
              <a:buChar char="•"/>
            </a:pPr>
            <a:r>
              <a:rPr lang="en-US" sz="2000" kern="1200">
                <a:solidFill>
                  <a:schemeClr val="tx1"/>
                </a:solidFill>
                <a:effectLst/>
                <a:latin typeface="+mn-lt"/>
                <a:ea typeface="+mn-ea"/>
                <a:cs typeface="+mn-cs"/>
              </a:rPr>
              <a:t>Share and discuss issues raised through community feedback in team meetings, internally and potentially with other stakeholders if the feedback affects them too. Making community feedback a standing agenda point can help to make sure it is not forgotten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solidFill>
                  <a:srgbClr val="000000"/>
                </a:solidFill>
                <a:effectLst/>
                <a:latin typeface="Noto Sans Symbols"/>
                <a:ea typeface="Noto Sans Symbols"/>
                <a:cs typeface="Noto Sans Symbols"/>
              </a:rPr>
              <a:t>Discussing feedback with community members</a:t>
            </a:r>
            <a:r>
              <a:rPr lang="en-GB" sz="2000">
                <a:solidFill>
                  <a:srgbClr val="000000"/>
                </a:solidFill>
                <a:effectLst/>
                <a:latin typeface="Noto Sans Symbols"/>
                <a:ea typeface="Noto Sans Symbols"/>
                <a:cs typeface="Noto Sans Symbols"/>
              </a:rPr>
              <a:t> is important as it does not only allow you to better understand certain issues but also to discuss what needs to be done about them. Rather than you making a decision independently, you should see if the community already has suggestions or solutions and see to what extent your support is needed to implement them. These kinds of discussions also are part of closing the loop.</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kern="1200">
                <a:solidFill>
                  <a:srgbClr val="000000"/>
                </a:solidFill>
                <a:effectLst/>
                <a:latin typeface="Noto Sans Symbols"/>
                <a:ea typeface="+mn-ea"/>
                <a:cs typeface="+mn-cs"/>
              </a:rPr>
              <a:t>You can also discuss feedback </a:t>
            </a:r>
            <a:r>
              <a:rPr lang="en-GB" sz="1400">
                <a:solidFill>
                  <a:srgbClr val="000000"/>
                </a:solidFill>
                <a:effectLst/>
                <a:latin typeface="Noto Sans Symbols"/>
                <a:ea typeface="Noto Sans Symbols"/>
                <a:cs typeface="Noto Sans Symbols"/>
              </a:rPr>
              <a:t>with other external organisations – especially issues that affect all agencies or issues that the National Society cannot act on, but other organisations can. This can include meetings with local authorities, other humanitarian organisations, media, and anyone else who can act on the feedback. </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rgbClr val="000000"/>
                </a:solidFill>
                <a:effectLst/>
                <a:latin typeface="Noto Sans Symbols"/>
                <a:ea typeface="Noto Sans Symbols"/>
                <a:cs typeface="Noto Sans Symbols"/>
              </a:rPr>
              <a:t>Always provide a response to the community by </a:t>
            </a:r>
            <a:r>
              <a:rPr lang="en-GB" sz="1400" kern="1200">
                <a:solidFill>
                  <a:schemeClr val="tx1"/>
                </a:solidFill>
                <a:effectLst/>
                <a:latin typeface="+mn-lt"/>
                <a:ea typeface="+mn-ea"/>
                <a:cs typeface="+mn-cs"/>
              </a:rPr>
              <a:t>explaining what happened to their feedback, what changes were made, including if no changes could be made.</a:t>
            </a:r>
            <a:r>
              <a:rPr lang="en-GB" sz="1400">
                <a:effectLst/>
                <a:latin typeface="Calibri" panose="020F0502020204030204" pitchFamily="34" charset="0"/>
                <a:ea typeface="Calibri" panose="020F0502020204030204" pitchFamily="34" charset="0"/>
              </a:rPr>
              <a:t> If community members do not receive a response to their feedback, they may assume it has been ignored, which could lead them to lose trust in the National Society and stop sharing feedback. Even </a:t>
            </a:r>
            <a:r>
              <a:rPr lang="en-GB" sz="1400" kern="1200">
                <a:solidFill>
                  <a:schemeClr val="tx1"/>
                </a:solidFill>
                <a:effectLst/>
                <a:latin typeface="+mn-lt"/>
                <a:ea typeface="+mn-ea"/>
                <a:cs typeface="+mn-cs"/>
              </a:rPr>
              <a:t>if feedback can’t be acted on, it’s important to tell people this and explain why nothing can be done or they’ll lose trust in the </a:t>
            </a:r>
            <a:r>
              <a:rPr lang="en-GB" sz="1400" kern="1200" err="1">
                <a:solidFill>
                  <a:schemeClr val="tx1"/>
                </a:solidFill>
                <a:effectLst/>
                <a:latin typeface="+mn-lt"/>
                <a:ea typeface="+mn-ea"/>
                <a:cs typeface="+mn-cs"/>
              </a:rPr>
              <a:t>respons</a:t>
            </a: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Update staff and volunteers on actions taken - so they can explain to the community what action has been taken.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US" sz="1400" kern="1200">
              <a:solidFill>
                <a:schemeClr val="tx1"/>
              </a:solidFill>
              <a:effectLst/>
              <a:latin typeface="+mn-lt"/>
              <a:ea typeface="+mn-ea"/>
              <a:cs typeface="+mn-cs"/>
            </a:endParaRPr>
          </a:p>
          <a:p>
            <a:pPr marL="342900" indent="-342900">
              <a:buFont typeface="Arial" panose="020B0604020202020204" pitchFamily="34" charset="0"/>
              <a:buChar char="•"/>
            </a:pPr>
            <a:endParaRPr lang="en-US" sz="2000" kern="1200">
              <a:solidFill>
                <a:schemeClr val="tx1"/>
              </a:solidFill>
              <a:effectLst/>
              <a:latin typeface="+mn-lt"/>
              <a:ea typeface="+mn-ea"/>
              <a:cs typeface="+mn-cs"/>
            </a:endParaRPr>
          </a:p>
          <a:p>
            <a:pPr marL="742950" marR="0" lvl="1"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a:latin typeface="Open Sans" panose="020B0606030504020204" pitchFamily="34" charset="0"/>
              <a:ea typeface="Open Sans" panose="020B0606030504020204" pitchFamily="34" charset="0"/>
              <a:cs typeface="Open Sans" panose="020B0606030504020204" pitchFamily="34" charset="0"/>
            </a:endParaRPr>
          </a:p>
          <a:p>
            <a:endParaRPr lang="en-US" sz="2000" kern="1200">
              <a:solidFill>
                <a:schemeClr val="tx1"/>
              </a:solidFill>
              <a:effectLst/>
              <a:latin typeface="+mn-lt"/>
              <a:ea typeface="+mn-ea"/>
              <a:cs typeface="+mn-cs"/>
            </a:endParaRPr>
          </a:p>
          <a:p>
            <a:pPr marL="0" lvl="0" indent="0" algn="l" rtl="0">
              <a:spcBef>
                <a:spcPts val="542"/>
              </a:spcBef>
              <a:spcAft>
                <a:spcPts val="0"/>
              </a:spcAft>
              <a:buNone/>
            </a:pPr>
            <a:endParaRPr lang="en-US"/>
          </a:p>
        </p:txBody>
      </p:sp>
      <p:sp>
        <p:nvSpPr>
          <p:cNvPr id="299" name="Google Shape;2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8567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FACILITATOR NOTES</a:t>
            </a:r>
          </a:p>
          <a:p>
            <a:pPr marL="0" marR="0" lvl="0" indent="0" algn="l" defTabSz="1371600" rtl="0" eaLnBrk="1" fontAlgn="auto" latinLnBrk="0" hangingPunct="1">
              <a:lnSpc>
                <a:spcPct val="100000"/>
              </a:lnSpc>
              <a:spcBef>
                <a:spcPts val="0"/>
              </a:spcBef>
              <a:spcAft>
                <a:spcPts val="0"/>
              </a:spcAft>
              <a:buClrTx/>
              <a:buSzPts val="1400"/>
              <a:buFontTx/>
              <a:buNone/>
              <a:tabLst/>
              <a:defRPr/>
            </a:pPr>
            <a:endParaRPr lang="en-GB" sz="1800">
              <a:effectLst/>
              <a:latin typeface="Open Sans" panose="020B0606030504020204" pitchFamily="34" charset="0"/>
              <a:ea typeface="Open Sans" panose="020B0606030504020204" pitchFamily="34" charset="0"/>
            </a:endParaRPr>
          </a:p>
          <a:p>
            <a:pPr marL="0" marR="0" lvl="0" indent="0" algn="l" defTabSz="1371600" rtl="0" eaLnBrk="1" fontAlgn="auto" latinLnBrk="0" hangingPunct="1">
              <a:lnSpc>
                <a:spcPct val="100000"/>
              </a:lnSpc>
              <a:spcBef>
                <a:spcPts val="0"/>
              </a:spcBef>
              <a:spcAft>
                <a:spcPts val="0"/>
              </a:spcAft>
              <a:buClrTx/>
              <a:buSzPts val="1400"/>
              <a:buFontTx/>
              <a:buNone/>
              <a:tabLst/>
              <a:defRPr/>
            </a:pPr>
            <a:r>
              <a:rPr lang="en-GB" sz="1800">
                <a:solidFill>
                  <a:srgbClr val="000000"/>
                </a:solidFill>
                <a:effectLst/>
                <a:latin typeface="Open Sans" panose="020B0606030504020204" pitchFamily="34" charset="0"/>
                <a:ea typeface="Open Sans" panose="020B0606030504020204" pitchFamily="34" charset="0"/>
              </a:rPr>
              <a:t>Only collect data that is useful and actionable, to avoid causing survey fatigue of community members, as well as waste time and energy on information that might be interesting but does not serve a specific purpose.</a:t>
            </a:r>
            <a:endParaRPr lang="en-GB" sz="1800">
              <a:effectLst/>
              <a:latin typeface="Open Sans" panose="020B0606030504020204" pitchFamily="34" charset="0"/>
              <a:ea typeface="Open Sans" panose="020B0606030504020204" pitchFamily="34" charset="0"/>
            </a:endParaRPr>
          </a:p>
          <a:p>
            <a:pPr marL="0" marR="0" lvl="0" indent="0" algn="l" defTabSz="1371600" rtl="0" eaLnBrk="1" fontAlgn="auto" latinLnBrk="0" hangingPunct="1">
              <a:lnSpc>
                <a:spcPct val="100000"/>
              </a:lnSpc>
              <a:spcBef>
                <a:spcPts val="0"/>
              </a:spcBef>
              <a:spcAft>
                <a:spcPts val="0"/>
              </a:spcAft>
              <a:buClrTx/>
              <a:buSzPts val="1400"/>
              <a:buFontTx/>
              <a:buNone/>
              <a:tabLst/>
              <a:defRPr/>
            </a:pPr>
            <a:endParaRPr lang="en-GB" sz="1800">
              <a:effectLst/>
              <a:latin typeface="Open Sans" panose="020B0606030504020204" pitchFamily="34" charset="0"/>
              <a:ea typeface="Open Sans" panose="020B0606030504020204" pitchFamily="34" charset="0"/>
            </a:endParaRPr>
          </a:p>
          <a:p>
            <a:pPr>
              <a:lnSpc>
                <a:spcPct val="107000"/>
              </a:lnSpc>
              <a:spcAft>
                <a:spcPts val="800"/>
              </a:spcAft>
            </a:pPr>
            <a:r>
              <a:rPr lang="en-GB" sz="1800">
                <a:effectLst/>
                <a:latin typeface="Open Sans" panose="020B0606030504020204" pitchFamily="34" charset="0"/>
                <a:ea typeface="Open Sans" panose="020B0606030504020204" pitchFamily="34" charset="0"/>
              </a:rPr>
              <a:t>Questions can relate to areas including:</a:t>
            </a:r>
          </a:p>
          <a:p>
            <a:pPr marL="342900" lvl="0" indent="-342900">
              <a:lnSpc>
                <a:spcPct val="107000"/>
              </a:lnSpc>
              <a:spcAft>
                <a:spcPts val="800"/>
              </a:spcAft>
              <a:buFont typeface="Arial" panose="020B0604020202020204" pitchFamily="34" charset="0"/>
              <a:buChar char="●"/>
            </a:pPr>
            <a:r>
              <a:rPr lang="en-GB" sz="1800" b="1">
                <a:solidFill>
                  <a:srgbClr val="000000"/>
                </a:solidFill>
                <a:effectLst/>
                <a:latin typeface="Noto Sans Symbols"/>
                <a:ea typeface="Noto Sans Symbols"/>
                <a:cs typeface="Noto Sans Symbols"/>
              </a:rPr>
              <a:t>The quality and relevance of services</a:t>
            </a:r>
            <a:endParaRPr lang="en-GB" sz="1800">
              <a:effectLst/>
              <a:latin typeface="Noto Sans Symbols"/>
              <a:ea typeface="Noto Sans Symbols"/>
              <a:cs typeface="Noto Sans Symbols"/>
            </a:endParaRPr>
          </a:p>
          <a:p>
            <a:pPr marL="342900" lvl="0" indent="-342900">
              <a:lnSpc>
                <a:spcPct val="107000"/>
              </a:lnSpc>
              <a:spcAft>
                <a:spcPts val="800"/>
              </a:spcAft>
              <a:buFont typeface="Arial" panose="020B0604020202020204" pitchFamily="34" charset="0"/>
              <a:buChar char="●"/>
            </a:pPr>
            <a:r>
              <a:rPr lang="en-GB" sz="1800" b="1">
                <a:solidFill>
                  <a:srgbClr val="000000"/>
                </a:solidFill>
                <a:effectLst/>
                <a:latin typeface="Noto Sans Symbols"/>
                <a:ea typeface="Noto Sans Symbols"/>
                <a:cs typeface="Noto Sans Symbols"/>
              </a:rPr>
              <a:t>The quality of relationships between your organisation and the people you are aiming to serve</a:t>
            </a:r>
            <a:endParaRPr lang="en-GB" sz="1800">
              <a:effectLst/>
              <a:latin typeface="Noto Sans Symbols"/>
              <a:ea typeface="Noto Sans Symbols"/>
              <a:cs typeface="Noto Sans Symbols"/>
            </a:endParaRPr>
          </a:p>
          <a:p>
            <a:pPr marL="342900" lvl="0" indent="-342900">
              <a:lnSpc>
                <a:spcPct val="107000"/>
              </a:lnSpc>
              <a:spcAft>
                <a:spcPts val="800"/>
              </a:spcAft>
              <a:buFont typeface="Arial" panose="020B0604020202020204" pitchFamily="34" charset="0"/>
              <a:buChar char="●"/>
            </a:pPr>
            <a:r>
              <a:rPr lang="en-GB" sz="1800" b="1">
                <a:solidFill>
                  <a:srgbClr val="000000"/>
                </a:solidFill>
                <a:effectLst/>
                <a:latin typeface="Noto Sans Symbols"/>
                <a:ea typeface="Noto Sans Symbols"/>
                <a:cs typeface="Noto Sans Symbols"/>
              </a:rPr>
              <a:t>People’s sense of safety and security</a:t>
            </a:r>
            <a:endParaRPr lang="en-GB" sz="1800">
              <a:effectLst/>
              <a:latin typeface="Noto Sans Symbols"/>
              <a:ea typeface="Noto Sans Symbols"/>
              <a:cs typeface="Noto Sans Symbols"/>
            </a:endParaRPr>
          </a:p>
          <a:p>
            <a:pPr marL="342900" lvl="0" indent="-342900">
              <a:lnSpc>
                <a:spcPct val="107000"/>
              </a:lnSpc>
              <a:spcAft>
                <a:spcPts val="800"/>
              </a:spcAft>
              <a:buFont typeface="Arial" panose="020B0604020202020204" pitchFamily="34" charset="0"/>
              <a:buChar char="●"/>
            </a:pPr>
            <a:r>
              <a:rPr lang="en-GB" sz="1800" b="1">
                <a:solidFill>
                  <a:srgbClr val="000000"/>
                </a:solidFill>
                <a:effectLst/>
                <a:latin typeface="Noto Sans Symbols"/>
                <a:ea typeface="Noto Sans Symbols"/>
                <a:cs typeface="Noto Sans Symbols"/>
              </a:rPr>
              <a:t>People’s sense of being heard, and able to participate in programmes and operations</a:t>
            </a:r>
            <a:endParaRPr lang="en-GB" sz="1800">
              <a:effectLst/>
              <a:latin typeface="Noto Sans Symbols"/>
              <a:ea typeface="Noto Sans Symbols"/>
              <a:cs typeface="Noto Sans Symbols"/>
            </a:endParaRPr>
          </a:p>
          <a:p>
            <a:pPr>
              <a:lnSpc>
                <a:spcPct val="107000"/>
              </a:lnSpc>
              <a:spcAft>
                <a:spcPts val="800"/>
              </a:spcAft>
            </a:pPr>
            <a:endParaRPr lang="en-GB" sz="1800">
              <a:effectLst/>
              <a:latin typeface="Open Sans" panose="020B0606030504020204" pitchFamily="34" charset="0"/>
              <a:ea typeface="Open Sans" panose="020B0606030504020204" pitchFamily="34" charset="0"/>
            </a:endParaRPr>
          </a:p>
          <a:p>
            <a:pPr>
              <a:lnSpc>
                <a:spcPct val="107000"/>
              </a:lnSpc>
              <a:spcAft>
                <a:spcPts val="800"/>
              </a:spcAft>
            </a:pPr>
            <a:r>
              <a:rPr lang="en-GB" sz="1800">
                <a:effectLst/>
                <a:latin typeface="Open Sans" panose="020B0606030504020204" pitchFamily="34" charset="0"/>
                <a:ea typeface="Open Sans" panose="020B0606030504020204" pitchFamily="34" charset="0"/>
              </a:rPr>
              <a:t>To be able to handle large amounts of feedback, analyse the data quickly, and compare differences between demographic groups, perception surveys usually mainly consist of Likert Scale questions. This means that questions are asked to be answered on a scale. To the extent possible, these closed questions should be combined with open follow-up questions to provide the opportunity to share explanations for responding positively or negatively. </a:t>
            </a:r>
          </a:p>
          <a:p>
            <a:pPr marL="0" marR="0" lvl="0" indent="0" algn="l" defTabSz="1371600" rtl="0" eaLnBrk="1" fontAlgn="auto" latinLnBrk="0" hangingPunct="1">
              <a:lnSpc>
                <a:spcPct val="100000"/>
              </a:lnSpc>
              <a:spcBef>
                <a:spcPts val="0"/>
              </a:spcBef>
              <a:spcAft>
                <a:spcPts val="0"/>
              </a:spcAft>
              <a:buClrTx/>
              <a:buSzPts val="1400"/>
              <a:buFontTx/>
              <a:buNone/>
              <a:tabLst/>
              <a:defRPr/>
            </a:pPr>
            <a:endParaRPr lang="en-GB" sz="1800">
              <a:effectLst/>
              <a:latin typeface="Open Sans" panose="020B0606030504020204" pitchFamily="34" charset="0"/>
              <a:ea typeface="Open Sans" panose="020B0606030504020204" pitchFamily="34" charset="0"/>
            </a:endParaRPr>
          </a:p>
          <a:p>
            <a:pPr marL="0" marR="0" lvl="0" indent="0" algn="l" defTabSz="1371600" rtl="0" eaLnBrk="1" fontAlgn="auto" latinLnBrk="0" hangingPunct="1">
              <a:lnSpc>
                <a:spcPct val="100000"/>
              </a:lnSpc>
              <a:spcBef>
                <a:spcPts val="0"/>
              </a:spcBef>
              <a:spcAft>
                <a:spcPts val="0"/>
              </a:spcAft>
              <a:buClrTx/>
              <a:buSzPts val="1400"/>
              <a:buFontTx/>
              <a:buNone/>
              <a:tabLst/>
              <a:defRPr/>
            </a:pPr>
            <a:endParaRPr lang="en-GB" sz="1800">
              <a:effectLst/>
              <a:latin typeface="Open Sans" panose="020B0606030504020204" pitchFamily="34" charset="0"/>
              <a:ea typeface="Open Sans" panose="020B0606030504020204" pitchFamily="34" charset="0"/>
            </a:endParaRPr>
          </a:p>
          <a:p>
            <a:pPr marL="0" marR="0" lvl="0" indent="0" algn="l" defTabSz="1371600" rtl="0" eaLnBrk="1" fontAlgn="auto" latinLnBrk="0" hangingPunct="1">
              <a:lnSpc>
                <a:spcPct val="100000"/>
              </a:lnSpc>
              <a:spcBef>
                <a:spcPts val="0"/>
              </a:spcBef>
              <a:spcAft>
                <a:spcPts val="0"/>
              </a:spcAft>
              <a:buClrTx/>
              <a:buSzPts val="1400"/>
              <a:buFontTx/>
              <a:buNone/>
              <a:tabLst/>
              <a:defRPr/>
            </a:pPr>
            <a:endParaRPr lang="en-GB" sz="1800" b="1">
              <a:effectLst/>
              <a:latin typeface="Open Sans" panose="020B0606030504020204" pitchFamily="34" charset="0"/>
              <a:ea typeface="Open Sans" panose="020B0606030504020204" pitchFamily="34" charset="0"/>
            </a:endParaRPr>
          </a:p>
          <a:p>
            <a:pPr marL="0" marR="0" lvl="0" indent="0" algn="l" defTabSz="1371600" rtl="0" eaLnBrk="1" fontAlgn="auto" latinLnBrk="0" hangingPunct="1">
              <a:lnSpc>
                <a:spcPct val="100000"/>
              </a:lnSpc>
              <a:spcBef>
                <a:spcPts val="0"/>
              </a:spcBef>
              <a:spcAft>
                <a:spcPts val="0"/>
              </a:spcAft>
              <a:buClrTx/>
              <a:buSzPts val="1400"/>
              <a:buFontTx/>
              <a:buNone/>
              <a:tabLst/>
              <a:defRPr/>
            </a:pPr>
            <a:endParaRPr b="1"/>
          </a:p>
          <a:p>
            <a:pPr marL="0" lvl="0" indent="0" algn="l" rtl="0">
              <a:lnSpc>
                <a:spcPct val="100000"/>
              </a:lnSpc>
              <a:spcBef>
                <a:spcPts val="542"/>
              </a:spcBef>
              <a:spcAft>
                <a:spcPts val="0"/>
              </a:spcAft>
              <a:buSzPts val="1400"/>
              <a:buNone/>
            </a:pPr>
            <a:endParaRPr/>
          </a:p>
          <a:p>
            <a:pPr marL="342900" lvl="0" indent="-215900" algn="l" rtl="0">
              <a:lnSpc>
                <a:spcPct val="100000"/>
              </a:lnSpc>
              <a:spcBef>
                <a:spcPts val="2400"/>
              </a:spcBef>
              <a:spcAft>
                <a:spcPts val="0"/>
              </a:spcAft>
              <a:buClr>
                <a:schemeClr val="dk1"/>
              </a:buClr>
              <a:buSzPts val="2000"/>
              <a:buFont typeface="Arial"/>
              <a:buNone/>
            </a:pPr>
            <a:endParaRPr sz="2000" b="1">
              <a:latin typeface="Open Sans"/>
              <a:ea typeface="Open Sans"/>
              <a:cs typeface="Open Sans"/>
              <a:sym typeface="Open Sans"/>
            </a:endParaRPr>
          </a:p>
          <a:p>
            <a:pPr marL="0" lvl="0" indent="0" algn="l" rtl="0">
              <a:lnSpc>
                <a:spcPct val="100000"/>
              </a:lnSpc>
              <a:spcBef>
                <a:spcPts val="2342"/>
              </a:spcBef>
              <a:spcAft>
                <a:spcPts val="0"/>
              </a:spcAft>
              <a:buSzPts val="1400"/>
              <a:buNone/>
            </a:pPr>
            <a:endParaRPr/>
          </a:p>
        </p:txBody>
      </p:sp>
      <p:sp>
        <p:nvSpPr>
          <p:cNvPr id="342" name="Google Shape;3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0963083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542"/>
              </a:spcBef>
              <a:spcAft>
                <a:spcPts val="0"/>
              </a:spcAft>
              <a:buNone/>
            </a:pPr>
            <a:endParaRPr/>
          </a:p>
        </p:txBody>
      </p:sp>
      <p:sp>
        <p:nvSpPr>
          <p:cNvPr id="503" name="Google Shape;503;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b="1"/>
              <a:t>FACILITATOR NOTES</a:t>
            </a:r>
            <a:endParaRPr b="1"/>
          </a:p>
          <a:p>
            <a:pPr marL="0" lvl="0" indent="0" algn="l" rtl="0">
              <a:lnSpc>
                <a:spcPct val="100000"/>
              </a:lnSpc>
              <a:spcBef>
                <a:spcPts val="542"/>
              </a:spcBef>
              <a:spcAft>
                <a:spcPts val="0"/>
              </a:spcAft>
              <a:buSzPts val="1400"/>
              <a:buNone/>
            </a:pPr>
            <a:endParaRPr/>
          </a:p>
          <a:p>
            <a:pPr marL="285750" lvl="0" indent="-285750" algn="l" rtl="0">
              <a:lnSpc>
                <a:spcPct val="100000"/>
              </a:lnSpc>
              <a:spcBef>
                <a:spcPts val="540"/>
              </a:spcBef>
              <a:spcAft>
                <a:spcPts val="0"/>
              </a:spcAft>
              <a:buSzPts val="1400"/>
              <a:buFont typeface="Arial" panose="020B0604020202020204" pitchFamily="34" charset="0"/>
              <a:buChar char="•"/>
            </a:pPr>
            <a:r>
              <a:rPr lang="en-US"/>
              <a:t>The role of the data collectors is an extremely important one. They are the link between the National Society/your organisation and the community. </a:t>
            </a:r>
          </a:p>
          <a:p>
            <a:pPr marL="0" lvl="0" indent="0" algn="l" rtl="0">
              <a:lnSpc>
                <a:spcPct val="100000"/>
              </a:lnSpc>
              <a:spcBef>
                <a:spcPts val="540"/>
              </a:spcBef>
              <a:spcAft>
                <a:spcPts val="0"/>
              </a:spcAft>
              <a:buSzPts val="1400"/>
              <a:buNone/>
            </a:pPr>
            <a:endParaRPr sz="2000">
              <a:latin typeface="Open Sans"/>
              <a:ea typeface="Open Sans"/>
              <a:cs typeface="Open Sans"/>
              <a:sym typeface="Open Sans"/>
            </a:endParaRPr>
          </a:p>
          <a:p>
            <a:pPr marL="342900" lvl="0" indent="-342900" algn="l" rtl="0">
              <a:lnSpc>
                <a:spcPct val="100000"/>
              </a:lnSpc>
              <a:spcBef>
                <a:spcPts val="2400"/>
              </a:spcBef>
              <a:spcAft>
                <a:spcPts val="0"/>
              </a:spcAft>
              <a:buClr>
                <a:schemeClr val="dk1"/>
              </a:buClr>
              <a:buSzPts val="2000"/>
              <a:buFont typeface="Arial"/>
              <a:buChar char="•"/>
            </a:pPr>
            <a:r>
              <a:rPr lang="en-US" sz="2000" b="1">
                <a:latin typeface="Open Sans"/>
                <a:ea typeface="Open Sans"/>
                <a:cs typeface="Open Sans"/>
                <a:sym typeface="Open Sans"/>
              </a:rPr>
              <a:t>Listen carefully and without judgement and ensure communities do share feedback</a:t>
            </a:r>
            <a:endParaRPr/>
          </a:p>
          <a:p>
            <a:pPr marL="0" lvl="0" indent="0" algn="l" rtl="0">
              <a:lnSpc>
                <a:spcPct val="100000"/>
              </a:lnSpc>
              <a:spcBef>
                <a:spcPts val="2400"/>
              </a:spcBef>
              <a:spcAft>
                <a:spcPts val="0"/>
              </a:spcAft>
              <a:buClr>
                <a:schemeClr val="dk1"/>
              </a:buClr>
              <a:buSzPts val="2000"/>
              <a:buFont typeface="Arial"/>
              <a:buNone/>
            </a:pPr>
            <a:r>
              <a:rPr lang="en-US" sz="2000" b="0">
                <a:latin typeface="Open Sans"/>
                <a:ea typeface="Open Sans"/>
                <a:cs typeface="Open Sans"/>
                <a:sym typeface="Open Sans"/>
              </a:rPr>
              <a:t>You as the data collector are not expected to fix the communities problems. The feedback mechanism helps you to relay the information to those who can act. This will make it easier for you to advocate for the communities’ needs</a:t>
            </a:r>
            <a:endParaRPr/>
          </a:p>
          <a:p>
            <a:pPr marL="342900" lvl="0" indent="-215900" algn="l" rtl="0">
              <a:lnSpc>
                <a:spcPct val="100000"/>
              </a:lnSpc>
              <a:spcBef>
                <a:spcPts val="2400"/>
              </a:spcBef>
              <a:spcAft>
                <a:spcPts val="0"/>
              </a:spcAft>
              <a:buClr>
                <a:schemeClr val="dk1"/>
              </a:buClr>
              <a:buSzPts val="2000"/>
              <a:buFont typeface="Arial"/>
              <a:buNone/>
            </a:pPr>
            <a:endParaRPr sz="2000" b="0">
              <a:latin typeface="Open Sans"/>
              <a:ea typeface="Open Sans"/>
              <a:cs typeface="Open Sans"/>
              <a:sym typeface="Open Sans"/>
            </a:endParaRPr>
          </a:p>
          <a:p>
            <a:pPr marL="342900" lvl="0" indent="-342900" algn="l" rtl="0">
              <a:lnSpc>
                <a:spcPct val="100000"/>
              </a:lnSpc>
              <a:spcBef>
                <a:spcPts val="2400"/>
              </a:spcBef>
              <a:spcAft>
                <a:spcPts val="0"/>
              </a:spcAft>
              <a:buClr>
                <a:schemeClr val="dk1"/>
              </a:buClr>
              <a:buSzPts val="2000"/>
              <a:buFont typeface="Arial"/>
              <a:buChar char="•"/>
            </a:pPr>
            <a:r>
              <a:rPr lang="en-US" sz="2000" b="0">
                <a:latin typeface="Open Sans"/>
                <a:ea typeface="Open Sans"/>
                <a:cs typeface="Open Sans"/>
                <a:sym typeface="Open Sans"/>
              </a:rPr>
              <a:t>Answer questions when feasible</a:t>
            </a:r>
            <a:endParaRPr b="0"/>
          </a:p>
          <a:p>
            <a:pPr marL="0" lvl="0" indent="0" algn="l" rtl="0">
              <a:lnSpc>
                <a:spcPct val="100000"/>
              </a:lnSpc>
              <a:spcBef>
                <a:spcPts val="2400"/>
              </a:spcBef>
              <a:spcAft>
                <a:spcPts val="0"/>
              </a:spcAft>
              <a:buClr>
                <a:schemeClr val="dk1"/>
              </a:buClr>
              <a:buSzPts val="2000"/>
              <a:buFont typeface="Arial"/>
              <a:buNone/>
            </a:pPr>
            <a:endParaRPr sz="2000" b="0">
              <a:latin typeface="Open Sans"/>
              <a:ea typeface="Open Sans"/>
              <a:cs typeface="Open Sans"/>
              <a:sym typeface="Open Sans"/>
            </a:endParaRPr>
          </a:p>
          <a:p>
            <a:pPr marL="342900" lvl="0" indent="-342900" algn="l" rtl="0">
              <a:lnSpc>
                <a:spcPct val="100000"/>
              </a:lnSpc>
              <a:spcBef>
                <a:spcPts val="2400"/>
              </a:spcBef>
              <a:spcAft>
                <a:spcPts val="0"/>
              </a:spcAft>
              <a:buClr>
                <a:schemeClr val="dk1"/>
              </a:buClr>
              <a:buSzPts val="2000"/>
              <a:buFont typeface="Arial"/>
              <a:buChar char="•"/>
            </a:pPr>
            <a:r>
              <a:rPr lang="en-GB" sz="2000" b="0">
                <a:latin typeface="Open Sans"/>
                <a:ea typeface="Open Sans"/>
                <a:cs typeface="Open Sans"/>
                <a:sym typeface="Open Sans"/>
              </a:rPr>
              <a:t>Record information accurately </a:t>
            </a:r>
            <a:endParaRPr b="0"/>
          </a:p>
          <a:p>
            <a:pPr marL="0" lvl="0" indent="0" algn="l" rtl="0">
              <a:lnSpc>
                <a:spcPct val="100000"/>
              </a:lnSpc>
              <a:spcBef>
                <a:spcPts val="2400"/>
              </a:spcBef>
              <a:spcAft>
                <a:spcPts val="0"/>
              </a:spcAft>
              <a:buClr>
                <a:schemeClr val="dk1"/>
              </a:buClr>
              <a:buSzPts val="2000"/>
              <a:buFont typeface="Arial"/>
              <a:buNone/>
            </a:pPr>
            <a:endParaRPr sz="2000" b="0">
              <a:latin typeface="Open Sans"/>
              <a:ea typeface="Open Sans"/>
              <a:cs typeface="Open Sans"/>
              <a:sym typeface="Open Sans"/>
            </a:endParaRPr>
          </a:p>
          <a:p>
            <a:pPr marL="342900" lvl="0" indent="-342900" algn="l" rtl="0">
              <a:lnSpc>
                <a:spcPct val="100000"/>
              </a:lnSpc>
              <a:spcBef>
                <a:spcPts val="2400"/>
              </a:spcBef>
              <a:spcAft>
                <a:spcPts val="0"/>
              </a:spcAft>
              <a:buClr>
                <a:schemeClr val="dk1"/>
              </a:buClr>
              <a:buSzPts val="2000"/>
              <a:buFont typeface="Arial"/>
              <a:buChar char="•"/>
            </a:pPr>
            <a:r>
              <a:rPr lang="en-US" sz="2000" b="0">
                <a:latin typeface="Open Sans"/>
                <a:ea typeface="Open Sans"/>
                <a:cs typeface="Open Sans"/>
                <a:sym typeface="Open Sans"/>
              </a:rPr>
              <a:t>Share insights and analysis on how to address the feedback base d on their knowledge and experience in the community </a:t>
            </a:r>
            <a:endParaRPr b="0"/>
          </a:p>
          <a:p>
            <a:pPr marL="342900" lvl="0" indent="-215900" algn="l" rtl="0">
              <a:lnSpc>
                <a:spcPct val="100000"/>
              </a:lnSpc>
              <a:spcBef>
                <a:spcPts val="2400"/>
              </a:spcBef>
              <a:spcAft>
                <a:spcPts val="0"/>
              </a:spcAft>
              <a:buClr>
                <a:schemeClr val="dk1"/>
              </a:buClr>
              <a:buSzPts val="2000"/>
              <a:buFont typeface="Arial"/>
              <a:buNone/>
            </a:pPr>
            <a:endParaRPr sz="2000" b="0">
              <a:latin typeface="Open Sans"/>
              <a:ea typeface="Open Sans"/>
              <a:cs typeface="Open Sans"/>
              <a:sym typeface="Open Sans"/>
            </a:endParaRPr>
          </a:p>
          <a:p>
            <a:pPr marL="342900" marR="0" lvl="0" indent="-342900" algn="l" rtl="0">
              <a:lnSpc>
                <a:spcPct val="100000"/>
              </a:lnSpc>
              <a:spcBef>
                <a:spcPts val="2400"/>
              </a:spcBef>
              <a:spcAft>
                <a:spcPts val="0"/>
              </a:spcAft>
              <a:buClr>
                <a:schemeClr val="dk1"/>
              </a:buClr>
              <a:buSzPts val="2000"/>
              <a:buFont typeface="Arial"/>
              <a:buChar char="•"/>
            </a:pPr>
            <a:r>
              <a:rPr lang="en-US" sz="2000" b="0">
                <a:latin typeface="Open Sans"/>
                <a:ea typeface="Open Sans"/>
                <a:cs typeface="Open Sans"/>
                <a:sym typeface="Open Sans"/>
              </a:rPr>
              <a:t>Close the feedback loop</a:t>
            </a:r>
          </a:p>
          <a:p>
            <a:pPr marL="342900" marR="0" lvl="0" indent="-342900" algn="l" rtl="0">
              <a:lnSpc>
                <a:spcPct val="100000"/>
              </a:lnSpc>
              <a:spcBef>
                <a:spcPts val="2400"/>
              </a:spcBef>
              <a:spcAft>
                <a:spcPts val="0"/>
              </a:spcAft>
              <a:buClr>
                <a:schemeClr val="dk1"/>
              </a:buClr>
              <a:buSzPts val="2000"/>
              <a:buFont typeface="Arial"/>
              <a:buChar char="•"/>
            </a:pPr>
            <a:endParaRPr lang="en-US" sz="2000" b="0">
              <a:latin typeface="Open Sans"/>
              <a:ea typeface="Open Sans"/>
              <a:cs typeface="Open Sans"/>
              <a:sym typeface="Open Sans"/>
            </a:endParaRPr>
          </a:p>
          <a:p>
            <a:pPr marL="342900" marR="0" lvl="0" indent="-342900" algn="l" rtl="0">
              <a:lnSpc>
                <a:spcPct val="100000"/>
              </a:lnSpc>
              <a:spcBef>
                <a:spcPts val="2400"/>
              </a:spcBef>
              <a:spcAft>
                <a:spcPts val="0"/>
              </a:spcAft>
              <a:buClr>
                <a:schemeClr val="dk1"/>
              </a:buClr>
              <a:buSzPts val="2000"/>
              <a:buFont typeface="Arial"/>
              <a:buChar char="•"/>
            </a:pPr>
            <a:r>
              <a:rPr lang="en-US" sz="2000" b="0">
                <a:latin typeface="Open Sans"/>
                <a:ea typeface="Open Sans"/>
                <a:cs typeface="Open Sans"/>
                <a:sym typeface="Open Sans"/>
              </a:rPr>
              <a:t>Data collectors should be properly trained on their role and provided with support – to address challenges they experience including how sensitive feedback may have affected them i.e., PSS</a:t>
            </a:r>
            <a:endParaRPr b="0"/>
          </a:p>
          <a:p>
            <a:pPr marL="342900" lvl="0" indent="-215900" algn="l" rtl="0">
              <a:lnSpc>
                <a:spcPct val="100000"/>
              </a:lnSpc>
              <a:spcBef>
                <a:spcPts val="2400"/>
              </a:spcBef>
              <a:spcAft>
                <a:spcPts val="0"/>
              </a:spcAft>
              <a:buClr>
                <a:schemeClr val="dk1"/>
              </a:buClr>
              <a:buSzPts val="2000"/>
              <a:buFont typeface="Arial"/>
              <a:buNone/>
            </a:pPr>
            <a:endParaRPr sz="2000" b="1">
              <a:latin typeface="Open Sans"/>
              <a:ea typeface="Open Sans"/>
              <a:cs typeface="Open Sans"/>
              <a:sym typeface="Open Sans"/>
            </a:endParaRPr>
          </a:p>
          <a:p>
            <a:pPr marL="0" lvl="0" indent="0" algn="l" rtl="0">
              <a:lnSpc>
                <a:spcPct val="100000"/>
              </a:lnSpc>
              <a:spcBef>
                <a:spcPts val="2342"/>
              </a:spcBef>
              <a:spcAft>
                <a:spcPts val="0"/>
              </a:spcAft>
              <a:buSzPts val="1400"/>
              <a:buNone/>
            </a:pPr>
            <a:endParaRPr/>
          </a:p>
        </p:txBody>
      </p:sp>
      <p:sp>
        <p:nvSpPr>
          <p:cNvPr id="342" name="Google Shape;3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542"/>
              </a:spcBef>
              <a:spcAft>
                <a:spcPts val="0"/>
              </a:spcAft>
              <a:buNone/>
            </a:pPr>
            <a:r>
              <a:rPr lang="en-US" b="1"/>
              <a:t>FACILITATOR NOTES</a:t>
            </a:r>
          </a:p>
          <a:p>
            <a:pPr marL="0" lvl="0" indent="0" algn="l" rtl="0">
              <a:spcBef>
                <a:spcPts val="542"/>
              </a:spcBef>
              <a:spcAft>
                <a:spcPts val="0"/>
              </a:spcAft>
              <a:buNone/>
            </a:pPr>
            <a:endParaRPr lang="en-US"/>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US" sz="2000" kern="1200">
                <a:solidFill>
                  <a:schemeClr val="tx1"/>
                </a:solidFill>
                <a:effectLst/>
                <a:latin typeface="+mn-lt"/>
                <a:ea typeface="+mn-ea"/>
                <a:cs typeface="+mn-cs"/>
              </a:rPr>
              <a:t>Feedback collected from the community should be compiled in a logbook of some sort so it can be tracked and analysed – this helps to make sure issues raised are not forgotten. </a:t>
            </a:r>
            <a:r>
              <a:rPr lang="en-US" sz="2000" u="none" kern="1200">
                <a:solidFill>
                  <a:schemeClr val="tx1"/>
                </a:solidFill>
                <a:effectLst/>
                <a:latin typeface="+mn-lt"/>
                <a:ea typeface="+mn-ea"/>
                <a:cs typeface="+mn-cs"/>
              </a:rPr>
              <a:t>This can be done by adding all feedback </a:t>
            </a:r>
            <a:r>
              <a:rPr lang="en-GB" sz="2000" kern="1200">
                <a:solidFill>
                  <a:schemeClr val="tx1"/>
                </a:solidFill>
                <a:effectLst/>
                <a:latin typeface="+mn-lt"/>
                <a:ea typeface="+mn-ea"/>
                <a:cs typeface="+mn-cs"/>
              </a:rPr>
              <a:t>into an excel database, entering everything into an online database or also consolidating it in a paper logbook</a:t>
            </a:r>
          </a:p>
          <a:p>
            <a:pPr marL="342900" indent="-342900">
              <a:buFont typeface="Arial" panose="020B0604020202020204" pitchFamily="34" charset="0"/>
              <a:buChar char="•"/>
            </a:pPr>
            <a:r>
              <a:rPr lang="en-US" sz="2000" kern="1200">
                <a:solidFill>
                  <a:schemeClr val="tx1"/>
                </a:solidFill>
                <a:effectLst/>
                <a:latin typeface="+mn-lt"/>
                <a:ea typeface="+mn-ea"/>
                <a:cs typeface="+mn-cs"/>
              </a:rPr>
              <a:t>Look for common feedback issues that are raised many times or issues that are raised most commonly by different groups i.e., issues that are often raised by women. This highlights bigger issues that need to be dealt with</a:t>
            </a:r>
          </a:p>
          <a:p>
            <a:pPr marL="342900" indent="-342900">
              <a:buFont typeface="Arial" panose="020B0604020202020204" pitchFamily="34" charset="0"/>
              <a:buChar char="•"/>
            </a:pPr>
            <a:r>
              <a:rPr lang="en-US" sz="2000" kern="1200">
                <a:solidFill>
                  <a:schemeClr val="tx1"/>
                </a:solidFill>
                <a:effectLst/>
                <a:latin typeface="+mn-lt"/>
                <a:ea typeface="+mn-ea"/>
                <a:cs typeface="+mn-cs"/>
              </a:rPr>
              <a:t>Identify any critical or urgent issues that might need dealt with my quickly, or sensitive issues that should be kept confidential and referred to management or HR. For example, feedback indicating that there is new outbreak of disease would need referred quickly to health colleagues. Sensitive feedback about corruption or sexual exploitation would need referred to the right focal point such as HR or protection, gender and inclusion experts and kept confidential </a:t>
            </a:r>
          </a:p>
          <a:p>
            <a:pPr marL="342900" indent="-342900">
              <a:buFont typeface="Arial" panose="020B0604020202020204" pitchFamily="34" charset="0"/>
              <a:buChar char="•"/>
            </a:pPr>
            <a:r>
              <a:rPr lang="en-US" sz="2000" kern="1200">
                <a:solidFill>
                  <a:schemeClr val="tx1"/>
                </a:solidFill>
                <a:effectLst/>
                <a:latin typeface="+mn-lt"/>
                <a:ea typeface="+mn-ea"/>
                <a:cs typeface="+mn-cs"/>
              </a:rPr>
              <a:t>Share and discuss issues raised through community feedback in team meetings, internally and potentially with other stakeholders if the feedback affects them too. Making community feedback a standing agenda point can help to make sure it is not forgotten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solidFill>
                  <a:srgbClr val="000000"/>
                </a:solidFill>
                <a:effectLst/>
                <a:latin typeface="Noto Sans Symbols"/>
                <a:ea typeface="Noto Sans Symbols"/>
                <a:cs typeface="Noto Sans Symbols"/>
              </a:rPr>
              <a:t>Discussing feedback with community members</a:t>
            </a:r>
            <a:r>
              <a:rPr lang="en-GB" sz="2000">
                <a:solidFill>
                  <a:srgbClr val="000000"/>
                </a:solidFill>
                <a:effectLst/>
                <a:latin typeface="Noto Sans Symbols"/>
                <a:ea typeface="Noto Sans Symbols"/>
                <a:cs typeface="Noto Sans Symbols"/>
              </a:rPr>
              <a:t> is important as it does not only allow you to better understand certain issues but also to discuss what needs to be done about them. Rather than you making a decision independently, you should see if the community already has suggestions or solutions and see to what extent your support is needed to implement them. These kinds of discussions also are part of closing the loop.</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kern="1200">
                <a:solidFill>
                  <a:srgbClr val="000000"/>
                </a:solidFill>
                <a:effectLst/>
                <a:latin typeface="Noto Sans Symbols"/>
                <a:ea typeface="+mn-ea"/>
                <a:cs typeface="+mn-cs"/>
              </a:rPr>
              <a:t>You can also discuss feedback </a:t>
            </a:r>
            <a:r>
              <a:rPr lang="en-GB" sz="1400">
                <a:solidFill>
                  <a:srgbClr val="000000"/>
                </a:solidFill>
                <a:effectLst/>
                <a:latin typeface="Noto Sans Symbols"/>
                <a:ea typeface="Noto Sans Symbols"/>
                <a:cs typeface="Noto Sans Symbols"/>
              </a:rPr>
              <a:t>with other external organisations – especially issues that affect all agencies or issues that the National Society cannot act on, but other organisations can. This can include meetings with local authorities, other humanitarian organisations, media, and anyone else who can act on the feedback. </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rgbClr val="000000"/>
                </a:solidFill>
                <a:effectLst/>
                <a:latin typeface="Noto Sans Symbols"/>
                <a:ea typeface="Noto Sans Symbols"/>
                <a:cs typeface="Noto Sans Symbols"/>
              </a:rPr>
              <a:t>Always provide a response to the community by </a:t>
            </a:r>
            <a:r>
              <a:rPr lang="en-GB" sz="1400" kern="1200">
                <a:solidFill>
                  <a:schemeClr val="tx1"/>
                </a:solidFill>
                <a:effectLst/>
                <a:latin typeface="+mn-lt"/>
                <a:ea typeface="+mn-ea"/>
                <a:cs typeface="+mn-cs"/>
              </a:rPr>
              <a:t>explaining what happened to their feedback, what changes were made, including if no changes could be made.</a:t>
            </a:r>
            <a:r>
              <a:rPr lang="en-GB" sz="1400">
                <a:effectLst/>
                <a:latin typeface="Calibri" panose="020F0502020204030204" pitchFamily="34" charset="0"/>
                <a:ea typeface="Calibri" panose="020F0502020204030204" pitchFamily="34" charset="0"/>
              </a:rPr>
              <a:t> If community members do not receive a response to their feedback, they may assume it has been ignored, which could lead them to lose trust in the National Society and stop sharing feedback. Even </a:t>
            </a:r>
            <a:r>
              <a:rPr lang="en-GB" sz="1400" kern="1200">
                <a:solidFill>
                  <a:schemeClr val="tx1"/>
                </a:solidFill>
                <a:effectLst/>
                <a:latin typeface="+mn-lt"/>
                <a:ea typeface="+mn-ea"/>
                <a:cs typeface="+mn-cs"/>
              </a:rPr>
              <a:t>if feedback can’t be acted on, it’s important to tell people this and explain why nothing can be done or they’ll lose trust in the </a:t>
            </a:r>
            <a:r>
              <a:rPr lang="en-GB" sz="1400" kern="1200" err="1">
                <a:solidFill>
                  <a:schemeClr val="tx1"/>
                </a:solidFill>
                <a:effectLst/>
                <a:latin typeface="+mn-lt"/>
                <a:ea typeface="+mn-ea"/>
                <a:cs typeface="+mn-cs"/>
              </a:rPr>
              <a:t>respons</a:t>
            </a: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Update staff and volunteers on actions taken - so they can explain to the community what action has been taken.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US" sz="1400" kern="1200">
              <a:solidFill>
                <a:schemeClr val="tx1"/>
              </a:solidFill>
              <a:effectLst/>
              <a:latin typeface="+mn-lt"/>
              <a:ea typeface="+mn-ea"/>
              <a:cs typeface="+mn-cs"/>
            </a:endParaRPr>
          </a:p>
          <a:p>
            <a:pPr marL="342900" indent="-342900">
              <a:buFont typeface="Arial" panose="020B0604020202020204" pitchFamily="34" charset="0"/>
              <a:buChar char="•"/>
            </a:pPr>
            <a:endParaRPr lang="en-US" sz="2000" kern="1200">
              <a:solidFill>
                <a:schemeClr val="tx1"/>
              </a:solidFill>
              <a:effectLst/>
              <a:latin typeface="+mn-lt"/>
              <a:ea typeface="+mn-ea"/>
              <a:cs typeface="+mn-cs"/>
            </a:endParaRPr>
          </a:p>
          <a:p>
            <a:pPr marL="742950" marR="0" lvl="1"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a:latin typeface="Open Sans" panose="020B0606030504020204" pitchFamily="34" charset="0"/>
              <a:ea typeface="Open Sans" panose="020B0606030504020204" pitchFamily="34" charset="0"/>
              <a:cs typeface="Open Sans" panose="020B0606030504020204" pitchFamily="34" charset="0"/>
            </a:endParaRPr>
          </a:p>
          <a:p>
            <a:endParaRPr lang="en-US" sz="2000" kern="1200">
              <a:solidFill>
                <a:schemeClr val="tx1"/>
              </a:solidFill>
              <a:effectLst/>
              <a:latin typeface="+mn-lt"/>
              <a:ea typeface="+mn-ea"/>
              <a:cs typeface="+mn-cs"/>
            </a:endParaRPr>
          </a:p>
          <a:p>
            <a:pPr marL="0" lvl="0" indent="0" algn="l" rtl="0">
              <a:spcBef>
                <a:spcPts val="542"/>
              </a:spcBef>
              <a:spcAft>
                <a:spcPts val="0"/>
              </a:spcAft>
              <a:buNone/>
            </a:pPr>
            <a:endParaRPr lang="en-US"/>
          </a:p>
        </p:txBody>
      </p:sp>
      <p:sp>
        <p:nvSpPr>
          <p:cNvPr id="299" name="Google Shape;2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9071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542"/>
              </a:spcBef>
              <a:spcAft>
                <a:spcPts val="0"/>
              </a:spcAft>
              <a:buNone/>
            </a:pPr>
            <a:r>
              <a:rPr lang="en-US" b="1"/>
              <a:t>FACILITATOR NOTES</a:t>
            </a:r>
          </a:p>
          <a:p>
            <a:pPr marL="0" lvl="0" indent="0" algn="l" rtl="0">
              <a:spcBef>
                <a:spcPts val="542"/>
              </a:spcBef>
              <a:spcAft>
                <a:spcPts val="0"/>
              </a:spcAft>
              <a:buNone/>
            </a:pPr>
            <a:endParaRPr lang="en-US"/>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US" sz="2000" kern="1200">
                <a:solidFill>
                  <a:schemeClr val="tx1"/>
                </a:solidFill>
                <a:effectLst/>
                <a:latin typeface="+mn-lt"/>
                <a:ea typeface="+mn-ea"/>
                <a:cs typeface="+mn-cs"/>
              </a:rPr>
              <a:t>Feedback collected from the community should be compiled in a logbook of some sort so it can be tracked and analysed – this helps to make sure issues raised are not forgotten. </a:t>
            </a:r>
            <a:r>
              <a:rPr lang="en-US" sz="2000" u="none" kern="1200">
                <a:solidFill>
                  <a:schemeClr val="tx1"/>
                </a:solidFill>
                <a:effectLst/>
                <a:latin typeface="+mn-lt"/>
                <a:ea typeface="+mn-ea"/>
                <a:cs typeface="+mn-cs"/>
              </a:rPr>
              <a:t>This can be done by adding all feedback </a:t>
            </a:r>
            <a:r>
              <a:rPr lang="en-GB" sz="2000" kern="1200">
                <a:solidFill>
                  <a:schemeClr val="tx1"/>
                </a:solidFill>
                <a:effectLst/>
                <a:latin typeface="+mn-lt"/>
                <a:ea typeface="+mn-ea"/>
                <a:cs typeface="+mn-cs"/>
              </a:rPr>
              <a:t>into an excel database, entering everything into an online database or also consolidating it in a paper logbook</a:t>
            </a:r>
          </a:p>
          <a:p>
            <a:pPr marL="342900" indent="-342900">
              <a:buFont typeface="Arial" panose="020B0604020202020204" pitchFamily="34" charset="0"/>
              <a:buChar char="•"/>
            </a:pPr>
            <a:r>
              <a:rPr lang="en-US" sz="2000" kern="1200">
                <a:solidFill>
                  <a:schemeClr val="tx1"/>
                </a:solidFill>
                <a:effectLst/>
                <a:latin typeface="+mn-lt"/>
                <a:ea typeface="+mn-ea"/>
                <a:cs typeface="+mn-cs"/>
              </a:rPr>
              <a:t>Look for common feedback issues that are raised many times or issues that are raised most commonly by different groups i.e., issues that are often raised by women. This highlights bigger issues that need to be dealt with</a:t>
            </a:r>
          </a:p>
          <a:p>
            <a:pPr marL="342900" indent="-342900">
              <a:buFont typeface="Arial" panose="020B0604020202020204" pitchFamily="34" charset="0"/>
              <a:buChar char="•"/>
            </a:pPr>
            <a:r>
              <a:rPr lang="en-US" sz="2000" kern="1200">
                <a:solidFill>
                  <a:schemeClr val="tx1"/>
                </a:solidFill>
                <a:effectLst/>
                <a:latin typeface="+mn-lt"/>
                <a:ea typeface="+mn-ea"/>
                <a:cs typeface="+mn-cs"/>
              </a:rPr>
              <a:t>Identify any critical or urgent issues that might need dealt with my quickly, or sensitive issues that should be kept confidential and referred to management or HR. For example, feedback indicating that there is new outbreak of disease would need referred quickly to health colleagues. Sensitive feedback about corruption or sexual exploitation would need referred to the right focal point such as HR or protection, gender and inclusion experts and kept confidential </a:t>
            </a:r>
          </a:p>
          <a:p>
            <a:pPr marL="342900" indent="-342900">
              <a:buFont typeface="Arial" panose="020B0604020202020204" pitchFamily="34" charset="0"/>
              <a:buChar char="•"/>
            </a:pPr>
            <a:r>
              <a:rPr lang="en-US" sz="2000" kern="1200">
                <a:solidFill>
                  <a:schemeClr val="tx1"/>
                </a:solidFill>
                <a:effectLst/>
                <a:latin typeface="+mn-lt"/>
                <a:ea typeface="+mn-ea"/>
                <a:cs typeface="+mn-cs"/>
              </a:rPr>
              <a:t>Share and discuss issues raised through community feedback in team meetings, internally and potentially with other stakeholders if the feedback affects them too. Making community feedback a standing agenda point can help to make sure it is not forgotten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solidFill>
                  <a:srgbClr val="000000"/>
                </a:solidFill>
                <a:effectLst/>
                <a:latin typeface="Noto Sans Symbols"/>
                <a:ea typeface="Noto Sans Symbols"/>
                <a:cs typeface="Noto Sans Symbols"/>
              </a:rPr>
              <a:t>Discussing feedback with community members</a:t>
            </a:r>
            <a:r>
              <a:rPr lang="en-GB" sz="2000">
                <a:solidFill>
                  <a:srgbClr val="000000"/>
                </a:solidFill>
                <a:effectLst/>
                <a:latin typeface="Noto Sans Symbols"/>
                <a:ea typeface="Noto Sans Symbols"/>
                <a:cs typeface="Noto Sans Symbols"/>
              </a:rPr>
              <a:t> is important as it does not only allow you to better understand certain issues but also to discuss what needs to be done about them. Rather than you making a decision independently, you should see if the community already has suggestions or solutions and see to what extent your support is needed to implement them. These kinds of discussions also are part of closing the loop.</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kern="1200">
                <a:solidFill>
                  <a:srgbClr val="000000"/>
                </a:solidFill>
                <a:effectLst/>
                <a:latin typeface="Noto Sans Symbols"/>
                <a:ea typeface="+mn-ea"/>
                <a:cs typeface="+mn-cs"/>
              </a:rPr>
              <a:t>You can also discuss feedback </a:t>
            </a:r>
            <a:r>
              <a:rPr lang="en-GB" sz="1400">
                <a:solidFill>
                  <a:srgbClr val="000000"/>
                </a:solidFill>
                <a:effectLst/>
                <a:latin typeface="Noto Sans Symbols"/>
                <a:ea typeface="Noto Sans Symbols"/>
                <a:cs typeface="Noto Sans Symbols"/>
              </a:rPr>
              <a:t>with other external organisations – especially issues that affect all agencies or issues that the National Society cannot act on, but other organisations can. This can include meetings with local authorities, other humanitarian organisations, media, and anyone else who can act on the feedback. </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rgbClr val="000000"/>
                </a:solidFill>
                <a:effectLst/>
                <a:latin typeface="Noto Sans Symbols"/>
                <a:ea typeface="Noto Sans Symbols"/>
                <a:cs typeface="Noto Sans Symbols"/>
              </a:rPr>
              <a:t>Always provide a response to the community by </a:t>
            </a:r>
            <a:r>
              <a:rPr lang="en-GB" sz="1400" kern="1200">
                <a:solidFill>
                  <a:schemeClr val="tx1"/>
                </a:solidFill>
                <a:effectLst/>
                <a:latin typeface="+mn-lt"/>
                <a:ea typeface="+mn-ea"/>
                <a:cs typeface="+mn-cs"/>
              </a:rPr>
              <a:t>explaining what happened to their feedback, what changes were made, including if no changes could be made.</a:t>
            </a:r>
            <a:r>
              <a:rPr lang="en-GB" sz="1400">
                <a:effectLst/>
                <a:latin typeface="Calibri" panose="020F0502020204030204" pitchFamily="34" charset="0"/>
                <a:ea typeface="Calibri" panose="020F0502020204030204" pitchFamily="34" charset="0"/>
              </a:rPr>
              <a:t> If community members do not receive a response to their feedback, they may assume it has been ignored, which could lead them to lose trust in the National Society and stop sharing feedback. Even </a:t>
            </a:r>
            <a:r>
              <a:rPr lang="en-GB" sz="1400" kern="1200">
                <a:solidFill>
                  <a:schemeClr val="tx1"/>
                </a:solidFill>
                <a:effectLst/>
                <a:latin typeface="+mn-lt"/>
                <a:ea typeface="+mn-ea"/>
                <a:cs typeface="+mn-cs"/>
              </a:rPr>
              <a:t>if feedback can’t be acted on, it’s important to tell people this and explain why nothing can be done or they’ll lose trust in the </a:t>
            </a:r>
            <a:r>
              <a:rPr lang="en-GB" sz="1400" kern="1200" err="1">
                <a:solidFill>
                  <a:schemeClr val="tx1"/>
                </a:solidFill>
                <a:effectLst/>
                <a:latin typeface="+mn-lt"/>
                <a:ea typeface="+mn-ea"/>
                <a:cs typeface="+mn-cs"/>
              </a:rPr>
              <a:t>respons</a:t>
            </a: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Update staff and volunteers on actions taken - so they can explain to the community what action has been taken.</a:t>
            </a: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solidFill>
                <a:srgbClr val="000000"/>
              </a:solidFill>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40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US" sz="1400" kern="1200">
              <a:solidFill>
                <a:schemeClr val="tx1"/>
              </a:solidFill>
              <a:effectLst/>
              <a:latin typeface="+mn-lt"/>
              <a:ea typeface="+mn-ea"/>
              <a:cs typeface="+mn-cs"/>
            </a:endParaRPr>
          </a:p>
          <a:p>
            <a:pPr marL="342900" indent="-342900">
              <a:buFont typeface="Arial" panose="020B0604020202020204" pitchFamily="34" charset="0"/>
              <a:buChar char="•"/>
            </a:pPr>
            <a:endParaRPr lang="en-US" sz="2000" kern="1200">
              <a:solidFill>
                <a:schemeClr val="tx1"/>
              </a:solidFill>
              <a:effectLst/>
              <a:latin typeface="+mn-lt"/>
              <a:ea typeface="+mn-ea"/>
              <a:cs typeface="+mn-cs"/>
            </a:endParaRPr>
          </a:p>
          <a:p>
            <a:pPr marL="742950" marR="0" lvl="1" indent="-285750" algn="l" defTabSz="13716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a:latin typeface="Open Sans" panose="020B0606030504020204" pitchFamily="34" charset="0"/>
              <a:ea typeface="Open Sans" panose="020B0606030504020204" pitchFamily="34" charset="0"/>
              <a:cs typeface="Open Sans" panose="020B0606030504020204" pitchFamily="34" charset="0"/>
            </a:endParaRPr>
          </a:p>
          <a:p>
            <a:endParaRPr lang="en-US" sz="2000" kern="1200">
              <a:solidFill>
                <a:schemeClr val="tx1"/>
              </a:solidFill>
              <a:effectLst/>
              <a:latin typeface="+mn-lt"/>
              <a:ea typeface="+mn-ea"/>
              <a:cs typeface="+mn-cs"/>
            </a:endParaRPr>
          </a:p>
          <a:p>
            <a:pPr marL="0" lvl="0" indent="0" algn="l" rtl="0">
              <a:spcBef>
                <a:spcPts val="542"/>
              </a:spcBef>
              <a:spcAft>
                <a:spcPts val="0"/>
              </a:spcAft>
              <a:buNone/>
            </a:pPr>
            <a:endParaRPr lang="en-US"/>
          </a:p>
        </p:txBody>
      </p:sp>
      <p:sp>
        <p:nvSpPr>
          <p:cNvPr id="299" name="Google Shape;29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2058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8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0" name="Google Shape;610;p8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1371600" rtl="0" eaLnBrk="1" fontAlgn="auto" latinLnBrk="0" hangingPunct="1">
              <a:lnSpc>
                <a:spcPct val="100000"/>
              </a:lnSpc>
              <a:spcBef>
                <a:spcPts val="542"/>
              </a:spcBef>
              <a:spcAft>
                <a:spcPts val="0"/>
              </a:spcAft>
              <a:buClr>
                <a:schemeClr val="dk1"/>
              </a:buClr>
              <a:buSzPts val="1800"/>
              <a:buFont typeface="Calibri"/>
              <a:buNone/>
              <a:tabLst/>
              <a:defRPr/>
            </a:pPr>
            <a:r>
              <a:rPr lang="en-US"/>
              <a:t>FACILITATOR NOTES</a:t>
            </a:r>
          </a:p>
          <a:p>
            <a:pPr marL="0" lvl="0" indent="0" algn="l" rtl="0">
              <a:lnSpc>
                <a:spcPct val="100000"/>
              </a:lnSpc>
              <a:spcBef>
                <a:spcPts val="542"/>
              </a:spcBef>
              <a:spcAft>
                <a:spcPts val="0"/>
              </a:spcAft>
              <a:buClr>
                <a:schemeClr val="dk1"/>
              </a:buClr>
              <a:buSzPts val="1805"/>
              <a:buFont typeface="Calibri"/>
              <a:buNone/>
            </a:pPr>
            <a:endParaRPr lang="en-GB"/>
          </a:p>
          <a:p>
            <a:pPr marL="0" lvl="0" indent="0" algn="l" rtl="0">
              <a:lnSpc>
                <a:spcPct val="100000"/>
              </a:lnSpc>
              <a:spcBef>
                <a:spcPts val="542"/>
              </a:spcBef>
              <a:spcAft>
                <a:spcPts val="0"/>
              </a:spcAft>
              <a:buClr>
                <a:schemeClr val="dk1"/>
              </a:buClr>
              <a:buSzPts val="1805"/>
              <a:buFont typeface="Calibri"/>
              <a:buNone/>
            </a:pPr>
            <a:r>
              <a:rPr lang="en-GB"/>
              <a:t>-Imagine </a:t>
            </a:r>
            <a:r>
              <a:rPr lang="en-US"/>
              <a:t>we are reviewing the feedback comment and need to figure out how to address it. </a:t>
            </a:r>
          </a:p>
          <a:p>
            <a:pPr marL="285750" lvl="0" indent="-285750" algn="l" rtl="0">
              <a:lnSpc>
                <a:spcPct val="100000"/>
              </a:lnSpc>
              <a:spcBef>
                <a:spcPts val="542"/>
              </a:spcBef>
              <a:spcAft>
                <a:spcPts val="0"/>
              </a:spcAft>
              <a:buClr>
                <a:schemeClr val="dk1"/>
              </a:buClr>
              <a:buSzPts val="1805"/>
              <a:buFontTx/>
              <a:buChar char="-"/>
            </a:pPr>
            <a:r>
              <a:rPr lang="en-US"/>
              <a:t>Show the feedback comment ‘water’ </a:t>
            </a:r>
            <a:r>
              <a:rPr lang="en-GB"/>
              <a:t>and ask the group what they think this means and how they would act on it?</a:t>
            </a:r>
          </a:p>
          <a:p>
            <a:pPr marL="285750" lvl="0" indent="-285750" algn="l" rtl="0">
              <a:lnSpc>
                <a:spcPct val="100000"/>
              </a:lnSpc>
              <a:spcBef>
                <a:spcPts val="542"/>
              </a:spcBef>
              <a:spcAft>
                <a:spcPts val="0"/>
              </a:spcAft>
              <a:buClr>
                <a:schemeClr val="dk1"/>
              </a:buClr>
              <a:buSzPts val="1805"/>
              <a:buFontTx/>
              <a:buChar char="-"/>
            </a:pPr>
            <a:r>
              <a:rPr lang="en-GB"/>
              <a:t>For example:</a:t>
            </a:r>
          </a:p>
          <a:p>
            <a:pPr marL="971550" lvl="1" indent="-285750" algn="l" rtl="0">
              <a:lnSpc>
                <a:spcPct val="100000"/>
              </a:lnSpc>
              <a:spcBef>
                <a:spcPts val="542"/>
              </a:spcBef>
              <a:spcAft>
                <a:spcPts val="0"/>
              </a:spcAft>
              <a:buClr>
                <a:schemeClr val="dk1"/>
              </a:buClr>
              <a:buSzPts val="1805"/>
              <a:buFontTx/>
              <a:buChar char="-"/>
            </a:pPr>
            <a:r>
              <a:rPr lang="en-GB"/>
              <a:t>Is there no water?</a:t>
            </a:r>
          </a:p>
          <a:p>
            <a:pPr marL="971550" lvl="1" indent="-285750" algn="l" rtl="0">
              <a:lnSpc>
                <a:spcPct val="100000"/>
              </a:lnSpc>
              <a:spcBef>
                <a:spcPts val="542"/>
              </a:spcBef>
              <a:spcAft>
                <a:spcPts val="0"/>
              </a:spcAft>
              <a:buClr>
                <a:schemeClr val="dk1"/>
              </a:buClr>
              <a:buSzPts val="1805"/>
              <a:buFontTx/>
              <a:buChar char="-"/>
            </a:pPr>
            <a:r>
              <a:rPr lang="en-GB"/>
              <a:t>Not enough water?</a:t>
            </a:r>
          </a:p>
          <a:p>
            <a:pPr marL="971550" lvl="1" indent="-285750" algn="l" rtl="0">
              <a:lnSpc>
                <a:spcPct val="100000"/>
              </a:lnSpc>
              <a:spcBef>
                <a:spcPts val="542"/>
              </a:spcBef>
              <a:spcAft>
                <a:spcPts val="0"/>
              </a:spcAft>
              <a:buClr>
                <a:schemeClr val="dk1"/>
              </a:buClr>
              <a:buSzPts val="1805"/>
              <a:buFontTx/>
              <a:buChar char="-"/>
            </a:pPr>
            <a:r>
              <a:rPr lang="en-GB"/>
              <a:t>The water is not good quality?</a:t>
            </a:r>
          </a:p>
          <a:p>
            <a:pPr marL="971550" lvl="1" indent="-285750" algn="l" rtl="0">
              <a:lnSpc>
                <a:spcPct val="100000"/>
              </a:lnSpc>
              <a:spcBef>
                <a:spcPts val="542"/>
              </a:spcBef>
              <a:spcAft>
                <a:spcPts val="0"/>
              </a:spcAft>
              <a:buClr>
                <a:schemeClr val="dk1"/>
              </a:buClr>
              <a:buSzPts val="1805"/>
              <a:buFontTx/>
              <a:buChar char="-"/>
            </a:pPr>
            <a:r>
              <a:rPr lang="en-GB"/>
              <a:t>There is too much water?</a:t>
            </a:r>
          </a:p>
          <a:p>
            <a:pPr marL="971550" lvl="1" indent="-285750" algn="l" rtl="0">
              <a:lnSpc>
                <a:spcPct val="100000"/>
              </a:lnSpc>
              <a:spcBef>
                <a:spcPts val="542"/>
              </a:spcBef>
              <a:spcAft>
                <a:spcPts val="0"/>
              </a:spcAft>
              <a:buClr>
                <a:schemeClr val="dk1"/>
              </a:buClr>
              <a:buSzPts val="1805"/>
              <a:buFontTx/>
              <a:buChar char="-"/>
            </a:pPr>
            <a:r>
              <a:rPr lang="en-GB"/>
              <a:t>Water for what? To drink, wash hands, clean houses?</a:t>
            </a:r>
          </a:p>
          <a:p>
            <a:pPr marL="0" lvl="0" indent="0" algn="l" rtl="0">
              <a:lnSpc>
                <a:spcPct val="100000"/>
              </a:lnSpc>
              <a:spcBef>
                <a:spcPts val="542"/>
              </a:spcBef>
              <a:spcAft>
                <a:spcPts val="0"/>
              </a:spcAft>
              <a:buClr>
                <a:schemeClr val="dk1"/>
              </a:buClr>
              <a:buSzPts val="1805"/>
              <a:buFont typeface="Calibri"/>
              <a:buNone/>
            </a:pPr>
            <a:endParaRPr lang="en-GB"/>
          </a:p>
          <a:p>
            <a:pPr marL="0" lvl="0" indent="0" algn="l" rtl="0">
              <a:lnSpc>
                <a:spcPct val="100000"/>
              </a:lnSpc>
              <a:spcBef>
                <a:spcPts val="542"/>
              </a:spcBef>
              <a:spcAft>
                <a:spcPts val="0"/>
              </a:spcAft>
              <a:buClr>
                <a:schemeClr val="dk1"/>
              </a:buClr>
              <a:buSzPts val="1805"/>
              <a:buFont typeface="Calibri"/>
              <a:buNone/>
            </a:pPr>
            <a:r>
              <a:rPr lang="en-GB"/>
              <a:t>- Show the longer comment and ask them if this would help them make better decisions about how to act on it</a:t>
            </a:r>
            <a:endParaRPr/>
          </a:p>
          <a:p>
            <a:pPr marL="0" lvl="0" indent="0" algn="l" rtl="0">
              <a:lnSpc>
                <a:spcPct val="100000"/>
              </a:lnSpc>
              <a:spcBef>
                <a:spcPts val="542"/>
              </a:spcBef>
              <a:spcAft>
                <a:spcPts val="0"/>
              </a:spcAft>
              <a:buClr>
                <a:schemeClr val="dk1"/>
              </a:buClr>
              <a:buSzPts val="1805"/>
              <a:buFont typeface="Calibri"/>
              <a:buNone/>
            </a:pPr>
            <a:endParaRPr/>
          </a:p>
          <a:p>
            <a:pPr marL="0" lvl="0" indent="0" algn="l" rtl="0">
              <a:lnSpc>
                <a:spcPct val="100000"/>
              </a:lnSpc>
              <a:spcBef>
                <a:spcPts val="542"/>
              </a:spcBef>
              <a:spcAft>
                <a:spcPts val="0"/>
              </a:spcAft>
              <a:buClr>
                <a:schemeClr val="dk1"/>
              </a:buClr>
              <a:buSzPts val="1805"/>
              <a:buFont typeface="Calibri"/>
              <a:buNone/>
            </a:pPr>
            <a:endParaRPr/>
          </a:p>
          <a:p>
            <a:pPr marL="0" lvl="0" indent="0" algn="l" rtl="0">
              <a:lnSpc>
                <a:spcPct val="100000"/>
              </a:lnSpc>
              <a:spcBef>
                <a:spcPts val="542"/>
              </a:spcBef>
              <a:spcAft>
                <a:spcPts val="0"/>
              </a:spcAft>
              <a:buClr>
                <a:schemeClr val="dk1"/>
              </a:buClr>
              <a:buSzPts val="1805"/>
              <a:buFont typeface="Calibri"/>
              <a:buNone/>
            </a:pPr>
            <a:endParaRPr/>
          </a:p>
        </p:txBody>
      </p:sp>
      <p:sp>
        <p:nvSpPr>
          <p:cNvPr id="611" name="Google Shape;611;p8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4" name="Google Shape;494;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Clr>
                <a:schemeClr val="dk1"/>
              </a:buClr>
              <a:buSzPts val="1800"/>
              <a:buFont typeface="Calibri"/>
              <a:buNone/>
            </a:pPr>
            <a:r>
              <a:rPr lang="en-US"/>
              <a:t>FACILITATOR NOTES</a:t>
            </a:r>
          </a:p>
          <a:p>
            <a:pPr marL="0" lvl="0" indent="0" algn="l" rtl="0">
              <a:lnSpc>
                <a:spcPct val="100000"/>
              </a:lnSpc>
              <a:spcBef>
                <a:spcPts val="542"/>
              </a:spcBef>
              <a:spcAft>
                <a:spcPts val="0"/>
              </a:spcAft>
              <a:buClr>
                <a:schemeClr val="dk1"/>
              </a:buClr>
              <a:buSzPts val="1800"/>
              <a:buFont typeface="Calibri"/>
              <a:buNone/>
            </a:pPr>
            <a:endParaRPr/>
          </a:p>
          <a:p>
            <a:pPr marL="285750" indent="-285750">
              <a:buFont typeface="Arial" panose="020B0604020202020204" pitchFamily="34" charset="0"/>
              <a:buChar char="•"/>
            </a:pPr>
            <a:r>
              <a:rPr lang="en-US" sz="1800">
                <a:latin typeface="+mn-lt"/>
                <a:ea typeface="Calibri"/>
                <a:cs typeface="Calibri"/>
                <a:sym typeface="Calibri"/>
              </a:rPr>
              <a:t>Before documenting and sharing feedback, you need to make sure the person who shares feedback is clear about the process and who the information might be shared with. This is called </a:t>
            </a:r>
            <a:r>
              <a:rPr lang="en-US" sz="1800" b="1">
                <a:latin typeface="+mn-lt"/>
                <a:ea typeface="Calibri"/>
                <a:cs typeface="Calibri"/>
                <a:sym typeface="Calibri"/>
              </a:rPr>
              <a:t>informed consent</a:t>
            </a:r>
            <a:r>
              <a:rPr lang="en-US" sz="1800">
                <a:latin typeface="+mn-lt"/>
                <a:ea typeface="Calibri"/>
                <a:cs typeface="Calibri"/>
                <a:sym typeface="Calibri"/>
              </a:rPr>
              <a:t>. </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a:latin typeface="+mn-lt"/>
                <a:ea typeface="Calibri"/>
                <a:cs typeface="Calibri"/>
                <a:sym typeface="Calibri"/>
              </a:rPr>
              <a:t>This should not be a heavy procedure that makes the person uncomfortable, but a short and clear explanation of what the data will be used for and that the individual can choose not to talk to you or to give feedback completely anonymously. </a:t>
            </a:r>
          </a:p>
          <a:p>
            <a:pPr marL="285750" marR="0" lvl="0" indent="-285750" algn="l" rtl="0">
              <a:lnSpc>
                <a:spcPct val="100000"/>
              </a:lnSpc>
              <a:spcBef>
                <a:spcPts val="542"/>
              </a:spcBef>
              <a:spcAft>
                <a:spcPts val="0"/>
              </a:spcAft>
              <a:buClr>
                <a:schemeClr val="dk1"/>
              </a:buClr>
              <a:buSzPts val="1800"/>
              <a:buFont typeface="Arial" panose="020B0604020202020204" pitchFamily="34" charset="0"/>
              <a:buChar char="•"/>
            </a:pPr>
            <a:r>
              <a:rPr lang="en-US" sz="1800">
                <a:latin typeface="+mn-lt"/>
                <a:ea typeface="Calibri"/>
                <a:cs typeface="Calibri"/>
                <a:sym typeface="Calibri"/>
              </a:rPr>
              <a:t>Recording without explaining what you are doing can raise suspicion and prevent the community member from feeling at ease and trusting you. It can also lead to misunderstandings, such as confusion about what you are doing (mistaking feedback collection for an adjustment of distribution lists).</a:t>
            </a:r>
            <a:endParaRPr lang="en-GB" sz="1800">
              <a:latin typeface="+mn-lt"/>
              <a:ea typeface="Calibri"/>
              <a:cs typeface="Calibri"/>
              <a:sym typeface="Calibri"/>
            </a:endParaRPr>
          </a:p>
          <a:p>
            <a:pPr marL="0" lvl="0" indent="0" algn="l" rtl="0">
              <a:lnSpc>
                <a:spcPct val="100000"/>
              </a:lnSpc>
              <a:spcBef>
                <a:spcPts val="542"/>
              </a:spcBef>
              <a:spcAft>
                <a:spcPts val="0"/>
              </a:spcAft>
              <a:buClr>
                <a:schemeClr val="dk1"/>
              </a:buClr>
              <a:buSzPts val="1805"/>
              <a:buFont typeface="Calibri"/>
              <a:buNone/>
            </a:pPr>
            <a:endParaRPr/>
          </a:p>
          <a:p>
            <a:pPr marL="0" marR="0" lvl="0" indent="0" algn="l" defTabSz="1371600" rtl="0" eaLnBrk="1" fontAlgn="auto" latinLnBrk="0" hangingPunct="1">
              <a:lnSpc>
                <a:spcPct val="107000"/>
              </a:lnSpc>
              <a:spcBef>
                <a:spcPts val="0"/>
              </a:spcBef>
              <a:spcAft>
                <a:spcPts val="0"/>
              </a:spcAft>
              <a:buClrTx/>
              <a:buSzPts val="1400"/>
              <a:buFontTx/>
              <a:buNone/>
              <a:tabLst/>
              <a:defRPr/>
            </a:pPr>
            <a:r>
              <a:rPr lang="en-GB" sz="1100" b="0" i="0">
                <a:effectLst/>
                <a:latin typeface="Helvetica" pitchFamily="2" charset="0"/>
              </a:rPr>
              <a:t>Informed consent means the </a:t>
            </a:r>
            <a:r>
              <a:rPr lang="en-US" sz="1100">
                <a:latin typeface="Calibri"/>
                <a:ea typeface="Calibri"/>
                <a:cs typeface="Calibri"/>
                <a:sym typeface="Calibri"/>
              </a:rPr>
              <a:t>person needs to understand and agree with:</a:t>
            </a:r>
            <a:endParaRPr sz="1100">
              <a:latin typeface="Calibri"/>
              <a:ea typeface="Calibri"/>
              <a:cs typeface="Calibri"/>
              <a:sym typeface="Calibri"/>
            </a:endParaRPr>
          </a:p>
          <a:p>
            <a:pPr marL="742950" marR="0" lvl="1" indent="-285750" algn="l" rtl="0">
              <a:lnSpc>
                <a:spcPct val="107000"/>
              </a:lnSpc>
              <a:spcBef>
                <a:spcPts val="800"/>
              </a:spcBef>
              <a:spcAft>
                <a:spcPts val="0"/>
              </a:spcAft>
              <a:buClr>
                <a:srgbClr val="000000"/>
              </a:buClr>
              <a:buSzPts val="1100"/>
              <a:buFont typeface="Calibri"/>
              <a:buAutoNum type="arabicPeriod"/>
            </a:pPr>
            <a:r>
              <a:rPr lang="en-US" sz="1100">
                <a:solidFill>
                  <a:srgbClr val="000000"/>
                </a:solidFill>
                <a:latin typeface="Calibri"/>
                <a:ea typeface="Calibri"/>
                <a:cs typeface="Calibri"/>
                <a:sym typeface="Calibri"/>
              </a:rPr>
              <a:t>the intended purpose of the data collection and processing, </a:t>
            </a:r>
            <a:endParaRPr sz="1100">
              <a:latin typeface="Calibri"/>
              <a:ea typeface="Calibri"/>
              <a:cs typeface="Calibri"/>
              <a:sym typeface="Calibri"/>
            </a:endParaRPr>
          </a:p>
          <a:p>
            <a:pPr marL="742950" marR="0" lvl="1" indent="-285750" algn="l" rtl="0">
              <a:lnSpc>
                <a:spcPct val="107000"/>
              </a:lnSpc>
              <a:spcBef>
                <a:spcPts val="0"/>
              </a:spcBef>
              <a:spcAft>
                <a:spcPts val="0"/>
              </a:spcAft>
              <a:buClr>
                <a:srgbClr val="000000"/>
              </a:buClr>
              <a:buSzPts val="1100"/>
              <a:buFont typeface="Calibri"/>
              <a:buAutoNum type="arabicPeriod"/>
            </a:pPr>
            <a:r>
              <a:rPr lang="en-US" sz="1100">
                <a:solidFill>
                  <a:srgbClr val="000000"/>
                </a:solidFill>
                <a:latin typeface="Calibri"/>
                <a:ea typeface="Calibri"/>
                <a:cs typeface="Calibri"/>
                <a:sym typeface="Calibri"/>
              </a:rPr>
              <a:t>what data you are collecting (e.g., demographic data) and what data you aren’t collecting (e.g., their name or address),</a:t>
            </a:r>
            <a:endParaRPr sz="1100">
              <a:latin typeface="Calibri"/>
              <a:ea typeface="Calibri"/>
              <a:cs typeface="Calibri"/>
              <a:sym typeface="Calibri"/>
            </a:endParaRPr>
          </a:p>
          <a:p>
            <a:pPr marL="742950" marR="0" lvl="1" indent="-285750" algn="l" rtl="0">
              <a:lnSpc>
                <a:spcPct val="107000"/>
              </a:lnSpc>
              <a:spcBef>
                <a:spcPts val="0"/>
              </a:spcBef>
              <a:spcAft>
                <a:spcPts val="0"/>
              </a:spcAft>
              <a:buClr>
                <a:srgbClr val="000000"/>
              </a:buClr>
              <a:buSzPts val="1100"/>
              <a:buFont typeface="Calibri"/>
              <a:buAutoNum type="arabicPeriod"/>
            </a:pPr>
            <a:r>
              <a:rPr lang="en-US" sz="1100">
                <a:solidFill>
                  <a:srgbClr val="000000"/>
                </a:solidFill>
                <a:latin typeface="Calibri"/>
                <a:ea typeface="Calibri"/>
                <a:cs typeface="Calibri"/>
                <a:sym typeface="Calibri"/>
              </a:rPr>
              <a:t>with whom their data may be shared, </a:t>
            </a:r>
            <a:endParaRPr sz="1100">
              <a:latin typeface="Calibri"/>
              <a:ea typeface="Calibri"/>
              <a:cs typeface="Calibri"/>
              <a:sym typeface="Calibri"/>
            </a:endParaRPr>
          </a:p>
          <a:p>
            <a:pPr marL="742950" marR="0" lvl="1" indent="-285750" algn="l" rtl="0">
              <a:lnSpc>
                <a:spcPct val="107000"/>
              </a:lnSpc>
              <a:spcBef>
                <a:spcPts val="0"/>
              </a:spcBef>
              <a:spcAft>
                <a:spcPts val="0"/>
              </a:spcAft>
              <a:buClr>
                <a:srgbClr val="000000"/>
              </a:buClr>
              <a:buSzPts val="1100"/>
              <a:buFont typeface="Calibri"/>
              <a:buAutoNum type="arabicPeriod"/>
            </a:pPr>
            <a:r>
              <a:rPr lang="en-US" sz="1100">
                <a:solidFill>
                  <a:srgbClr val="000000"/>
                </a:solidFill>
                <a:latin typeface="Calibri"/>
                <a:ea typeface="Calibri"/>
                <a:cs typeface="Calibri"/>
                <a:sym typeface="Calibri"/>
              </a:rPr>
              <a:t>any risks associated with collection, processing or sharing of their personal data,</a:t>
            </a:r>
            <a:endParaRPr sz="1100">
              <a:latin typeface="Calibri"/>
              <a:ea typeface="Calibri"/>
              <a:cs typeface="Calibri"/>
              <a:sym typeface="Calibri"/>
            </a:endParaRPr>
          </a:p>
          <a:p>
            <a:pPr marL="742950" marR="0" lvl="1" indent="-285750" algn="l" rtl="0">
              <a:lnSpc>
                <a:spcPct val="107000"/>
              </a:lnSpc>
              <a:spcBef>
                <a:spcPts val="0"/>
              </a:spcBef>
              <a:spcAft>
                <a:spcPts val="0"/>
              </a:spcAft>
              <a:buClr>
                <a:srgbClr val="000000"/>
              </a:buClr>
              <a:buSzPts val="1100"/>
              <a:buFont typeface="Calibri"/>
              <a:buAutoNum type="arabicPeriod"/>
            </a:pPr>
            <a:r>
              <a:rPr lang="en-US" sz="1100">
                <a:solidFill>
                  <a:srgbClr val="000000"/>
                </a:solidFill>
                <a:latin typeface="Calibri"/>
                <a:ea typeface="Calibri"/>
                <a:cs typeface="Calibri"/>
                <a:sym typeface="Calibri"/>
              </a:rPr>
              <a:t>alternatives in the case that they do not wish to, or cannot, share their personal data.</a:t>
            </a:r>
            <a:endParaRPr sz="1100">
              <a:latin typeface="Calibri"/>
              <a:ea typeface="Calibri"/>
              <a:cs typeface="Calibri"/>
              <a:sym typeface="Calibri"/>
            </a:endParaRPr>
          </a:p>
          <a:p>
            <a:pPr marL="0" lvl="0" indent="0" algn="l" rtl="0">
              <a:lnSpc>
                <a:spcPct val="100000"/>
              </a:lnSpc>
              <a:spcBef>
                <a:spcPts val="542"/>
              </a:spcBef>
              <a:spcAft>
                <a:spcPts val="0"/>
              </a:spcAft>
              <a:buClr>
                <a:schemeClr val="dk1"/>
              </a:buClr>
              <a:buSzPts val="1805"/>
              <a:buFont typeface="Calibri"/>
              <a:buNone/>
            </a:pPr>
            <a:endParaRPr lang="en-GB"/>
          </a:p>
          <a:p>
            <a:pPr marL="0" lvl="0" indent="0" algn="l" rtl="0">
              <a:lnSpc>
                <a:spcPct val="100000"/>
              </a:lnSpc>
              <a:spcBef>
                <a:spcPts val="542"/>
              </a:spcBef>
              <a:spcAft>
                <a:spcPts val="0"/>
              </a:spcAft>
              <a:buClr>
                <a:schemeClr val="dk1"/>
              </a:buClr>
              <a:buSzPts val="1805"/>
              <a:buFont typeface="Calibri"/>
              <a:buNone/>
            </a:pPr>
            <a:endParaRPr/>
          </a:p>
        </p:txBody>
      </p:sp>
      <p:sp>
        <p:nvSpPr>
          <p:cNvPr id="495" name="Google Shape;495;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an example of the new community feedback form, adapted from the one used during the COVID-19 response. </a:t>
            </a:r>
          </a:p>
          <a:p>
            <a:endParaRPr lang="en-GB"/>
          </a:p>
          <a:p>
            <a:r>
              <a:rPr lang="en-GB"/>
              <a:t>This form is also available for KOBO </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13174689-BECC-4390-B3B9-306A17FD432A}" type="slidenum">
              <a:rPr kumimoji="0" lang="en-US" altLang="ru-RU"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lang="en-US" altLang="ru-RU"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762077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4" name="Google Shape;394;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b="1"/>
              <a:t>FACILITATOR NOTES – Breakout groups </a:t>
            </a:r>
          </a:p>
          <a:p>
            <a:pPr marL="0" lvl="0" indent="0" algn="l" rtl="0">
              <a:spcBef>
                <a:spcPts val="0"/>
              </a:spcBef>
              <a:spcAft>
                <a:spcPts val="0"/>
              </a:spcAft>
              <a:buNone/>
            </a:pPr>
            <a:endParaRPr lang="en-GB" b="1"/>
          </a:p>
          <a:p>
            <a:pPr marL="342900" lvl="0" indent="-342900" algn="l" rtl="0">
              <a:spcBef>
                <a:spcPts val="0"/>
              </a:spcBef>
              <a:spcAft>
                <a:spcPts val="0"/>
              </a:spcAft>
              <a:buFont typeface="+mj-lt"/>
              <a:buAutoNum type="arabicPeriod"/>
            </a:pPr>
            <a:r>
              <a:rPr lang="en-GB" b="0"/>
              <a:t>Ask the participants to pair up</a:t>
            </a:r>
          </a:p>
          <a:p>
            <a:pPr marL="342900" lvl="0" indent="-342900" algn="l" rtl="0">
              <a:spcBef>
                <a:spcPts val="0"/>
              </a:spcBef>
              <a:spcAft>
                <a:spcPts val="0"/>
              </a:spcAft>
              <a:buFont typeface="+mj-lt"/>
              <a:buAutoNum type="arabicPeriod"/>
            </a:pPr>
            <a:r>
              <a:rPr lang="en-GB" b="0"/>
              <a:t>Hand out the role play cards, one person in the pair will play the role of the RC staff member and the other person will play the role of a community member</a:t>
            </a:r>
          </a:p>
          <a:p>
            <a:pPr marL="342900" lvl="0" indent="-342900" algn="l" rtl="0">
              <a:spcBef>
                <a:spcPts val="0"/>
              </a:spcBef>
              <a:spcAft>
                <a:spcPts val="0"/>
              </a:spcAft>
              <a:buFont typeface="+mj-lt"/>
              <a:buAutoNum type="arabicPeriod"/>
            </a:pPr>
            <a:r>
              <a:rPr lang="en-GB" b="0"/>
              <a:t>Hand out a feedback form to the data collectors</a:t>
            </a:r>
          </a:p>
          <a:p>
            <a:pPr marL="342900" lvl="0" indent="-342900" algn="l" rtl="0">
              <a:spcBef>
                <a:spcPts val="0"/>
              </a:spcBef>
              <a:spcAft>
                <a:spcPts val="0"/>
              </a:spcAft>
              <a:buFont typeface="+mj-lt"/>
              <a:buAutoNum type="arabicPeriod"/>
            </a:pPr>
            <a:r>
              <a:rPr lang="en-GB" b="0"/>
              <a:t>Ask them to play their role</a:t>
            </a:r>
          </a:p>
          <a:p>
            <a:pPr marL="0" lvl="0" indent="0" algn="l" rtl="0">
              <a:spcBef>
                <a:spcPts val="0"/>
              </a:spcBef>
              <a:spcAft>
                <a:spcPts val="0"/>
              </a:spcAft>
              <a:buNone/>
            </a:pPr>
            <a:endParaRPr lang="en-GB" b="1"/>
          </a:p>
          <a:p>
            <a:pPr marL="0" lvl="0" indent="0" algn="l" rtl="0">
              <a:spcBef>
                <a:spcPts val="0"/>
              </a:spcBef>
              <a:spcAft>
                <a:spcPts val="0"/>
              </a:spcAft>
              <a:buNone/>
            </a:pPr>
            <a:r>
              <a:rPr lang="en-GB" b="1"/>
              <a:t>After the exercise have a 10min plenary discussion:</a:t>
            </a:r>
          </a:p>
          <a:p>
            <a:pPr marL="342900" lvl="0" indent="-342900" algn="l" rtl="0">
              <a:spcBef>
                <a:spcPts val="0"/>
              </a:spcBef>
              <a:spcAft>
                <a:spcPts val="0"/>
              </a:spcAft>
              <a:buAutoNum type="arabicPeriod"/>
            </a:pPr>
            <a:r>
              <a:rPr lang="en-GB" b="0"/>
              <a:t>How did people find the experience of collecting feedback – what challenges did people experience</a:t>
            </a:r>
          </a:p>
          <a:p>
            <a:pPr marL="342900" lvl="0" indent="-342900" algn="l" rtl="0">
              <a:spcBef>
                <a:spcPts val="0"/>
              </a:spcBef>
              <a:spcAft>
                <a:spcPts val="0"/>
              </a:spcAft>
              <a:buAutoNum type="arabicPeriod"/>
            </a:pPr>
            <a:r>
              <a:rPr lang="en-GB" b="0"/>
              <a:t>How did the community members experience the situation?</a:t>
            </a:r>
          </a:p>
          <a:p>
            <a:pPr marL="342900" lvl="0" indent="-342900" algn="l" rtl="0">
              <a:spcBef>
                <a:spcPts val="0"/>
              </a:spcBef>
              <a:spcAft>
                <a:spcPts val="0"/>
              </a:spcAft>
              <a:buAutoNum type="arabicPeriod"/>
            </a:pPr>
            <a:r>
              <a:rPr lang="en-GB" b="0"/>
              <a:t>How was the feedback form – is there anything you would change?</a:t>
            </a:r>
            <a:endParaRPr lang="en-GB" b="1"/>
          </a:p>
          <a:p>
            <a:pPr marL="0" lvl="0" indent="0" algn="l" rtl="0">
              <a:spcBef>
                <a:spcPts val="0"/>
              </a:spcBef>
              <a:spcAft>
                <a:spcPts val="0"/>
              </a:spcAft>
              <a:buNone/>
            </a:pPr>
            <a:endParaRPr lang="en-GB" b="1"/>
          </a:p>
          <a:p>
            <a:pPr marL="0" lvl="0" indent="0" algn="l" rtl="0">
              <a:spcBef>
                <a:spcPts val="0"/>
              </a:spcBef>
              <a:spcAft>
                <a:spcPts val="0"/>
              </a:spcAft>
              <a:buNone/>
            </a:pPr>
            <a:endParaRPr lang="en-GB" b="1"/>
          </a:p>
          <a:p>
            <a:pPr marL="0" lvl="0" indent="0" algn="l" rtl="0">
              <a:spcBef>
                <a:spcPts val="0"/>
              </a:spcBef>
              <a:spcAft>
                <a:spcPts val="0"/>
              </a:spcAft>
              <a:buNone/>
            </a:pPr>
            <a:endParaRPr/>
          </a:p>
          <a:p>
            <a:pPr marL="0" lvl="0" indent="0" algn="l" rtl="0">
              <a:spcBef>
                <a:spcPts val="542"/>
              </a:spcBef>
              <a:spcAft>
                <a:spcPts val="0"/>
              </a:spcAft>
              <a:buNone/>
            </a:pPr>
            <a:endParaRPr b="1"/>
          </a:p>
        </p:txBody>
      </p:sp>
      <p:sp>
        <p:nvSpPr>
          <p:cNvPr id="395" name="Google Shape;395;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05111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sz="1800" b="1" dirty="0">
                <a:latin typeface="Calibri"/>
                <a:ea typeface="Calibri"/>
                <a:cs typeface="Calibri"/>
                <a:sym typeface="Calibri"/>
              </a:rPr>
              <a:t>FACILITATOR NOTES</a:t>
            </a:r>
            <a:endParaRPr lang="en-GB" sz="1804" b="0" i="0" u="none" strike="noStrik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lang="en-GB" dirty="0"/>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dirty="0">
                <a:effectLst/>
                <a:latin typeface="Calibri" panose="020F0502020204030204" pitchFamily="34" charset="0"/>
                <a:ea typeface="Calibri" panose="020F0502020204030204" pitchFamily="34" charset="0"/>
              </a:rPr>
              <a:t>Ideally, feedback can be responded to immediately by the person who receives it. For example, questions can be answered, misunderstandings clarified, and rumours addressed. </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dirty="0">
                <a:effectLst/>
                <a:latin typeface="Calibri" panose="020F0502020204030204" pitchFamily="34" charset="0"/>
                <a:ea typeface="Calibri" panose="020F0502020204030204" pitchFamily="34" charset="0"/>
              </a:rPr>
              <a:t>If a data collector does not know the answer to a question or how to respond to a concern, it is better to be honest than make up an answer or tell someone what they think they want to hear. </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dirty="0">
                <a:effectLst/>
                <a:latin typeface="Calibri" panose="020F0502020204030204" pitchFamily="34" charset="0"/>
                <a:ea typeface="Calibri" panose="020F0502020204030204" pitchFamily="34" charset="0"/>
              </a:rPr>
              <a:t>This can be followed up by telling the person how their question or concern will be relayed through the feedback mechanism and when they can expect an answer. </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dirty="0">
                <a:effectLst/>
                <a:latin typeface="Calibri" panose="020F0502020204030204" pitchFamily="34" charset="0"/>
                <a:ea typeface="Calibri" panose="020F0502020204030204" pitchFamily="34" charset="0"/>
              </a:rPr>
              <a:t>Determining the timeframe to respond to individual feedback depends on the context, capacity, and type of feedback. Some general rules might include:</a:t>
            </a:r>
          </a:p>
          <a:p>
            <a:pPr marL="1028700" lvl="1" indent="-342900">
              <a:buFont typeface="Arial" panose="020B0604020202020204" pitchFamily="34" charset="0"/>
              <a:buChar char="●"/>
            </a:pPr>
            <a:r>
              <a:rPr lang="en-GB" sz="1800" b="1" dirty="0">
                <a:solidFill>
                  <a:srgbClr val="000000"/>
                </a:solidFill>
                <a:effectLst/>
                <a:latin typeface="Noto Sans Symbols"/>
                <a:ea typeface="Noto Sans Symbols"/>
                <a:cs typeface="Noto Sans Symbols"/>
              </a:rPr>
              <a:t>Routine feedback</a:t>
            </a:r>
            <a:r>
              <a:rPr lang="en-GB" sz="1800" dirty="0">
                <a:solidFill>
                  <a:srgbClr val="000000"/>
                </a:solidFill>
                <a:effectLst/>
                <a:latin typeface="Noto Sans Symbols"/>
                <a:ea typeface="Noto Sans Symbols"/>
                <a:cs typeface="Noto Sans Symbols"/>
              </a:rPr>
              <a:t> should be responded to within a maximum of two weeks, but ideally much quicker (2-3 days).</a:t>
            </a:r>
            <a:endParaRPr lang="en-GB" sz="1800" dirty="0">
              <a:effectLst/>
              <a:latin typeface="Noto Sans Symbols"/>
              <a:ea typeface="Noto Sans Symbols"/>
              <a:cs typeface="Noto Sans Symbols"/>
            </a:endParaRPr>
          </a:p>
          <a:p>
            <a:pPr marL="1028700" lvl="1" indent="-342900">
              <a:buFont typeface="Arial" panose="020B0604020202020204" pitchFamily="34" charset="0"/>
              <a:buChar char="●"/>
            </a:pPr>
            <a:r>
              <a:rPr lang="en-GB" sz="1800" b="1" dirty="0">
                <a:solidFill>
                  <a:srgbClr val="0563C1"/>
                </a:solidFill>
                <a:effectLst/>
                <a:latin typeface="Noto Sans Symbols"/>
                <a:ea typeface="Noto Sans Symbols"/>
                <a:cs typeface="Noto Sans Symbols"/>
                <a:hlinkClick r:id="rId3"/>
              </a:rPr>
              <a:t>Sensitive</a:t>
            </a:r>
            <a:r>
              <a:rPr lang="en-GB" sz="1800" b="1" dirty="0">
                <a:solidFill>
                  <a:srgbClr val="000000"/>
                </a:solidFill>
                <a:effectLst/>
                <a:latin typeface="Noto Sans Symbols"/>
                <a:ea typeface="Noto Sans Symbols"/>
                <a:cs typeface="Noto Sans Symbols"/>
              </a:rPr>
              <a:t> and </a:t>
            </a:r>
            <a:r>
              <a:rPr lang="en-GB" sz="1800" b="1" dirty="0">
                <a:solidFill>
                  <a:srgbClr val="0563C1"/>
                </a:solidFill>
                <a:effectLst/>
                <a:latin typeface="Noto Sans Symbols"/>
                <a:ea typeface="Noto Sans Symbols"/>
                <a:cs typeface="Noto Sans Symbols"/>
                <a:hlinkClick r:id="rId4"/>
              </a:rPr>
              <a:t>critical</a:t>
            </a:r>
            <a:r>
              <a:rPr lang="en-GB" sz="1800" b="1" dirty="0">
                <a:solidFill>
                  <a:srgbClr val="000000"/>
                </a:solidFill>
                <a:effectLst/>
                <a:latin typeface="Noto Sans Symbols"/>
                <a:ea typeface="Noto Sans Symbols"/>
                <a:cs typeface="Noto Sans Symbols"/>
              </a:rPr>
              <a:t> feedback</a:t>
            </a:r>
            <a:r>
              <a:rPr lang="en-GB" sz="1800" dirty="0">
                <a:solidFill>
                  <a:srgbClr val="000000"/>
                </a:solidFill>
                <a:effectLst/>
                <a:latin typeface="Noto Sans Symbols"/>
                <a:ea typeface="Noto Sans Symbols"/>
                <a:cs typeface="Noto Sans Symbols"/>
              </a:rPr>
              <a:t> should be acted on immediately (within 24 hours maximum). During that same timeframe, the person who submitted the feedback should be acknowledged and it should be explained to them how their feedback will be handled by the </a:t>
            </a:r>
            <a:r>
              <a:rPr lang="en-GB" sz="1800" dirty="0">
                <a:effectLst/>
                <a:latin typeface="Noto Sans Symbols"/>
                <a:ea typeface="Noto Sans Symbols"/>
                <a:cs typeface="Noto Sans Symbols"/>
              </a:rPr>
              <a:t>organisation</a:t>
            </a:r>
            <a:endParaRPr lang="en-GB" sz="1800" dirty="0">
              <a:effectLst/>
              <a:latin typeface="Calibri" panose="020F0502020204030204" pitchFamily="34" charset="0"/>
              <a:ea typeface="Calibri" panose="020F0502020204030204" pitchFamily="34" charset="0"/>
            </a:endParaRP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r>
              <a:rPr lang="en-GB" sz="1800" dirty="0">
                <a:effectLst/>
                <a:latin typeface="Calibri" panose="020F0502020204030204" pitchFamily="34" charset="0"/>
                <a:ea typeface="Calibri" panose="020F0502020204030204" pitchFamily="34" charset="0"/>
              </a:rPr>
              <a:t>Even when feedback is responded to immediately, it should still be documented so it can be consolidated and compiled with other feedback data.  </a:t>
            </a:r>
          </a:p>
          <a:p>
            <a:r>
              <a:rPr lang="en-GB" sz="1800" dirty="0">
                <a:effectLst/>
                <a:latin typeface="Calibri" panose="020F0502020204030204" pitchFamily="34" charset="0"/>
                <a:ea typeface="Calibri" panose="020F0502020204030204" pitchFamily="34" charset="0"/>
              </a:rPr>
              <a:t> </a:t>
            </a:r>
          </a:p>
          <a:p>
            <a:pPr marL="285750" indent="-285750">
              <a:buFontTx/>
              <a:buChar char="-"/>
            </a:pPr>
            <a:r>
              <a:rPr lang="en-GB" sz="1800" dirty="0">
                <a:effectLst/>
                <a:latin typeface="Calibri" panose="020F0502020204030204" pitchFamily="34" charset="0"/>
                <a:ea typeface="Calibri" panose="020F0502020204030204" pitchFamily="34" charset="0"/>
              </a:rPr>
              <a:t>To increase your team’s ability to respond to feedback in the moment, it can help to have:</a:t>
            </a:r>
          </a:p>
          <a:p>
            <a:pPr marL="971550" lvl="1" indent="-285750">
              <a:buFontTx/>
              <a:buChar char="-"/>
            </a:pPr>
            <a:r>
              <a:rPr lang="en-GB" sz="1800" dirty="0">
                <a:effectLst/>
                <a:latin typeface="Calibri" panose="020F0502020204030204" pitchFamily="34" charset="0"/>
                <a:ea typeface="Calibri" panose="020F0502020204030204" pitchFamily="34" charset="0"/>
              </a:rPr>
              <a:t>FAQ -  A document with the most frequently asked questions and concerns that offers short and simple answers should be created and regularly updated. This document needs to be available to everyone involved in feedback collection. When staff or volunteers who regularly engage with the community have access to the answers to FAQS, they can provide quick and accurate initial responses. It can be most practical to share the updated FAQ document via WhatsApp or another online communication channel with those who collect the feedback. This allows the data collectors to access the latest version and look up answers when needed. Sharing the FAQ document cannot replace regular discussions with frontline staff and volunteers, as these are essential for answering other emerging questions and learning from each other’s experiences.</a:t>
            </a:r>
            <a:r>
              <a:rPr lang="en-GB" dirty="0">
                <a:effectLst/>
              </a:rPr>
              <a:t> </a:t>
            </a:r>
          </a:p>
          <a:p>
            <a:pPr marL="971550" lvl="1" indent="-285750">
              <a:buFontTx/>
              <a:buChar char="-"/>
            </a:pPr>
            <a:r>
              <a:rPr lang="en-GB" sz="1800" dirty="0">
                <a:effectLst/>
                <a:latin typeface="Calibri" panose="020F0502020204030204" pitchFamily="34" charset="0"/>
                <a:ea typeface="Calibri" panose="020F0502020204030204" pitchFamily="34" charset="0"/>
              </a:rPr>
              <a:t>Directory of services – other agencies and services operating in the area where you can refer people</a:t>
            </a:r>
          </a:p>
          <a:p>
            <a:pPr marL="971550" lvl="1" indent="-285750">
              <a:buFontTx/>
              <a:buChar char="-"/>
            </a:pPr>
            <a:r>
              <a:rPr lang="en-GB" sz="1800" dirty="0">
                <a:effectLst/>
                <a:latin typeface="Calibri" panose="020F0502020204030204" pitchFamily="34" charset="0"/>
                <a:ea typeface="Calibri" panose="020F0502020204030204" pitchFamily="34" charset="0"/>
              </a:rPr>
              <a:t>Referral framework – for how to refer different types of feedback, including specific issues and sensitive feedback</a:t>
            </a:r>
          </a:p>
          <a:p>
            <a:pPr marL="285750" marR="0" lvl="0" indent="-285750" algn="l" defTabSz="1371600" rtl="0" eaLnBrk="1" fontAlgn="auto" latinLnBrk="0" hangingPunct="1">
              <a:lnSpc>
                <a:spcPct val="100000"/>
              </a:lnSpc>
              <a:spcBef>
                <a:spcPts val="542"/>
              </a:spcBef>
              <a:spcAft>
                <a:spcPts val="0"/>
              </a:spcAft>
              <a:buClr>
                <a:schemeClr val="dk1"/>
              </a:buClr>
              <a:buSzPts val="1805"/>
              <a:buFontTx/>
              <a:buChar char="-"/>
              <a:tabLst/>
              <a:defRPr/>
            </a:pPr>
            <a:endParaRPr lang="en-US" dirty="0"/>
          </a:p>
        </p:txBody>
      </p:sp>
      <p:sp>
        <p:nvSpPr>
          <p:cNvPr id="4" name="Slide Number Placeholder 3"/>
          <p:cNvSpPr>
            <a:spLocks noGrp="1"/>
          </p:cNvSpPr>
          <p:nvPr>
            <p:ph type="sldNum" sz="quarter" idx="5"/>
          </p:nvPr>
        </p:nvSpPr>
        <p:spPr/>
        <p:txBody>
          <a:bodyPr/>
          <a:lstStyle/>
          <a:p>
            <a:fld id="{E09E5556-7A88-624B-8490-7FCCBD7BA45D}" type="slidenum">
              <a:rPr lang="en-GB" smtClean="0"/>
              <a:t>12</a:t>
            </a:fld>
            <a:endParaRPr lang="en-GB"/>
          </a:p>
        </p:txBody>
      </p:sp>
    </p:spTree>
    <p:extLst>
      <p:ext uri="{BB962C8B-B14F-4D97-AF65-F5344CB8AC3E}">
        <p14:creationId xmlns:p14="http://schemas.microsoft.com/office/powerpoint/2010/main" val="2448032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98088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3094774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4247062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705451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060959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813716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32168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59089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44946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011142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8490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extLst>
      <p:ext uri="{BB962C8B-B14F-4D97-AF65-F5344CB8AC3E}">
        <p14:creationId xmlns:p14="http://schemas.microsoft.com/office/powerpoint/2010/main" val="18112053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11472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087787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0209733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788334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684608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86874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85269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43607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675339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74704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91595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593992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3502615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6224586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768684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8922488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9"/>
        <p:cNvGrpSpPr/>
        <p:nvPr/>
      </p:nvGrpSpPr>
      <p:grpSpPr>
        <a:xfrm>
          <a:off x="0" y="0"/>
          <a:ext cx="0" cy="0"/>
          <a:chOff x="0" y="0"/>
          <a:chExt cx="0" cy="0"/>
        </a:xfrm>
      </p:grpSpPr>
      <p:sp>
        <p:nvSpPr>
          <p:cNvPr id="30" name="Google Shape;30;p30"/>
          <p:cNvSpPr>
            <a:spLocks noGrp="1"/>
          </p:cNvSpPr>
          <p:nvPr>
            <p:ph type="pic" idx="2"/>
          </p:nvPr>
        </p:nvSpPr>
        <p:spPr>
          <a:xfrm>
            <a:off x="0" y="0"/>
            <a:ext cx="7942823" cy="10288588"/>
          </a:xfrm>
          <a:prstGeom prst="rect">
            <a:avLst/>
          </a:prstGeom>
          <a:solidFill>
            <a:srgbClr val="353535">
              <a:alpha val="11764"/>
            </a:srgbClr>
          </a:solidFill>
          <a:ln>
            <a:noFill/>
          </a:ln>
        </p:spPr>
      </p:sp>
      <p:sp>
        <p:nvSpPr>
          <p:cNvPr id="31" name="Google Shape;31;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32" name="Google Shape;32;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 name="Picture 5">
            <a:extLst>
              <a:ext uri="{FF2B5EF4-FFF2-40B4-BE49-F238E27FC236}">
                <a16:creationId xmlns:a16="http://schemas.microsoft.com/office/drawing/2014/main" id="{22D14D31-7436-7942-909E-1C6077CA00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30734566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Content and Right Pic">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9170672" y="679449"/>
            <a:ext cx="5260945" cy="1525555"/>
          </a:xfrm>
          <a:prstGeom prst="rect">
            <a:avLst/>
          </a:prstGeom>
        </p:spPr>
        <p:txBody>
          <a:bodyPr lIns="0" tIns="0" rIns="0" bIns="0">
            <a:noAutofit/>
          </a:bodyPr>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9698703" y="2891178"/>
            <a:ext cx="7916608" cy="5192405"/>
          </a:xfrm>
          <a:prstGeom prst="rect">
            <a:avLst/>
          </a:prstGeom>
        </p:spPr>
        <p:txBody>
          <a:bodyPr lIns="0" tIns="0" rIns="0" bIns="0">
            <a:noAutofit/>
          </a:bodyPr>
          <a:lstStyle>
            <a:lvl1pPr marL="514350" indent="-514350">
              <a:spcBef>
                <a:spcPts val="2000"/>
              </a:spcBef>
              <a:spcAft>
                <a:spcPts val="2000"/>
              </a:spcAft>
              <a:buClr>
                <a:srgbClr val="99287C"/>
              </a:buClr>
              <a:buFont typeface="+mj-lt"/>
              <a:buAutoNum type="arabicPeriod"/>
              <a:tabLst/>
              <a:defRPr sz="3000" b="1"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Number bold</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3237" y="0"/>
            <a:ext cx="8586062" cy="10288588"/>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3271841717"/>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53037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11E41"/>
        </a:solidFill>
        <a:effectLst/>
      </p:bgPr>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6B6DBBC3-86DC-5F4C-B2A9-988714CAC1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342633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98F6A8E8-A439-E242-A384-AA001F0C3A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73850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642721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03">
    <p:bg>
      <p:bgPr>
        <a:solidFill>
          <a:srgbClr val="011E4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solidFill>
                  <a:schemeClr val="bg2"/>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95CDBC43-5708-7542-AEBD-02E226C16C6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32171" y="0"/>
            <a:ext cx="2746587" cy="2683239"/>
          </a:xfrm>
          <a:prstGeom prst="rect">
            <a:avLst/>
          </a:prstGeom>
        </p:spPr>
      </p:pic>
    </p:spTree>
    <p:extLst>
      <p:ext uri="{BB962C8B-B14F-4D97-AF65-F5344CB8AC3E}">
        <p14:creationId xmlns:p14="http://schemas.microsoft.com/office/powerpoint/2010/main" val="36654697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397532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9C0A2101-61D7-AF4B-A441-726BB399FFA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096F9BB-D834-7942-914A-12A6278D671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549EC8F4-17F2-E444-800B-3322C7DE1F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9675197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Rectangle 25">
            <a:extLst>
              <a:ext uri="{FF2B5EF4-FFF2-40B4-BE49-F238E27FC236}">
                <a16:creationId xmlns:a16="http://schemas.microsoft.com/office/drawing/2014/main" id="{A3AE113F-4104-7B4B-BCEC-32878E6D4279}"/>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tangle 26">
            <a:extLst>
              <a:ext uri="{FF2B5EF4-FFF2-40B4-BE49-F238E27FC236}">
                <a16:creationId xmlns:a16="http://schemas.microsoft.com/office/drawing/2014/main" id="{A7C7D1C5-83E5-D540-89AF-855CAB1074D5}"/>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7" descr="A picture containing drawing&#10;&#10;Description automatically generated">
            <a:extLst>
              <a:ext uri="{FF2B5EF4-FFF2-40B4-BE49-F238E27FC236}">
                <a16:creationId xmlns:a16="http://schemas.microsoft.com/office/drawing/2014/main" id="{D007D238-3D96-9F43-BDAC-9FA1123FA7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9" name="Title 4">
            <a:extLst>
              <a:ext uri="{FF2B5EF4-FFF2-40B4-BE49-F238E27FC236}">
                <a16:creationId xmlns:a16="http://schemas.microsoft.com/office/drawing/2014/main" id="{9447A1D1-1B5C-E848-96B6-7F6C6F8B07E3}"/>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a:t>CLICK TO EDIT: </a:t>
            </a:r>
            <a:br>
              <a:rPr lang="en-US"/>
            </a:br>
            <a:r>
              <a:rPr lang="en-US"/>
              <a:t>THE HEADLINE </a:t>
            </a:r>
            <a:br>
              <a:rPr lang="en-US"/>
            </a:br>
            <a:r>
              <a:rPr lang="en-US"/>
              <a:t>GOES HERE</a:t>
            </a:r>
          </a:p>
        </p:txBody>
      </p:sp>
      <p:sp>
        <p:nvSpPr>
          <p:cNvPr id="30" name="TextBox 29">
            <a:extLst>
              <a:ext uri="{FF2B5EF4-FFF2-40B4-BE49-F238E27FC236}">
                <a16:creationId xmlns:a16="http://schemas.microsoft.com/office/drawing/2014/main" id="{723D72ED-CD5D-C748-B94B-F037960A2C78}"/>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September 2024</a:t>
            </a:fld>
            <a:endParaRPr lang="en-US" sz="2400" b="1" i="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901338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09">
    <p:bg>
      <p:bgPr>
        <a:solidFill>
          <a:srgbClr val="011E41"/>
        </a:solidFill>
        <a:effectLst/>
      </p:bgPr>
    </p:bg>
    <p:spTree>
      <p:nvGrpSpPr>
        <p:cNvPr id="1" name=""/>
        <p:cNvGrpSpPr/>
        <p:nvPr/>
      </p:nvGrpSpPr>
      <p:grpSpPr>
        <a:xfrm>
          <a:off x="0" y="0"/>
          <a:ext cx="0" cy="0"/>
          <a:chOff x="0" y="0"/>
          <a:chExt cx="0" cy="0"/>
        </a:xfrm>
      </p:grpSpPr>
      <p:pic>
        <p:nvPicPr>
          <p:cNvPr id="19" name="Picture 18" descr="A picture containing drawing&#10;&#10;Description automatically generated">
            <a:extLst>
              <a:ext uri="{FF2B5EF4-FFF2-40B4-BE49-F238E27FC236}">
                <a16:creationId xmlns:a16="http://schemas.microsoft.com/office/drawing/2014/main" id="{33AB59D8-6DBE-8341-B46F-0D6FE024177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F5EFF66-D2D9-684B-8ED9-238F84164B95}"/>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a:t>CLICK TO EDIT: </a:t>
            </a:r>
            <a:br>
              <a:rPr lang="en-US"/>
            </a:br>
            <a:r>
              <a:rPr lang="en-US"/>
              <a:t>THE HEADLINE </a:t>
            </a:r>
            <a:br>
              <a:rPr lang="en-US"/>
            </a:br>
            <a:r>
              <a:rPr lang="en-US"/>
              <a:t>GOES HERE</a:t>
            </a:r>
          </a:p>
        </p:txBody>
      </p:sp>
      <p:sp>
        <p:nvSpPr>
          <p:cNvPr id="21" name="TextBox 20">
            <a:extLst>
              <a:ext uri="{FF2B5EF4-FFF2-40B4-BE49-F238E27FC236}">
                <a16:creationId xmlns:a16="http://schemas.microsoft.com/office/drawing/2014/main" id="{623881EF-09C3-3C4E-B7E9-9F9B004EE7D2}"/>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chemeClr val="bg2"/>
                </a:solidFill>
                <a:latin typeface="Montserrat SemiBold" pitchFamily="2" charset="77"/>
                <a:ea typeface="Open Sans" panose="020B0606030504020204" pitchFamily="34" charset="0"/>
                <a:cs typeface="Open Sans" panose="020B0606030504020204" pitchFamily="34" charset="0"/>
              </a:rPr>
              <a:t>19 September 2024</a:t>
            </a:fld>
            <a:endParaRPr lang="en-US" sz="2400" b="1" i="0">
              <a:solidFill>
                <a:schemeClr val="bg2"/>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6175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Rectangle 11">
            <a:extLst>
              <a:ext uri="{FF2B5EF4-FFF2-40B4-BE49-F238E27FC236}">
                <a16:creationId xmlns:a16="http://schemas.microsoft.com/office/drawing/2014/main" id="{B4C3F4D2-F875-BD4F-B83B-F27A931894EA}"/>
              </a:ext>
            </a:extLst>
          </p:cNvPr>
          <p:cNvSpPr/>
          <p:nvPr userDrawn="1"/>
        </p:nvSpPr>
        <p:spPr>
          <a:xfrm rot="18900000">
            <a:off x="-4975069" y="2029188"/>
            <a:ext cx="17752544" cy="3778950"/>
          </a:xfrm>
          <a:prstGeom prst="rect">
            <a:avLst/>
          </a:prstGeom>
          <a:solidFill>
            <a:srgbClr val="011E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a:extLst>
              <a:ext uri="{FF2B5EF4-FFF2-40B4-BE49-F238E27FC236}">
                <a16:creationId xmlns:a16="http://schemas.microsoft.com/office/drawing/2014/main" id="{EE2A73C6-B9A2-AA43-88BA-C71C35C4D30B}"/>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5378" y="-7435166"/>
            <a:ext cx="20236810" cy="20236810"/>
          </a:xfrm>
          <a:prstGeom prst="rect">
            <a:avLst/>
          </a:prstGeom>
        </p:spPr>
      </p:pic>
      <p:sp>
        <p:nvSpPr>
          <p:cNvPr id="5" name="Rectangle 4">
            <a:extLst>
              <a:ext uri="{FF2B5EF4-FFF2-40B4-BE49-F238E27FC236}">
                <a16:creationId xmlns:a16="http://schemas.microsoft.com/office/drawing/2014/main" id="{98A4BE0A-2405-3B4D-B459-F6467825FC42}"/>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a:t>CLICK TO EDIT: </a:t>
            </a:r>
            <a:br>
              <a:rPr lang="en-US"/>
            </a:br>
            <a:r>
              <a:rPr lang="en-US"/>
              <a:t>THE HEADLINE </a:t>
            </a:r>
            <a:br>
              <a:rPr lang="en-US"/>
            </a:br>
            <a:r>
              <a:rPr lang="en-US"/>
              <a:t>GOES HERE</a:t>
            </a:r>
          </a:p>
        </p:txBody>
      </p:sp>
      <p:sp>
        <p:nvSpPr>
          <p:cNvPr id="19" name="TextBox 18">
            <a:extLst>
              <a:ext uri="{FF2B5EF4-FFF2-40B4-BE49-F238E27FC236}">
                <a16:creationId xmlns:a16="http://schemas.microsoft.com/office/drawing/2014/main" id="{32F001F5-B0A3-2746-A0C0-5F5B163A1380}"/>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September 2024</a:t>
            </a:fld>
            <a:endParaRPr lang="en-US" sz="2400" b="1" i="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754251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0838388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1935145" y="3120406"/>
            <a:ext cx="5715000" cy="5715000"/>
          </a:xfrm>
          <a:custGeom>
            <a:avLst/>
            <a:gdLst>
              <a:gd name="connsiteX0" fmla="*/ 2857500 w 5715000"/>
              <a:gd name="connsiteY0" fmla="*/ 1598631 h 5715000"/>
              <a:gd name="connsiteX1" fmla="*/ 4116369 w 5715000"/>
              <a:gd name="connsiteY1" fmla="*/ 2857500 h 5715000"/>
              <a:gd name="connsiteX2" fmla="*/ 2857500 w 5715000"/>
              <a:gd name="connsiteY2" fmla="*/ 4116369 h 5715000"/>
              <a:gd name="connsiteX3" fmla="*/ 1598631 w 5715000"/>
              <a:gd name="connsiteY3" fmla="*/ 2857500 h 5715000"/>
              <a:gd name="connsiteX4" fmla="*/ 2857500 w 5715000"/>
              <a:gd name="connsiteY4" fmla="*/ 1598631 h 5715000"/>
              <a:gd name="connsiteX5" fmla="*/ 2857500 w 5715000"/>
              <a:gd name="connsiteY5" fmla="*/ 1477944 h 5715000"/>
              <a:gd name="connsiteX6" fmla="*/ 1477944 w 5715000"/>
              <a:gd name="connsiteY6" fmla="*/ 2857500 h 5715000"/>
              <a:gd name="connsiteX7" fmla="*/ 2857500 w 5715000"/>
              <a:gd name="connsiteY7" fmla="*/ 4237056 h 5715000"/>
              <a:gd name="connsiteX8" fmla="*/ 4237056 w 5715000"/>
              <a:gd name="connsiteY8" fmla="*/ 2857500 h 5715000"/>
              <a:gd name="connsiteX9" fmla="*/ 2857500 w 5715000"/>
              <a:gd name="connsiteY9" fmla="*/ 1477944 h 5715000"/>
              <a:gd name="connsiteX10" fmla="*/ 2857500 w 5715000"/>
              <a:gd name="connsiteY10" fmla="*/ 0 h 5715000"/>
              <a:gd name="connsiteX11" fmla="*/ 5715000 w 5715000"/>
              <a:gd name="connsiteY11" fmla="*/ 2857500 h 5715000"/>
              <a:gd name="connsiteX12" fmla="*/ 2857500 w 5715000"/>
              <a:gd name="connsiteY12" fmla="*/ 5715000 h 5715000"/>
              <a:gd name="connsiteX13" fmla="*/ 0 w 5715000"/>
              <a:gd name="connsiteY13" fmla="*/ 2857500 h 5715000"/>
              <a:gd name="connsiteX14" fmla="*/ 2857500 w 5715000"/>
              <a:gd name="connsiteY14"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00" h="5715000">
                <a:moveTo>
                  <a:pt x="2857500" y="1598631"/>
                </a:moveTo>
                <a:cubicBezTo>
                  <a:pt x="3552754" y="1598631"/>
                  <a:pt x="4116369" y="2162246"/>
                  <a:pt x="4116369" y="2857500"/>
                </a:cubicBezTo>
                <a:cubicBezTo>
                  <a:pt x="4116369" y="3552754"/>
                  <a:pt x="3552754" y="4116369"/>
                  <a:pt x="2857500" y="4116369"/>
                </a:cubicBezTo>
                <a:cubicBezTo>
                  <a:pt x="2162246" y="4116369"/>
                  <a:pt x="1598631" y="3552754"/>
                  <a:pt x="1598631" y="2857500"/>
                </a:cubicBezTo>
                <a:cubicBezTo>
                  <a:pt x="1598631" y="2162246"/>
                  <a:pt x="2162246" y="1598631"/>
                  <a:pt x="2857500" y="1598631"/>
                </a:cubicBezTo>
                <a:close/>
                <a:moveTo>
                  <a:pt x="2857500" y="1477944"/>
                </a:moveTo>
                <a:cubicBezTo>
                  <a:pt x="2095592" y="1477944"/>
                  <a:pt x="1477944" y="2095592"/>
                  <a:pt x="1477944" y="2857500"/>
                </a:cubicBezTo>
                <a:cubicBezTo>
                  <a:pt x="1477944" y="3619408"/>
                  <a:pt x="2095592" y="4237056"/>
                  <a:pt x="2857500" y="4237056"/>
                </a:cubicBezTo>
                <a:cubicBezTo>
                  <a:pt x="3619408" y="4237056"/>
                  <a:pt x="4237056" y="3619408"/>
                  <a:pt x="4237056" y="2857500"/>
                </a:cubicBezTo>
                <a:cubicBezTo>
                  <a:pt x="4237056" y="2095592"/>
                  <a:pt x="3619408" y="1477944"/>
                  <a:pt x="2857500" y="1477944"/>
                </a:cubicBezTo>
                <a:close/>
                <a:moveTo>
                  <a:pt x="2857500" y="0"/>
                </a:moveTo>
                <a:cubicBezTo>
                  <a:pt x="4435654" y="0"/>
                  <a:pt x="5715000" y="1279346"/>
                  <a:pt x="5715000" y="2857500"/>
                </a:cubicBezTo>
                <a:cubicBezTo>
                  <a:pt x="5715000" y="4435654"/>
                  <a:pt x="4435654" y="5715000"/>
                  <a:pt x="2857500" y="5715000"/>
                </a:cubicBezTo>
                <a:cubicBezTo>
                  <a:pt x="1279346" y="5715000"/>
                  <a:pt x="0" y="4435654"/>
                  <a:pt x="0" y="2857500"/>
                </a:cubicBezTo>
                <a:cubicBezTo>
                  <a:pt x="0" y="1279346"/>
                  <a:pt x="1279346" y="0"/>
                  <a:pt x="2857500"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5" name="TextBox 4">
            <a:extLst>
              <a:ext uri="{FF2B5EF4-FFF2-40B4-BE49-F238E27FC236}">
                <a16:creationId xmlns:a16="http://schemas.microsoft.com/office/drawing/2014/main" id="{0A3DA177-AAA6-C747-A532-94EF5F52383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80DA256F-1B39-D84D-ADC2-E026A1B4146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C6CE324C-3444-A14E-9C65-A01E60CA6D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1787607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 name="Freeform 9"/>
          <p:cNvSpPr>
            <a:spLocks noGrp="1" noEditPoints="1"/>
          </p:cNvSpPr>
          <p:nvPr>
            <p:ph type="pic" sz="quarter" idx="10"/>
          </p:nvPr>
        </p:nvSpPr>
        <p:spPr bwMode="auto">
          <a:xfrm>
            <a:off x="1610782" y="2576586"/>
            <a:ext cx="6363725" cy="6363727"/>
          </a:xfrm>
          <a:custGeom>
            <a:avLst/>
            <a:gdLst>
              <a:gd name="T0" fmla="*/ 1402 w 2805"/>
              <a:gd name="T1" fmla="*/ 0 h 2803"/>
              <a:gd name="T2" fmla="*/ 2805 w 2805"/>
              <a:gd name="T3" fmla="*/ 1401 h 2803"/>
              <a:gd name="T4" fmla="*/ 1402 w 2805"/>
              <a:gd name="T5" fmla="*/ 2803 h 2803"/>
              <a:gd name="T6" fmla="*/ 0 w 2805"/>
              <a:gd name="T7" fmla="*/ 1401 h 2803"/>
              <a:gd name="T8" fmla="*/ 1402 w 2805"/>
              <a:gd name="T9" fmla="*/ 0 h 2803"/>
              <a:gd name="T10" fmla="*/ 1402 w 2805"/>
              <a:gd name="T11" fmla="*/ 740 h 2803"/>
              <a:gd name="T12" fmla="*/ 2065 w 2805"/>
              <a:gd name="T13" fmla="*/ 1401 h 2803"/>
              <a:gd name="T14" fmla="*/ 1402 w 2805"/>
              <a:gd name="T15" fmla="*/ 2063 h 2803"/>
              <a:gd name="T16" fmla="*/ 741 w 2805"/>
              <a:gd name="T17" fmla="*/ 1401 h 2803"/>
              <a:gd name="T18" fmla="*/ 1402 w 2805"/>
              <a:gd name="T19" fmla="*/ 740 h 2803"/>
              <a:gd name="T20" fmla="*/ 1402 w 2805"/>
              <a:gd name="T21" fmla="*/ 655 h 2803"/>
              <a:gd name="T22" fmla="*/ 2150 w 2805"/>
              <a:gd name="T23" fmla="*/ 1401 h 2803"/>
              <a:gd name="T24" fmla="*/ 1402 w 2805"/>
              <a:gd name="T25" fmla="*/ 2148 h 2803"/>
              <a:gd name="T26" fmla="*/ 655 w 2805"/>
              <a:gd name="T27" fmla="*/ 1401 h 2803"/>
              <a:gd name="T28" fmla="*/ 1402 w 2805"/>
              <a:gd name="T29" fmla="*/ 655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5" h="2803">
                <a:moveTo>
                  <a:pt x="1402" y="0"/>
                </a:moveTo>
                <a:lnTo>
                  <a:pt x="2805" y="1401"/>
                </a:lnTo>
                <a:lnTo>
                  <a:pt x="1402" y="2803"/>
                </a:lnTo>
                <a:lnTo>
                  <a:pt x="0" y="1401"/>
                </a:lnTo>
                <a:lnTo>
                  <a:pt x="1402" y="0"/>
                </a:lnTo>
                <a:close/>
                <a:moveTo>
                  <a:pt x="1402" y="740"/>
                </a:moveTo>
                <a:lnTo>
                  <a:pt x="2065" y="1401"/>
                </a:lnTo>
                <a:lnTo>
                  <a:pt x="1402" y="2063"/>
                </a:lnTo>
                <a:lnTo>
                  <a:pt x="741" y="1401"/>
                </a:lnTo>
                <a:lnTo>
                  <a:pt x="1402" y="740"/>
                </a:lnTo>
                <a:close/>
                <a:moveTo>
                  <a:pt x="1402" y="655"/>
                </a:moveTo>
                <a:lnTo>
                  <a:pt x="2150" y="1401"/>
                </a:lnTo>
                <a:lnTo>
                  <a:pt x="1402" y="2148"/>
                </a:lnTo>
                <a:lnTo>
                  <a:pt x="655" y="1401"/>
                </a:lnTo>
                <a:lnTo>
                  <a:pt x="1402" y="655"/>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0858493-6897-1548-907D-4D138968EF4C}"/>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AFBB9B-B0AC-454F-8BB0-5BE56A30B5C9}"/>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9171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4A74B507-86AC-2449-B6D1-1A93CA95FDA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0F79F45-85DE-B949-9825-DB153F4DE558}"/>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8981CBB9-A54F-F447-A3CC-2069B379AA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17475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39694041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7E608DFC-52BD-9F47-A5DC-38DC2D4C9AD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024B3656-C6B1-1548-9E0B-A58277B2036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19894A57-3362-D845-9FF5-F2BF986B383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558307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8742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4F9EB295-2A0F-3941-99C9-510F081C66F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57794D3-DD4B-D14A-ADCC-B01C97479240}"/>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9F4A7357-0AC7-3B4C-9CBF-0892F639DE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3667309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TextBox 10">
            <a:extLst>
              <a:ext uri="{FF2B5EF4-FFF2-40B4-BE49-F238E27FC236}">
                <a16:creationId xmlns:a16="http://schemas.microsoft.com/office/drawing/2014/main" id="{616511E6-E95E-054F-8A9F-48D0C3E4F56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12" name="Straight Connector 11">
            <a:extLst>
              <a:ext uri="{FF2B5EF4-FFF2-40B4-BE49-F238E27FC236}">
                <a16:creationId xmlns:a16="http://schemas.microsoft.com/office/drawing/2014/main" id="{DDC1C82D-8973-9644-AF17-B4738DA8724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Picture 12" descr="A picture containing drawing&#10;&#10;Description automatically generated">
            <a:extLst>
              <a:ext uri="{FF2B5EF4-FFF2-40B4-BE49-F238E27FC236}">
                <a16:creationId xmlns:a16="http://schemas.microsoft.com/office/drawing/2014/main" id="{C33694B4-A4D0-8B4E-8BFF-C4E1792BAC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5513814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8" name="TextBox 27">
            <a:extLst>
              <a:ext uri="{FF2B5EF4-FFF2-40B4-BE49-F238E27FC236}">
                <a16:creationId xmlns:a16="http://schemas.microsoft.com/office/drawing/2014/main" id="{08D5C075-AD06-2646-98DA-28A6E01A1E31}"/>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a:extLst>
              <a:ext uri="{FF2B5EF4-FFF2-40B4-BE49-F238E27FC236}">
                <a16:creationId xmlns:a16="http://schemas.microsoft.com/office/drawing/2014/main" id="{0BC4DAB1-732E-7643-B75F-30F62B6E192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21" name="Picture 20" descr="A picture containing drawing&#10;&#10;Description automatically generated">
            <a:extLst>
              <a:ext uri="{FF2B5EF4-FFF2-40B4-BE49-F238E27FC236}">
                <a16:creationId xmlns:a16="http://schemas.microsoft.com/office/drawing/2014/main" id="{9280F20D-281D-BF4F-B5EC-F1AEBD0771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1827561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E09A9054-01E6-4A43-AEF1-FF58D136652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BDAB939A-8E24-2C48-BFD0-705C1C37279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46B66127-393D-1942-8DAA-86F31367DE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1315537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5E0EF4E2-6FF3-AE41-A78D-F219CB2F2E5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2FBFF370-1B4B-AC4B-9E23-E0F35363C9E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78F5A16D-2F07-DE49-ACA2-319BD09269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933523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11E6BB1B-7FD3-5044-8E26-AB8C41868C0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0A10AC74-6651-E849-B07C-C83D55763DD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5908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6015522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7841126" y="0"/>
            <a:ext cx="10446874" cy="10288588"/>
          </a:xfrm>
          <a:custGeom>
            <a:avLst/>
            <a:gdLst>
              <a:gd name="T0" fmla="*/ 4619 w 4619"/>
              <a:gd name="T1" fmla="*/ 4552 h 4552"/>
              <a:gd name="T2" fmla="*/ 4241 w 4619"/>
              <a:gd name="T3" fmla="*/ 4552 h 4552"/>
              <a:gd name="T4" fmla="*/ 1972 w 4619"/>
              <a:gd name="T5" fmla="*/ 2276 h 4552"/>
              <a:gd name="T6" fmla="*/ 4241 w 4619"/>
              <a:gd name="T7" fmla="*/ 0 h 4552"/>
              <a:gd name="T8" fmla="*/ 4619 w 4619"/>
              <a:gd name="T9" fmla="*/ 0 h 4552"/>
              <a:gd name="T10" fmla="*/ 4619 w 4619"/>
              <a:gd name="T11" fmla="*/ 4552 h 4552"/>
              <a:gd name="T12" fmla="*/ 986 w 4619"/>
              <a:gd name="T13" fmla="*/ 3265 h 4552"/>
              <a:gd name="T14" fmla="*/ 1932 w 4619"/>
              <a:gd name="T15" fmla="*/ 2316 h 4552"/>
              <a:gd name="T16" fmla="*/ 2879 w 4619"/>
              <a:gd name="T17" fmla="*/ 3265 h 4552"/>
              <a:gd name="T18" fmla="*/ 1932 w 4619"/>
              <a:gd name="T19" fmla="*/ 4214 h 4552"/>
              <a:gd name="T20" fmla="*/ 986 w 4619"/>
              <a:gd name="T21" fmla="*/ 3265 h 4552"/>
              <a:gd name="T22" fmla="*/ 0 w 4619"/>
              <a:gd name="T23" fmla="*/ 2276 h 4552"/>
              <a:gd name="T24" fmla="*/ 946 w 4619"/>
              <a:gd name="T25" fmla="*/ 1327 h 4552"/>
              <a:gd name="T26" fmla="*/ 1893 w 4619"/>
              <a:gd name="T27" fmla="*/ 2276 h 4552"/>
              <a:gd name="T28" fmla="*/ 946 w 4619"/>
              <a:gd name="T29" fmla="*/ 3225 h 4552"/>
              <a:gd name="T30" fmla="*/ 0 w 4619"/>
              <a:gd name="T31" fmla="*/ 2276 h 4552"/>
              <a:gd name="T32" fmla="*/ 986 w 4619"/>
              <a:gd name="T33" fmla="*/ 1287 h 4552"/>
              <a:gd name="T34" fmla="*/ 1932 w 4619"/>
              <a:gd name="T35" fmla="*/ 338 h 4552"/>
              <a:gd name="T36" fmla="*/ 2879 w 4619"/>
              <a:gd name="T37" fmla="*/ 1287 h 4552"/>
              <a:gd name="T38" fmla="*/ 1932 w 4619"/>
              <a:gd name="T39" fmla="*/ 2236 h 4552"/>
              <a:gd name="T40" fmla="*/ 986 w 4619"/>
              <a:gd name="T41" fmla="*/ 1287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9" h="4552">
                <a:moveTo>
                  <a:pt x="4619" y="4552"/>
                </a:moveTo>
                <a:lnTo>
                  <a:pt x="4241" y="4552"/>
                </a:lnTo>
                <a:lnTo>
                  <a:pt x="1972" y="2276"/>
                </a:lnTo>
                <a:lnTo>
                  <a:pt x="4241" y="0"/>
                </a:lnTo>
                <a:lnTo>
                  <a:pt x="4619" y="0"/>
                </a:lnTo>
                <a:lnTo>
                  <a:pt x="4619" y="4552"/>
                </a:lnTo>
                <a:close/>
                <a:moveTo>
                  <a:pt x="986" y="3265"/>
                </a:moveTo>
                <a:lnTo>
                  <a:pt x="1932" y="2316"/>
                </a:lnTo>
                <a:lnTo>
                  <a:pt x="2879" y="3265"/>
                </a:lnTo>
                <a:lnTo>
                  <a:pt x="1932" y="4214"/>
                </a:lnTo>
                <a:lnTo>
                  <a:pt x="986" y="3265"/>
                </a:lnTo>
                <a:close/>
                <a:moveTo>
                  <a:pt x="0" y="2276"/>
                </a:moveTo>
                <a:lnTo>
                  <a:pt x="946" y="1327"/>
                </a:lnTo>
                <a:lnTo>
                  <a:pt x="1893" y="2276"/>
                </a:lnTo>
                <a:lnTo>
                  <a:pt x="946" y="3225"/>
                </a:lnTo>
                <a:lnTo>
                  <a:pt x="0" y="2276"/>
                </a:lnTo>
                <a:close/>
                <a:moveTo>
                  <a:pt x="986" y="1287"/>
                </a:moveTo>
                <a:lnTo>
                  <a:pt x="1932" y="338"/>
                </a:lnTo>
                <a:lnTo>
                  <a:pt x="2879" y="1287"/>
                </a:lnTo>
                <a:lnTo>
                  <a:pt x="1932" y="2236"/>
                </a:lnTo>
                <a:lnTo>
                  <a:pt x="986" y="128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4" name="Picture 3" descr="A picture containing drawing&#10;&#10;Description automatically generated">
            <a:extLst>
              <a:ext uri="{FF2B5EF4-FFF2-40B4-BE49-F238E27FC236}">
                <a16:creationId xmlns:a16="http://schemas.microsoft.com/office/drawing/2014/main" id="{D8D9502D-82B4-9142-8BC1-1F68C1904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327622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6863471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60EF8A0-D67E-7B46-B510-8643BBC019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6598625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92AF47E-68AB-774B-A4BE-863237BD685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096130-A7E0-2644-98A2-D409BE440FF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B2BA02F9-D905-CA49-974B-30D99299375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5197165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6E3CB47-6ABA-C64F-AF91-871F96B1610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A9BD81C-2CA0-C04F-A1A9-739E33D1D657}"/>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23857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A472EA4B-4D5B-B243-AF3E-213483C5A5E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9F53F68-1E76-AC48-940F-C0194AA3F89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09708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06FE8F7-B262-B742-9338-8618DB3B908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233D55A-95CC-C64C-8D8A-7A84B47C565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01653FE-4B5A-3641-BAC3-B47591A300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7336106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Freeform 8"/>
          <p:cNvSpPr>
            <a:spLocks noGrp="1"/>
          </p:cNvSpPr>
          <p:nvPr>
            <p:ph type="pic" sz="quarter" idx="10"/>
          </p:nvPr>
        </p:nvSpPr>
        <p:spPr bwMode="auto">
          <a:xfrm>
            <a:off x="11334720" y="0"/>
            <a:ext cx="6953280" cy="10288588"/>
          </a:xfrm>
          <a:custGeom>
            <a:avLst/>
            <a:gdLst>
              <a:gd name="T0" fmla="*/ 3077 w 3077"/>
              <a:gd name="T1" fmla="*/ 4552 h 4552"/>
              <a:gd name="T2" fmla="*/ 1412 w 3077"/>
              <a:gd name="T3" fmla="*/ 4552 h 4552"/>
              <a:gd name="T4" fmla="*/ 1136 w 3077"/>
              <a:gd name="T5" fmla="*/ 3664 h 4552"/>
              <a:gd name="T6" fmla="*/ 1183 w 3077"/>
              <a:gd name="T7" fmla="*/ 3637 h 4552"/>
              <a:gd name="T8" fmla="*/ 1201 w 3077"/>
              <a:gd name="T9" fmla="*/ 3626 h 4552"/>
              <a:gd name="T10" fmla="*/ 1218 w 3077"/>
              <a:gd name="T11" fmla="*/ 3614 h 4552"/>
              <a:gd name="T12" fmla="*/ 1234 w 3077"/>
              <a:gd name="T13" fmla="*/ 3600 h 4552"/>
              <a:gd name="T14" fmla="*/ 1249 w 3077"/>
              <a:gd name="T15" fmla="*/ 3586 h 4552"/>
              <a:gd name="T16" fmla="*/ 1262 w 3077"/>
              <a:gd name="T17" fmla="*/ 3571 h 4552"/>
              <a:gd name="T18" fmla="*/ 1276 w 3077"/>
              <a:gd name="T19" fmla="*/ 3555 h 4552"/>
              <a:gd name="T20" fmla="*/ 1288 w 3077"/>
              <a:gd name="T21" fmla="*/ 3538 h 4552"/>
              <a:gd name="T22" fmla="*/ 1299 w 3077"/>
              <a:gd name="T23" fmla="*/ 3521 h 4552"/>
              <a:gd name="T24" fmla="*/ 1308 w 3077"/>
              <a:gd name="T25" fmla="*/ 3503 h 4552"/>
              <a:gd name="T26" fmla="*/ 1316 w 3077"/>
              <a:gd name="T27" fmla="*/ 3484 h 4552"/>
              <a:gd name="T28" fmla="*/ 1324 w 3077"/>
              <a:gd name="T29" fmla="*/ 3464 h 4552"/>
              <a:gd name="T30" fmla="*/ 1330 w 3077"/>
              <a:gd name="T31" fmla="*/ 3445 h 4552"/>
              <a:gd name="T32" fmla="*/ 1335 w 3077"/>
              <a:gd name="T33" fmla="*/ 3424 h 4552"/>
              <a:gd name="T34" fmla="*/ 1338 w 3077"/>
              <a:gd name="T35" fmla="*/ 3404 h 4552"/>
              <a:gd name="T36" fmla="*/ 1340 w 3077"/>
              <a:gd name="T37" fmla="*/ 3384 h 4552"/>
              <a:gd name="T38" fmla="*/ 1341 w 3077"/>
              <a:gd name="T39" fmla="*/ 3362 h 4552"/>
              <a:gd name="T40" fmla="*/ 1341 w 3077"/>
              <a:gd name="T41" fmla="*/ 2284 h 4552"/>
              <a:gd name="T42" fmla="*/ 1340 w 3077"/>
              <a:gd name="T43" fmla="*/ 2262 h 4552"/>
              <a:gd name="T44" fmla="*/ 1338 w 3077"/>
              <a:gd name="T45" fmla="*/ 2242 h 4552"/>
              <a:gd name="T46" fmla="*/ 1335 w 3077"/>
              <a:gd name="T47" fmla="*/ 2221 h 4552"/>
              <a:gd name="T48" fmla="*/ 1330 w 3077"/>
              <a:gd name="T49" fmla="*/ 2201 h 4552"/>
              <a:gd name="T50" fmla="*/ 1324 w 3077"/>
              <a:gd name="T51" fmla="*/ 2181 h 4552"/>
              <a:gd name="T52" fmla="*/ 1316 w 3077"/>
              <a:gd name="T53" fmla="*/ 2162 h 4552"/>
              <a:gd name="T54" fmla="*/ 1308 w 3077"/>
              <a:gd name="T55" fmla="*/ 2144 h 4552"/>
              <a:gd name="T56" fmla="*/ 1299 w 3077"/>
              <a:gd name="T57" fmla="*/ 2125 h 4552"/>
              <a:gd name="T58" fmla="*/ 1288 w 3077"/>
              <a:gd name="T59" fmla="*/ 2108 h 4552"/>
              <a:gd name="T60" fmla="*/ 1276 w 3077"/>
              <a:gd name="T61" fmla="*/ 2091 h 4552"/>
              <a:gd name="T62" fmla="*/ 1262 w 3077"/>
              <a:gd name="T63" fmla="*/ 2075 h 4552"/>
              <a:gd name="T64" fmla="*/ 1249 w 3077"/>
              <a:gd name="T65" fmla="*/ 2060 h 4552"/>
              <a:gd name="T66" fmla="*/ 1234 w 3077"/>
              <a:gd name="T67" fmla="*/ 2045 h 4552"/>
              <a:gd name="T68" fmla="*/ 1218 w 3077"/>
              <a:gd name="T69" fmla="*/ 2032 h 4552"/>
              <a:gd name="T70" fmla="*/ 1201 w 3077"/>
              <a:gd name="T71" fmla="*/ 2020 h 4552"/>
              <a:gd name="T72" fmla="*/ 1183 w 3077"/>
              <a:gd name="T73" fmla="*/ 2009 h 4552"/>
              <a:gd name="T74" fmla="*/ 501 w 3077"/>
              <a:gd name="T75" fmla="*/ 1614 h 4552"/>
              <a:gd name="T76" fmla="*/ 0 w 3077"/>
              <a:gd name="T77" fmla="*/ 0 h 4552"/>
              <a:gd name="T78" fmla="*/ 2305 w 3077"/>
              <a:gd name="T79" fmla="*/ 0 h 4552"/>
              <a:gd name="T80" fmla="*/ 3077 w 3077"/>
              <a:gd name="T81" fmla="*/ 2488 h 4552"/>
              <a:gd name="T82" fmla="*/ 3077 w 3077"/>
              <a:gd name="T83" fmla="*/ 4552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7" h="4552">
                <a:moveTo>
                  <a:pt x="3077" y="4552"/>
                </a:moveTo>
                <a:lnTo>
                  <a:pt x="1412" y="4552"/>
                </a:lnTo>
                <a:lnTo>
                  <a:pt x="1136" y="3664"/>
                </a:lnTo>
                <a:lnTo>
                  <a:pt x="1183" y="3637"/>
                </a:lnTo>
                <a:lnTo>
                  <a:pt x="1201" y="3626"/>
                </a:lnTo>
                <a:lnTo>
                  <a:pt x="1218" y="3614"/>
                </a:lnTo>
                <a:lnTo>
                  <a:pt x="1234" y="3600"/>
                </a:lnTo>
                <a:lnTo>
                  <a:pt x="1249" y="3586"/>
                </a:lnTo>
                <a:lnTo>
                  <a:pt x="1262" y="3571"/>
                </a:lnTo>
                <a:lnTo>
                  <a:pt x="1276" y="3555"/>
                </a:lnTo>
                <a:lnTo>
                  <a:pt x="1288" y="3538"/>
                </a:lnTo>
                <a:lnTo>
                  <a:pt x="1299" y="3521"/>
                </a:lnTo>
                <a:lnTo>
                  <a:pt x="1308" y="3503"/>
                </a:lnTo>
                <a:lnTo>
                  <a:pt x="1316" y="3484"/>
                </a:lnTo>
                <a:lnTo>
                  <a:pt x="1324" y="3464"/>
                </a:lnTo>
                <a:lnTo>
                  <a:pt x="1330" y="3445"/>
                </a:lnTo>
                <a:lnTo>
                  <a:pt x="1335" y="3424"/>
                </a:lnTo>
                <a:lnTo>
                  <a:pt x="1338" y="3404"/>
                </a:lnTo>
                <a:lnTo>
                  <a:pt x="1340" y="3384"/>
                </a:lnTo>
                <a:lnTo>
                  <a:pt x="1341" y="3362"/>
                </a:lnTo>
                <a:lnTo>
                  <a:pt x="1341" y="2284"/>
                </a:lnTo>
                <a:lnTo>
                  <a:pt x="1340" y="2262"/>
                </a:lnTo>
                <a:lnTo>
                  <a:pt x="1338" y="2242"/>
                </a:lnTo>
                <a:lnTo>
                  <a:pt x="1335" y="2221"/>
                </a:lnTo>
                <a:lnTo>
                  <a:pt x="1330" y="2201"/>
                </a:lnTo>
                <a:lnTo>
                  <a:pt x="1324" y="2181"/>
                </a:lnTo>
                <a:lnTo>
                  <a:pt x="1316" y="2162"/>
                </a:lnTo>
                <a:lnTo>
                  <a:pt x="1308" y="2144"/>
                </a:lnTo>
                <a:lnTo>
                  <a:pt x="1299" y="2125"/>
                </a:lnTo>
                <a:lnTo>
                  <a:pt x="1288" y="2108"/>
                </a:lnTo>
                <a:lnTo>
                  <a:pt x="1276" y="2091"/>
                </a:lnTo>
                <a:lnTo>
                  <a:pt x="1262" y="2075"/>
                </a:lnTo>
                <a:lnTo>
                  <a:pt x="1249" y="2060"/>
                </a:lnTo>
                <a:lnTo>
                  <a:pt x="1234" y="2045"/>
                </a:lnTo>
                <a:lnTo>
                  <a:pt x="1218" y="2032"/>
                </a:lnTo>
                <a:lnTo>
                  <a:pt x="1201" y="2020"/>
                </a:lnTo>
                <a:lnTo>
                  <a:pt x="1183" y="2009"/>
                </a:lnTo>
                <a:lnTo>
                  <a:pt x="501" y="1614"/>
                </a:lnTo>
                <a:lnTo>
                  <a:pt x="0" y="0"/>
                </a:lnTo>
                <a:lnTo>
                  <a:pt x="2305" y="0"/>
                </a:lnTo>
                <a:lnTo>
                  <a:pt x="3077" y="2488"/>
                </a:lnTo>
                <a:lnTo>
                  <a:pt x="3077"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Freeform 10"/>
          <p:cNvSpPr>
            <a:spLocks noGrp="1"/>
          </p:cNvSpPr>
          <p:nvPr>
            <p:ph type="pic" sz="quarter" idx="11"/>
          </p:nvPr>
        </p:nvSpPr>
        <p:spPr bwMode="auto">
          <a:xfrm>
            <a:off x="8937817" y="3459679"/>
            <a:ext cx="5212135" cy="5845278"/>
          </a:xfrm>
          <a:custGeom>
            <a:avLst/>
            <a:gdLst>
              <a:gd name="T0" fmla="*/ 1008 w 2309"/>
              <a:gd name="T1" fmla="*/ 40 h 2583"/>
              <a:gd name="T2" fmla="*/ 1043 w 2309"/>
              <a:gd name="T3" fmla="*/ 23 h 2583"/>
              <a:gd name="T4" fmla="*/ 1079 w 2309"/>
              <a:gd name="T5" fmla="*/ 11 h 2583"/>
              <a:gd name="T6" fmla="*/ 1116 w 2309"/>
              <a:gd name="T7" fmla="*/ 3 h 2583"/>
              <a:gd name="T8" fmla="*/ 1154 w 2309"/>
              <a:gd name="T9" fmla="*/ 0 h 2583"/>
              <a:gd name="T10" fmla="*/ 1192 w 2309"/>
              <a:gd name="T11" fmla="*/ 3 h 2583"/>
              <a:gd name="T12" fmla="*/ 1230 w 2309"/>
              <a:gd name="T13" fmla="*/ 11 h 2583"/>
              <a:gd name="T14" fmla="*/ 1266 w 2309"/>
              <a:gd name="T15" fmla="*/ 23 h 2583"/>
              <a:gd name="T16" fmla="*/ 1301 w 2309"/>
              <a:gd name="T17" fmla="*/ 40 h 2583"/>
              <a:gd name="T18" fmla="*/ 2179 w 2309"/>
              <a:gd name="T19" fmla="*/ 549 h 2583"/>
              <a:gd name="T20" fmla="*/ 2209 w 2309"/>
              <a:gd name="T21" fmla="*/ 573 h 2583"/>
              <a:gd name="T22" fmla="*/ 2237 w 2309"/>
              <a:gd name="T23" fmla="*/ 600 h 2583"/>
              <a:gd name="T24" fmla="*/ 2259 w 2309"/>
              <a:gd name="T25" fmla="*/ 630 h 2583"/>
              <a:gd name="T26" fmla="*/ 2279 w 2309"/>
              <a:gd name="T27" fmla="*/ 663 h 2583"/>
              <a:gd name="T28" fmla="*/ 2293 w 2309"/>
              <a:gd name="T29" fmla="*/ 698 h 2583"/>
              <a:gd name="T30" fmla="*/ 2303 w 2309"/>
              <a:gd name="T31" fmla="*/ 735 h 2583"/>
              <a:gd name="T32" fmla="*/ 2308 w 2309"/>
              <a:gd name="T33" fmla="*/ 773 h 2583"/>
              <a:gd name="T34" fmla="*/ 2309 w 2309"/>
              <a:gd name="T35" fmla="*/ 1791 h 2583"/>
              <a:gd name="T36" fmla="*/ 2306 w 2309"/>
              <a:gd name="T37" fmla="*/ 1830 h 2583"/>
              <a:gd name="T38" fmla="*/ 2299 w 2309"/>
              <a:gd name="T39" fmla="*/ 1868 h 2583"/>
              <a:gd name="T40" fmla="*/ 2287 w 2309"/>
              <a:gd name="T41" fmla="*/ 1904 h 2583"/>
              <a:gd name="T42" fmla="*/ 2269 w 2309"/>
              <a:gd name="T43" fmla="*/ 1937 h 2583"/>
              <a:gd name="T44" fmla="*/ 2249 w 2309"/>
              <a:gd name="T45" fmla="*/ 1969 h 2583"/>
              <a:gd name="T46" fmla="*/ 2224 w 2309"/>
              <a:gd name="T47" fmla="*/ 1998 h 2583"/>
              <a:gd name="T48" fmla="*/ 2195 w 2309"/>
              <a:gd name="T49" fmla="*/ 2023 h 2583"/>
              <a:gd name="T50" fmla="*/ 2162 w 2309"/>
              <a:gd name="T51" fmla="*/ 2045 h 2583"/>
              <a:gd name="T52" fmla="*/ 1284 w 2309"/>
              <a:gd name="T53" fmla="*/ 2554 h 2583"/>
              <a:gd name="T54" fmla="*/ 1248 w 2309"/>
              <a:gd name="T55" fmla="*/ 2568 h 2583"/>
              <a:gd name="T56" fmla="*/ 1211 w 2309"/>
              <a:gd name="T57" fmla="*/ 2578 h 2583"/>
              <a:gd name="T58" fmla="*/ 1174 w 2309"/>
              <a:gd name="T59" fmla="*/ 2582 h 2583"/>
              <a:gd name="T60" fmla="*/ 1136 w 2309"/>
              <a:gd name="T61" fmla="*/ 2582 h 2583"/>
              <a:gd name="T62" fmla="*/ 1098 w 2309"/>
              <a:gd name="T63" fmla="*/ 2578 h 2583"/>
              <a:gd name="T64" fmla="*/ 1060 w 2309"/>
              <a:gd name="T65" fmla="*/ 2568 h 2583"/>
              <a:gd name="T66" fmla="*/ 1026 w 2309"/>
              <a:gd name="T67" fmla="*/ 2554 h 2583"/>
              <a:gd name="T68" fmla="*/ 146 w 2309"/>
              <a:gd name="T69" fmla="*/ 2045 h 2583"/>
              <a:gd name="T70" fmla="*/ 114 w 2309"/>
              <a:gd name="T71" fmla="*/ 2023 h 2583"/>
              <a:gd name="T72" fmla="*/ 85 w 2309"/>
              <a:gd name="T73" fmla="*/ 1998 h 2583"/>
              <a:gd name="T74" fmla="*/ 60 w 2309"/>
              <a:gd name="T75" fmla="*/ 1969 h 2583"/>
              <a:gd name="T76" fmla="*/ 39 w 2309"/>
              <a:gd name="T77" fmla="*/ 1937 h 2583"/>
              <a:gd name="T78" fmla="*/ 23 w 2309"/>
              <a:gd name="T79" fmla="*/ 1904 h 2583"/>
              <a:gd name="T80" fmla="*/ 10 w 2309"/>
              <a:gd name="T81" fmla="*/ 1868 h 2583"/>
              <a:gd name="T82" fmla="*/ 2 w 2309"/>
              <a:gd name="T83" fmla="*/ 1830 h 2583"/>
              <a:gd name="T84" fmla="*/ 0 w 2309"/>
              <a:gd name="T85" fmla="*/ 1791 h 2583"/>
              <a:gd name="T86" fmla="*/ 0 w 2309"/>
              <a:gd name="T87" fmla="*/ 773 h 2583"/>
              <a:gd name="T88" fmla="*/ 5 w 2309"/>
              <a:gd name="T89" fmla="*/ 735 h 2583"/>
              <a:gd name="T90" fmla="*/ 16 w 2309"/>
              <a:gd name="T91" fmla="*/ 698 h 2583"/>
              <a:gd name="T92" fmla="*/ 30 w 2309"/>
              <a:gd name="T93" fmla="*/ 663 h 2583"/>
              <a:gd name="T94" fmla="*/ 49 w 2309"/>
              <a:gd name="T95" fmla="*/ 630 h 2583"/>
              <a:gd name="T96" fmla="*/ 73 w 2309"/>
              <a:gd name="T97" fmla="*/ 600 h 2583"/>
              <a:gd name="T98" fmla="*/ 99 w 2309"/>
              <a:gd name="T99" fmla="*/ 573 h 2583"/>
              <a:gd name="T100" fmla="*/ 130 w 2309"/>
              <a:gd name="T101" fmla="*/ 549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09" h="2583">
                <a:moveTo>
                  <a:pt x="146" y="539"/>
                </a:moveTo>
                <a:lnTo>
                  <a:pt x="1008" y="40"/>
                </a:lnTo>
                <a:lnTo>
                  <a:pt x="1026" y="31"/>
                </a:lnTo>
                <a:lnTo>
                  <a:pt x="1043" y="23"/>
                </a:lnTo>
                <a:lnTo>
                  <a:pt x="1060" y="16"/>
                </a:lnTo>
                <a:lnTo>
                  <a:pt x="1079" y="11"/>
                </a:lnTo>
                <a:lnTo>
                  <a:pt x="1098" y="6"/>
                </a:lnTo>
                <a:lnTo>
                  <a:pt x="1116" y="3"/>
                </a:lnTo>
                <a:lnTo>
                  <a:pt x="1136" y="1"/>
                </a:lnTo>
                <a:lnTo>
                  <a:pt x="1154" y="0"/>
                </a:lnTo>
                <a:lnTo>
                  <a:pt x="1174" y="1"/>
                </a:lnTo>
                <a:lnTo>
                  <a:pt x="1192" y="3"/>
                </a:lnTo>
                <a:lnTo>
                  <a:pt x="1211" y="6"/>
                </a:lnTo>
                <a:lnTo>
                  <a:pt x="1230" y="11"/>
                </a:lnTo>
                <a:lnTo>
                  <a:pt x="1248" y="16"/>
                </a:lnTo>
                <a:lnTo>
                  <a:pt x="1266" y="23"/>
                </a:lnTo>
                <a:lnTo>
                  <a:pt x="1284" y="31"/>
                </a:lnTo>
                <a:lnTo>
                  <a:pt x="1301" y="40"/>
                </a:lnTo>
                <a:lnTo>
                  <a:pt x="2162" y="539"/>
                </a:lnTo>
                <a:lnTo>
                  <a:pt x="2179" y="549"/>
                </a:lnTo>
                <a:lnTo>
                  <a:pt x="2195" y="560"/>
                </a:lnTo>
                <a:lnTo>
                  <a:pt x="2209" y="573"/>
                </a:lnTo>
                <a:lnTo>
                  <a:pt x="2224" y="586"/>
                </a:lnTo>
                <a:lnTo>
                  <a:pt x="2237" y="600"/>
                </a:lnTo>
                <a:lnTo>
                  <a:pt x="2249" y="615"/>
                </a:lnTo>
                <a:lnTo>
                  <a:pt x="2259" y="630"/>
                </a:lnTo>
                <a:lnTo>
                  <a:pt x="2269" y="646"/>
                </a:lnTo>
                <a:lnTo>
                  <a:pt x="2279" y="663"/>
                </a:lnTo>
                <a:lnTo>
                  <a:pt x="2287" y="680"/>
                </a:lnTo>
                <a:lnTo>
                  <a:pt x="2293" y="698"/>
                </a:lnTo>
                <a:lnTo>
                  <a:pt x="2299" y="717"/>
                </a:lnTo>
                <a:lnTo>
                  <a:pt x="2303" y="735"/>
                </a:lnTo>
                <a:lnTo>
                  <a:pt x="2306" y="754"/>
                </a:lnTo>
                <a:lnTo>
                  <a:pt x="2308" y="773"/>
                </a:lnTo>
                <a:lnTo>
                  <a:pt x="2309" y="793"/>
                </a:lnTo>
                <a:lnTo>
                  <a:pt x="2309" y="1791"/>
                </a:lnTo>
                <a:lnTo>
                  <a:pt x="2308" y="1811"/>
                </a:lnTo>
                <a:lnTo>
                  <a:pt x="2306" y="1830"/>
                </a:lnTo>
                <a:lnTo>
                  <a:pt x="2303" y="1848"/>
                </a:lnTo>
                <a:lnTo>
                  <a:pt x="2299" y="1868"/>
                </a:lnTo>
                <a:lnTo>
                  <a:pt x="2293" y="1886"/>
                </a:lnTo>
                <a:lnTo>
                  <a:pt x="2287" y="1904"/>
                </a:lnTo>
                <a:lnTo>
                  <a:pt x="2279" y="1921"/>
                </a:lnTo>
                <a:lnTo>
                  <a:pt x="2269" y="1937"/>
                </a:lnTo>
                <a:lnTo>
                  <a:pt x="2259" y="1954"/>
                </a:lnTo>
                <a:lnTo>
                  <a:pt x="2249" y="1969"/>
                </a:lnTo>
                <a:lnTo>
                  <a:pt x="2237" y="1984"/>
                </a:lnTo>
                <a:lnTo>
                  <a:pt x="2224" y="1998"/>
                </a:lnTo>
                <a:lnTo>
                  <a:pt x="2209" y="2011"/>
                </a:lnTo>
                <a:lnTo>
                  <a:pt x="2195" y="2023"/>
                </a:lnTo>
                <a:lnTo>
                  <a:pt x="2179" y="2034"/>
                </a:lnTo>
                <a:lnTo>
                  <a:pt x="2162" y="2045"/>
                </a:lnTo>
                <a:lnTo>
                  <a:pt x="1301" y="2544"/>
                </a:lnTo>
                <a:lnTo>
                  <a:pt x="1284" y="2554"/>
                </a:lnTo>
                <a:lnTo>
                  <a:pt x="1266" y="2561"/>
                </a:lnTo>
                <a:lnTo>
                  <a:pt x="1248" y="2568"/>
                </a:lnTo>
                <a:lnTo>
                  <a:pt x="1230" y="2573"/>
                </a:lnTo>
                <a:lnTo>
                  <a:pt x="1211" y="2578"/>
                </a:lnTo>
                <a:lnTo>
                  <a:pt x="1192" y="2581"/>
                </a:lnTo>
                <a:lnTo>
                  <a:pt x="1174" y="2582"/>
                </a:lnTo>
                <a:lnTo>
                  <a:pt x="1154" y="2583"/>
                </a:lnTo>
                <a:lnTo>
                  <a:pt x="1136" y="2582"/>
                </a:lnTo>
                <a:lnTo>
                  <a:pt x="1116" y="2581"/>
                </a:lnTo>
                <a:lnTo>
                  <a:pt x="1098" y="2578"/>
                </a:lnTo>
                <a:lnTo>
                  <a:pt x="1079" y="2573"/>
                </a:lnTo>
                <a:lnTo>
                  <a:pt x="1060" y="2568"/>
                </a:lnTo>
                <a:lnTo>
                  <a:pt x="1043" y="2561"/>
                </a:lnTo>
                <a:lnTo>
                  <a:pt x="1026" y="2554"/>
                </a:lnTo>
                <a:lnTo>
                  <a:pt x="1008" y="2544"/>
                </a:lnTo>
                <a:lnTo>
                  <a:pt x="146" y="2045"/>
                </a:lnTo>
                <a:lnTo>
                  <a:pt x="130" y="2034"/>
                </a:lnTo>
                <a:lnTo>
                  <a:pt x="114" y="2023"/>
                </a:lnTo>
                <a:lnTo>
                  <a:pt x="99" y="2011"/>
                </a:lnTo>
                <a:lnTo>
                  <a:pt x="85" y="1998"/>
                </a:lnTo>
                <a:lnTo>
                  <a:pt x="73" y="1984"/>
                </a:lnTo>
                <a:lnTo>
                  <a:pt x="60" y="1969"/>
                </a:lnTo>
                <a:lnTo>
                  <a:pt x="49" y="1954"/>
                </a:lnTo>
                <a:lnTo>
                  <a:pt x="39" y="1937"/>
                </a:lnTo>
                <a:lnTo>
                  <a:pt x="30" y="1921"/>
                </a:lnTo>
                <a:lnTo>
                  <a:pt x="23" y="1904"/>
                </a:lnTo>
                <a:lnTo>
                  <a:pt x="16" y="1886"/>
                </a:lnTo>
                <a:lnTo>
                  <a:pt x="10" y="1868"/>
                </a:lnTo>
                <a:lnTo>
                  <a:pt x="5" y="1848"/>
                </a:lnTo>
                <a:lnTo>
                  <a:pt x="2" y="1830"/>
                </a:lnTo>
                <a:lnTo>
                  <a:pt x="0" y="1811"/>
                </a:lnTo>
                <a:lnTo>
                  <a:pt x="0" y="1791"/>
                </a:lnTo>
                <a:lnTo>
                  <a:pt x="0" y="793"/>
                </a:lnTo>
                <a:lnTo>
                  <a:pt x="0" y="773"/>
                </a:lnTo>
                <a:lnTo>
                  <a:pt x="2" y="754"/>
                </a:lnTo>
                <a:lnTo>
                  <a:pt x="5" y="735"/>
                </a:lnTo>
                <a:lnTo>
                  <a:pt x="10" y="717"/>
                </a:lnTo>
                <a:lnTo>
                  <a:pt x="16" y="698"/>
                </a:lnTo>
                <a:lnTo>
                  <a:pt x="23" y="680"/>
                </a:lnTo>
                <a:lnTo>
                  <a:pt x="30" y="663"/>
                </a:lnTo>
                <a:lnTo>
                  <a:pt x="39" y="646"/>
                </a:lnTo>
                <a:lnTo>
                  <a:pt x="49" y="630"/>
                </a:lnTo>
                <a:lnTo>
                  <a:pt x="60" y="615"/>
                </a:lnTo>
                <a:lnTo>
                  <a:pt x="73" y="600"/>
                </a:lnTo>
                <a:lnTo>
                  <a:pt x="85" y="586"/>
                </a:lnTo>
                <a:lnTo>
                  <a:pt x="99" y="573"/>
                </a:lnTo>
                <a:lnTo>
                  <a:pt x="114" y="560"/>
                </a:lnTo>
                <a:lnTo>
                  <a:pt x="130" y="549"/>
                </a:lnTo>
                <a:lnTo>
                  <a:pt x="146" y="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F9EA4139-C638-3F47-919B-3702BDD641E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249671E8-4EBF-2C46-A297-C8E041C8BE3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2A1E079-510D-6248-BF6C-201D1127B7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5100235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5E08A69C-CFB5-F149-A900-BDB250C76C2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FB996B6-BF05-794D-AA03-6AE01F350831}"/>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87963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549394B-0516-4947-87DF-7818553CB9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42120817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67D8A615-F4EC-6F4A-AD0C-84BC4354911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426D1AA-C440-8040-BA97-4282AA16723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023D641B-B744-784E-999F-5BC99FCCDD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137105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160FDA95-18F8-294F-9490-619C7C0A9C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42CE75B9-A460-8B4A-87CC-0E56228F0C7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C52BB405-E388-534E-BA92-B06362F3CC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792694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7175939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85B429BA-8206-424E-BC96-CC7B15B1AEE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552B6704-F2A5-7B48-9BCB-2C123C0F8E5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43745EA1-1173-434E-876B-864FA4E6F7B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6233733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TextBox 2">
            <a:extLst>
              <a:ext uri="{FF2B5EF4-FFF2-40B4-BE49-F238E27FC236}">
                <a16:creationId xmlns:a16="http://schemas.microsoft.com/office/drawing/2014/main" id="{B72F4A9E-E156-A84D-B518-806653BBC392}"/>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4" name="Straight Connector 3">
            <a:extLst>
              <a:ext uri="{FF2B5EF4-FFF2-40B4-BE49-F238E27FC236}">
                <a16:creationId xmlns:a16="http://schemas.microsoft.com/office/drawing/2014/main" id="{DFF89396-B700-B946-AE30-5BC1BC3EFBD4}"/>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E05F9EBD-8CC0-EC4E-90C7-AE94DB140A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39531318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79ABB03C-ABDE-C94D-B801-24D10600786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3669C5B7-8944-A44E-9B7E-13AAC534567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4EC0390E-8E7E-BC44-8A60-02729D35B6A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612543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EA76E22D-B58F-FC49-BC2E-778A1F7963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2047503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F0EA58F7-1E2E-9B4C-83BF-15FF6FA5482B}"/>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F9CA034-9947-D74F-8A4C-27409DFC8E6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843F20B-4D59-2B49-B5FD-CA10886F11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5092579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B65A552-852A-FE4D-9C5A-B550C6F53C6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484C0BF7-15A0-1444-AB7A-075C7BABC83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D11E9A8C-2EE7-9146-ABD5-6FAE170016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7330696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832D5946-B973-9449-9865-94AFD721314D}"/>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923D0F85-37D5-C34E-BB0E-F454DA048E1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134155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32"/>
        <p:cNvGrpSpPr/>
        <p:nvPr/>
      </p:nvGrpSpPr>
      <p:grpSpPr>
        <a:xfrm>
          <a:off x="0" y="0"/>
          <a:ext cx="0" cy="0"/>
          <a:chOff x="0" y="0"/>
          <a:chExt cx="0" cy="0"/>
        </a:xfrm>
      </p:grpSpPr>
      <p:sp>
        <p:nvSpPr>
          <p:cNvPr id="33" name="Google Shape;33;p34"/>
          <p:cNvSpPr/>
          <p:nvPr/>
        </p:nvSpPr>
        <p:spPr>
          <a:xfrm>
            <a:off x="360000" y="360056"/>
            <a:ext cx="17568000" cy="8583725"/>
          </a:xfrm>
          <a:prstGeom prst="rect">
            <a:avLst/>
          </a:prstGeom>
          <a:solidFill>
            <a:schemeClr val="lt2">
              <a:alpha val="49803"/>
            </a:schemeClr>
          </a:solidFill>
          <a:ln>
            <a:noFill/>
          </a:ln>
        </p:spPr>
        <p:txBody>
          <a:bodyPr spcFirstLastPara="1" wrap="square" lIns="137138" tIns="68550" rIns="137138" bIns="68550" anchor="ctr" anchorCtr="0">
            <a:noAutofit/>
          </a:bodyPr>
          <a:lstStyle/>
          <a:p>
            <a:pPr marL="0" marR="0" lvl="0" indent="0" algn="ctr" rtl="0">
              <a:spcBef>
                <a:spcPts val="0"/>
              </a:spcBef>
              <a:spcAft>
                <a:spcPts val="0"/>
              </a:spcAft>
              <a:buNone/>
            </a:pPr>
            <a:endParaRPr sz="3600" b="0" i="0" u="none" strike="noStrike" cap="none">
              <a:solidFill>
                <a:schemeClr val="lt1"/>
              </a:solidFill>
              <a:latin typeface="Calibri"/>
              <a:ea typeface="Calibri"/>
              <a:cs typeface="Calibri"/>
              <a:sym typeface="Calibri"/>
            </a:endParaRPr>
          </a:p>
        </p:txBody>
      </p:sp>
      <p:sp>
        <p:nvSpPr>
          <p:cNvPr id="34" name="Google Shape;34;p3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9999"/>
              </a:buClr>
              <a:buSzPts val="4800"/>
              <a:buFont typeface="Roboto"/>
              <a:buNone/>
              <a:defRPr sz="7200" b="1">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500"/>
              </a:spcBef>
              <a:spcAft>
                <a:spcPts val="0"/>
              </a:spcAft>
              <a:buClr>
                <a:schemeClr val="dk1"/>
              </a:buClr>
              <a:buSzPts val="3200"/>
              <a:buNone/>
              <a:defRPr sz="4800">
                <a:solidFill>
                  <a:schemeClr val="dk1"/>
                </a:solidFill>
                <a:latin typeface="Roboto"/>
                <a:ea typeface="Roboto"/>
                <a:cs typeface="Roboto"/>
                <a:sym typeface="Roboto"/>
              </a:defRPr>
            </a:lvl1pPr>
            <a:lvl2pPr lvl="1" algn="ctr">
              <a:lnSpc>
                <a:spcPct val="90000"/>
              </a:lnSpc>
              <a:spcBef>
                <a:spcPts val="750"/>
              </a:spcBef>
              <a:spcAft>
                <a:spcPts val="0"/>
              </a:spcAft>
              <a:buClr>
                <a:srgbClr val="888888"/>
              </a:buClr>
              <a:buSzPts val="2400"/>
              <a:buNone/>
              <a:defRPr>
                <a:solidFill>
                  <a:srgbClr val="888888"/>
                </a:solidFill>
              </a:defRPr>
            </a:lvl2pPr>
            <a:lvl3pPr lvl="2" algn="ctr">
              <a:lnSpc>
                <a:spcPct val="90000"/>
              </a:lnSpc>
              <a:spcBef>
                <a:spcPts val="750"/>
              </a:spcBef>
              <a:spcAft>
                <a:spcPts val="0"/>
              </a:spcAft>
              <a:buClr>
                <a:srgbClr val="888888"/>
              </a:buClr>
              <a:buSzPts val="2000"/>
              <a:buNone/>
              <a:defRPr>
                <a:solidFill>
                  <a:srgbClr val="888888"/>
                </a:solidFill>
              </a:defRPr>
            </a:lvl3pPr>
            <a:lvl4pPr lvl="3" algn="ctr">
              <a:lnSpc>
                <a:spcPct val="90000"/>
              </a:lnSpc>
              <a:spcBef>
                <a:spcPts val="750"/>
              </a:spcBef>
              <a:spcAft>
                <a:spcPts val="0"/>
              </a:spcAft>
              <a:buClr>
                <a:srgbClr val="888888"/>
              </a:buClr>
              <a:buSzPts val="1800"/>
              <a:buNone/>
              <a:defRPr>
                <a:solidFill>
                  <a:srgbClr val="888888"/>
                </a:solidFill>
              </a:defRPr>
            </a:lvl4pPr>
            <a:lvl5pPr lvl="4" algn="ctr">
              <a:lnSpc>
                <a:spcPct val="90000"/>
              </a:lnSpc>
              <a:spcBef>
                <a:spcPts val="750"/>
              </a:spcBef>
              <a:spcAft>
                <a:spcPts val="0"/>
              </a:spcAft>
              <a:buClr>
                <a:srgbClr val="888888"/>
              </a:buClr>
              <a:buSzPts val="1800"/>
              <a:buNone/>
              <a:defRPr>
                <a:solidFill>
                  <a:srgbClr val="888888"/>
                </a:solidFill>
              </a:defRPr>
            </a:lvl5pPr>
            <a:lvl6pPr lvl="5" algn="ctr">
              <a:lnSpc>
                <a:spcPct val="90000"/>
              </a:lnSpc>
              <a:spcBef>
                <a:spcPts val="750"/>
              </a:spcBef>
              <a:spcAft>
                <a:spcPts val="0"/>
              </a:spcAft>
              <a:buClr>
                <a:srgbClr val="888888"/>
              </a:buClr>
              <a:buSzPts val="1800"/>
              <a:buNone/>
              <a:defRPr>
                <a:solidFill>
                  <a:srgbClr val="888888"/>
                </a:solidFill>
              </a:defRPr>
            </a:lvl6pPr>
            <a:lvl7pPr lvl="6" algn="ctr">
              <a:lnSpc>
                <a:spcPct val="90000"/>
              </a:lnSpc>
              <a:spcBef>
                <a:spcPts val="750"/>
              </a:spcBef>
              <a:spcAft>
                <a:spcPts val="0"/>
              </a:spcAft>
              <a:buClr>
                <a:srgbClr val="888888"/>
              </a:buClr>
              <a:buSzPts val="1800"/>
              <a:buNone/>
              <a:defRPr>
                <a:solidFill>
                  <a:srgbClr val="888888"/>
                </a:solidFill>
              </a:defRPr>
            </a:lvl7pPr>
            <a:lvl8pPr lvl="7" algn="ctr">
              <a:lnSpc>
                <a:spcPct val="90000"/>
              </a:lnSpc>
              <a:spcBef>
                <a:spcPts val="750"/>
              </a:spcBef>
              <a:spcAft>
                <a:spcPts val="0"/>
              </a:spcAft>
              <a:buClr>
                <a:srgbClr val="888888"/>
              </a:buClr>
              <a:buSzPts val="1800"/>
              <a:buNone/>
              <a:defRPr>
                <a:solidFill>
                  <a:srgbClr val="888888"/>
                </a:solidFill>
              </a:defRPr>
            </a:lvl8pPr>
            <a:lvl9pPr lvl="8" algn="ctr">
              <a:lnSpc>
                <a:spcPct val="90000"/>
              </a:lnSpc>
              <a:spcBef>
                <a:spcPts val="750"/>
              </a:spcBef>
              <a:spcAft>
                <a:spcPts val="0"/>
              </a:spcAft>
              <a:buClr>
                <a:srgbClr val="888888"/>
              </a:buClr>
              <a:buSzPts val="1800"/>
              <a:buNone/>
              <a:defRPr>
                <a:solidFill>
                  <a:srgbClr val="888888"/>
                </a:solidFill>
              </a:defRPr>
            </a:lvl9pPr>
          </a:lstStyle>
          <a:p>
            <a:endParaRPr/>
          </a:p>
        </p:txBody>
      </p:sp>
    </p:spTree>
    <p:extLst>
      <p:ext uri="{BB962C8B-B14F-4D97-AF65-F5344CB8AC3E}">
        <p14:creationId xmlns:p14="http://schemas.microsoft.com/office/powerpoint/2010/main" val="8172691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Textslide">
    <p:spTree>
      <p:nvGrpSpPr>
        <p:cNvPr id="1" name=""/>
        <p:cNvGrpSpPr/>
        <p:nvPr/>
      </p:nvGrpSpPr>
      <p:grpSpPr>
        <a:xfrm>
          <a:off x="0" y="0"/>
          <a:ext cx="0" cy="0"/>
          <a:chOff x="0" y="0"/>
          <a:chExt cx="0" cy="0"/>
        </a:xfrm>
      </p:grpSpPr>
      <p:sp>
        <p:nvSpPr>
          <p:cNvPr id="4" name="Rektangel 3"/>
          <p:cNvSpPr/>
          <p:nvPr userDrawn="1"/>
        </p:nvSpPr>
        <p:spPr>
          <a:xfrm>
            <a:off x="360000" y="360056"/>
            <a:ext cx="17568000" cy="8583725"/>
          </a:xfrm>
          <a:prstGeom prst="rect">
            <a:avLst/>
          </a:prstGeom>
          <a:solidFill>
            <a:schemeClr val="bg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3600"/>
          </a:p>
        </p:txBody>
      </p:sp>
      <p:sp>
        <p:nvSpPr>
          <p:cNvPr id="2" name="Tittel 1"/>
          <p:cNvSpPr>
            <a:spLocks noGrp="1"/>
          </p:cNvSpPr>
          <p:nvPr>
            <p:ph type="title" hasCustomPrompt="1"/>
          </p:nvPr>
        </p:nvSpPr>
        <p:spPr>
          <a:xfrm>
            <a:off x="914400" y="664781"/>
            <a:ext cx="16459200" cy="1714765"/>
          </a:xfrm>
          <a:prstGeom prst="rect">
            <a:avLst/>
          </a:prstGeom>
        </p:spPr>
        <p:txBody>
          <a:bodyPr vert="horz"/>
          <a:lstStyle>
            <a:lvl1pPr algn="l">
              <a:defRPr sz="7200" b="1">
                <a:latin typeface="Roboto" panose="02000000000000000000" pitchFamily="2" charset="0"/>
                <a:ea typeface="Roboto" panose="02000000000000000000" pitchFamily="2" charset="0"/>
              </a:defRPr>
            </a:lvl1pPr>
          </a:lstStyle>
          <a:p>
            <a:r>
              <a:rPr lang="nb-NO"/>
              <a:t>Edit </a:t>
            </a:r>
            <a:r>
              <a:rPr lang="nb-NO" err="1"/>
              <a:t>this</a:t>
            </a:r>
            <a:r>
              <a:rPr lang="nb-NO"/>
              <a:t> </a:t>
            </a:r>
            <a:r>
              <a:rPr lang="nb-NO" err="1"/>
              <a:t>text</a:t>
            </a:r>
            <a:endParaRPr lang="nb-NO"/>
          </a:p>
        </p:txBody>
      </p:sp>
      <p:sp>
        <p:nvSpPr>
          <p:cNvPr id="7" name="Undertittel 2"/>
          <p:cNvSpPr>
            <a:spLocks noGrp="1"/>
          </p:cNvSpPr>
          <p:nvPr>
            <p:ph type="subTitle" idx="1" hasCustomPrompt="1"/>
          </p:nvPr>
        </p:nvSpPr>
        <p:spPr>
          <a:xfrm>
            <a:off x="935389" y="2512662"/>
            <a:ext cx="16438211" cy="5886187"/>
          </a:xfrm>
          <a:prstGeom prst="rect">
            <a:avLst/>
          </a:prstGeom>
        </p:spPr>
        <p:txBody>
          <a:bodyPr/>
          <a:lstStyle>
            <a:lvl1pPr marL="0" indent="0" algn="l">
              <a:buNone/>
              <a:defRPr sz="4800">
                <a:solidFill>
                  <a:schemeClr val="tx1"/>
                </a:solidFill>
                <a:latin typeface="Roboto" panose="02000000000000000000" pitchFamily="2" charset="0"/>
                <a:ea typeface="Roboto" panose="02000000000000000000" pitchFamily="2" charset="0"/>
              </a:defRPr>
            </a:lvl1pPr>
            <a:lvl2pPr marL="914378" indent="0" algn="ctr">
              <a:buNone/>
              <a:defRPr>
                <a:solidFill>
                  <a:schemeClr val="tx1">
                    <a:tint val="75000"/>
                  </a:schemeClr>
                </a:solidFill>
              </a:defRPr>
            </a:lvl2pPr>
            <a:lvl3pPr marL="1828755" indent="0" algn="ctr">
              <a:buNone/>
              <a:defRPr>
                <a:solidFill>
                  <a:schemeClr val="tx1">
                    <a:tint val="75000"/>
                  </a:schemeClr>
                </a:solidFill>
              </a:defRPr>
            </a:lvl3pPr>
            <a:lvl4pPr marL="2743131" indent="0" algn="ctr">
              <a:buNone/>
              <a:defRPr>
                <a:solidFill>
                  <a:schemeClr val="tx1">
                    <a:tint val="75000"/>
                  </a:schemeClr>
                </a:solidFill>
              </a:defRPr>
            </a:lvl4pPr>
            <a:lvl5pPr marL="3657509" indent="0" algn="ctr">
              <a:buNone/>
              <a:defRPr>
                <a:solidFill>
                  <a:schemeClr val="tx1">
                    <a:tint val="75000"/>
                  </a:schemeClr>
                </a:solidFill>
              </a:defRPr>
            </a:lvl5pPr>
            <a:lvl6pPr marL="4571886" indent="0" algn="ctr">
              <a:buNone/>
              <a:defRPr>
                <a:solidFill>
                  <a:schemeClr val="tx1">
                    <a:tint val="75000"/>
                  </a:schemeClr>
                </a:solidFill>
              </a:defRPr>
            </a:lvl6pPr>
            <a:lvl7pPr marL="5486264" indent="0" algn="ctr">
              <a:buNone/>
              <a:defRPr>
                <a:solidFill>
                  <a:schemeClr val="tx1">
                    <a:tint val="75000"/>
                  </a:schemeClr>
                </a:solidFill>
              </a:defRPr>
            </a:lvl7pPr>
            <a:lvl8pPr marL="6400640" indent="0" algn="ctr">
              <a:buNone/>
              <a:defRPr>
                <a:solidFill>
                  <a:schemeClr val="tx1">
                    <a:tint val="75000"/>
                  </a:schemeClr>
                </a:solidFill>
              </a:defRPr>
            </a:lvl8pPr>
            <a:lvl9pPr marL="7315017" indent="0" algn="ctr">
              <a:buNone/>
              <a:defRPr>
                <a:solidFill>
                  <a:schemeClr val="tx1">
                    <a:tint val="75000"/>
                  </a:schemeClr>
                </a:solidFill>
              </a:defRPr>
            </a:lvl9pPr>
          </a:lstStyle>
          <a:p>
            <a:r>
              <a:rPr lang="nb-NO"/>
              <a:t>Edit </a:t>
            </a:r>
            <a:r>
              <a:rPr lang="nb-NO" err="1"/>
              <a:t>this</a:t>
            </a:r>
            <a:r>
              <a:rPr lang="nb-NO"/>
              <a:t> </a:t>
            </a:r>
            <a:r>
              <a:rPr lang="nb-NO" err="1"/>
              <a:t>text</a:t>
            </a:r>
            <a:endParaRPr lang="nb-NO"/>
          </a:p>
        </p:txBody>
      </p:sp>
    </p:spTree>
    <p:extLst>
      <p:ext uri="{BB962C8B-B14F-4D97-AF65-F5344CB8AC3E}">
        <p14:creationId xmlns:p14="http://schemas.microsoft.com/office/powerpoint/2010/main" val="3130514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Content and Right Pic">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506D2746-1DE0-CA47-B443-904905E68A87}"/>
              </a:ext>
            </a:extLst>
          </p:cNvPr>
          <p:cNvSpPr>
            <a:spLocks noGrp="1"/>
          </p:cNvSpPr>
          <p:nvPr>
            <p:ph type="title" hasCustomPrompt="1"/>
          </p:nvPr>
        </p:nvSpPr>
        <p:spPr>
          <a:xfrm>
            <a:off x="1257300" y="679451"/>
            <a:ext cx="11187839" cy="1025364"/>
          </a:xfrm>
          <a:prstGeom prst="rect">
            <a:avLst/>
          </a:prstGeom>
        </p:spPr>
        <p:txBody>
          <a:bodyPr lIns="0" tIns="0" rIns="0" bIns="0" anchor="t" anchorCtr="0">
            <a:normAutofit/>
          </a:bodyPr>
          <a:lstStyle>
            <a:lvl1pPr>
              <a:defRPr sz="5400" b="1" i="0" u="sng" cap="all" baseline="0">
                <a:solidFill>
                  <a:srgbClr val="204669"/>
                </a:solidFill>
                <a:latin typeface="Montserrat" pitchFamily="2" charset="77"/>
              </a:defRPr>
            </a:lvl1pPr>
          </a:lstStyle>
          <a:p>
            <a:r>
              <a:rPr lang="fr-FR"/>
              <a:t>Headline1</a:t>
            </a:r>
          </a:p>
        </p:txBody>
      </p:sp>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0" y="2384265"/>
            <a:ext cx="11637963"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18" name="Espace réservé du texte 16">
            <a:extLst>
              <a:ext uri="{FF2B5EF4-FFF2-40B4-BE49-F238E27FC236}">
                <a16:creationId xmlns:a16="http://schemas.microsoft.com/office/drawing/2014/main" id="{DBD1D502-549B-B24C-A955-EADA5A5EB484}"/>
              </a:ext>
            </a:extLst>
          </p:cNvPr>
          <p:cNvSpPr>
            <a:spLocks noGrp="1"/>
          </p:cNvSpPr>
          <p:nvPr>
            <p:ph type="body" sz="quarter" idx="14" hasCustomPrompt="1"/>
          </p:nvPr>
        </p:nvSpPr>
        <p:spPr>
          <a:xfrm>
            <a:off x="1257300" y="3536117"/>
            <a:ext cx="11637963" cy="594842"/>
          </a:xfrm>
          <a:prstGeom prst="rect">
            <a:avLst/>
          </a:prstGeom>
        </p:spPr>
        <p:txBody>
          <a:bodyPr lIns="0" tIns="0" rIns="0" bIns="0">
            <a:normAutofit/>
          </a:bodyPr>
          <a:lstStyle>
            <a:lvl1pPr marL="0" indent="0">
              <a:buNone/>
              <a:defRPr sz="2800" b="1" i="0">
                <a:solidFill>
                  <a:srgbClr val="E42582"/>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3</a:t>
            </a:r>
          </a:p>
        </p:txBody>
      </p:sp>
      <p:sp>
        <p:nvSpPr>
          <p:cNvPr id="19" name="Espace réservé du texte 16">
            <a:extLst>
              <a:ext uri="{FF2B5EF4-FFF2-40B4-BE49-F238E27FC236}">
                <a16:creationId xmlns:a16="http://schemas.microsoft.com/office/drawing/2014/main" id="{69A241D8-563B-F043-914D-9AAA2D6BE265}"/>
              </a:ext>
            </a:extLst>
          </p:cNvPr>
          <p:cNvSpPr>
            <a:spLocks noGrp="1"/>
          </p:cNvSpPr>
          <p:nvPr>
            <p:ph type="body" sz="quarter" idx="15" hasCustomPrompt="1"/>
          </p:nvPr>
        </p:nvSpPr>
        <p:spPr>
          <a:xfrm>
            <a:off x="1257299" y="4453887"/>
            <a:ext cx="11637963" cy="594842"/>
          </a:xfrm>
          <a:prstGeom prst="rect">
            <a:avLst/>
          </a:prstGeom>
        </p:spPr>
        <p:txBody>
          <a:bodyPr lIns="0" tIns="0" rIns="0" bIns="0">
            <a:normAutofit/>
          </a:bodyPr>
          <a:lstStyle>
            <a:lvl1pPr marL="0" indent="0">
              <a:buNone/>
              <a:defRPr sz="2000" b="0" i="0" u="sng">
                <a:solidFill>
                  <a:srgbClr val="99287C"/>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Headline 4</a:t>
            </a:r>
          </a:p>
        </p:txBody>
      </p:sp>
      <p:sp>
        <p:nvSpPr>
          <p:cNvPr id="20" name="Espace réservé du texte 16">
            <a:extLst>
              <a:ext uri="{FF2B5EF4-FFF2-40B4-BE49-F238E27FC236}">
                <a16:creationId xmlns:a16="http://schemas.microsoft.com/office/drawing/2014/main" id="{26EF8468-5C30-D744-8F9A-A6DA1AEE6830}"/>
              </a:ext>
            </a:extLst>
          </p:cNvPr>
          <p:cNvSpPr>
            <a:spLocks noGrp="1"/>
          </p:cNvSpPr>
          <p:nvPr>
            <p:ph type="body" sz="quarter" idx="16" hasCustomPrompt="1"/>
          </p:nvPr>
        </p:nvSpPr>
        <p:spPr>
          <a:xfrm>
            <a:off x="1257299" y="5430758"/>
            <a:ext cx="11637963" cy="594842"/>
          </a:xfrm>
          <a:prstGeom prst="rect">
            <a:avLst/>
          </a:prstGeom>
        </p:spPr>
        <p:txBody>
          <a:bodyPr lIns="0" tIns="0" rIns="0" bIns="0">
            <a:normAutofit/>
          </a:bodyPr>
          <a:lstStyle>
            <a:lvl1pPr marL="0" indent="0">
              <a:buNone/>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Body copy</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1257298" y="6482354"/>
            <a:ext cx="11637963" cy="594842"/>
          </a:xfrm>
          <a:prstGeom prst="rect">
            <a:avLst/>
          </a:prstGeom>
        </p:spPr>
        <p:txBody>
          <a:bodyPr lIns="0" tIns="0" rIns="0" bIns="0">
            <a:normAutofit/>
          </a:bodyPr>
          <a:lstStyle>
            <a:lvl1pPr marL="169863" indent="-169863">
              <a:buClr>
                <a:srgbClr val="99287C"/>
              </a:buClr>
              <a:buFont typeface="Arial" panose="020B0604020202020204" pitchFamily="34" charset="0"/>
              <a:buChar char="•"/>
              <a:tabLst/>
              <a:defRPr sz="1800" b="0"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9701939" y="0"/>
            <a:ext cx="8586062" cy="10288587"/>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0" name="Google Shape;12;p46" descr="A picture containing drawing&#10;&#10;Description automatically generated">
            <a:extLst>
              <a:ext uri="{FF2B5EF4-FFF2-40B4-BE49-F238E27FC236}">
                <a16:creationId xmlns:a16="http://schemas.microsoft.com/office/drawing/2014/main" id="{B220F45B-7C52-2041-97E9-89CD8C9E470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2891250408"/>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4400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Questio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3"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4830418" y="3999582"/>
            <a:ext cx="7951303" cy="2289423"/>
          </a:xfrm>
          <a:prstGeom prst="rect">
            <a:avLst/>
          </a:prstGeom>
        </p:spPr>
        <p:txBody>
          <a:bodyPr lIns="0" tIns="0" rIns="0" bIns="0">
            <a:noAutofit/>
          </a:bodyPr>
          <a:lstStyle>
            <a:lvl1pPr marL="0" indent="0" algn="ctr">
              <a:buNone/>
              <a:defRPr sz="7000" b="1"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Insert</a:t>
            </a:r>
          </a:p>
          <a:p>
            <a:pPr lvl="0"/>
            <a:r>
              <a:rPr lang="fr-FR"/>
              <a:t>e.g Questions?</a:t>
            </a:r>
          </a:p>
        </p:txBody>
      </p:sp>
      <p:sp>
        <p:nvSpPr>
          <p:cNvPr id="10" name="ZoneTexte 9">
            <a:extLst>
              <a:ext uri="{FF2B5EF4-FFF2-40B4-BE49-F238E27FC236}">
                <a16:creationId xmlns:a16="http://schemas.microsoft.com/office/drawing/2014/main" id="{6B82BDA0-585E-7C4A-ADB0-AF1CB203A3ED}"/>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chemeClr val="bg1"/>
                </a:solidFill>
                <a:latin typeface="Montserrat" pitchFamily="2" charset="77"/>
                <a:ea typeface="Helvetica Neue Light" panose="02000403000000020004" pitchFamily="2" charset="0"/>
              </a:rPr>
              <a:t>IFRC FEEDBACK KIT</a:t>
            </a:r>
          </a:p>
        </p:txBody>
      </p:sp>
    </p:spTree>
    <p:extLst>
      <p:ext uri="{BB962C8B-B14F-4D97-AF65-F5344CB8AC3E}">
        <p14:creationId xmlns:p14="http://schemas.microsoft.com/office/powerpoint/2010/main" val="3731667044"/>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27">
  <p:cSld name="1_27">
    <p:spTree>
      <p:nvGrpSpPr>
        <p:cNvPr id="1" name="Shape 35"/>
        <p:cNvGrpSpPr/>
        <p:nvPr/>
      </p:nvGrpSpPr>
      <p:grpSpPr>
        <a:xfrm>
          <a:off x="0" y="0"/>
          <a:ext cx="0" cy="0"/>
          <a:chOff x="0" y="0"/>
          <a:chExt cx="0" cy="0"/>
        </a:xfrm>
      </p:grpSpPr>
      <p:sp>
        <p:nvSpPr>
          <p:cNvPr id="36" name="Google Shape;36;p32"/>
          <p:cNvSpPr>
            <a:spLocks noGrp="1"/>
          </p:cNvSpPr>
          <p:nvPr>
            <p:ph type="pic" idx="2"/>
          </p:nvPr>
        </p:nvSpPr>
        <p:spPr>
          <a:xfrm>
            <a:off x="9570720" y="1700378"/>
            <a:ext cx="8717279" cy="8588210"/>
          </a:xfrm>
          <a:prstGeom prst="rect">
            <a:avLst/>
          </a:prstGeom>
          <a:solidFill>
            <a:srgbClr val="353535">
              <a:alpha val="11764"/>
            </a:srgbClr>
          </a:solidFill>
          <a:ln>
            <a:noFill/>
          </a:ln>
        </p:spPr>
      </p:sp>
    </p:spTree>
    <p:extLst>
      <p:ext uri="{BB962C8B-B14F-4D97-AF65-F5344CB8AC3E}">
        <p14:creationId xmlns:p14="http://schemas.microsoft.com/office/powerpoint/2010/main" val="961934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Content and Right Pic">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97DE137D-2825-EF48-892D-19CBD3842AF0}"/>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rgbClr val="99287C"/>
                </a:solidFill>
                <a:latin typeface="Montserrat" pitchFamily="2" charset="77"/>
                <a:ea typeface="Helvetica Neue Light" panose="02000403000000020004" pitchFamily="2" charset="0"/>
              </a:rPr>
              <a:t>IFRC FEEDBACK KIT</a:t>
            </a:r>
          </a:p>
        </p:txBody>
      </p:sp>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1257301" y="679450"/>
            <a:ext cx="7886700" cy="594842"/>
          </a:xfrm>
          <a:prstGeom prst="rect">
            <a:avLst/>
          </a:prstGeom>
        </p:spPr>
        <p:txBody>
          <a:bodyPr lIns="0" tIns="0" rIns="0" bIns="0"/>
          <a:lstStyle>
            <a:lvl1pPr marL="0" indent="0">
              <a:buNone/>
              <a:defRPr sz="3600" b="1" i="0">
                <a:solidFill>
                  <a:srgbClr val="99287C"/>
                </a:solidFill>
                <a:latin typeface="Montserrat" pitchFamily="2" charset="77"/>
                <a:ea typeface="Helvetica Neue" panose="02000503000000020004" pitchFamily="2" charset="0"/>
                <a:cs typeface="Helvetica Neue" panose="02000503000000020004" pitchFamily="2" charset="0"/>
              </a:defRPr>
            </a:lvl1pPr>
          </a:lstStyle>
          <a:p>
            <a:pPr lvl="0"/>
            <a:r>
              <a:rPr lang="fr-FR"/>
              <a:t>HEADLINE 2</a:t>
            </a:r>
          </a:p>
        </p:txBody>
      </p:sp>
      <p:sp>
        <p:nvSpPr>
          <p:cNvPr id="21" name="Espace réservé du texte 16">
            <a:extLst>
              <a:ext uri="{FF2B5EF4-FFF2-40B4-BE49-F238E27FC236}">
                <a16:creationId xmlns:a16="http://schemas.microsoft.com/office/drawing/2014/main" id="{8E55E970-EA96-E84B-A38C-F58292CBB52B}"/>
              </a:ext>
            </a:extLst>
          </p:cNvPr>
          <p:cNvSpPr>
            <a:spLocks noGrp="1"/>
          </p:cNvSpPr>
          <p:nvPr>
            <p:ph type="body" sz="quarter" idx="17" hasCustomPrompt="1"/>
          </p:nvPr>
        </p:nvSpPr>
        <p:spPr>
          <a:xfrm>
            <a:off x="1785332" y="2891178"/>
            <a:ext cx="7916608" cy="5192405"/>
          </a:xfrm>
          <a:prstGeom prst="rect">
            <a:avLst/>
          </a:prstGeom>
        </p:spPr>
        <p:txBody>
          <a:bodyPr lIns="0" tIns="0" rIns="0" bIns="0">
            <a:noAutofit/>
          </a:bodyPr>
          <a:lstStyle>
            <a:lvl1pPr marL="169863" indent="-169863">
              <a:spcBef>
                <a:spcPts val="2000"/>
              </a:spcBef>
              <a:spcAft>
                <a:spcPts val="2000"/>
              </a:spcAft>
              <a:buClr>
                <a:srgbClr val="99287C"/>
              </a:buClr>
              <a:buFont typeface="Arial" panose="020B0604020202020204" pitchFamily="34" charset="0"/>
              <a:buChar char="•"/>
              <a:tabLst/>
              <a:defRPr sz="3000" b="1" i="0" u="none">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Bullet point bold</a:t>
            </a:r>
          </a:p>
        </p:txBody>
      </p:sp>
      <p:sp>
        <p:nvSpPr>
          <p:cNvPr id="13" name="Espace réservé pour une image  2">
            <a:extLst>
              <a:ext uri="{FF2B5EF4-FFF2-40B4-BE49-F238E27FC236}">
                <a16:creationId xmlns:a16="http://schemas.microsoft.com/office/drawing/2014/main" id="{FB7167CE-4787-C045-BE5B-84027EB4DE8F}"/>
              </a:ext>
            </a:extLst>
          </p:cNvPr>
          <p:cNvSpPr>
            <a:spLocks noGrp="1"/>
          </p:cNvSpPr>
          <p:nvPr>
            <p:ph type="pic" sz="quarter" idx="19" hasCustomPrompt="1"/>
          </p:nvPr>
        </p:nvSpPr>
        <p:spPr>
          <a:xfrm>
            <a:off x="9701939" y="0"/>
            <a:ext cx="8586062" cy="10288587"/>
          </a:xfrm>
          <a:prstGeom prst="rect">
            <a:avLst/>
          </a:prstGeom>
        </p:spPr>
        <p:txBody>
          <a:bodyPr anchor="ctr" anchorCtr="0"/>
          <a:lstStyle>
            <a:lvl1pPr marL="0" indent="0" algn="ctr">
              <a:buNone/>
              <a:defRPr b="0" i="0">
                <a:latin typeface="Helvetica Neue" panose="02000503000000020004" pitchFamily="2" charset="0"/>
                <a:ea typeface="Helvetica Neue" panose="02000503000000020004" pitchFamily="2" charset="0"/>
                <a:cs typeface="Helvetica Neue" panose="02000503000000020004" pitchFamily="2" charset="0"/>
              </a:defRPr>
            </a:lvl1pPr>
          </a:lstStyle>
          <a:p>
            <a:r>
              <a:rPr lang="fr-FR"/>
              <a:t>Picture</a:t>
            </a:r>
          </a:p>
        </p:txBody>
      </p:sp>
      <p:pic>
        <p:nvPicPr>
          <p:cNvPr id="11" name="Google Shape;12;p46" descr="A picture containing drawing&#10;&#10;Description automatically generated">
            <a:extLst>
              <a:ext uri="{FF2B5EF4-FFF2-40B4-BE49-F238E27FC236}">
                <a16:creationId xmlns:a16="http://schemas.microsoft.com/office/drawing/2014/main" id="{8139F538-D7F2-9F43-B13C-2ED37160AB1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Tree>
    <p:extLst>
      <p:ext uri="{BB962C8B-B14F-4D97-AF65-F5344CB8AC3E}">
        <p14:creationId xmlns:p14="http://schemas.microsoft.com/office/powerpoint/2010/main" val="4010506856"/>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guide id="4" orient="horz" pos="6257">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432361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117010632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9" Type="http://schemas.openxmlformats.org/officeDocument/2006/relationships/slideLayout" Target="../slideLayouts/slideLayout75.xml"/><Relationship Id="rId21" Type="http://schemas.openxmlformats.org/officeDocument/2006/relationships/slideLayout" Target="../slideLayouts/slideLayout57.xml"/><Relationship Id="rId34" Type="http://schemas.openxmlformats.org/officeDocument/2006/relationships/slideLayout" Target="../slideLayouts/slideLayout70.xml"/><Relationship Id="rId42" Type="http://schemas.openxmlformats.org/officeDocument/2006/relationships/slideLayout" Target="../slideLayouts/slideLayout78.xml"/><Relationship Id="rId47" Type="http://schemas.openxmlformats.org/officeDocument/2006/relationships/slideLayout" Target="../slideLayouts/slideLayout83.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slideLayout" Target="../slideLayouts/slideLayout68.xml"/><Relationship Id="rId37" Type="http://schemas.openxmlformats.org/officeDocument/2006/relationships/slideLayout" Target="../slideLayouts/slideLayout73.xml"/><Relationship Id="rId40" Type="http://schemas.openxmlformats.org/officeDocument/2006/relationships/slideLayout" Target="../slideLayouts/slideLayout76.xml"/><Relationship Id="rId45" Type="http://schemas.openxmlformats.org/officeDocument/2006/relationships/slideLayout" Target="../slideLayouts/slideLayout81.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36" Type="http://schemas.openxmlformats.org/officeDocument/2006/relationships/slideLayout" Target="../slideLayouts/slideLayout72.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slideLayout" Target="../slideLayouts/slideLayout67.xml"/><Relationship Id="rId44" Type="http://schemas.openxmlformats.org/officeDocument/2006/relationships/slideLayout" Target="../slideLayouts/slideLayout80.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slideLayout" Target="../slideLayouts/slideLayout66.xml"/><Relationship Id="rId35" Type="http://schemas.openxmlformats.org/officeDocument/2006/relationships/slideLayout" Target="../slideLayouts/slideLayout71.xml"/><Relationship Id="rId43" Type="http://schemas.openxmlformats.org/officeDocument/2006/relationships/slideLayout" Target="../slideLayouts/slideLayout79.xml"/><Relationship Id="rId48" Type="http://schemas.openxmlformats.org/officeDocument/2006/relationships/theme" Target="../theme/theme2.xml"/><Relationship Id="rId8" Type="http://schemas.openxmlformats.org/officeDocument/2006/relationships/slideLayout" Target="../slideLayouts/slideLayout44.xml"/><Relationship Id="rId3" Type="http://schemas.openxmlformats.org/officeDocument/2006/relationships/slideLayout" Target="../slideLayouts/slideLayout39.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slideLayout" Target="../slideLayouts/slideLayout69.xml"/><Relationship Id="rId38" Type="http://schemas.openxmlformats.org/officeDocument/2006/relationships/slideLayout" Target="../slideLayouts/slideLayout74.xml"/><Relationship Id="rId46" Type="http://schemas.openxmlformats.org/officeDocument/2006/relationships/slideLayout" Target="../slideLayouts/slideLayout82.xml"/><Relationship Id="rId20" Type="http://schemas.openxmlformats.org/officeDocument/2006/relationships/slideLayout" Target="../slideLayouts/slideLayout56.xml"/><Relationship Id="rId41"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944653439"/>
      </p:ext>
    </p:extLst>
  </p:cSld>
  <p:clrMap bg1="lt1" tx1="dk1" bg2="dk2" tx2="lt2" accent1="accent1" accent2="accent2" accent3="accent3" accent4="accent4" accent5="accent5" accent6="accent6" hlink="hlink" folHlink="folHlink"/>
  <p:sldLayoutIdLst>
    <p:sldLayoutId id="2147483755" r:id="rId1"/>
    <p:sldLayoutId id="2147483756"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 id="2147483781" r:id="rId25"/>
    <p:sldLayoutId id="2147483782" r:id="rId26"/>
    <p:sldLayoutId id="2147483783" r:id="rId27"/>
    <p:sldLayoutId id="2147483784" r:id="rId28"/>
    <p:sldLayoutId id="2147483785" r:id="rId29"/>
    <p:sldLayoutId id="2147483786" r:id="rId30"/>
    <p:sldLayoutId id="2147483787" r:id="rId31"/>
    <p:sldLayoutId id="2147483788" r:id="rId32"/>
    <p:sldLayoutId id="2147483789" r:id="rId33"/>
    <p:sldLayoutId id="2147483790" r:id="rId34"/>
    <p:sldLayoutId id="2147483939" r:id="rId35"/>
    <p:sldLayoutId id="2147483957"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1BCFA4-662B-6747-891A-10DD5A99C0B2}"/>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FR" sz="1000">
                <a:solidFill>
                  <a:srgbClr val="000000"/>
                </a:solidFill>
                <a:latin typeface="Calibri" panose="020F0502020204030204" pitchFamily="34" charset="0"/>
                <a:cs typeface="Calibri" panose="020F0502020204030204" pitchFamily="34" charset="0"/>
              </a:rPr>
              <a:t>Public</a:t>
            </a: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2B3E6EB0-68EF-4C82-A559-6CF39742D9EE}"/>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3781636314"/>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 id="2147483899" r:id="rId18"/>
    <p:sldLayoutId id="2147483900" r:id="rId19"/>
    <p:sldLayoutId id="2147483901" r:id="rId20"/>
    <p:sldLayoutId id="2147483902" r:id="rId21"/>
    <p:sldLayoutId id="2147483903" r:id="rId22"/>
    <p:sldLayoutId id="2147483904" r:id="rId23"/>
    <p:sldLayoutId id="2147483905" r:id="rId24"/>
    <p:sldLayoutId id="2147483906" r:id="rId25"/>
    <p:sldLayoutId id="2147483907" r:id="rId26"/>
    <p:sldLayoutId id="2147483908" r:id="rId27"/>
    <p:sldLayoutId id="2147483909" r:id="rId28"/>
    <p:sldLayoutId id="2147483910" r:id="rId29"/>
    <p:sldLayoutId id="2147483911" r:id="rId30"/>
    <p:sldLayoutId id="2147483912" r:id="rId31"/>
    <p:sldLayoutId id="2147483913" r:id="rId32"/>
    <p:sldLayoutId id="2147483914" r:id="rId33"/>
    <p:sldLayoutId id="2147483915" r:id="rId34"/>
    <p:sldLayoutId id="2147483916" r:id="rId35"/>
    <p:sldLayoutId id="2147483917" r:id="rId36"/>
    <p:sldLayoutId id="2147483918" r:id="rId37"/>
    <p:sldLayoutId id="2147483919" r:id="rId38"/>
    <p:sldLayoutId id="2147483920" r:id="rId39"/>
    <p:sldLayoutId id="2147483921" r:id="rId40"/>
    <p:sldLayoutId id="2147483922" r:id="rId41"/>
    <p:sldLayoutId id="2147483923" r:id="rId42"/>
    <p:sldLayoutId id="2147483958" r:id="rId43"/>
    <p:sldLayoutId id="2147483959" r:id="rId44"/>
    <p:sldLayoutId id="2147483960" r:id="rId45"/>
    <p:sldLayoutId id="2147483961" r:id="rId46"/>
    <p:sldLayoutId id="2147483962" r:id="rId47"/>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8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8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8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7BBF59BF_A0705A76.xml"/><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2" Type="http://schemas.microsoft.com/office/2018/10/relationships/comments" Target="../comments/modernComment_7BBF59C2_B19C775C.xml"/><Relationship Id="rId1" Type="http://schemas.openxmlformats.org/officeDocument/2006/relationships/slideLayout" Target="../slideLayouts/slideLayout80.xml"/></Relationships>
</file>

<file path=ppt/slides/_rels/slide17.xml.rels><?xml version="1.0" encoding="UTF-8" standalone="yes"?>
<Relationships xmlns="http://schemas.openxmlformats.org/package/2006/relationships"><Relationship Id="rId3" Type="http://schemas.microsoft.com/office/2018/10/relationships/comments" Target="../comments/modernComment_7BBF59C3_88F17B13.xml"/><Relationship Id="rId2" Type="http://schemas.openxmlformats.org/officeDocument/2006/relationships/notesSlide" Target="../notesSlides/notesSlide13.xml"/><Relationship Id="rId1" Type="http://schemas.openxmlformats.org/officeDocument/2006/relationships/slideLayout" Target="../slideLayouts/slideLayout8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4.xml.rels><?xml version="1.0" encoding="UTF-8" standalone="yes"?>
<Relationships xmlns="http://schemas.openxmlformats.org/package/2006/relationships"><Relationship Id="rId3" Type="http://schemas.microsoft.com/office/2018/10/relationships/comments" Target="../comments/modernComment_7BBF59C5_CFF6CDBE.xml"/><Relationship Id="rId2" Type="http://schemas.openxmlformats.org/officeDocument/2006/relationships/notesSlide" Target="../notesSlides/notesSlide3.xml"/><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6.xml.rels><?xml version="1.0" encoding="UTF-8" standalone="yes"?>
<Relationships xmlns="http://schemas.openxmlformats.org/package/2006/relationships"><Relationship Id="rId3" Type="http://schemas.microsoft.com/office/2018/10/relationships/comments" Target="../comments/modernComment_7BBF59BC_DA912972.xml"/><Relationship Id="rId2" Type="http://schemas.openxmlformats.org/officeDocument/2006/relationships/notesSlide" Target="../notesSlides/notesSlide4.xml"/><Relationship Id="rId1" Type="http://schemas.openxmlformats.org/officeDocument/2006/relationships/slideLayout" Target="../slideLayouts/slideLayout7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microsoft.com/office/2018/10/relationships/comments" Target="../comments/modernComment_FA2_3BE77EF0.xml"/><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776721" y="2273502"/>
            <a:ext cx="6215753" cy="6494045"/>
          </a:xfrm>
          <a:prstGeom prst="rect">
            <a:avLst/>
          </a:prstGeom>
          <a:noFill/>
          <a:ln>
            <a:noFill/>
          </a:ln>
        </p:spPr>
        <p:txBody>
          <a:bodyPr spcFirstLastPara="1" wrap="square" lIns="91425" tIns="45700" rIns="91425" bIns="45700" anchor="t" anchorCtr="0">
            <a:spAutoFit/>
          </a:bodyPr>
          <a:lstStyle/>
          <a:p>
            <a:pPr>
              <a:defRPr/>
            </a:pPr>
            <a:r>
              <a:rPr lang="en-GB" sz="4800" b="1" dirty="0">
                <a:solidFill>
                  <a:srgbClr val="F5333F"/>
                </a:solidFill>
                <a:latin typeface="Montserrat"/>
                <a:sym typeface="Montserrat"/>
              </a:rPr>
              <a:t>Community </a:t>
            </a:r>
            <a:endParaRPr lang="en-US" dirty="0">
              <a:sym typeface="Montserrat"/>
            </a:endParaRPr>
          </a:p>
          <a:p>
            <a:pPr>
              <a:defRPr/>
            </a:pPr>
            <a:r>
              <a:rPr lang="en-GB" sz="4800" b="1" dirty="0">
                <a:solidFill>
                  <a:srgbClr val="F5333F"/>
                </a:solidFill>
                <a:latin typeface="Montserrat"/>
                <a:sym typeface="Montserrat"/>
              </a:rPr>
              <a:t>Engagement </a:t>
            </a:r>
            <a:endParaRPr lang="en-US" dirty="0"/>
          </a:p>
          <a:p>
            <a:pPr>
              <a:defRPr/>
            </a:pPr>
            <a:r>
              <a:rPr lang="en-GB" sz="4800" b="1" dirty="0">
                <a:solidFill>
                  <a:srgbClr val="F5333F"/>
                </a:solidFill>
                <a:latin typeface="Montserrat"/>
                <a:sym typeface="Montserrat"/>
              </a:rPr>
              <a:t>Training for</a:t>
            </a:r>
            <a:endParaRPr lang="en-US" dirty="0">
              <a:sym typeface="Montserrat"/>
            </a:endParaRPr>
          </a:p>
          <a:p>
            <a:pPr>
              <a:defRPr/>
            </a:pPr>
            <a:r>
              <a:rPr lang="en-GB" sz="4800" b="1" dirty="0">
                <a:solidFill>
                  <a:srgbClr val="F5333F"/>
                </a:solidFill>
                <a:latin typeface="Montserrat"/>
                <a:sym typeface="Montserrat"/>
              </a:rPr>
              <a:t>Call Center Agents</a:t>
            </a:r>
            <a:endParaRPr lang="en-US" dirty="0"/>
          </a:p>
          <a:p>
            <a:pPr>
              <a:defRPr/>
            </a:pPr>
            <a:endParaRPr lang="en-GB" sz="4800" b="1" dirty="0">
              <a:solidFill>
                <a:srgbClr val="F5333F"/>
              </a:solidFill>
              <a:latin typeface="Montserrat"/>
              <a:ea typeface="Montserrat"/>
            </a:endParaRPr>
          </a:p>
          <a:p>
            <a:pPr>
              <a:defRPr/>
            </a:pPr>
            <a:r>
              <a:rPr lang="en-GB" sz="3600" dirty="0">
                <a:solidFill>
                  <a:schemeClr val="tx1"/>
                </a:solidFill>
                <a:latin typeface="Montserrat"/>
                <a:ea typeface="Montserrat"/>
                <a:cs typeface="Montserrat"/>
                <a:sym typeface="Montserrat"/>
              </a:rPr>
              <a:t>Customer Relationship Management System (CRM) and Recording Feedback</a:t>
            </a:r>
            <a:br>
              <a:rPr lang="en-GB" sz="3200" b="1" i="0" u="none" strike="noStrike" kern="0" cap="none" spc="0" normalizeH="0" baseline="0" noProof="0" dirty="0">
                <a:ln>
                  <a:noFill/>
                </a:ln>
                <a:effectLst/>
                <a:uLnTx/>
                <a:uFillTx/>
                <a:latin typeface="Montserrat"/>
                <a:ea typeface="Montserrat"/>
                <a:cs typeface="Montserrat"/>
              </a:rPr>
            </a:br>
            <a:endParaRPr lang="en-US" sz="3200" b="1" i="0" u="none" strike="noStrike" kern="0" cap="none" spc="0" normalizeH="0" baseline="0" noProof="0">
              <a:ln>
                <a:noFill/>
              </a:ln>
              <a:solidFill>
                <a:srgbClr val="000000"/>
              </a:solidFill>
              <a:effectLst/>
              <a:uLnTx/>
              <a:uFillTx/>
              <a:latin typeface="Montserrat"/>
              <a:ea typeface="Montserrat"/>
              <a:cs typeface="Montserrat"/>
            </a:endParaRP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12"/>
          <p:cNvSpPr txBox="1"/>
          <p:nvPr/>
        </p:nvSpPr>
        <p:spPr>
          <a:xfrm>
            <a:off x="2754403" y="874712"/>
            <a:ext cx="14652726" cy="1585009"/>
          </a:xfrm>
          <a:prstGeom prst="rect">
            <a:avLst/>
          </a:prstGeom>
          <a:noFill/>
          <a:ln>
            <a:noFill/>
          </a:ln>
        </p:spPr>
        <p:txBody>
          <a:bodyPr spcFirstLastPara="1" wrap="square" lIns="91425" tIns="45700" rIns="91425" bIns="45700" anchor="t" anchorCtr="0">
            <a:spAutoFit/>
          </a:bodyPr>
          <a:lstStyle/>
          <a:p>
            <a:pPr marR="0" lvl="0" defTabSz="1371600" fontAlgn="auto">
              <a:lnSpc>
                <a:spcPct val="90000"/>
              </a:lnSpc>
              <a:spcBef>
                <a:spcPts val="1500"/>
              </a:spcBef>
              <a:spcAft>
                <a:spcPts val="0"/>
              </a:spcAft>
              <a:buClr>
                <a:srgbClr val="000000"/>
              </a:buClr>
              <a:buSzTx/>
              <a:tabLst/>
              <a:defRPr/>
            </a:pPr>
            <a:r>
              <a:rPr lang="en-GB" sz="4000" b="1">
                <a:solidFill>
                  <a:srgbClr val="99287C"/>
                </a:solidFill>
                <a:latin typeface="Montserrat" pitchFamily="2" charset="77"/>
                <a:ea typeface="Helvetica Neue" panose="02000503000000020004" pitchFamily="2" charset="0"/>
                <a:cs typeface="Helvetica Neue" panose="02000503000000020004" pitchFamily="2" charset="0"/>
                <a:sym typeface="Montserrat"/>
              </a:rPr>
              <a:t>GROUP EXERCISE (30 MINS)</a:t>
            </a:r>
            <a:endParaRPr lang="en-GB" sz="4000" b="1">
              <a:solidFill>
                <a:srgbClr val="99287C"/>
              </a:solidFill>
              <a:latin typeface="Montserrat" pitchFamily="2" charset="77"/>
              <a:ea typeface="Helvetica Neue" panose="02000503000000020004" pitchFamily="2" charset="0"/>
              <a:cs typeface="Helvetica Neue" panose="02000503000000020004" pitchFamily="2" charset="0"/>
              <a:sym typeface="Arial"/>
            </a:endParaRPr>
          </a:p>
          <a:p>
            <a:pPr marR="0" lvl="0" defTabSz="1371600" fontAlgn="auto">
              <a:lnSpc>
                <a:spcPct val="90000"/>
              </a:lnSpc>
              <a:spcBef>
                <a:spcPts val="1500"/>
              </a:spcBef>
              <a:spcAft>
                <a:spcPts val="0"/>
              </a:spcAft>
              <a:buClr>
                <a:srgbClr val="000000"/>
              </a:buClr>
              <a:buSzTx/>
              <a:tabLst/>
              <a:defRPr/>
            </a:pPr>
            <a:r>
              <a:rPr lang="en-GB" sz="4000" b="1">
                <a:solidFill>
                  <a:schemeClr val="tx1">
                    <a:lumMod val="65000"/>
                    <a:lumOff val="35000"/>
                  </a:schemeClr>
                </a:solidFill>
                <a:latin typeface="Montserrat" pitchFamily="2" charset="77"/>
                <a:ea typeface="Helvetica Neue" panose="02000503000000020004" pitchFamily="2" charset="0"/>
                <a:cs typeface="Helvetica Neue" panose="02000503000000020004" pitchFamily="2" charset="0"/>
                <a:sym typeface="Montserrat"/>
              </a:rPr>
              <a:t>Role play </a:t>
            </a:r>
            <a:endParaRPr sz="4000" b="1">
              <a:solidFill>
                <a:schemeClr val="tx1">
                  <a:lumMod val="65000"/>
                  <a:lumOff val="35000"/>
                </a:schemeClr>
              </a:solidFill>
              <a:latin typeface="Montserrat" pitchFamily="2" charset="77"/>
              <a:ea typeface="Helvetica Neue" panose="02000503000000020004" pitchFamily="2" charset="0"/>
              <a:cs typeface="Helvetica Neue" panose="02000503000000020004" pitchFamily="2" charset="0"/>
              <a:sym typeface="Arial"/>
            </a:endParaRPr>
          </a:p>
        </p:txBody>
      </p:sp>
      <p:grpSp>
        <p:nvGrpSpPr>
          <p:cNvPr id="5" name="Groupe 11">
            <a:extLst>
              <a:ext uri="{FF2B5EF4-FFF2-40B4-BE49-F238E27FC236}">
                <a16:creationId xmlns:a16="http://schemas.microsoft.com/office/drawing/2014/main" id="{12D77A07-C4F2-0795-D187-7DFE9F294D74}"/>
              </a:ext>
            </a:extLst>
          </p:cNvPr>
          <p:cNvGrpSpPr/>
          <p:nvPr/>
        </p:nvGrpSpPr>
        <p:grpSpPr>
          <a:xfrm>
            <a:off x="510006" y="876933"/>
            <a:ext cx="1582788" cy="1582788"/>
            <a:chOff x="7103356" y="367818"/>
            <a:chExt cx="1584176" cy="1584176"/>
          </a:xfrm>
          <a:solidFill>
            <a:srgbClr val="C942C8">
              <a:lumMod val="20000"/>
              <a:lumOff val="80000"/>
            </a:srgbClr>
          </a:solidFill>
        </p:grpSpPr>
        <p:sp>
          <p:nvSpPr>
            <p:cNvPr id="6" name="Ellipse 12">
              <a:extLst>
                <a:ext uri="{FF2B5EF4-FFF2-40B4-BE49-F238E27FC236}">
                  <a16:creationId xmlns:a16="http://schemas.microsoft.com/office/drawing/2014/main" id="{A7D06D7F-BEA3-022B-2A7A-29767D5F831E}"/>
                </a:ext>
              </a:extLst>
            </p:cNvPr>
            <p:cNvSpPr/>
            <p:nvPr/>
          </p:nvSpPr>
          <p:spPr>
            <a:xfrm>
              <a:off x="7103356" y="367818"/>
              <a:ext cx="1584176" cy="1584176"/>
            </a:xfrm>
            <a:prstGeom prst="ellipse">
              <a:avLst/>
            </a:prstGeom>
            <a:grpFill/>
            <a:ln w="6350" cap="flat" cmpd="sng" algn="ctr">
              <a:solidFill>
                <a:srgbClr val="7B6A6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7B6A67"/>
                </a:solidFill>
                <a:effectLst/>
                <a:uLnTx/>
                <a:uFillTx/>
                <a:latin typeface="Calibri" panose="020F0502020204030204"/>
                <a:ea typeface="+mn-ea"/>
                <a:cs typeface="+mn-cs"/>
              </a:endParaRPr>
            </a:p>
          </p:txBody>
        </p:sp>
        <p:pic>
          <p:nvPicPr>
            <p:cNvPr id="7" name="Image 13">
              <a:extLst>
                <a:ext uri="{FF2B5EF4-FFF2-40B4-BE49-F238E27FC236}">
                  <a16:creationId xmlns:a16="http://schemas.microsoft.com/office/drawing/2014/main" id="{DFB4AF4E-7D12-9640-FBC6-01E9DAC59EE5}"/>
                </a:ext>
              </a:extLst>
            </p:cNvPr>
            <p:cNvPicPr>
              <a:picLocks noChangeAspect="1"/>
            </p:cNvPicPr>
            <p:nvPr/>
          </p:nvPicPr>
          <p:blipFill>
            <a:blip r:embed="rId3"/>
            <a:stretch>
              <a:fillRect/>
            </a:stretch>
          </p:blipFill>
          <p:spPr>
            <a:xfrm>
              <a:off x="7474546" y="699542"/>
              <a:ext cx="841796" cy="928134"/>
            </a:xfrm>
            <a:prstGeom prst="rect">
              <a:avLst/>
            </a:prstGeom>
            <a:grpFill/>
          </p:spPr>
        </p:pic>
      </p:grpSp>
      <p:pic>
        <p:nvPicPr>
          <p:cNvPr id="1026" name="Picture 2">
            <a:extLst>
              <a:ext uri="{FF2B5EF4-FFF2-40B4-BE49-F238E27FC236}">
                <a16:creationId xmlns:a16="http://schemas.microsoft.com/office/drawing/2014/main" id="{A1860705-EF5D-A1B2-A17B-20763B1F35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3626" y="3172200"/>
            <a:ext cx="9027448" cy="5440225"/>
          </a:xfrm>
          <a:prstGeom prst="rect">
            <a:avLst/>
          </a:prstGeom>
          <a:noFill/>
          <a:extLst>
            <a:ext uri="{909E8E84-426E-40DD-AFC4-6F175D3DCCD1}">
              <a14:hiddenFill xmlns:a14="http://schemas.microsoft.com/office/drawing/2010/main">
                <a:solidFill>
                  <a:srgbClr val="FFFFFF"/>
                </a:solidFill>
              </a14:hiddenFill>
            </a:ext>
          </a:extLst>
        </p:spPr>
      </p:pic>
      <p:sp>
        <p:nvSpPr>
          <p:cNvPr id="2" name="Google Shape;398;p12">
            <a:extLst>
              <a:ext uri="{FF2B5EF4-FFF2-40B4-BE49-F238E27FC236}">
                <a16:creationId xmlns:a16="http://schemas.microsoft.com/office/drawing/2014/main" id="{015E1C6F-C024-AD8C-F797-98ACF9831034}"/>
              </a:ext>
            </a:extLst>
          </p:cNvPr>
          <p:cNvSpPr txBox="1"/>
          <p:nvPr/>
        </p:nvSpPr>
        <p:spPr>
          <a:xfrm>
            <a:off x="2754403" y="4209692"/>
            <a:ext cx="5186439" cy="3365240"/>
          </a:xfrm>
          <a:prstGeom prst="rect">
            <a:avLst/>
          </a:prstGeom>
          <a:noFill/>
          <a:ln>
            <a:noFill/>
          </a:ln>
        </p:spPr>
        <p:txBody>
          <a:bodyPr spcFirstLastPara="1" wrap="square" lIns="91425" tIns="45700" rIns="91425" bIns="45700" anchor="t"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130714"/>
              </a:lnSpc>
              <a:spcAft>
                <a:spcPts val="1800"/>
              </a:spcAft>
              <a:buClr>
                <a:srgbClr val="99287C"/>
              </a:buClr>
              <a:buSzPts val="2800"/>
              <a:buFont typeface="+mj-lt"/>
              <a:buAutoNum type="arabicPeriod"/>
              <a:tabLst/>
              <a:defRPr/>
            </a:pPr>
            <a:r>
              <a:rPr lang="en-US" sz="3200" b="1" kern="0" noProof="0">
                <a:solidFill>
                  <a:schemeClr val="tx1">
                    <a:lumMod val="75000"/>
                    <a:lumOff val="25000"/>
                  </a:schemeClr>
                </a:solidFill>
                <a:latin typeface="Open Sans"/>
                <a:ea typeface="Open Sans"/>
                <a:cs typeface="Open Sans"/>
                <a:sym typeface="Open Sans"/>
              </a:rPr>
              <a:t>Get into pairs</a:t>
            </a:r>
          </a:p>
          <a:p>
            <a:pPr marL="457200" marR="0" lvl="0" indent="-457200" algn="l" defTabSz="914400" rtl="0" eaLnBrk="1" fontAlgn="auto" latinLnBrk="0" hangingPunct="1">
              <a:lnSpc>
                <a:spcPct val="130714"/>
              </a:lnSpc>
              <a:spcAft>
                <a:spcPts val="1800"/>
              </a:spcAft>
              <a:buClr>
                <a:srgbClr val="99287C"/>
              </a:buClr>
              <a:buSzPts val="2800"/>
              <a:buFont typeface="+mj-lt"/>
              <a:buAutoNum type="arabicPeriod"/>
              <a:tabLst/>
              <a:defRPr/>
            </a:pPr>
            <a:r>
              <a:rPr kumimoji="0" lang="en-US" sz="3200" b="1" i="0" u="none" strike="noStrike" kern="0" cap="none" spc="0" normalizeH="0" baseline="0">
                <a:ln>
                  <a:noFill/>
                </a:ln>
                <a:solidFill>
                  <a:schemeClr val="tx1">
                    <a:lumMod val="75000"/>
                    <a:lumOff val="25000"/>
                  </a:schemeClr>
                </a:solidFill>
                <a:effectLst/>
                <a:uLnTx/>
                <a:uFillTx/>
                <a:latin typeface="Open Sans"/>
                <a:ea typeface="Open Sans"/>
                <a:cs typeface="Open Sans"/>
                <a:sym typeface="Open Sans"/>
              </a:rPr>
              <a:t>Read your role play cards</a:t>
            </a:r>
          </a:p>
          <a:p>
            <a:pPr marL="457200" marR="0" lvl="0" indent="-457200" algn="l" defTabSz="914400" rtl="0" eaLnBrk="1" fontAlgn="auto" latinLnBrk="0" hangingPunct="1">
              <a:lnSpc>
                <a:spcPct val="130714"/>
              </a:lnSpc>
              <a:spcAft>
                <a:spcPts val="1800"/>
              </a:spcAft>
              <a:buClr>
                <a:srgbClr val="99287C"/>
              </a:buClr>
              <a:buSzPts val="2800"/>
              <a:buFont typeface="+mj-lt"/>
              <a:buAutoNum type="arabicPeriod"/>
              <a:tabLst/>
              <a:defRPr/>
            </a:pPr>
            <a:r>
              <a:rPr lang="en-US" sz="3200" b="1" kern="0" noProof="0">
                <a:solidFill>
                  <a:schemeClr val="tx1">
                    <a:lumMod val="75000"/>
                    <a:lumOff val="25000"/>
                  </a:schemeClr>
                </a:solidFill>
                <a:latin typeface="Open Sans"/>
                <a:ea typeface="Open Sans"/>
                <a:cs typeface="Open Sans"/>
                <a:sym typeface="Open Sans"/>
              </a:rPr>
              <a:t>Act </a:t>
            </a:r>
            <a:endParaRPr kumimoji="0" sz="3200" b="1" i="0" u="none" strike="noStrike" kern="0" cap="none" spc="0" normalizeH="0" baseline="0" noProof="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spTree>
    <p:extLst>
      <p:ext uri="{BB962C8B-B14F-4D97-AF65-F5344CB8AC3E}">
        <p14:creationId xmlns:p14="http://schemas.microsoft.com/office/powerpoint/2010/main" val="2142661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0F0AB4-68D6-6C7B-4749-181C27B4225F}"/>
              </a:ext>
            </a:extLst>
          </p:cNvPr>
          <p:cNvSpPr>
            <a:spLocks noGrp="1"/>
          </p:cNvSpPr>
          <p:nvPr>
            <p:ph type="body" sz="quarter" idx="13"/>
          </p:nvPr>
        </p:nvSpPr>
        <p:spPr>
          <a:xfrm>
            <a:off x="3198166" y="4386185"/>
            <a:ext cx="11746443" cy="2289423"/>
          </a:xfrm>
        </p:spPr>
        <p:txBody>
          <a:bodyPr lIns="0" tIns="0" rIns="0" bIns="0" anchor="t">
            <a:noAutofit/>
          </a:bodyPr>
          <a:lstStyle/>
          <a:p>
            <a:r>
              <a:rPr lang="en-GB" dirty="0">
                <a:latin typeface="Montserrat"/>
              </a:rPr>
              <a:t>Responding feedback</a:t>
            </a:r>
          </a:p>
        </p:txBody>
      </p:sp>
    </p:spTree>
    <p:extLst>
      <p:ext uri="{BB962C8B-B14F-4D97-AF65-F5344CB8AC3E}">
        <p14:creationId xmlns:p14="http://schemas.microsoft.com/office/powerpoint/2010/main" val="1950191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FCB7FB4-1818-44B5-308A-28260A63C262}"/>
              </a:ext>
            </a:extLst>
          </p:cNvPr>
          <p:cNvSpPr>
            <a:spLocks noGrp="1"/>
          </p:cNvSpPr>
          <p:nvPr>
            <p:ph type="body" sz="quarter" idx="13"/>
          </p:nvPr>
        </p:nvSpPr>
        <p:spPr>
          <a:xfrm>
            <a:off x="505096" y="739430"/>
            <a:ext cx="9058003" cy="594842"/>
          </a:xfrm>
        </p:spPr>
        <p:txBody>
          <a:bodyPr>
            <a:noAutofit/>
          </a:bodyPr>
          <a:lstStyle/>
          <a:p>
            <a:r>
              <a:rPr lang="en-GB" sz="4000" dirty="0"/>
              <a:t>RESPONDING DURING FEEDBACK COLLECTION</a:t>
            </a:r>
          </a:p>
        </p:txBody>
      </p:sp>
      <p:sp>
        <p:nvSpPr>
          <p:cNvPr id="3" name="Text Placeholder 2">
            <a:extLst>
              <a:ext uri="{FF2B5EF4-FFF2-40B4-BE49-F238E27FC236}">
                <a16:creationId xmlns:a16="http://schemas.microsoft.com/office/drawing/2014/main" id="{8DC0A19E-CECC-0860-DAFA-B8978C0E6B8A}"/>
              </a:ext>
            </a:extLst>
          </p:cNvPr>
          <p:cNvSpPr>
            <a:spLocks noGrp="1"/>
          </p:cNvSpPr>
          <p:nvPr>
            <p:ph type="body" sz="quarter" idx="17"/>
          </p:nvPr>
        </p:nvSpPr>
        <p:spPr>
          <a:xfrm>
            <a:off x="505097" y="2278281"/>
            <a:ext cx="9058003" cy="7240542"/>
          </a:xfrm>
        </p:spPr>
        <p:txBody>
          <a:bodyPr/>
          <a:lstStyle/>
          <a:p>
            <a:pPr marL="0" indent="0">
              <a:lnSpc>
                <a:spcPct val="100000"/>
              </a:lnSpc>
              <a:spcBef>
                <a:spcPts val="0"/>
              </a:spcBef>
              <a:spcAft>
                <a:spcPts val="1800"/>
              </a:spcAft>
              <a:buSzPts val="2400"/>
              <a:buNone/>
              <a:defRPr/>
            </a:pPr>
            <a:r>
              <a:rPr lang="en-US" sz="2400" b="0" u="sng" dirty="0">
                <a:solidFill>
                  <a:srgbClr val="99287C"/>
                </a:solidFill>
                <a:sym typeface="Open Sans"/>
              </a:rPr>
              <a:t>How?</a:t>
            </a:r>
            <a:endParaRPr lang="en-GB" sz="2400" b="0" dirty="0">
              <a:solidFill>
                <a:schemeClr val="tx1">
                  <a:lumMod val="75000"/>
                  <a:lumOff val="25000"/>
                </a:schemeClr>
              </a:solidFill>
              <a:sym typeface="Open Sans"/>
            </a:endParaRPr>
          </a:p>
          <a:p>
            <a:pPr>
              <a:lnSpc>
                <a:spcPct val="100000"/>
              </a:lnSpc>
              <a:spcBef>
                <a:spcPts val="0"/>
              </a:spcBef>
              <a:spcAft>
                <a:spcPts val="1800"/>
              </a:spcAft>
              <a:buSzPts val="2400"/>
              <a:defRPr/>
            </a:pPr>
            <a:r>
              <a:rPr lang="en-GB" sz="2400" b="0" dirty="0">
                <a:solidFill>
                  <a:schemeClr val="tx1">
                    <a:lumMod val="75000"/>
                    <a:lumOff val="25000"/>
                  </a:schemeClr>
                </a:solidFill>
                <a:sym typeface="Open Sans"/>
              </a:rPr>
              <a:t>Immediately if possible – answer questions and clarify misunderstandings </a:t>
            </a:r>
          </a:p>
          <a:p>
            <a:pPr>
              <a:lnSpc>
                <a:spcPct val="100000"/>
              </a:lnSpc>
              <a:spcBef>
                <a:spcPts val="0"/>
              </a:spcBef>
              <a:spcAft>
                <a:spcPts val="1800"/>
              </a:spcAft>
              <a:buSzPts val="2400"/>
              <a:defRPr/>
            </a:pPr>
            <a:r>
              <a:rPr lang="en-GB" sz="2400" b="0" dirty="0">
                <a:solidFill>
                  <a:schemeClr val="tx1">
                    <a:lumMod val="75000"/>
                    <a:lumOff val="25000"/>
                  </a:schemeClr>
                </a:solidFill>
                <a:sym typeface="Open Sans"/>
              </a:rPr>
              <a:t>But don’t make up an answer</a:t>
            </a:r>
          </a:p>
          <a:p>
            <a:pPr>
              <a:lnSpc>
                <a:spcPct val="100000"/>
              </a:lnSpc>
              <a:spcBef>
                <a:spcPts val="0"/>
              </a:spcBef>
              <a:spcAft>
                <a:spcPts val="1200"/>
              </a:spcAft>
              <a:buSzPts val="2400"/>
              <a:defRPr/>
            </a:pPr>
            <a:r>
              <a:rPr lang="en-GB" sz="2400" b="0" dirty="0">
                <a:solidFill>
                  <a:schemeClr val="tx1">
                    <a:lumMod val="75000"/>
                    <a:lumOff val="25000"/>
                  </a:schemeClr>
                </a:solidFill>
                <a:sym typeface="Open Sans"/>
              </a:rPr>
              <a:t>Provide clear response times</a:t>
            </a:r>
          </a:p>
          <a:p>
            <a:pPr marL="855663" lvl="2" indent="-169863">
              <a:lnSpc>
                <a:spcPct val="100000"/>
              </a:lnSpc>
              <a:spcBef>
                <a:spcPts val="0"/>
              </a:spcBef>
              <a:spcAft>
                <a:spcPts val="1200"/>
              </a:spcAft>
              <a:buClr>
                <a:srgbClr val="99287C"/>
              </a:buClr>
              <a:buSzPts val="2400"/>
              <a:defRPr/>
            </a:pPr>
            <a:r>
              <a:rPr lang="en-GB" sz="2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Routine feedback – max 2 weeks</a:t>
            </a:r>
          </a:p>
          <a:p>
            <a:pPr marL="855663" lvl="2" indent="-169863">
              <a:lnSpc>
                <a:spcPct val="100000"/>
              </a:lnSpc>
              <a:spcBef>
                <a:spcPts val="0"/>
              </a:spcBef>
              <a:spcAft>
                <a:spcPts val="1800"/>
              </a:spcAft>
              <a:buClr>
                <a:srgbClr val="99287C"/>
              </a:buClr>
              <a:buSzPts val="2400"/>
              <a:defRPr/>
            </a:pPr>
            <a:r>
              <a:rPr lang="en-GB" sz="2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Sensitive or critical feedback – 24 hours</a:t>
            </a:r>
            <a:endParaRPr lang="en-GB" sz="2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00000"/>
              </a:lnSpc>
              <a:spcBef>
                <a:spcPts val="0"/>
              </a:spcBef>
              <a:spcAft>
                <a:spcPts val="3600"/>
              </a:spcAft>
              <a:buSzPts val="2400"/>
              <a:defRPr/>
            </a:pPr>
            <a:r>
              <a:rPr lang="en-GB" sz="2400" b="0" dirty="0">
                <a:solidFill>
                  <a:schemeClr val="tx1">
                    <a:lumMod val="75000"/>
                    <a:lumOff val="25000"/>
                  </a:schemeClr>
                </a:solidFill>
                <a:sym typeface="Open Sans"/>
              </a:rPr>
              <a:t>Record all feedback received – even if it is answered</a:t>
            </a:r>
            <a:endParaRPr lang="en-US" sz="2400" b="0" u="sng" dirty="0">
              <a:solidFill>
                <a:srgbClr val="99287C"/>
              </a:solidFill>
              <a:sym typeface="Open Sans"/>
            </a:endParaRPr>
          </a:p>
          <a:p>
            <a:pPr marL="0" indent="0">
              <a:lnSpc>
                <a:spcPct val="100000"/>
              </a:lnSpc>
              <a:spcBef>
                <a:spcPts val="0"/>
              </a:spcBef>
              <a:spcAft>
                <a:spcPts val="1800"/>
              </a:spcAft>
              <a:buSzPts val="2400"/>
              <a:buNone/>
              <a:defRPr/>
            </a:pPr>
            <a:r>
              <a:rPr lang="en-US" sz="2400" b="0" u="sng" dirty="0">
                <a:solidFill>
                  <a:srgbClr val="99287C"/>
                </a:solidFill>
                <a:sym typeface="Open Sans"/>
              </a:rPr>
              <a:t>Useful tools</a:t>
            </a:r>
          </a:p>
          <a:p>
            <a:pPr>
              <a:lnSpc>
                <a:spcPct val="100000"/>
              </a:lnSpc>
              <a:spcBef>
                <a:spcPts val="0"/>
              </a:spcBef>
              <a:spcAft>
                <a:spcPts val="1800"/>
              </a:spcAft>
              <a:buSzPts val="2400"/>
              <a:defRPr/>
            </a:pPr>
            <a:r>
              <a:rPr lang="en-US" sz="2400" b="0" dirty="0">
                <a:solidFill>
                  <a:schemeClr val="tx1">
                    <a:lumMod val="75000"/>
                    <a:lumOff val="25000"/>
                  </a:schemeClr>
                </a:solidFill>
                <a:sym typeface="Open Sans"/>
              </a:rPr>
              <a:t>Frequently asked questions document – update regularly based on data collector feedback</a:t>
            </a:r>
          </a:p>
          <a:p>
            <a:pPr>
              <a:lnSpc>
                <a:spcPct val="100000"/>
              </a:lnSpc>
              <a:spcBef>
                <a:spcPts val="0"/>
              </a:spcBef>
              <a:spcAft>
                <a:spcPts val="1800"/>
              </a:spcAft>
              <a:buSzPts val="2400"/>
              <a:defRPr/>
            </a:pPr>
            <a:r>
              <a:rPr lang="en-US" sz="2400" b="0" dirty="0">
                <a:solidFill>
                  <a:schemeClr val="tx1">
                    <a:lumMod val="75000"/>
                    <a:lumOff val="25000"/>
                  </a:schemeClr>
                </a:solidFill>
                <a:sym typeface="Open Sans"/>
              </a:rPr>
              <a:t>Directory of services</a:t>
            </a:r>
          </a:p>
          <a:p>
            <a:pPr>
              <a:lnSpc>
                <a:spcPct val="100000"/>
              </a:lnSpc>
              <a:spcBef>
                <a:spcPts val="0"/>
              </a:spcBef>
              <a:spcAft>
                <a:spcPts val="1800"/>
              </a:spcAft>
              <a:buSzPts val="2400"/>
              <a:defRPr/>
            </a:pPr>
            <a:r>
              <a:rPr lang="en-US" sz="2400" b="0" dirty="0">
                <a:solidFill>
                  <a:schemeClr val="tx1">
                    <a:lumMod val="75000"/>
                    <a:lumOff val="25000"/>
                  </a:schemeClr>
                </a:solidFill>
                <a:sym typeface="Open Sans"/>
              </a:rPr>
              <a:t>Referral framework</a:t>
            </a:r>
          </a:p>
          <a:p>
            <a:pPr marL="0" marR="0" lvl="0" indent="0" fontAlgn="auto">
              <a:lnSpc>
                <a:spcPct val="100000"/>
              </a:lnSpc>
              <a:spcBef>
                <a:spcPts val="0"/>
              </a:spcBef>
              <a:spcAft>
                <a:spcPts val="1800"/>
              </a:spcAft>
              <a:buSzPts val="2400"/>
              <a:buNone/>
              <a:defRPr/>
            </a:pPr>
            <a:endParaRPr lang="en-GB" sz="2400" b="0" dirty="0">
              <a:solidFill>
                <a:schemeClr val="tx1">
                  <a:lumMod val="75000"/>
                  <a:lumOff val="25000"/>
                </a:schemeClr>
              </a:solidFill>
              <a:sym typeface="Open Sans"/>
            </a:endParaRPr>
          </a:p>
          <a:p>
            <a:pPr>
              <a:lnSpc>
                <a:spcPct val="100000"/>
              </a:lnSpc>
              <a:spcBef>
                <a:spcPts val="0"/>
              </a:spcBef>
              <a:spcAft>
                <a:spcPts val="1800"/>
              </a:spcAft>
              <a:buSzPts val="2400"/>
              <a:defRPr/>
            </a:pPr>
            <a:endParaRPr lang="en-US" sz="2400" b="0" dirty="0">
              <a:sym typeface="Open Sans"/>
            </a:endParaRPr>
          </a:p>
        </p:txBody>
      </p:sp>
      <p:pic>
        <p:nvPicPr>
          <p:cNvPr id="6" name="Google Shape;347;p9" descr="A picture containing person&#10;&#10;Description automatically generated">
            <a:extLst>
              <a:ext uri="{FF2B5EF4-FFF2-40B4-BE49-F238E27FC236}">
                <a16:creationId xmlns:a16="http://schemas.microsoft.com/office/drawing/2014/main" id="{5DFF67D3-285A-D5AC-BD87-A3621F7E9660}"/>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81662" y="0"/>
            <a:ext cx="8406337" cy="10288588"/>
          </a:xfrm>
          <a:prstGeom prst="rect">
            <a:avLst/>
          </a:prstGeom>
          <a:noFill/>
          <a:ln>
            <a:noFill/>
          </a:ln>
        </p:spPr>
      </p:pic>
      <p:sp>
        <p:nvSpPr>
          <p:cNvPr id="4" name="TextBox 3">
            <a:extLst>
              <a:ext uri="{FF2B5EF4-FFF2-40B4-BE49-F238E27FC236}">
                <a16:creationId xmlns:a16="http://schemas.microsoft.com/office/drawing/2014/main" id="{89FB3CEF-69E9-4D46-23B3-6CF5A23798F7}"/>
              </a:ext>
            </a:extLst>
          </p:cNvPr>
          <p:cNvSpPr txBox="1"/>
          <p:nvPr/>
        </p:nvSpPr>
        <p:spPr>
          <a:xfrm>
            <a:off x="9881661" y="9442202"/>
            <a:ext cx="8406339" cy="846386"/>
          </a:xfrm>
          <a:prstGeom prst="rect">
            <a:avLst/>
          </a:prstGeom>
          <a:solidFill>
            <a:schemeClr val="accent2"/>
          </a:solidFill>
        </p:spPr>
        <p:txBody>
          <a:bodyPr wrap="square" rtlCol="0">
            <a:spAutoFit/>
          </a:bodyPr>
          <a:lstStyle/>
          <a:p>
            <a:pPr>
              <a:spcAft>
                <a:spcPts val="600"/>
              </a:spcAft>
            </a:pPr>
            <a:r>
              <a:rPr lang="en-GB" sz="2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Resource to help you respond:</a:t>
            </a:r>
          </a:p>
          <a:p>
            <a:pPr marL="285750" indent="-285750">
              <a:spcAft>
                <a:spcPts val="600"/>
              </a:spcAft>
              <a:buFont typeface="Arial" panose="020B0604020202020204" pitchFamily="34" charset="0"/>
              <a:buChar char="•"/>
            </a:pPr>
            <a:r>
              <a:rPr lang="en-GB" sz="2200" dirty="0">
                <a:solidFill>
                  <a:schemeClr val="bg1"/>
                </a:solidFill>
                <a:latin typeface="Open Sans" panose="020B0606030504020204" pitchFamily="34" charset="0"/>
                <a:ea typeface="Open Sans" panose="020B0606030504020204" pitchFamily="34" charset="0"/>
                <a:cs typeface="Open Sans" panose="020B0606030504020204" pitchFamily="34" charset="0"/>
              </a:rPr>
              <a:t>CEA Tool 14: Q&amp;A for volunteers</a:t>
            </a:r>
          </a:p>
        </p:txBody>
      </p:sp>
    </p:spTree>
    <p:extLst>
      <p:ext uri="{BB962C8B-B14F-4D97-AF65-F5344CB8AC3E}">
        <p14:creationId xmlns:p14="http://schemas.microsoft.com/office/powerpoint/2010/main" val="485343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
          <p:cNvSpPr txBox="1"/>
          <p:nvPr/>
        </p:nvSpPr>
        <p:spPr>
          <a:xfrm>
            <a:off x="534389" y="2758997"/>
            <a:ext cx="15288222" cy="1281849"/>
          </a:xfrm>
          <a:prstGeom prst="rect">
            <a:avLst/>
          </a:prstGeom>
          <a:noFill/>
          <a:ln>
            <a:noFill/>
          </a:ln>
        </p:spPr>
        <p:txBody>
          <a:bodyPr spcFirstLastPara="1" wrap="square" lIns="91425" tIns="45700" rIns="91425" bIns="45700" anchor="t" anchorCtr="0">
            <a:spAutoFit/>
          </a:bodyPr>
          <a:lstStyle/>
          <a:p>
            <a:pPr defTabSz="1371600">
              <a:lnSpc>
                <a:spcPct val="90000"/>
              </a:lnSpc>
              <a:spcBef>
                <a:spcPts val="1500"/>
              </a:spcBef>
              <a:buSzPts val="4800"/>
              <a:defRPr/>
            </a:pPr>
            <a:r>
              <a:rPr lang="en-GB" sz="7200" b="1" kern="1200">
                <a:solidFill>
                  <a:schemeClr val="tx1"/>
                </a:solidFill>
                <a:latin typeface="Montserrat"/>
                <a:ea typeface="Helvetica Neue" panose="02000503000000020004" pitchFamily="2" charset="0"/>
                <a:cs typeface="Helvetica Neue" panose="02000503000000020004" pitchFamily="2" charset="0"/>
              </a:rPr>
              <a:t>Referral Pathway</a:t>
            </a:r>
            <a:endParaRPr lang="en-GB" sz="7200" b="1" i="0" u="none" strike="noStrike" kern="1200" cap="none" spc="0" normalizeH="0" baseline="0" noProof="0">
              <a:ln>
                <a:noFill/>
              </a:ln>
              <a:solidFill>
                <a:schemeClr val="tx1"/>
              </a:solidFill>
              <a:effectLst/>
              <a:uLnTx/>
              <a:uFillTx/>
              <a:latin typeface="Montserrat" pitchFamily="2" charset="77"/>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1953069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
          <p:cNvSpPr txBox="1"/>
          <p:nvPr/>
        </p:nvSpPr>
        <p:spPr>
          <a:xfrm>
            <a:off x="553310" y="381000"/>
            <a:ext cx="13473840" cy="2177479"/>
          </a:xfrm>
          <a:prstGeom prst="rect">
            <a:avLst/>
          </a:prstGeom>
          <a:noFill/>
          <a:ln>
            <a:noFill/>
          </a:ln>
        </p:spPr>
        <p:txBody>
          <a:bodyPr spcFirstLastPara="1" wrap="square" lIns="91425" tIns="45700" rIns="91425" bIns="45700" anchor="t" anchorCtr="0">
            <a:spAutoFit/>
          </a:bodyPr>
          <a:lstStyle/>
          <a:p>
            <a:pPr indent="0" defTabSz="1371600">
              <a:lnSpc>
                <a:spcPct val="90000"/>
              </a:lnSpc>
              <a:spcBef>
                <a:spcPts val="1500"/>
              </a:spcBef>
              <a:buClr>
                <a:srgbClr val="000000"/>
              </a:buClr>
              <a:buSzPts val="4800"/>
              <a:buNone/>
              <a:defRPr/>
            </a:pPr>
            <a:r>
              <a:rPr lang="en-GB" sz="4000" b="1">
                <a:solidFill>
                  <a:srgbClr val="99287C"/>
                </a:solidFill>
                <a:latin typeface="Montserrat" pitchFamily="2" charset="77"/>
                <a:ea typeface="Helvetica Neue" panose="02000503000000020004" pitchFamily="2" charset="0"/>
                <a:cs typeface="Helvetica Neue" panose="02000503000000020004" pitchFamily="2" charset="0"/>
                <a:sym typeface="Montserrat"/>
              </a:rPr>
              <a:t>SHARING COMMUNITY FEEDBACK</a:t>
            </a:r>
          </a:p>
          <a:p>
            <a:pPr defTabSz="1371600">
              <a:lnSpc>
                <a:spcPct val="90000"/>
              </a:lnSpc>
              <a:spcBef>
                <a:spcPts val="300"/>
              </a:spcBef>
              <a:buClr>
                <a:srgbClr val="000000"/>
              </a:buClr>
              <a:buSzPts val="4800"/>
              <a:defRPr/>
            </a:pPr>
            <a:r>
              <a:rPr lang="en-GB" sz="4000" i="1">
                <a:solidFill>
                  <a:schemeClr val="tx1">
                    <a:lumMod val="65000"/>
                    <a:lumOff val="35000"/>
                  </a:schemeClr>
                </a:solidFill>
                <a:latin typeface="Montserrat" pitchFamily="2" charset="77"/>
                <a:ea typeface="Helvetica Neue" panose="02000503000000020004" pitchFamily="2" charset="0"/>
                <a:cs typeface="Helvetica Neue" panose="02000503000000020004" pitchFamily="2" charset="0"/>
                <a:sym typeface="Montserrat"/>
              </a:rPr>
              <a:t>What are the options?</a:t>
            </a:r>
            <a:endParaRPr lang="en-GB" sz="4000" i="1">
              <a:solidFill>
                <a:schemeClr val="tx1">
                  <a:lumMod val="65000"/>
                  <a:lumOff val="35000"/>
                </a:schemeClr>
              </a:solidFill>
              <a:latin typeface="Montserrat" pitchFamily="2" charset="77"/>
              <a:ea typeface="Helvetica Neue" panose="02000503000000020004" pitchFamily="2" charset="0"/>
              <a:cs typeface="Helvetica Neue" panose="02000503000000020004" pitchFamily="2" charset="0"/>
              <a:sym typeface="Arial"/>
            </a:endParaRPr>
          </a:p>
          <a:p>
            <a:pPr indent="0" defTabSz="1371600">
              <a:lnSpc>
                <a:spcPct val="90000"/>
              </a:lnSpc>
              <a:spcBef>
                <a:spcPts val="1500"/>
              </a:spcBef>
              <a:buClr>
                <a:srgbClr val="000000"/>
              </a:buClr>
              <a:buSzPts val="4800"/>
              <a:buNone/>
              <a:defRPr/>
            </a:pPr>
            <a:endParaRPr lang="en-GB" sz="4000" b="1">
              <a:solidFill>
                <a:srgbClr val="99287C"/>
              </a:solidFill>
              <a:latin typeface="Montserrat" pitchFamily="2" charset="77"/>
              <a:ea typeface="Helvetica Neue" panose="02000503000000020004" pitchFamily="2" charset="0"/>
              <a:cs typeface="Helvetica Neue" panose="02000503000000020004" pitchFamily="2" charset="0"/>
              <a:sym typeface="Montserrat"/>
            </a:endParaRPr>
          </a:p>
        </p:txBody>
      </p:sp>
      <p:graphicFrame>
        <p:nvGraphicFramePr>
          <p:cNvPr id="2" name="Diagram 1">
            <a:extLst>
              <a:ext uri="{FF2B5EF4-FFF2-40B4-BE49-F238E27FC236}">
                <a16:creationId xmlns:a16="http://schemas.microsoft.com/office/drawing/2014/main" id="{FBA5679B-839E-63D0-9863-3E0DBE9421C5}"/>
              </a:ext>
            </a:extLst>
          </p:cNvPr>
          <p:cNvGraphicFramePr/>
          <p:nvPr/>
        </p:nvGraphicFramePr>
        <p:xfrm>
          <a:off x="0" y="2171938"/>
          <a:ext cx="18183225" cy="7545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9EE31120-D99F-1B68-10FB-908FE27AB9F0}"/>
              </a:ext>
            </a:extLst>
          </p:cNvPr>
          <p:cNvSpPr txBox="1"/>
          <p:nvPr/>
        </p:nvSpPr>
        <p:spPr>
          <a:xfrm>
            <a:off x="11220450" y="349624"/>
            <a:ext cx="7067550" cy="1600438"/>
          </a:xfrm>
          <a:prstGeom prst="rect">
            <a:avLst/>
          </a:prstGeom>
          <a:solidFill>
            <a:schemeClr val="accent2"/>
          </a:solidFill>
        </p:spPr>
        <p:txBody>
          <a:bodyPr wrap="square" rtlCol="0">
            <a:spAutoFit/>
          </a:bodyPr>
          <a:lstStyle/>
          <a:p>
            <a:pPr>
              <a:spcAft>
                <a:spcPts val="600"/>
              </a:spcAft>
            </a:pPr>
            <a:r>
              <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rPr>
              <a:t>Resources for sharing data:</a:t>
            </a:r>
          </a:p>
          <a:p>
            <a:pPr marL="342900" indent="-34290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Tool to identify the best format for your audience</a:t>
            </a:r>
          </a:p>
          <a:p>
            <a:pPr marL="342900" indent="-34290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Overview of different information products for community feedback </a:t>
            </a:r>
          </a:p>
        </p:txBody>
      </p:sp>
    </p:spTree>
    <p:extLst>
      <p:ext uri="{BB962C8B-B14F-4D97-AF65-F5344CB8AC3E}">
        <p14:creationId xmlns:p14="http://schemas.microsoft.com/office/powerpoint/2010/main" val="1143442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DDDD9569-66F3-5942-B9B4-AFC3D369447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2FCE8092-5CB6-2E45-949B-787AD9C5B30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01E45605-8BEC-F549-BB3B-DCC6AE0CED9C}"/>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graphicEl>
                                              <a:dgm id="{35E85609-E47B-3547-905A-33B06CFAF76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A33CAC47-53B4-DF44-A484-4515F6EBC0A0}"/>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E8061BC2-93AD-F84A-B46E-2DCB7325F45A}"/>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graphicEl>
                                              <a:dgm id="{F5C6C09F-F585-C44F-8381-154675F96D7D}"/>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graphicEl>
                                              <a:dgm id="{6B32F14F-663E-1243-8913-DC86E4983767}"/>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graphicEl>
                                              <a:dgm id="{224D8001-EFFE-D244-96F8-B243BDA6EE6E}"/>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graphicEl>
                                              <a:dgm id="{AF66732A-09A6-864D-A432-DFECCEA60960}"/>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graphicEl>
                                              <a:dgm id="{A9E55018-804D-EF48-A430-4FDCC98A91AD}"/>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
                                            <p:graphicEl>
                                              <a:dgm id="{98E236CE-39FD-1C4B-B516-B6501DA0A089}"/>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graphicEl>
                                              <a:dgm id="{C1030322-FE76-AA46-ACF5-95C57290E49C}"/>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
                                            <p:graphicEl>
                                              <a:dgm id="{4B92B5CA-A017-F44D-B9F0-FD58C9DACA7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
          <p:cNvSpPr txBox="1"/>
          <p:nvPr/>
        </p:nvSpPr>
        <p:spPr>
          <a:xfrm>
            <a:off x="534389" y="2758997"/>
            <a:ext cx="15288222" cy="1281849"/>
          </a:xfrm>
          <a:prstGeom prst="rect">
            <a:avLst/>
          </a:prstGeom>
          <a:noFill/>
          <a:ln>
            <a:noFill/>
          </a:ln>
        </p:spPr>
        <p:txBody>
          <a:bodyPr spcFirstLastPara="1" wrap="square" lIns="91425" tIns="45700" rIns="91425" bIns="45700" anchor="t" anchorCtr="0">
            <a:spAutoFit/>
          </a:bodyPr>
          <a:lstStyle/>
          <a:p>
            <a:pPr defTabSz="1371600">
              <a:lnSpc>
                <a:spcPct val="90000"/>
              </a:lnSpc>
              <a:spcBef>
                <a:spcPts val="1500"/>
              </a:spcBef>
              <a:buSzPts val="4800"/>
              <a:defRPr/>
            </a:pPr>
            <a:r>
              <a:rPr lang="en-GB" sz="7200" b="1" kern="1200" dirty="0">
                <a:solidFill>
                  <a:schemeClr val="tx1"/>
                </a:solidFill>
                <a:latin typeface="Montserrat"/>
                <a:ea typeface="Helvetica Neue" panose="02000503000000020004" pitchFamily="2" charset="0"/>
                <a:cs typeface="Helvetica Neue" panose="02000503000000020004" pitchFamily="2" charset="0"/>
              </a:rPr>
              <a:t>FAQ or Q&amp;A introduction</a:t>
            </a:r>
            <a:endParaRPr lang="en-GB" sz="7200" b="1" i="0" u="none" strike="noStrike" kern="1200" cap="none" spc="0" normalizeH="0" baseline="0" noProof="0" dirty="0">
              <a:ln>
                <a:noFill/>
              </a:ln>
              <a:solidFill>
                <a:schemeClr val="tx1"/>
              </a:solidFill>
              <a:effectLst/>
              <a:uLnTx/>
              <a:uFillTx/>
              <a:latin typeface="Montserrat" pitchFamily="2" charset="77"/>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691717750"/>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0F0AB4-68D6-6C7B-4749-181C27B4225F}"/>
              </a:ext>
            </a:extLst>
          </p:cNvPr>
          <p:cNvSpPr>
            <a:spLocks noGrp="1"/>
          </p:cNvSpPr>
          <p:nvPr>
            <p:ph type="body" sz="quarter" idx="13"/>
          </p:nvPr>
        </p:nvSpPr>
        <p:spPr>
          <a:xfrm>
            <a:off x="4743563" y="2838997"/>
            <a:ext cx="9835151" cy="2887392"/>
          </a:xfrm>
        </p:spPr>
        <p:txBody>
          <a:bodyPr lIns="0" tIns="0" rIns="0" bIns="0" anchor="t">
            <a:noAutofit/>
          </a:bodyPr>
          <a:lstStyle/>
          <a:p>
            <a:r>
              <a:rPr lang="en-GB" dirty="0">
                <a:latin typeface="Montserrat"/>
              </a:rPr>
              <a:t>Data collection through call </a:t>
            </a:r>
            <a:r>
              <a:rPr lang="en-GB" dirty="0" err="1">
                <a:latin typeface="Montserrat"/>
              </a:rPr>
              <a:t>centers</a:t>
            </a:r>
            <a:r>
              <a:rPr lang="en-GB" dirty="0">
                <a:latin typeface="Montserrat"/>
              </a:rPr>
              <a:t> for surveys</a:t>
            </a:r>
            <a:endParaRPr lang="en-US" dirty="0">
              <a:latin typeface="Montserrat"/>
            </a:endParaRPr>
          </a:p>
          <a:p>
            <a:r>
              <a:rPr lang="en-GB" sz="5400" b="0" dirty="0">
                <a:latin typeface="Montserrat"/>
              </a:rPr>
              <a:t>(outbound calls for surveys)</a:t>
            </a:r>
            <a:endParaRPr lang="en-GB" b="0" dirty="0"/>
          </a:p>
        </p:txBody>
      </p:sp>
    </p:spTree>
    <p:extLst>
      <p:ext uri="{BB962C8B-B14F-4D97-AF65-F5344CB8AC3E}">
        <p14:creationId xmlns:p14="http://schemas.microsoft.com/office/powerpoint/2010/main" val="2979821404"/>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9"/>
          <p:cNvSpPr txBox="1"/>
          <p:nvPr/>
        </p:nvSpPr>
        <p:spPr>
          <a:xfrm>
            <a:off x="6468955" y="2727067"/>
            <a:ext cx="9600502" cy="5109051"/>
          </a:xfrm>
          <a:prstGeom prst="rect">
            <a:avLst/>
          </a:prstGeom>
          <a:noFill/>
          <a:ln>
            <a:noFill/>
          </a:ln>
        </p:spPr>
        <p:txBody>
          <a:bodyPr spcFirstLastPara="1" wrap="square" lIns="91425" tIns="45700" rIns="91425" bIns="45700" anchor="t" anchorCtr="0">
            <a:spAutoFit/>
          </a:bodyPr>
          <a:lstStyle/>
          <a:p>
            <a:pPr marL="169863" marR="0" lvl="0" indent="-169863" defTabSz="1371600" fontAlgn="auto">
              <a:spcAft>
                <a:spcPts val="2400"/>
              </a:spcAft>
              <a:buClr>
                <a:srgbClr val="99287C"/>
              </a:buClr>
              <a:buSzPts val="2400"/>
              <a:buFont typeface="Arial" panose="020B0604020202020204" pitchFamily="34" charset="0"/>
              <a:buChar char="•"/>
              <a:tabLst/>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Ask only what you need to know and can act on</a:t>
            </a:r>
          </a:p>
          <a:p>
            <a:pPr marL="169863" marR="0" lvl="0" indent="-169863" defTabSz="1371600" fontAlgn="auto">
              <a:spcAft>
                <a:spcPts val="1200"/>
              </a:spcAft>
              <a:buClr>
                <a:srgbClr val="99287C"/>
              </a:buClr>
              <a:buSzPts val="2400"/>
              <a:buFont typeface="Arial" panose="020B0604020202020204" pitchFamily="34" charset="0"/>
              <a:buChar char="•"/>
              <a:tabLst/>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Topics</a:t>
            </a:r>
          </a:p>
          <a:p>
            <a:pPr marL="627063" lvl="1" indent="-169863" defTabSz="1371600">
              <a:spcAft>
                <a:spcPts val="1200"/>
              </a:spcAft>
              <a:buClr>
                <a:srgbClr val="99287C"/>
              </a:buClr>
              <a:buSzPts val="2400"/>
              <a:buFont typeface="Arial" panose="020B0604020202020204" pitchFamily="34" charset="0"/>
              <a:buChar char="•"/>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Quality and relevance of services</a:t>
            </a:r>
          </a:p>
          <a:p>
            <a:pPr marL="627063" lvl="1" indent="-169863" defTabSz="1371600">
              <a:spcAft>
                <a:spcPts val="1200"/>
              </a:spcAft>
              <a:buClr>
                <a:srgbClr val="99287C"/>
              </a:buClr>
              <a:buSzPts val="2400"/>
              <a:buFont typeface="Arial" panose="020B0604020202020204" pitchFamily="34" charset="0"/>
              <a:buChar char="•"/>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Quality of relationship with the community</a:t>
            </a:r>
          </a:p>
          <a:p>
            <a:pPr marL="627063" lvl="1" indent="-169863" defTabSz="1371600">
              <a:spcAft>
                <a:spcPts val="1200"/>
              </a:spcAft>
              <a:buClr>
                <a:srgbClr val="99287C"/>
              </a:buClr>
              <a:buSzPts val="2400"/>
              <a:buFont typeface="Arial" panose="020B0604020202020204" pitchFamily="34" charset="0"/>
              <a:buChar char="•"/>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People’s sense of safety </a:t>
            </a:r>
          </a:p>
          <a:p>
            <a:pPr marL="627063" lvl="1" indent="-169863" defTabSz="1371600">
              <a:spcAft>
                <a:spcPts val="1200"/>
              </a:spcAft>
              <a:buClr>
                <a:srgbClr val="99287C"/>
              </a:buClr>
              <a:buSzPts val="2400"/>
              <a:buFont typeface="Arial" panose="020B0604020202020204" pitchFamily="34" charset="0"/>
              <a:buChar char="•"/>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People feel heard and able to participate</a:t>
            </a:r>
          </a:p>
          <a:p>
            <a:pPr marL="627063" lvl="1" indent="-169863" defTabSz="1371600">
              <a:spcAft>
                <a:spcPts val="2400"/>
              </a:spcAft>
              <a:buClr>
                <a:srgbClr val="99287C"/>
              </a:buClr>
              <a:buSzPts val="2400"/>
              <a:buFont typeface="Arial" panose="020B0604020202020204" pitchFamily="34" charset="0"/>
              <a:buChar char="•"/>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Perceptions of a disease or situation</a:t>
            </a:r>
          </a:p>
          <a:p>
            <a:pPr marL="169863" marR="0" lvl="0" indent="-169863" defTabSz="1371600" fontAlgn="auto">
              <a:spcAft>
                <a:spcPts val="2400"/>
              </a:spcAft>
              <a:buClr>
                <a:srgbClr val="99287C"/>
              </a:buClr>
              <a:buSzPts val="2400"/>
              <a:buFont typeface="Arial" panose="020B0604020202020204" pitchFamily="34" charset="0"/>
              <a:buChar char="•"/>
              <a:tabLst/>
              <a:defRPr/>
            </a:pPr>
            <a:r>
              <a:rPr lang="en-GB" sz="24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Questions usually closed and on a Likert scale – helps fast analysis and identify differences across groups</a:t>
            </a:r>
          </a:p>
        </p:txBody>
      </p:sp>
      <p:sp>
        <p:nvSpPr>
          <p:cNvPr id="345" name="Google Shape;345;p9"/>
          <p:cNvSpPr txBox="1"/>
          <p:nvPr/>
        </p:nvSpPr>
        <p:spPr>
          <a:xfrm>
            <a:off x="809470" y="895027"/>
            <a:ext cx="10088753" cy="838651"/>
          </a:xfrm>
          <a:prstGeom prst="rect">
            <a:avLst/>
          </a:prstGeom>
          <a:noFill/>
          <a:ln>
            <a:noFill/>
          </a:ln>
        </p:spPr>
        <p:txBody>
          <a:bodyPr spcFirstLastPara="1" wrap="square" lIns="91425" tIns="45700" rIns="91425" bIns="45700" anchor="t" anchorCtr="0">
            <a:spAutoFit/>
          </a:bodyPr>
          <a:lstStyle/>
          <a:p>
            <a:pPr marR="0" lvl="0" defTabSz="1371600" fontAlgn="auto">
              <a:lnSpc>
                <a:spcPct val="90000"/>
              </a:lnSpc>
              <a:spcBef>
                <a:spcPts val="1500"/>
              </a:spcBef>
              <a:spcAft>
                <a:spcPts val="0"/>
              </a:spcAft>
              <a:buClr>
                <a:srgbClr val="000000"/>
              </a:buClr>
              <a:buSzPts val="4800"/>
              <a:tabLst/>
              <a:defRPr/>
            </a:pPr>
            <a:r>
              <a:rPr lang="en-US" sz="4000" b="1">
                <a:solidFill>
                  <a:srgbClr val="99287C"/>
                </a:solidFill>
                <a:latin typeface="Montserrat" pitchFamily="2" charset="77"/>
                <a:ea typeface="Helvetica Neue" panose="02000503000000020004" pitchFamily="2" charset="0"/>
                <a:cs typeface="Helvetica Neue" panose="02000503000000020004" pitchFamily="2" charset="0"/>
                <a:sym typeface="Montserrat"/>
              </a:rPr>
              <a:t>PERCEPTION SURVEY QUESTIONS</a:t>
            </a:r>
          </a:p>
        </p:txBody>
      </p:sp>
      <p:sp>
        <p:nvSpPr>
          <p:cNvPr id="6" name="TextBox 5">
            <a:extLst>
              <a:ext uri="{FF2B5EF4-FFF2-40B4-BE49-F238E27FC236}">
                <a16:creationId xmlns:a16="http://schemas.microsoft.com/office/drawing/2014/main" id="{264D7377-E2C1-D7A3-414E-902277709AD0}"/>
              </a:ext>
            </a:extLst>
          </p:cNvPr>
          <p:cNvSpPr txBox="1"/>
          <p:nvPr/>
        </p:nvSpPr>
        <p:spPr>
          <a:xfrm>
            <a:off x="0" y="8197271"/>
            <a:ext cx="18287999" cy="2092881"/>
          </a:xfrm>
          <a:prstGeom prst="rect">
            <a:avLst/>
          </a:prstGeom>
          <a:solidFill>
            <a:schemeClr val="accent2"/>
          </a:solidFill>
        </p:spPr>
        <p:txBody>
          <a:bodyPr wrap="square" rtlCol="0">
            <a:spAutoFit/>
          </a:bodyPr>
          <a:lstStyle/>
          <a:p>
            <a:pPr>
              <a:spcAft>
                <a:spcPts val="600"/>
              </a:spcAft>
            </a:pPr>
            <a:r>
              <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rPr>
              <a:t>Resources for perception surveys:</a:t>
            </a:r>
          </a:p>
          <a:p>
            <a:pPr marL="342900" indent="-34290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List of perception questions</a:t>
            </a:r>
          </a:p>
          <a:p>
            <a:pPr marL="342900" indent="-34290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Workshop agenda to design a questionnaire</a:t>
            </a:r>
          </a:p>
          <a:p>
            <a:pPr marL="342900" indent="-34290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Guide to FGDs to test questions</a:t>
            </a:r>
          </a:p>
          <a:p>
            <a:pPr marL="342900" indent="-34290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Checklist for designing a feedback survey</a:t>
            </a:r>
          </a:p>
        </p:txBody>
      </p:sp>
      <p:grpSp>
        <p:nvGrpSpPr>
          <p:cNvPr id="18" name="Group 17">
            <a:extLst>
              <a:ext uri="{FF2B5EF4-FFF2-40B4-BE49-F238E27FC236}">
                <a16:creationId xmlns:a16="http://schemas.microsoft.com/office/drawing/2014/main" id="{034D1B15-D271-22DB-45EB-AF9C6600BFBE}"/>
              </a:ext>
            </a:extLst>
          </p:cNvPr>
          <p:cNvGrpSpPr/>
          <p:nvPr/>
        </p:nvGrpSpPr>
        <p:grpSpPr>
          <a:xfrm>
            <a:off x="809470" y="2389694"/>
            <a:ext cx="5306518" cy="5509200"/>
            <a:chOff x="11722309" y="2502261"/>
            <a:chExt cx="5306518" cy="5509200"/>
          </a:xfrm>
        </p:grpSpPr>
        <p:sp>
          <p:nvSpPr>
            <p:cNvPr id="9" name="TextBox 8">
              <a:extLst>
                <a:ext uri="{FF2B5EF4-FFF2-40B4-BE49-F238E27FC236}">
                  <a16:creationId xmlns:a16="http://schemas.microsoft.com/office/drawing/2014/main" id="{8822BFAE-12BD-CB8B-1804-A4ACAB60F7C5}"/>
                </a:ext>
              </a:extLst>
            </p:cNvPr>
            <p:cNvSpPr txBox="1"/>
            <p:nvPr/>
          </p:nvSpPr>
          <p:spPr>
            <a:xfrm>
              <a:off x="11722309" y="2502261"/>
              <a:ext cx="5306518" cy="5509200"/>
            </a:xfrm>
            <a:prstGeom prst="rect">
              <a:avLst/>
            </a:prstGeom>
            <a:solidFill>
              <a:schemeClr val="bg2"/>
            </a:solidFill>
          </p:spPr>
          <p:txBody>
            <a:bodyPr wrap="square" rtlCol="0">
              <a:spAutoFit/>
            </a:bodyPr>
            <a:lstStyle/>
            <a:p>
              <a:r>
                <a:rPr lang="en-GB" sz="28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Are you satisfied with the information received about the operation?</a:t>
              </a:r>
            </a:p>
            <a:p>
              <a:endParaRPr lang="en-GB" sz="2800">
                <a:latin typeface="Open Sans" panose="020B0606030504020204" pitchFamily="34" charset="0"/>
                <a:ea typeface="Open Sans" panose="020B0606030504020204" pitchFamily="34" charset="0"/>
                <a:cs typeface="Open Sans" panose="020B0606030504020204" pitchFamily="34" charset="0"/>
              </a:endParaRPr>
            </a:p>
            <a:p>
              <a:pPr>
                <a:spcAft>
                  <a:spcPts val="2400"/>
                </a:spcAft>
              </a:pPr>
              <a:r>
                <a:rPr lang="en-GB"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1 – Not at all</a:t>
              </a:r>
            </a:p>
            <a:p>
              <a:pPr>
                <a:spcAft>
                  <a:spcPts val="2400"/>
                </a:spcAft>
              </a:pPr>
              <a:r>
                <a:rPr lang="en-GB"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2 – Rather not</a:t>
              </a:r>
            </a:p>
            <a:p>
              <a:pPr>
                <a:spcAft>
                  <a:spcPts val="2400"/>
                </a:spcAft>
              </a:pPr>
              <a:r>
                <a:rPr lang="en-GB"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3 – Somewhat</a:t>
              </a:r>
            </a:p>
            <a:p>
              <a:pPr>
                <a:spcAft>
                  <a:spcPts val="2400"/>
                </a:spcAft>
              </a:pPr>
              <a:r>
                <a:rPr lang="en-GB"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4 – Rather yes</a:t>
              </a:r>
            </a:p>
            <a:p>
              <a:pPr>
                <a:spcAft>
                  <a:spcPts val="1200"/>
                </a:spcAft>
              </a:pPr>
              <a:r>
                <a:rPr lang="en-GB"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5 – Very much</a:t>
              </a:r>
            </a:p>
            <a:p>
              <a:pPr>
                <a:spcAft>
                  <a:spcPts val="3000"/>
                </a:spcAft>
              </a:pPr>
              <a:endParaRPr lang="en-GB" sz="10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Bevel 11">
              <a:extLst>
                <a:ext uri="{FF2B5EF4-FFF2-40B4-BE49-F238E27FC236}">
                  <a16:creationId xmlns:a16="http://schemas.microsoft.com/office/drawing/2014/main" id="{5AAFB59C-4453-F1B8-CB53-8649C6C67943}"/>
                </a:ext>
              </a:extLst>
            </p:cNvPr>
            <p:cNvSpPr/>
            <p:nvPr/>
          </p:nvSpPr>
          <p:spPr>
            <a:xfrm>
              <a:off x="11889700" y="4357450"/>
              <a:ext cx="359764" cy="329783"/>
            </a:xfrm>
            <a:prstGeom prst="bevel">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Bevel 12">
              <a:extLst>
                <a:ext uri="{FF2B5EF4-FFF2-40B4-BE49-F238E27FC236}">
                  <a16:creationId xmlns:a16="http://schemas.microsoft.com/office/drawing/2014/main" id="{3D944A5D-6C6B-4280-0EB8-C4C5996F579A}"/>
                </a:ext>
              </a:extLst>
            </p:cNvPr>
            <p:cNvSpPr/>
            <p:nvPr/>
          </p:nvSpPr>
          <p:spPr>
            <a:xfrm>
              <a:off x="11889700" y="5064377"/>
              <a:ext cx="359764" cy="329783"/>
            </a:xfrm>
            <a:prstGeom prst="bevel">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Bevel 13">
              <a:extLst>
                <a:ext uri="{FF2B5EF4-FFF2-40B4-BE49-F238E27FC236}">
                  <a16:creationId xmlns:a16="http://schemas.microsoft.com/office/drawing/2014/main" id="{AA3D440C-DFB6-1FCC-4141-C72A803D92F9}"/>
                </a:ext>
              </a:extLst>
            </p:cNvPr>
            <p:cNvSpPr/>
            <p:nvPr/>
          </p:nvSpPr>
          <p:spPr>
            <a:xfrm>
              <a:off x="11889700" y="5771304"/>
              <a:ext cx="359764" cy="329783"/>
            </a:xfrm>
            <a:prstGeom prst="bevel">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Bevel 14">
              <a:extLst>
                <a:ext uri="{FF2B5EF4-FFF2-40B4-BE49-F238E27FC236}">
                  <a16:creationId xmlns:a16="http://schemas.microsoft.com/office/drawing/2014/main" id="{3C42EE06-C6FE-938C-0168-9F10F57BEFFD}"/>
                </a:ext>
              </a:extLst>
            </p:cNvPr>
            <p:cNvSpPr/>
            <p:nvPr/>
          </p:nvSpPr>
          <p:spPr>
            <a:xfrm>
              <a:off x="11917181" y="6478231"/>
              <a:ext cx="359764" cy="329783"/>
            </a:xfrm>
            <a:prstGeom prst="bevel">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Bevel 15">
              <a:extLst>
                <a:ext uri="{FF2B5EF4-FFF2-40B4-BE49-F238E27FC236}">
                  <a16:creationId xmlns:a16="http://schemas.microsoft.com/office/drawing/2014/main" id="{441C2EA7-28BB-71C5-0A1D-9514050102A6}"/>
                </a:ext>
              </a:extLst>
            </p:cNvPr>
            <p:cNvSpPr/>
            <p:nvPr/>
          </p:nvSpPr>
          <p:spPr>
            <a:xfrm>
              <a:off x="11917181" y="7193778"/>
              <a:ext cx="359764" cy="329783"/>
            </a:xfrm>
            <a:prstGeom prst="bevel">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97527059"/>
      </p:ext>
    </p:extLst>
  </p:cSld>
  <p:clrMapOvr>
    <a:masterClrMapping/>
  </p:clrMapOvr>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5"/>
          <p:cNvSpPr txBox="1"/>
          <p:nvPr/>
        </p:nvSpPr>
        <p:spPr>
          <a:xfrm>
            <a:off x="1961498" y="4551150"/>
            <a:ext cx="14365003" cy="1186287"/>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en-GB" sz="8800" b="1">
                <a:solidFill>
                  <a:srgbClr val="F5333F"/>
                </a:solidFill>
                <a:latin typeface="Montserrat"/>
                <a:ea typeface="Montserrat"/>
                <a:cs typeface="Montserrat"/>
                <a:sym typeface="Montserrat"/>
              </a:rPr>
              <a:t>Questions?</a:t>
            </a:r>
            <a:endParaRPr sz="8800">
              <a:solidFill>
                <a:srgbClr val="F5333F"/>
              </a:solidFill>
              <a:latin typeface="Roboto Black"/>
              <a:ea typeface="Roboto Black"/>
              <a:cs typeface="Roboto Black"/>
              <a:sym typeface="Roboto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9"/>
          <p:cNvSpPr txBox="1"/>
          <p:nvPr/>
        </p:nvSpPr>
        <p:spPr>
          <a:xfrm>
            <a:off x="664894" y="3021925"/>
            <a:ext cx="8296085" cy="5795392"/>
          </a:xfrm>
          <a:prstGeom prst="rect">
            <a:avLst/>
          </a:prstGeom>
          <a:noFill/>
          <a:ln>
            <a:noFill/>
          </a:ln>
        </p:spPr>
        <p:txBody>
          <a:bodyPr spcFirstLastPara="1" wrap="square" lIns="91425" tIns="45700" rIns="91425" bIns="45700" anchor="t" anchorCtr="0">
            <a:spAutoFit/>
          </a:bodyPr>
          <a:lstStyle/>
          <a:p>
            <a:pPr marL="169863" marR="0" lvl="0" indent="-169863" defTabSz="1371600" fontAlgn="auto">
              <a:lnSpc>
                <a:spcPct val="90000"/>
              </a:lnSpc>
              <a:spcAft>
                <a:spcPts val="2400"/>
              </a:spcAft>
              <a:buClr>
                <a:srgbClr val="99287C"/>
              </a:buClr>
              <a:buSzPts val="2400"/>
              <a:buFont typeface="Arial" panose="020B0604020202020204" pitchFamily="34" charset="0"/>
              <a:buChar char="•"/>
              <a:tabLst/>
              <a:defRPr/>
            </a:pPr>
            <a:r>
              <a:rPr lang="en-US"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Critical to the success of the feedback mechanism</a:t>
            </a:r>
          </a:p>
          <a:p>
            <a:pPr marL="169863" marR="0" lvl="0" indent="-169863" defTabSz="1371600" fontAlgn="auto">
              <a:lnSpc>
                <a:spcPct val="90000"/>
              </a:lnSpc>
              <a:spcAft>
                <a:spcPts val="2400"/>
              </a:spcAft>
              <a:buClr>
                <a:srgbClr val="99287C"/>
              </a:buClr>
              <a:buSzPts val="2400"/>
              <a:buFont typeface="Arial" panose="020B0604020202020204" pitchFamily="34" charset="0"/>
              <a:buChar char="•"/>
              <a:tabLst/>
              <a:defRPr/>
            </a:pPr>
            <a:r>
              <a:rPr lang="en-US"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Link between the National Society and the community</a:t>
            </a:r>
            <a:endParaRPr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Arial"/>
            </a:endParaRPr>
          </a:p>
          <a:p>
            <a:pPr marL="169863" marR="0" lvl="0" indent="-169863" defTabSz="1371600" fontAlgn="auto">
              <a:lnSpc>
                <a:spcPct val="90000"/>
              </a:lnSpc>
              <a:spcAft>
                <a:spcPts val="2400"/>
              </a:spcAft>
              <a:buClr>
                <a:srgbClr val="99287C"/>
              </a:buClr>
              <a:buSzPts val="2400"/>
              <a:buFont typeface="Arial" panose="020B0604020202020204" pitchFamily="34" charset="0"/>
              <a:buChar char="•"/>
              <a:tabLst/>
              <a:defRPr/>
            </a:pPr>
            <a:r>
              <a:rPr lang="en-GB"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Collects feedback</a:t>
            </a:r>
            <a:endParaRPr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Arial"/>
            </a:endParaRPr>
          </a:p>
          <a:p>
            <a:pPr marL="169863" marR="0" lvl="0" indent="-169863" defTabSz="1371600" fontAlgn="auto">
              <a:lnSpc>
                <a:spcPct val="90000"/>
              </a:lnSpc>
              <a:spcAft>
                <a:spcPts val="2400"/>
              </a:spcAft>
              <a:buClr>
                <a:srgbClr val="99287C"/>
              </a:buClr>
              <a:buSzPts val="2400"/>
              <a:buFont typeface="Arial" panose="020B0604020202020204" pitchFamily="34" charset="0"/>
              <a:buChar char="•"/>
              <a:tabLst/>
              <a:defRPr/>
            </a:pPr>
            <a:r>
              <a:rPr lang="en-US"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Answers questions </a:t>
            </a:r>
          </a:p>
          <a:p>
            <a:pPr marL="169863" marR="0" lvl="0" indent="-169863" defTabSz="1371600" fontAlgn="auto">
              <a:lnSpc>
                <a:spcPct val="90000"/>
              </a:lnSpc>
              <a:spcAft>
                <a:spcPts val="2400"/>
              </a:spcAft>
              <a:buClr>
                <a:srgbClr val="99287C"/>
              </a:buClr>
              <a:buSzPts val="2400"/>
              <a:buFont typeface="Arial" panose="020B0604020202020204" pitchFamily="34" charset="0"/>
              <a:buChar char="•"/>
              <a:tabLst/>
              <a:defRPr/>
            </a:pPr>
            <a:r>
              <a:rPr lang="en-GB"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Records information accurately </a:t>
            </a:r>
            <a:endParaRPr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Arial"/>
            </a:endParaRPr>
          </a:p>
          <a:p>
            <a:pPr marL="169863" marR="0" lvl="0" indent="-169863" defTabSz="1371600" fontAlgn="auto">
              <a:lnSpc>
                <a:spcPct val="90000"/>
              </a:lnSpc>
              <a:spcAft>
                <a:spcPts val="2400"/>
              </a:spcAft>
              <a:buClr>
                <a:srgbClr val="99287C"/>
              </a:buClr>
              <a:buSzPts val="2400"/>
              <a:buFont typeface="Arial" panose="020B0604020202020204" pitchFamily="34" charset="0"/>
              <a:buChar char="•"/>
              <a:tabLst/>
              <a:defRPr/>
            </a:pPr>
            <a:r>
              <a:rPr lang="en-GB"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Can help with insights on how to address feedback</a:t>
            </a:r>
            <a:endParaRPr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Arial"/>
            </a:endParaRPr>
          </a:p>
          <a:p>
            <a:pPr marL="169863" indent="-169863" defTabSz="1371600">
              <a:lnSpc>
                <a:spcPct val="90000"/>
              </a:lnSpc>
              <a:spcAft>
                <a:spcPts val="2400"/>
              </a:spcAft>
              <a:buClr>
                <a:srgbClr val="99287C"/>
              </a:buClr>
              <a:buSzPts val="2400"/>
              <a:buFont typeface="Arial" panose="020B0604020202020204" pitchFamily="34" charset="0"/>
              <a:buChar char="•"/>
              <a:defRPr/>
            </a:pPr>
            <a:r>
              <a:rPr lang="en-US"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Closes the feedback loop</a:t>
            </a:r>
          </a:p>
          <a:p>
            <a:pPr marL="169863" indent="-169863" defTabSz="1371600">
              <a:lnSpc>
                <a:spcPct val="90000"/>
              </a:lnSpc>
              <a:spcAft>
                <a:spcPts val="2400"/>
              </a:spcAft>
              <a:buClr>
                <a:srgbClr val="99287C"/>
              </a:buClr>
              <a:buSzPts val="2400"/>
              <a:buFont typeface="Arial" panose="020B0604020202020204" pitchFamily="34" charset="0"/>
              <a:buChar char="•"/>
              <a:defRPr/>
            </a:pPr>
            <a:r>
              <a:rPr lang="en-US" sz="26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Open Sans"/>
              </a:rPr>
              <a:t>Data collectors require training and support</a:t>
            </a:r>
          </a:p>
        </p:txBody>
      </p:sp>
      <p:sp>
        <p:nvSpPr>
          <p:cNvPr id="345" name="Google Shape;345;p9"/>
          <p:cNvSpPr txBox="1"/>
          <p:nvPr/>
        </p:nvSpPr>
        <p:spPr>
          <a:xfrm>
            <a:off x="664894" y="814532"/>
            <a:ext cx="8866987" cy="1392649"/>
          </a:xfrm>
          <a:prstGeom prst="rect">
            <a:avLst/>
          </a:prstGeom>
          <a:noFill/>
          <a:ln>
            <a:noFill/>
          </a:ln>
        </p:spPr>
        <p:txBody>
          <a:bodyPr spcFirstLastPara="1" wrap="square" lIns="91425" tIns="45700" rIns="91425" bIns="45700" anchor="t" anchorCtr="0">
            <a:spAutoFit/>
          </a:bodyPr>
          <a:lstStyle/>
          <a:p>
            <a:pPr marR="0" lvl="0" defTabSz="1371600" fontAlgn="auto">
              <a:lnSpc>
                <a:spcPct val="90000"/>
              </a:lnSpc>
              <a:spcBef>
                <a:spcPts val="1500"/>
              </a:spcBef>
              <a:spcAft>
                <a:spcPts val="0"/>
              </a:spcAft>
              <a:buClr>
                <a:srgbClr val="000000"/>
              </a:buClr>
              <a:buSzPts val="4800"/>
              <a:tabLst/>
              <a:defRPr/>
            </a:pPr>
            <a:r>
              <a:rPr lang="en-US" sz="4000" b="1">
                <a:solidFill>
                  <a:srgbClr val="99287C"/>
                </a:solidFill>
                <a:latin typeface="Montserrat" pitchFamily="2" charset="77"/>
                <a:ea typeface="Helvetica Neue" panose="02000503000000020004" pitchFamily="2" charset="0"/>
                <a:cs typeface="Helvetica Neue" panose="02000503000000020004" pitchFamily="2" charset="0"/>
                <a:sym typeface="Montserrat"/>
              </a:rPr>
              <a:t>THE ROLE OF THE DATA COLLECTOR</a:t>
            </a:r>
          </a:p>
        </p:txBody>
      </p:sp>
      <p:pic>
        <p:nvPicPr>
          <p:cNvPr id="2" name="Picture 1" descr="A picture containing person, child, group, crowd&#10;&#10;Description automatically generated">
            <a:extLst>
              <a:ext uri="{FF2B5EF4-FFF2-40B4-BE49-F238E27FC236}">
                <a16:creationId xmlns:a16="http://schemas.microsoft.com/office/drawing/2014/main" id="{A7A4AD2D-61EA-9639-29F5-1026BE0605A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420829" y="-212"/>
            <a:ext cx="8867171" cy="102888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0F0AB4-68D6-6C7B-4749-181C27B4225F}"/>
              </a:ext>
            </a:extLst>
          </p:cNvPr>
          <p:cNvSpPr>
            <a:spLocks noGrp="1"/>
          </p:cNvSpPr>
          <p:nvPr>
            <p:ph type="body" sz="quarter" idx="13"/>
          </p:nvPr>
        </p:nvSpPr>
        <p:spPr>
          <a:xfrm>
            <a:off x="3802476" y="3811282"/>
            <a:ext cx="10710109" cy="4203578"/>
          </a:xfrm>
        </p:spPr>
        <p:txBody>
          <a:bodyPr lIns="0" tIns="0" rIns="0" bIns="0" anchor="t">
            <a:noAutofit/>
          </a:bodyPr>
          <a:lstStyle/>
          <a:p>
            <a:r>
              <a:rPr lang="en-GB" dirty="0">
                <a:latin typeface="Montserrat"/>
              </a:rPr>
              <a:t>How the system works</a:t>
            </a:r>
            <a:endParaRPr lang="en-GB" dirty="0"/>
          </a:p>
        </p:txBody>
      </p:sp>
    </p:spTree>
    <p:extLst>
      <p:ext uri="{BB962C8B-B14F-4D97-AF65-F5344CB8AC3E}">
        <p14:creationId xmlns:p14="http://schemas.microsoft.com/office/powerpoint/2010/main" val="3425497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Tree>
    <p:extLst>
      <p:ext uri="{BB962C8B-B14F-4D97-AF65-F5344CB8AC3E}">
        <p14:creationId xmlns:p14="http://schemas.microsoft.com/office/powerpoint/2010/main" val="3489058238"/>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0F0AB4-68D6-6C7B-4749-181C27B4225F}"/>
              </a:ext>
            </a:extLst>
          </p:cNvPr>
          <p:cNvSpPr>
            <a:spLocks noGrp="1"/>
          </p:cNvSpPr>
          <p:nvPr>
            <p:ph type="body" sz="quarter" idx="13"/>
          </p:nvPr>
        </p:nvSpPr>
        <p:spPr>
          <a:xfrm>
            <a:off x="4761145" y="3999582"/>
            <a:ext cx="9342782" cy="2289423"/>
          </a:xfrm>
        </p:spPr>
        <p:txBody>
          <a:bodyPr/>
          <a:lstStyle/>
          <a:p>
            <a:r>
              <a:rPr lang="en-GB"/>
              <a:t>Recording feedback</a:t>
            </a:r>
          </a:p>
        </p:txBody>
      </p:sp>
    </p:spTree>
    <p:extLst>
      <p:ext uri="{BB962C8B-B14F-4D97-AF65-F5344CB8AC3E}">
        <p14:creationId xmlns:p14="http://schemas.microsoft.com/office/powerpoint/2010/main" val="2717662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
          <p:cNvSpPr txBox="1"/>
          <p:nvPr/>
        </p:nvSpPr>
        <p:spPr>
          <a:xfrm>
            <a:off x="534389" y="2758997"/>
            <a:ext cx="15288222" cy="2279045"/>
          </a:xfrm>
          <a:prstGeom prst="rect">
            <a:avLst/>
          </a:prstGeom>
          <a:noFill/>
          <a:ln>
            <a:noFill/>
          </a:ln>
        </p:spPr>
        <p:txBody>
          <a:bodyPr spcFirstLastPara="1" wrap="square" lIns="91425" tIns="45700" rIns="91425" bIns="45700" anchor="t" anchorCtr="0">
            <a:spAutoFit/>
          </a:bodyPr>
          <a:lstStyle/>
          <a:p>
            <a:pPr defTabSz="1371600">
              <a:lnSpc>
                <a:spcPct val="90000"/>
              </a:lnSpc>
              <a:spcBef>
                <a:spcPts val="1500"/>
              </a:spcBef>
              <a:buSzPts val="4800"/>
              <a:defRPr/>
            </a:pPr>
            <a:r>
              <a:rPr lang="en-GB" sz="7200" b="1" kern="1200" dirty="0">
                <a:solidFill>
                  <a:schemeClr val="tx1"/>
                </a:solidFill>
                <a:latin typeface="Montserrat"/>
                <a:ea typeface="Helvetica Neue" panose="02000503000000020004" pitchFamily="2" charset="0"/>
                <a:cs typeface="Helvetica Neue" panose="02000503000000020004" pitchFamily="2" charset="0"/>
              </a:rPr>
              <a:t>Categorization of our CRM system </a:t>
            </a:r>
            <a:r>
              <a:rPr lang="en-GB" sz="5400" kern="1200" dirty="0">
                <a:solidFill>
                  <a:schemeClr val="tx1"/>
                </a:solidFill>
                <a:latin typeface="Montserrat"/>
                <a:ea typeface="Helvetica Neue" panose="02000503000000020004" pitchFamily="2" charset="0"/>
                <a:cs typeface="Helvetica Neue" panose="02000503000000020004" pitchFamily="2" charset="0"/>
              </a:rPr>
              <a:t>(logbooks, coding frameworks...)</a:t>
            </a:r>
            <a:endParaRPr lang="en-GB" sz="7200" i="0" u="none" strike="noStrike" kern="1200" cap="none" spc="0" normalizeH="0" baseline="0" noProof="0" dirty="0">
              <a:ln>
                <a:noFill/>
              </a:ln>
              <a:solidFill>
                <a:schemeClr val="tx1"/>
              </a:solidFill>
              <a:effectLst/>
              <a:uLnTx/>
              <a:uFillTx/>
              <a:latin typeface="Montserrat" pitchFamily="2" charset="77"/>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666946418"/>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89"/>
          <p:cNvSpPr txBox="1"/>
          <p:nvPr/>
        </p:nvSpPr>
        <p:spPr>
          <a:xfrm>
            <a:off x="1042868" y="1610470"/>
            <a:ext cx="14311431" cy="838651"/>
          </a:xfrm>
          <a:prstGeom prst="rect">
            <a:avLst/>
          </a:prstGeom>
          <a:noFill/>
          <a:ln>
            <a:noFill/>
          </a:ln>
        </p:spPr>
        <p:txBody>
          <a:bodyPr spcFirstLastPara="1" wrap="square" lIns="91425" tIns="45700" rIns="91425" bIns="45700" anchor="t" anchorCtr="0">
            <a:spAutoFit/>
          </a:bodyPr>
          <a:lstStyle/>
          <a:p>
            <a:pPr marR="0" lvl="0" defTabSz="1371600" fontAlgn="auto">
              <a:lnSpc>
                <a:spcPct val="90000"/>
              </a:lnSpc>
              <a:spcBef>
                <a:spcPts val="1500"/>
              </a:spcBef>
              <a:spcAft>
                <a:spcPts val="0"/>
              </a:spcAft>
              <a:buClr>
                <a:srgbClr val="000000"/>
              </a:buClr>
              <a:buSzPts val="4800"/>
              <a:tabLst/>
              <a:defRPr/>
            </a:pPr>
            <a:r>
              <a:rPr lang="en-US" sz="4000" b="1">
                <a:solidFill>
                  <a:srgbClr val="99287C"/>
                </a:solidFill>
                <a:latin typeface="Montserrat" pitchFamily="2" charset="77"/>
                <a:ea typeface="Helvetica Neue" panose="02000503000000020004" pitchFamily="2" charset="0"/>
                <a:cs typeface="Helvetica Neue" panose="02000503000000020004" pitchFamily="2" charset="0"/>
                <a:sym typeface="Montserrat"/>
              </a:rPr>
              <a:t>HOW TO RECORD THE OPEN FEEDBACK COMMENTS</a:t>
            </a:r>
          </a:p>
        </p:txBody>
      </p:sp>
      <p:sp>
        <p:nvSpPr>
          <p:cNvPr id="615" name="Google Shape;615;p89"/>
          <p:cNvSpPr txBox="1"/>
          <p:nvPr/>
        </p:nvSpPr>
        <p:spPr>
          <a:xfrm>
            <a:off x="1042870" y="3594923"/>
            <a:ext cx="16417412" cy="1631175"/>
          </a:xfrm>
          <a:prstGeom prst="rect">
            <a:avLst/>
          </a:prstGeom>
          <a:noFill/>
          <a:ln>
            <a:noFill/>
          </a:ln>
        </p:spPr>
        <p:txBody>
          <a:bodyPr spcFirstLastPara="1" wrap="square" lIns="91425" tIns="45700" rIns="91425" bIns="45700" anchor="t" anchorCtr="0">
            <a:spAutoFit/>
          </a:bodyPr>
          <a:lstStyle/>
          <a:p>
            <a:pPr marL="742950" marR="0" lvl="0" indent="-463550" algn="l" defTabSz="914400" rtl="0" eaLnBrk="1" fontAlgn="auto" latinLnBrk="0" hangingPunct="1">
              <a:lnSpc>
                <a:spcPct val="100000"/>
              </a:lnSpc>
              <a:spcBef>
                <a:spcPts val="1200"/>
              </a:spcBef>
              <a:spcAft>
                <a:spcPts val="0"/>
              </a:spcAft>
              <a:buClr>
                <a:srgbClr val="F5333F"/>
              </a:buClr>
              <a:buSzPts val="4400"/>
              <a:buFont typeface="Arial"/>
              <a:buNone/>
              <a:tabLst/>
              <a:defRPr/>
            </a:pPr>
            <a:r>
              <a:rPr kumimoji="0" lang="en-US" sz="4000" b="1" i="1" u="none" strike="noStrike" kern="0" cap="none" spc="0" normalizeH="0" baseline="0" noProof="0">
                <a:ln>
                  <a:noFill/>
                </a:ln>
                <a:solidFill>
                  <a:schemeClr val="accent3"/>
                </a:solidFill>
                <a:effectLst/>
                <a:uLnTx/>
                <a:uFillTx/>
                <a:latin typeface="Montserrat" pitchFamily="2" charset="77"/>
                <a:ea typeface="Open Sans"/>
                <a:cs typeface="Open Sans"/>
                <a:sym typeface="Open Sans"/>
              </a:rPr>
              <a:t>Let’s review a feedback </a:t>
            </a:r>
            <a:r>
              <a:rPr lang="en-US" sz="4000" b="1">
                <a:solidFill>
                  <a:schemeClr val="accent3"/>
                </a:solidFill>
                <a:latin typeface="Montserrat" pitchFamily="2" charset="77"/>
                <a:ea typeface="Helvetica Neue" panose="02000503000000020004" pitchFamily="2" charset="0"/>
                <a:cs typeface="Helvetica Neue" panose="02000503000000020004" pitchFamily="2" charset="0"/>
                <a:sym typeface="Open Sans"/>
              </a:rPr>
              <a:t>comment</a:t>
            </a:r>
            <a:r>
              <a:rPr kumimoji="0" lang="en-US" sz="4000" b="1" i="1" u="none" strike="noStrike" kern="0" cap="none" spc="0" normalizeH="0" baseline="0" noProof="0">
                <a:ln>
                  <a:noFill/>
                </a:ln>
                <a:solidFill>
                  <a:schemeClr val="accent3"/>
                </a:solidFill>
                <a:effectLst/>
                <a:uLnTx/>
                <a:uFillTx/>
                <a:latin typeface="Montserrat" pitchFamily="2" charset="77"/>
                <a:ea typeface="Open Sans"/>
                <a:cs typeface="Open Sans"/>
                <a:sym typeface="Open Sans"/>
              </a:rPr>
              <a:t>:</a:t>
            </a:r>
            <a:endParaRPr kumimoji="0" sz="4000" b="1" i="0" u="none" strike="noStrike" kern="0" cap="none" spc="0" normalizeH="0" baseline="0" noProof="0">
              <a:ln>
                <a:noFill/>
              </a:ln>
              <a:solidFill>
                <a:schemeClr val="accent3"/>
              </a:solidFill>
              <a:effectLst/>
              <a:uLnTx/>
              <a:uFillTx/>
              <a:latin typeface="Montserrat" pitchFamily="2" charset="77"/>
              <a:cs typeface="Arial"/>
              <a:sym typeface="Arial"/>
            </a:endParaRPr>
          </a:p>
          <a:p>
            <a:pPr marL="742950" marR="0" lvl="0" indent="-463550" algn="l" defTabSz="914400" rtl="0" eaLnBrk="1" fontAlgn="auto" latinLnBrk="0" hangingPunct="1">
              <a:lnSpc>
                <a:spcPct val="100000"/>
              </a:lnSpc>
              <a:spcBef>
                <a:spcPts val="1200"/>
              </a:spcBef>
              <a:spcAft>
                <a:spcPts val="0"/>
              </a:spcAft>
              <a:buClr>
                <a:srgbClr val="F5333F"/>
              </a:buClr>
              <a:buSzPts val="4400"/>
              <a:buFont typeface="Arial"/>
              <a:buNone/>
              <a:tabLst/>
              <a:defRPr/>
            </a:pPr>
            <a:r>
              <a:rPr kumimoji="0" lang="en-US" sz="4000" b="0" i="1" u="none" strike="noStrike" kern="0" cap="none" spc="0" normalizeH="0" baseline="0" noProof="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a:rPr>
              <a:t>“Water”</a:t>
            </a:r>
            <a:endParaRPr kumimoji="0" sz="4000" b="0" i="0" u="none" strike="noStrike" kern="0" cap="none" spc="0" normalizeH="0" baseline="0" noProof="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sp>
        <p:nvSpPr>
          <p:cNvPr id="3" name="TextBox 2">
            <a:extLst>
              <a:ext uri="{FF2B5EF4-FFF2-40B4-BE49-F238E27FC236}">
                <a16:creationId xmlns:a16="http://schemas.microsoft.com/office/drawing/2014/main" id="{B4B9B835-FF99-183A-5172-001135288BF4}"/>
              </a:ext>
            </a:extLst>
          </p:cNvPr>
          <p:cNvSpPr txBox="1"/>
          <p:nvPr/>
        </p:nvSpPr>
        <p:spPr>
          <a:xfrm>
            <a:off x="1042869" y="5969684"/>
            <a:ext cx="15194298" cy="2708434"/>
          </a:xfrm>
          <a:prstGeom prst="rect">
            <a:avLst/>
          </a:prstGeom>
          <a:noFill/>
        </p:spPr>
        <p:txBody>
          <a:bodyPr wrap="square">
            <a:spAutoFit/>
          </a:bodyPr>
          <a:lstStyle/>
          <a:p>
            <a:pPr marL="742950" indent="-463550" defTabSz="914400">
              <a:spcBef>
                <a:spcPts val="1200"/>
              </a:spcBef>
              <a:buClr>
                <a:srgbClr val="F5333F"/>
              </a:buClr>
              <a:buSzPts val="4400"/>
            </a:pPr>
            <a:r>
              <a:rPr lang="en-US" sz="4000" b="1" i="1" kern="0">
                <a:solidFill>
                  <a:schemeClr val="accent3"/>
                </a:solidFill>
                <a:latin typeface="Montserrat" pitchFamily="2" charset="77"/>
                <a:ea typeface="Open Sans"/>
                <a:cs typeface="Open Sans"/>
                <a:sym typeface="Open Sans"/>
              </a:rPr>
              <a:t>How to better record the feedback?</a:t>
            </a:r>
            <a:endParaRPr lang="en-US" sz="4000" b="1" i="1" kern="0">
              <a:solidFill>
                <a:schemeClr val="accent3"/>
              </a:solidFill>
              <a:latin typeface="Montserrat" pitchFamily="2" charset="77"/>
              <a:ea typeface="Open Sans"/>
              <a:cs typeface="Open Sans"/>
              <a:sym typeface="Arial"/>
            </a:endParaRPr>
          </a:p>
          <a:p>
            <a:pPr marL="280988" marR="0" lvl="0" indent="7937" algn="l" defTabSz="914400" rtl="0" eaLnBrk="1" fontAlgn="auto" latinLnBrk="0" hangingPunct="1">
              <a:lnSpc>
                <a:spcPct val="100000"/>
              </a:lnSpc>
              <a:spcBef>
                <a:spcPts val="1200"/>
              </a:spcBef>
              <a:spcAft>
                <a:spcPts val="0"/>
              </a:spcAft>
              <a:buClr>
                <a:srgbClr val="F5333F"/>
              </a:buClr>
              <a:buSzPts val="4400"/>
              <a:buFont typeface="Arial"/>
              <a:buNone/>
              <a:tabLst/>
              <a:defRPr/>
            </a:pPr>
            <a:r>
              <a:rPr kumimoji="0" lang="en-US" sz="4000" b="0" i="1" u="none" strike="noStrike" kern="0" cap="none" spc="0" normalizeH="0" baseline="0" noProof="0">
                <a:ln>
                  <a:noFill/>
                </a:ln>
                <a:solidFill>
                  <a:srgbClr val="000000"/>
                </a:solidFill>
                <a:effectLst/>
                <a:uLnTx/>
                <a:uFillTx/>
                <a:latin typeface="Open Sans"/>
                <a:ea typeface="Open Sans"/>
                <a:cs typeface="Open Sans"/>
                <a:sym typeface="Open Sans"/>
              </a:rPr>
              <a:t>“Please give us water. We don’t have enough water for washing our dishes, how would we have enough water to wash our hands as you tell us to 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24"/>
          <p:cNvSpPr txBox="1"/>
          <p:nvPr/>
        </p:nvSpPr>
        <p:spPr>
          <a:xfrm>
            <a:off x="674266" y="881057"/>
            <a:ext cx="9041234" cy="838651"/>
          </a:xfrm>
          <a:prstGeom prst="rect">
            <a:avLst/>
          </a:prstGeom>
          <a:noFill/>
          <a:ln>
            <a:noFill/>
          </a:ln>
        </p:spPr>
        <p:txBody>
          <a:bodyPr spcFirstLastPara="1" wrap="square" lIns="91425" tIns="45700" rIns="91425" bIns="45700" anchor="t" anchorCtr="0">
            <a:spAutoFit/>
          </a:bodyPr>
          <a:lstStyle/>
          <a:p>
            <a:pPr indent="0" defTabSz="1371600">
              <a:lnSpc>
                <a:spcPct val="90000"/>
              </a:lnSpc>
              <a:spcBef>
                <a:spcPts val="1500"/>
              </a:spcBef>
              <a:buClr>
                <a:srgbClr val="000000"/>
              </a:buClr>
              <a:buFont typeface="Arial"/>
              <a:buNone/>
              <a:defRPr/>
            </a:pPr>
            <a:r>
              <a:rPr lang="en-US" sz="4000" b="1">
                <a:solidFill>
                  <a:srgbClr val="99287C"/>
                </a:solidFill>
                <a:latin typeface="Montserrat" pitchFamily="2" charset="77"/>
                <a:ea typeface="Helvetica Neue" panose="02000503000000020004" pitchFamily="2" charset="0"/>
                <a:cs typeface="Helvetica Neue" panose="02000503000000020004" pitchFamily="2" charset="0"/>
                <a:sym typeface="Montserrat"/>
              </a:rPr>
              <a:t>WHAT IS INFORMED CONSENT?</a:t>
            </a:r>
          </a:p>
        </p:txBody>
      </p:sp>
      <p:sp>
        <p:nvSpPr>
          <p:cNvPr id="499" name="Google Shape;499;p24"/>
          <p:cNvSpPr txBox="1"/>
          <p:nvPr/>
        </p:nvSpPr>
        <p:spPr>
          <a:xfrm>
            <a:off x="674266" y="2161839"/>
            <a:ext cx="8671958" cy="7709763"/>
          </a:xfrm>
          <a:prstGeom prst="rect">
            <a:avLst/>
          </a:prstGeom>
          <a:noFill/>
          <a:ln>
            <a:noFill/>
          </a:ln>
        </p:spPr>
        <p:txBody>
          <a:bodyPr spcFirstLastPara="1" wrap="square" lIns="91425" tIns="45700" rIns="91425" bIns="45700" anchor="t" anchorCtr="0">
            <a:spAutoFit/>
          </a:bodyPr>
          <a:lstStyle/>
          <a:p>
            <a:pPr lvl="0" defTabSz="914400">
              <a:spcAft>
                <a:spcPts val="2400"/>
              </a:spcAft>
              <a:buClr>
                <a:schemeClr val="accent2"/>
              </a:buClr>
              <a:buSzPts val="2400"/>
              <a:defRPr/>
            </a:pPr>
            <a:r>
              <a:rPr lang="en-US" sz="2400" b="1" kern="0">
                <a:solidFill>
                  <a:srgbClr val="3F3F3F"/>
                </a:solidFill>
                <a:latin typeface="Open Sans"/>
                <a:ea typeface="Open Sans"/>
                <a:cs typeface="Open Sans"/>
                <a:sym typeface="Open Sans"/>
              </a:rPr>
              <a:t>Needed whenever you are collecting personal data – but is good practice regardless</a:t>
            </a:r>
          </a:p>
          <a:p>
            <a:pPr lvl="0" defTabSz="914400">
              <a:buClr>
                <a:schemeClr val="accent2"/>
              </a:buClr>
              <a:buSzPts val="2400"/>
              <a:defRPr/>
            </a:pPr>
            <a:endParaRPr lang="en-US" sz="2000" b="1" kern="0">
              <a:solidFill>
                <a:srgbClr val="3F3F3F"/>
              </a:solidFill>
              <a:latin typeface="Open Sans"/>
              <a:ea typeface="Open Sans"/>
              <a:cs typeface="Open Sans"/>
              <a:sym typeface="Open Sans"/>
            </a:endParaRPr>
          </a:p>
          <a:p>
            <a:pPr marL="457200" lvl="0" indent="-457200" defTabSz="914400">
              <a:spcAft>
                <a:spcPts val="2400"/>
              </a:spcAft>
              <a:buClr>
                <a:schemeClr val="accent2"/>
              </a:buClr>
              <a:buSzPts val="2400"/>
              <a:buFont typeface="Calibri"/>
              <a:buAutoNum type="arabicPeriod"/>
              <a:defRPr/>
            </a:pPr>
            <a:r>
              <a:rPr lang="en-US" sz="2400" kern="0">
                <a:solidFill>
                  <a:schemeClr val="accent3">
                    <a:lumMod val="75000"/>
                  </a:schemeClr>
                </a:solidFill>
                <a:latin typeface="Open Sans"/>
                <a:ea typeface="Open Sans"/>
                <a:cs typeface="Open Sans"/>
                <a:sym typeface="Open Sans"/>
              </a:rPr>
              <a:t>Information</a:t>
            </a:r>
            <a:r>
              <a:rPr lang="en-US" sz="2400" kern="0">
                <a:solidFill>
                  <a:srgbClr val="3F3F3F"/>
                </a:solidFill>
                <a:latin typeface="Open Sans"/>
                <a:ea typeface="Open Sans"/>
                <a:cs typeface="Open Sans"/>
                <a:sym typeface="Open Sans"/>
              </a:rPr>
              <a:t> about the feedback process </a:t>
            </a:r>
            <a:r>
              <a:rPr lang="en-US" sz="2400" kern="0">
                <a:solidFill>
                  <a:schemeClr val="accent3">
                    <a:lumMod val="75000"/>
                  </a:schemeClr>
                </a:solidFill>
                <a:latin typeface="Open Sans"/>
                <a:ea typeface="Open Sans"/>
                <a:cs typeface="Open Sans"/>
                <a:sym typeface="Open Sans"/>
              </a:rPr>
              <a:t>is given </a:t>
            </a:r>
            <a:r>
              <a:rPr lang="en-US" sz="2400" kern="0">
                <a:solidFill>
                  <a:srgbClr val="3F3F3F"/>
                </a:solidFill>
                <a:latin typeface="Open Sans"/>
                <a:ea typeface="Open Sans"/>
                <a:cs typeface="Open Sans"/>
                <a:sym typeface="Open Sans"/>
              </a:rPr>
              <a:t>to the feedback provider</a:t>
            </a:r>
            <a:endParaRPr lang="en-US" sz="2400" kern="0">
              <a:solidFill>
                <a:srgbClr val="3F3F3F"/>
              </a:solidFill>
              <a:latin typeface="Open Sans"/>
              <a:ea typeface="Open Sans"/>
              <a:cs typeface="Open Sans"/>
              <a:sym typeface="Arial"/>
            </a:endParaRPr>
          </a:p>
          <a:p>
            <a:pPr marL="457200" lvl="0" indent="-457200" defTabSz="914400">
              <a:spcAft>
                <a:spcPts val="2400"/>
              </a:spcAft>
              <a:buClr>
                <a:schemeClr val="accent2"/>
              </a:buClr>
              <a:buSzPts val="2400"/>
              <a:buFont typeface="Calibri"/>
              <a:buAutoNum type="arabicPeriod"/>
              <a:defRPr/>
            </a:pPr>
            <a:r>
              <a:rPr lang="en-US" sz="2400" kern="0">
                <a:solidFill>
                  <a:srgbClr val="3F3F3F"/>
                </a:solidFill>
                <a:latin typeface="Open Sans"/>
                <a:ea typeface="Open Sans"/>
                <a:cs typeface="Open Sans"/>
                <a:sym typeface="Open Sans"/>
              </a:rPr>
              <a:t>The feedback provider </a:t>
            </a:r>
            <a:r>
              <a:rPr lang="en-US" sz="2400" kern="0">
                <a:solidFill>
                  <a:schemeClr val="accent3">
                    <a:lumMod val="75000"/>
                  </a:schemeClr>
                </a:solidFill>
                <a:latin typeface="Open Sans"/>
                <a:ea typeface="Open Sans"/>
                <a:cs typeface="Open Sans"/>
                <a:sym typeface="Open Sans"/>
              </a:rPr>
              <a:t>understands</a:t>
            </a:r>
            <a:r>
              <a:rPr lang="en-US" sz="2400" kern="0">
                <a:solidFill>
                  <a:srgbClr val="3F3F3F"/>
                </a:solidFill>
                <a:latin typeface="Open Sans"/>
                <a:ea typeface="Open Sans"/>
                <a:cs typeface="Open Sans"/>
                <a:sym typeface="Open Sans"/>
              </a:rPr>
              <a:t> the information</a:t>
            </a:r>
            <a:endParaRPr lang="en-US" sz="2400" kern="0">
              <a:solidFill>
                <a:srgbClr val="3F3F3F"/>
              </a:solidFill>
              <a:latin typeface="Open Sans"/>
              <a:ea typeface="Open Sans"/>
              <a:cs typeface="Open Sans"/>
              <a:sym typeface="Arial"/>
            </a:endParaRPr>
          </a:p>
          <a:p>
            <a:pPr marL="457200" lvl="0" indent="-457200" defTabSz="914400">
              <a:spcAft>
                <a:spcPts val="2400"/>
              </a:spcAft>
              <a:buClr>
                <a:schemeClr val="accent2"/>
              </a:buClr>
              <a:buSzPts val="2400"/>
              <a:buFont typeface="Calibri"/>
              <a:buAutoNum type="arabicPeriod"/>
              <a:defRPr/>
            </a:pPr>
            <a:r>
              <a:rPr lang="en-US" sz="2400" kern="0">
                <a:solidFill>
                  <a:srgbClr val="3F3F3F"/>
                </a:solidFill>
                <a:latin typeface="Open Sans"/>
                <a:ea typeface="Open Sans"/>
                <a:cs typeface="Open Sans"/>
                <a:sym typeface="Open Sans"/>
              </a:rPr>
              <a:t>The feedback provider </a:t>
            </a:r>
            <a:r>
              <a:rPr lang="en-US" sz="2400" kern="0">
                <a:solidFill>
                  <a:schemeClr val="accent3">
                    <a:lumMod val="75000"/>
                  </a:schemeClr>
                </a:solidFill>
                <a:latin typeface="Open Sans"/>
                <a:ea typeface="Open Sans"/>
                <a:cs typeface="Open Sans"/>
                <a:sym typeface="Open Sans"/>
              </a:rPr>
              <a:t>confirms</a:t>
            </a:r>
            <a:r>
              <a:rPr lang="en-US" sz="2400" kern="0">
                <a:solidFill>
                  <a:srgbClr val="3F3F3F"/>
                </a:solidFill>
                <a:latin typeface="Open Sans"/>
                <a:ea typeface="Open Sans"/>
                <a:cs typeface="Open Sans"/>
                <a:sym typeface="Open Sans"/>
              </a:rPr>
              <a:t> they want to continue</a:t>
            </a:r>
          </a:p>
          <a:p>
            <a:pPr lvl="0" defTabSz="914400">
              <a:spcAft>
                <a:spcPts val="2400"/>
              </a:spcAft>
              <a:buClr>
                <a:schemeClr val="accent2"/>
              </a:buClr>
              <a:buSzPts val="2400"/>
              <a:defRPr/>
            </a:pPr>
            <a:endParaRPr lang="en-US" sz="1100" kern="0">
              <a:solidFill>
                <a:srgbClr val="3F3F3F"/>
              </a:solidFill>
              <a:latin typeface="Open Sans"/>
              <a:ea typeface="Open Sans"/>
              <a:cs typeface="Open Sans"/>
              <a:sym typeface="Open Sans"/>
            </a:endParaRPr>
          </a:p>
          <a:p>
            <a:pPr defTabSz="914400">
              <a:spcAft>
                <a:spcPts val="2400"/>
              </a:spcAft>
              <a:buClr>
                <a:schemeClr val="accent2"/>
              </a:buClr>
              <a:buSzPts val="2400"/>
              <a:defRPr/>
            </a:pPr>
            <a:r>
              <a:rPr lang="en-US" sz="2400" u="sng">
                <a:solidFill>
                  <a:srgbClr val="99287C"/>
                </a:solidFill>
                <a:latin typeface="Open Sans" panose="020B0606030504020204" pitchFamily="34" charset="0"/>
                <a:ea typeface="Open Sans" panose="020B0606030504020204" pitchFamily="34" charset="0"/>
                <a:cs typeface="Open Sans" panose="020B0606030504020204" pitchFamily="34" charset="0"/>
                <a:sym typeface="Open Sans"/>
              </a:rPr>
              <a:t>What are they consenting to?</a:t>
            </a:r>
            <a:endParaRPr lang="en-US" sz="2400" kern="0">
              <a:solidFill>
                <a:srgbClr val="3F3F3F"/>
              </a:solidFill>
              <a:latin typeface="Open Sans"/>
              <a:ea typeface="Open Sans"/>
              <a:cs typeface="Open Sans"/>
              <a:sym typeface="Open Sans"/>
            </a:endParaRPr>
          </a:p>
          <a:p>
            <a:pPr marL="457200" indent="-457200" defTabSz="914400">
              <a:spcAft>
                <a:spcPts val="2400"/>
              </a:spcAft>
              <a:buClr>
                <a:schemeClr val="accent2"/>
              </a:buClr>
              <a:buSzPts val="2400"/>
              <a:buFont typeface="Arial" panose="020B0604020202020204" pitchFamily="34" charset="0"/>
              <a:buChar char="•"/>
              <a:defRPr/>
            </a:pPr>
            <a:r>
              <a:rPr lang="en-US" sz="2400" kern="0">
                <a:solidFill>
                  <a:srgbClr val="3F3F3F"/>
                </a:solidFill>
                <a:latin typeface="Open Sans"/>
                <a:ea typeface="Open Sans"/>
                <a:cs typeface="Open Sans"/>
                <a:sym typeface="Open Sans"/>
              </a:rPr>
              <a:t>Purpose of data collection</a:t>
            </a:r>
            <a:endParaRPr sz="2400" kern="0">
              <a:solidFill>
                <a:srgbClr val="3F3F3F"/>
              </a:solidFill>
              <a:latin typeface="Open Sans"/>
              <a:ea typeface="Open Sans"/>
              <a:cs typeface="Open Sans"/>
              <a:sym typeface="Arial"/>
            </a:endParaRPr>
          </a:p>
          <a:p>
            <a:pPr marL="457200" indent="-457200" defTabSz="914400">
              <a:spcAft>
                <a:spcPts val="2400"/>
              </a:spcAft>
              <a:buClr>
                <a:schemeClr val="accent2"/>
              </a:buClr>
              <a:buSzPts val="2400"/>
              <a:buFont typeface="Arial" panose="020B0604020202020204" pitchFamily="34" charset="0"/>
              <a:buChar char="•"/>
              <a:defRPr/>
            </a:pPr>
            <a:r>
              <a:rPr lang="en-US" sz="2400" kern="0">
                <a:solidFill>
                  <a:srgbClr val="3F3F3F"/>
                </a:solidFill>
                <a:latin typeface="Open Sans"/>
                <a:ea typeface="Open Sans"/>
                <a:cs typeface="Open Sans"/>
                <a:sym typeface="Open Sans"/>
              </a:rPr>
              <a:t>The kind of data being collected</a:t>
            </a:r>
            <a:endParaRPr sz="2400" kern="0">
              <a:solidFill>
                <a:srgbClr val="3F3F3F"/>
              </a:solidFill>
              <a:latin typeface="Open Sans"/>
              <a:ea typeface="Open Sans"/>
              <a:cs typeface="Open Sans"/>
              <a:sym typeface="Arial"/>
            </a:endParaRPr>
          </a:p>
          <a:p>
            <a:pPr marL="457200" indent="-457200" defTabSz="914400">
              <a:spcAft>
                <a:spcPts val="2400"/>
              </a:spcAft>
              <a:buClr>
                <a:schemeClr val="accent2"/>
              </a:buClr>
              <a:buSzPts val="2400"/>
              <a:buFont typeface="Arial" panose="020B0604020202020204" pitchFamily="34" charset="0"/>
              <a:buChar char="•"/>
              <a:defRPr/>
            </a:pPr>
            <a:r>
              <a:rPr lang="en-US" sz="2400" kern="0">
                <a:solidFill>
                  <a:srgbClr val="3F3F3F"/>
                </a:solidFill>
                <a:latin typeface="Open Sans"/>
                <a:ea typeface="Open Sans"/>
                <a:cs typeface="Open Sans"/>
                <a:sym typeface="Open Sans"/>
              </a:rPr>
              <a:t>With whom the data will be shared</a:t>
            </a:r>
            <a:endParaRPr sz="2400" kern="0">
              <a:solidFill>
                <a:srgbClr val="3F3F3F"/>
              </a:solidFill>
              <a:latin typeface="Open Sans"/>
              <a:ea typeface="Open Sans"/>
              <a:cs typeface="Open Sans"/>
              <a:sym typeface="Arial"/>
            </a:endParaRPr>
          </a:p>
          <a:p>
            <a:pPr marL="457200" indent="-457200" defTabSz="914400">
              <a:spcAft>
                <a:spcPts val="2400"/>
              </a:spcAft>
              <a:buClr>
                <a:schemeClr val="accent2"/>
              </a:buClr>
              <a:buSzPts val="2400"/>
              <a:buFont typeface="Arial" panose="020B0604020202020204" pitchFamily="34" charset="0"/>
              <a:buChar char="•"/>
              <a:defRPr/>
            </a:pPr>
            <a:r>
              <a:rPr lang="en-US" sz="2400" kern="0">
                <a:solidFill>
                  <a:srgbClr val="3F3F3F"/>
                </a:solidFill>
                <a:latin typeface="Open Sans"/>
                <a:ea typeface="Open Sans"/>
                <a:cs typeface="Open Sans"/>
                <a:sym typeface="Open Sans"/>
              </a:rPr>
              <a:t>Any risks</a:t>
            </a:r>
            <a:endParaRPr sz="2400" kern="0">
              <a:solidFill>
                <a:srgbClr val="3F3F3F"/>
              </a:solidFill>
              <a:latin typeface="Open Sans"/>
              <a:ea typeface="Open Sans"/>
              <a:cs typeface="Open Sans"/>
              <a:sym typeface="Arial"/>
            </a:endParaRPr>
          </a:p>
        </p:txBody>
      </p:sp>
      <p:pic>
        <p:nvPicPr>
          <p:cNvPr id="6" name="Google Shape;500;p24">
            <a:extLst>
              <a:ext uri="{FF2B5EF4-FFF2-40B4-BE49-F238E27FC236}">
                <a16:creationId xmlns:a16="http://schemas.microsoft.com/office/drawing/2014/main" id="{DDCBF228-6E2D-6A1A-96EF-AA59EB6D2488}"/>
              </a:ext>
            </a:extLst>
          </p:cNvPr>
          <p:cNvPicPr preferRelativeResize="0"/>
          <p:nvPr/>
        </p:nvPicPr>
        <p:blipFill rotWithShape="1">
          <a:blip r:embed="rId3" cstate="screen">
            <a:extLst>
              <a:ext uri="{28A0092B-C50C-407E-A947-70E740481C1C}">
                <a14:useLocalDpi xmlns:a14="http://schemas.microsoft.com/office/drawing/2010/main"/>
              </a:ext>
            </a:extLst>
          </a:blip>
          <a:srcRect/>
          <a:stretch/>
        </p:blipFill>
        <p:spPr>
          <a:xfrm>
            <a:off x="10345177" y="0"/>
            <a:ext cx="7942823" cy="10288588"/>
          </a:xfrm>
          <a:prstGeom prst="rect">
            <a:avLst/>
          </a:prstGeom>
          <a:noFill/>
          <a:ln>
            <a:noFill/>
          </a:ln>
        </p:spPr>
      </p:pic>
      <p:sp>
        <p:nvSpPr>
          <p:cNvPr id="3" name="TextBox 2">
            <a:extLst>
              <a:ext uri="{FF2B5EF4-FFF2-40B4-BE49-F238E27FC236}">
                <a16:creationId xmlns:a16="http://schemas.microsoft.com/office/drawing/2014/main" id="{D65AC553-3270-F1A3-6D63-3856D9069EAB}"/>
              </a:ext>
            </a:extLst>
          </p:cNvPr>
          <p:cNvSpPr txBox="1"/>
          <p:nvPr/>
        </p:nvSpPr>
        <p:spPr>
          <a:xfrm>
            <a:off x="10345176" y="9048046"/>
            <a:ext cx="7942824" cy="1261884"/>
          </a:xfrm>
          <a:prstGeom prst="rect">
            <a:avLst/>
          </a:prstGeom>
          <a:solidFill>
            <a:schemeClr val="accent2"/>
          </a:solidFill>
        </p:spPr>
        <p:txBody>
          <a:bodyPr wrap="square" rtlCol="0">
            <a:spAutoFit/>
          </a:bodyPr>
          <a:lstStyle/>
          <a:p>
            <a:pPr>
              <a:spcAft>
                <a:spcPts val="600"/>
              </a:spcAft>
            </a:pPr>
            <a:r>
              <a:rPr lang="en-GB" sz="2200" b="1">
                <a:solidFill>
                  <a:schemeClr val="bg1"/>
                </a:solidFill>
                <a:latin typeface="Open Sans" panose="020B0606030504020204" pitchFamily="34" charset="0"/>
                <a:ea typeface="Open Sans" panose="020B0606030504020204" pitchFamily="34" charset="0"/>
                <a:cs typeface="Open Sans" panose="020B0606030504020204" pitchFamily="34" charset="0"/>
              </a:rPr>
              <a:t>Resources to help data collectors:</a:t>
            </a:r>
          </a:p>
          <a:p>
            <a:pPr marL="285750" indent="-28575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Data collectors training package</a:t>
            </a:r>
          </a:p>
          <a:p>
            <a:pPr marL="285750" indent="-285750">
              <a:spcAft>
                <a:spcPts val="600"/>
              </a:spcAft>
              <a:buFont typeface="Arial" panose="020B0604020202020204" pitchFamily="34" charset="0"/>
              <a:buChar char="•"/>
            </a:pPr>
            <a:r>
              <a:rPr lang="en-GB" sz="2200">
                <a:solidFill>
                  <a:schemeClr val="bg1"/>
                </a:solidFill>
                <a:latin typeface="Open Sans" panose="020B0606030504020204" pitchFamily="34" charset="0"/>
                <a:ea typeface="Open Sans" panose="020B0606030504020204" pitchFamily="34" charset="0"/>
                <a:cs typeface="Open Sans" panose="020B0606030504020204" pitchFamily="34" charset="0"/>
              </a:rPr>
              <a:t>Tool 18: Important skills for effective listening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99">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99">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9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B9FE3D4-E890-498B-8947-938C6FAD90DC}"/>
              </a:ext>
            </a:extLst>
          </p:cNvPr>
          <p:cNvPicPr>
            <a:picLocks noChangeAspect="1"/>
          </p:cNvPicPr>
          <p:nvPr/>
        </p:nvPicPr>
        <p:blipFill>
          <a:blip r:embed="rId4"/>
          <a:stretch>
            <a:fillRect/>
          </a:stretch>
        </p:blipFill>
        <p:spPr>
          <a:xfrm>
            <a:off x="424542" y="504174"/>
            <a:ext cx="17663275" cy="9784414"/>
          </a:xfrm>
          <a:prstGeom prst="rect">
            <a:avLst/>
          </a:prstGeom>
        </p:spPr>
      </p:pic>
    </p:spTree>
    <p:extLst>
      <p:ext uri="{BB962C8B-B14F-4D97-AF65-F5344CB8AC3E}">
        <p14:creationId xmlns:p14="http://schemas.microsoft.com/office/powerpoint/2010/main" val="1005027056"/>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3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1" ma:contentTypeDescription="Create a new document." ma:contentTypeScope="" ma:versionID="371a55670b36c1453381dad92e03020a">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ccec711ce68aa3d4cfc5b67e25e9f3e"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edWithUsers xmlns="133e5729-7bb1-4685-bd1f-c5e580a2ee33">
      <UserInfo>
        <DisplayName/>
        <AccountId xsi:nil="true"/>
        <AccountType/>
      </UserInfo>
    </SharedWithUsers>
    <_ip_UnifiedCompliancePolicyUIAction xmlns="http://schemas.microsoft.com/sharepoint/v3" xsi:nil="true"/>
    <_ip_UnifiedCompliancePolicyProperties xmlns="http://schemas.microsoft.com/sharepoint/v3" xsi:nil="true"/>
    <SharingLink xmlns="cf328f71-004c-4ec5-8aac-4c1fe87c002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1DE897-ACC3-4F00-BCAA-CD913EB410BB}"/>
</file>

<file path=customXml/itemProps2.xml><?xml version="1.0" encoding="utf-8"?>
<ds:datastoreItem xmlns:ds="http://schemas.openxmlformats.org/officeDocument/2006/customXml" ds:itemID="{BD9BE4F8-6B3F-4706-8570-22C906A76D41}">
  <ds:schemaRefs>
    <ds:schemaRef ds:uri="78a38ce4-a63d-4ec3-822f-a3cc941b0bb6"/>
    <ds:schemaRef ds:uri="83f7d88a-c551-4860-91b5-a2dd13473dc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4297dbc7-cb4d-4be0-a09a-a304cbbc6b20"/>
    <ds:schemaRef ds:uri="5be3a04b-565b-41d5-bfea-4873f858184d"/>
  </ds:schemaRefs>
</ds:datastoreItem>
</file>

<file path=customXml/itemProps3.xml><?xml version="1.0" encoding="utf-8"?>
<ds:datastoreItem xmlns:ds="http://schemas.openxmlformats.org/officeDocument/2006/customXml" ds:itemID="{09A62C01-CEB7-4F23-B41A-1DFACB2DAF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18</Slides>
  <Notes>14</Notes>
  <HiddenSlides>0</HiddenSlide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3_Office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revision>73</cp:revision>
  <dcterms:created xsi:type="dcterms:W3CDTF">2015-02-25T15:20:40Z</dcterms:created>
  <dcterms:modified xsi:type="dcterms:W3CDTF">2024-09-19T12:56:48Z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0x01010088EE9237482712449971AC4496F4F58A</vt:lpwstr>
  </property>
  <property fmtid="{D5CDD505-2E9C-101B-9397-08002B2CF9AE}" pid="5" name="MSIP_Label_caf3f7fd-5cd4-4287-9002-aceb9af13c42_ActionId">
    <vt:lpwstr>98914512-19f6-4061-9779-4951b676cdfc</vt:lpwstr>
  </property>
  <property fmtid="{D5CDD505-2E9C-101B-9397-08002B2CF9AE}" pid="6" name="MSIP_Label_caf3f7fd-5cd4-4287-9002-aceb9af13c42_ContentBits">
    <vt:lpwstr>2</vt:lpwstr>
  </property>
  <property fmtid="{D5CDD505-2E9C-101B-9397-08002B2CF9AE}" pid="7" name="MSIP_Label_caf3f7fd-5cd4-4287-9002-aceb9af13c42_Enabled">
    <vt:lpwstr>true</vt:lpwstr>
  </property>
  <property fmtid="{D5CDD505-2E9C-101B-9397-08002B2CF9AE}" pid="8" name="MSIP_Label_caf3f7fd-5cd4-4287-9002-aceb9af13c42_Method">
    <vt:lpwstr>Privileged</vt:lpwstr>
  </property>
  <property fmtid="{D5CDD505-2E9C-101B-9397-08002B2CF9AE}" pid="9" name="MSIP_Label_caf3f7fd-5cd4-4287-9002-aceb9af13c42_Name">
    <vt:lpwstr>Public</vt:lpwstr>
  </property>
  <property fmtid="{D5CDD505-2E9C-101B-9397-08002B2CF9AE}" pid="10" name="MSIP_Label_caf3f7fd-5cd4-4287-9002-aceb9af13c42_SetDate">
    <vt:lpwstr>2022-04-22T16:33:11Z</vt:lpwstr>
  </property>
  <property fmtid="{D5CDD505-2E9C-101B-9397-08002B2CF9AE}" pid="11" name="MSIP_Label_caf3f7fd-5cd4-4287-9002-aceb9af13c42_SiteId">
    <vt:lpwstr>a2b53be5-734e-4e6c-ab0d-d184f60fd917</vt:lpwstr>
  </property>
  <property fmtid="{D5CDD505-2E9C-101B-9397-08002B2CF9AE}" pid="12" name="NXPowerLiteLastOptimized">
    <vt:lpwstr>3414943</vt:lpwstr>
  </property>
  <property fmtid="{D5CDD505-2E9C-101B-9397-08002B2CF9AE}" pid="13" name="NXPowerLiteSettings">
    <vt:lpwstr>F7000400038000</vt:lpwstr>
  </property>
  <property fmtid="{D5CDD505-2E9C-101B-9397-08002B2CF9AE}" pid="14" name="NXPowerLiteVersion">
    <vt:lpwstr>S10.0.0</vt:lpwstr>
  </property>
  <property fmtid="{D5CDD505-2E9C-101B-9397-08002B2CF9AE}" pid="15" name="MediaServiceImageTags">
    <vt:lpwstr/>
  </property>
  <property fmtid="{D5CDD505-2E9C-101B-9397-08002B2CF9AE}" pid="16" name="Order">
    <vt:r8>310500</vt:r8>
  </property>
  <property fmtid="{D5CDD505-2E9C-101B-9397-08002B2CF9AE}" pid="17" name="xd_Signature">
    <vt:bool>false</vt:bool>
  </property>
  <property fmtid="{D5CDD505-2E9C-101B-9397-08002B2CF9AE}" pid="18" name="xd_ProgID">
    <vt:lpwstr/>
  </property>
  <property fmtid="{D5CDD505-2E9C-101B-9397-08002B2CF9AE}" pid="19" name="_SourceUrl">
    <vt:lpwstr/>
  </property>
  <property fmtid="{D5CDD505-2E9C-101B-9397-08002B2CF9AE}" pid="20" name="_SharedFileIndex">
    <vt:lpwstr/>
  </property>
  <property fmtid="{D5CDD505-2E9C-101B-9397-08002B2CF9AE}" pid="21" name="ComplianceAssetId">
    <vt:lpwstr/>
  </property>
  <property fmtid="{D5CDD505-2E9C-101B-9397-08002B2CF9AE}" pid="22" name="TemplateUrl">
    <vt:lpwstr/>
  </property>
  <property fmtid="{D5CDD505-2E9C-101B-9397-08002B2CF9AE}" pid="23" name="_ExtendedDescription">
    <vt:lpwstr/>
  </property>
  <property fmtid="{D5CDD505-2E9C-101B-9397-08002B2CF9AE}" pid="24" name="TriggerFlowInfo">
    <vt:lpwstr/>
  </property>
</Properties>
</file>