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4"/>
    <p:sldMasterId id="2147483940" r:id="rId5"/>
  </p:sldMasterIdLst>
  <p:notesMasterIdLst>
    <p:notesMasterId r:id="rId19"/>
  </p:notesMasterIdLst>
  <p:sldIdLst>
    <p:sldId id="2076137780" r:id="rId6"/>
    <p:sldId id="2076137918" r:id="rId7"/>
    <p:sldId id="2076137880" r:id="rId8"/>
    <p:sldId id="2076137924" r:id="rId9"/>
    <p:sldId id="2076137923" r:id="rId10"/>
    <p:sldId id="2076137909" r:id="rId11"/>
    <p:sldId id="2076137922" r:id="rId12"/>
    <p:sldId id="2076137807" r:id="rId13"/>
    <p:sldId id="295" r:id="rId14"/>
    <p:sldId id="307" r:id="rId15"/>
    <p:sldId id="2076137908" r:id="rId16"/>
    <p:sldId id="2076137915" r:id="rId17"/>
    <p:sldId id="2076137775" r:id="rId18"/>
  </p:sldIdLst>
  <p:sldSz cx="18288000" cy="10288588"/>
  <p:notesSz cx="6858000" cy="9144000"/>
  <p:embeddedFontLst>
    <p:embeddedFont>
      <p:font typeface="Arial Rounded MT Bold" panose="020F0704030504030204" pitchFamily="34" charset="0"/>
      <p:regular r:id="rId20"/>
    </p:embeddedFont>
    <p:embeddedFont>
      <p:font typeface="Montserrat" panose="00000500000000000000" pitchFamily="2" charset="0"/>
      <p:regular r:id="rId21"/>
      <p:bold r:id="rId22"/>
      <p:italic r:id="rId23"/>
      <p:boldItalic r:id="rId24"/>
    </p:embeddedFont>
    <p:embeddedFont>
      <p:font typeface="Montserrat SemiBold" panose="00000700000000000000" pitchFamily="2" charset="0"/>
      <p:regular r:id="rId25"/>
      <p:bold r:id="rId26"/>
      <p:italic r:id="rId27"/>
      <p:boldItalic r:id="rId28"/>
    </p:embeddedFont>
    <p:embeddedFont>
      <p:font typeface="Noto Sans" panose="020B0502040504020204" pitchFamily="34" charset="0"/>
      <p:regular r:id="rId29"/>
      <p:bold r:id="rId30"/>
      <p:italic r:id="rId31"/>
      <p:boldItalic r:id="rId32"/>
    </p:embeddedFont>
    <p:embeddedFont>
      <p:font typeface="Open Sans" panose="020B0606030504020204" pitchFamily="34" charset="0"/>
      <p:regular r:id="rId33"/>
      <p:bold r:id="rId34"/>
      <p:italic r:id="rId35"/>
      <p:boldItalic r:id="rId36"/>
    </p:embeddedFont>
    <p:embeddedFont>
      <p:font typeface="Roboto Black" panose="02000000000000000000" pitchFamily="2" charset="0"/>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6"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73E8779A-FE45-F392-431D-0FDB5036B598}" name="Fatma Nur BAKKALBASI" initials="FB" userId="S::FatmaNur.BAKKALBASI@ifrc.org::e348f7cc-72fc-4381-b0e9-07d385de51a3" providerId="AD"/>
  <p188:author id="{D5F1C0F4-8421-6352-F5A5-5B81D98777D4}" name="Fatma Nur BAKKALBASI" initials="FB" userId="S::fatmanur.bakkalbasi@ifrc.org::e348f7cc-72fc-4381-b0e9-07d385de51a3" providerId="AD"/>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DF040B-F6D7-B794-A573-FD908CD634EC}" v="15" dt="2024-11-15T15:00:35.915"/>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7.fntdata"/><Relationship Id="rId39" Type="http://schemas.openxmlformats.org/officeDocument/2006/relationships/font" Target="fonts/font20.fntdata"/><Relationship Id="rId21" Type="http://schemas.openxmlformats.org/officeDocument/2006/relationships/font" Target="fonts/font2.fntdata"/><Relationship Id="rId34" Type="http://schemas.openxmlformats.org/officeDocument/2006/relationships/font" Target="fonts/font15.fntdata"/><Relationship Id="rId68" Type="http://schemas.openxmlformats.org/officeDocument/2006/relationships/viewProps" Target="viewProps.xml"/><Relationship Id="rId7" Type="http://schemas.openxmlformats.org/officeDocument/2006/relationships/slide" Target="slides/slide2.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66" Type="http://customschemas.google.com/relationships/presentationmetadata" Target="meta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5.xml"/><Relationship Id="rId19" Type="http://schemas.openxmlformats.org/officeDocument/2006/relationships/notesMaster" Target="notesMasters/notesMaster1.xml"/><Relationship Id="rId31" Type="http://schemas.openxmlformats.org/officeDocument/2006/relationships/font" Target="fonts/font12.fntdata"/><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69" Type="http://schemas.openxmlformats.org/officeDocument/2006/relationships/theme" Target="theme/theme1.xml"/><Relationship Id="rId8" Type="http://schemas.openxmlformats.org/officeDocument/2006/relationships/slide" Target="slides/slide3.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 Id="rId67" Type="http://schemas.openxmlformats.org/officeDocument/2006/relationships/presProps" Target="presProps.xml"/><Relationship Id="rId20" Type="http://schemas.openxmlformats.org/officeDocument/2006/relationships/font" Target="fonts/font1.fntdata"/><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ma Nur BAKKALBASI" userId="S::fatmanur.bakkalbasi@ifrc.org::e348f7cc-72fc-4381-b0e9-07d385de51a3" providerId="AD" clId="Web-{AEAC7284-116A-270F-F906-7056C4AF77A1}"/>
    <pc:docChg chg="addSld delSld modSld">
      <pc:chgData name="Fatma Nur BAKKALBASI" userId="S::fatmanur.bakkalbasi@ifrc.org::e348f7cc-72fc-4381-b0e9-07d385de51a3" providerId="AD" clId="Web-{AEAC7284-116A-270F-F906-7056C4AF77A1}" dt="2024-03-01T07:21:07.828" v="126" actId="20577"/>
      <pc:docMkLst>
        <pc:docMk/>
      </pc:docMkLst>
      <pc:sldChg chg="add del">
        <pc:chgData name="Fatma Nur BAKKALBASI" userId="S::fatmanur.bakkalbasi@ifrc.org::e348f7cc-72fc-4381-b0e9-07d385de51a3" providerId="AD" clId="Web-{AEAC7284-116A-270F-F906-7056C4AF77A1}" dt="2024-03-01T07:20:21.920" v="114"/>
        <pc:sldMkLst>
          <pc:docMk/>
          <pc:sldMk cId="4078216922" sldId="350"/>
        </pc:sldMkLst>
      </pc:sldChg>
      <pc:sldChg chg="modSp">
        <pc:chgData name="Fatma Nur BAKKALBASI" userId="S::fatmanur.bakkalbasi@ifrc.org::e348f7cc-72fc-4381-b0e9-07d385de51a3" providerId="AD" clId="Web-{AEAC7284-116A-270F-F906-7056C4AF77A1}" dt="2024-03-01T06:53:09.267" v="27" actId="20577"/>
        <pc:sldMkLst>
          <pc:docMk/>
          <pc:sldMk cId="0" sldId="2076137780"/>
        </pc:sldMkLst>
        <pc:spChg chg="mod">
          <ac:chgData name="Fatma Nur BAKKALBASI" userId="S::fatmanur.bakkalbasi@ifrc.org::e348f7cc-72fc-4381-b0e9-07d385de51a3" providerId="AD" clId="Web-{AEAC7284-116A-270F-F906-7056C4AF77A1}" dt="2024-03-01T06:53:09.267" v="27" actId="20577"/>
          <ac:spMkLst>
            <pc:docMk/>
            <pc:sldMk cId="0" sldId="2076137780"/>
            <ac:spMk id="466" creationId="{00000000-0000-0000-0000-000000000000}"/>
          </ac:spMkLst>
        </pc:spChg>
      </pc:sldChg>
      <pc:sldChg chg="del">
        <pc:chgData name="Fatma Nur BAKKALBASI" userId="S::fatmanur.bakkalbasi@ifrc.org::e348f7cc-72fc-4381-b0e9-07d385de51a3" providerId="AD" clId="Web-{AEAC7284-116A-270F-F906-7056C4AF77A1}" dt="2024-03-01T07:01:57.718" v="28"/>
        <pc:sldMkLst>
          <pc:docMk/>
          <pc:sldMk cId="3972439841" sldId="2076137848"/>
        </pc:sldMkLst>
      </pc:sldChg>
      <pc:sldChg chg="modSp">
        <pc:chgData name="Fatma Nur BAKKALBASI" userId="S::fatmanur.bakkalbasi@ifrc.org::e348f7cc-72fc-4381-b0e9-07d385de51a3" providerId="AD" clId="Web-{AEAC7284-116A-270F-F906-7056C4AF77A1}" dt="2024-03-01T07:10:00.138" v="102"/>
        <pc:sldMkLst>
          <pc:docMk/>
          <pc:sldMk cId="3593647662" sldId="2076137909"/>
        </pc:sldMkLst>
        <pc:spChg chg="mod">
          <ac:chgData name="Fatma Nur BAKKALBASI" userId="S::fatmanur.bakkalbasi@ifrc.org::e348f7cc-72fc-4381-b0e9-07d385de51a3" providerId="AD" clId="Web-{AEAC7284-116A-270F-F906-7056C4AF77A1}" dt="2024-03-01T07:10:00.138" v="102"/>
          <ac:spMkLst>
            <pc:docMk/>
            <pc:sldMk cId="3593647662" sldId="2076137909"/>
            <ac:spMk id="3" creationId="{F5B5F409-D96D-2B31-F645-CD9A6CA3CCB0}"/>
          </ac:spMkLst>
        </pc:spChg>
      </pc:sldChg>
      <pc:sldChg chg="modSp del">
        <pc:chgData name="Fatma Nur BAKKALBASI" userId="S::fatmanur.bakkalbasi@ifrc.org::e348f7cc-72fc-4381-b0e9-07d385de51a3" providerId="AD" clId="Web-{AEAC7284-116A-270F-F906-7056C4AF77A1}" dt="2024-03-01T07:07:15.899" v="32"/>
        <pc:sldMkLst>
          <pc:docMk/>
          <pc:sldMk cId="3883654466" sldId="2076137914"/>
        </pc:sldMkLst>
        <pc:spChg chg="mod">
          <ac:chgData name="Fatma Nur BAKKALBASI" userId="S::fatmanur.bakkalbasi@ifrc.org::e348f7cc-72fc-4381-b0e9-07d385de51a3" providerId="AD" clId="Web-{AEAC7284-116A-270F-F906-7056C4AF77A1}" dt="2024-03-01T07:07:13.493" v="31" actId="20577"/>
          <ac:spMkLst>
            <pc:docMk/>
            <pc:sldMk cId="3883654466" sldId="2076137914"/>
            <ac:spMk id="301" creationId="{00000000-0000-0000-0000-000000000000}"/>
          </ac:spMkLst>
        </pc:spChg>
      </pc:sldChg>
      <pc:sldChg chg="modSp add">
        <pc:chgData name="Fatma Nur BAKKALBASI" userId="S::fatmanur.bakkalbasi@ifrc.org::e348f7cc-72fc-4381-b0e9-07d385de51a3" providerId="AD" clId="Web-{AEAC7284-116A-270F-F906-7056C4AF77A1}" dt="2024-03-01T07:21:07.828" v="126" actId="20577"/>
        <pc:sldMkLst>
          <pc:docMk/>
          <pc:sldMk cId="485343558" sldId="2076137918"/>
        </pc:sldMkLst>
        <pc:spChg chg="mod">
          <ac:chgData name="Fatma Nur BAKKALBASI" userId="S::fatmanur.bakkalbasi@ifrc.org::e348f7cc-72fc-4381-b0e9-07d385de51a3" providerId="AD" clId="Web-{AEAC7284-116A-270F-F906-7056C4AF77A1}" dt="2024-03-01T07:21:07.828" v="126" actId="20577"/>
          <ac:spMkLst>
            <pc:docMk/>
            <pc:sldMk cId="485343558" sldId="2076137918"/>
            <ac:spMk id="2" creationId="{EFCB7FB4-1818-44B5-308A-28260A63C262}"/>
          </ac:spMkLst>
        </pc:spChg>
        <pc:spChg chg="mod">
          <ac:chgData name="Fatma Nur BAKKALBASI" userId="S::fatmanur.bakkalbasi@ifrc.org::e348f7cc-72fc-4381-b0e9-07d385de51a3" providerId="AD" clId="Web-{AEAC7284-116A-270F-F906-7056C4AF77A1}" dt="2024-03-01T07:20:56.484" v="122" actId="20577"/>
          <ac:spMkLst>
            <pc:docMk/>
            <pc:sldMk cId="485343558" sldId="2076137918"/>
            <ac:spMk id="3" creationId="{8DC0A19E-CECC-0860-DAFA-B8978C0E6B8A}"/>
          </ac:spMkLst>
        </pc:spChg>
      </pc:sldChg>
      <pc:sldChg chg="modSp add del">
        <pc:chgData name="Fatma Nur BAKKALBASI" userId="S::fatmanur.bakkalbasi@ifrc.org::e348f7cc-72fc-4381-b0e9-07d385de51a3" providerId="AD" clId="Web-{AEAC7284-116A-270F-F906-7056C4AF77A1}" dt="2024-03-01T07:07:46.337" v="91"/>
        <pc:sldMkLst>
          <pc:docMk/>
          <pc:sldMk cId="1950191110" sldId="2076137921"/>
        </pc:sldMkLst>
        <pc:spChg chg="mod">
          <ac:chgData name="Fatma Nur BAKKALBASI" userId="S::fatmanur.bakkalbasi@ifrc.org::e348f7cc-72fc-4381-b0e9-07d385de51a3" providerId="AD" clId="Web-{AEAC7284-116A-270F-F906-7056C4AF77A1}" dt="2024-03-01T07:07:18.649" v="33" actId="20577"/>
          <ac:spMkLst>
            <pc:docMk/>
            <pc:sldMk cId="1950191110" sldId="2076137921"/>
            <ac:spMk id="2" creationId="{A00F0AB4-68D6-6C7B-4749-181C27B4225F}"/>
          </ac:spMkLst>
        </pc:spChg>
      </pc:sldChg>
      <pc:sldChg chg="addSp delSp modSp add">
        <pc:chgData name="Fatma Nur BAKKALBASI" userId="S::fatmanur.bakkalbasi@ifrc.org::e348f7cc-72fc-4381-b0e9-07d385de51a3" providerId="AD" clId="Web-{AEAC7284-116A-270F-F906-7056C4AF77A1}" dt="2024-03-01T07:20:15.608" v="112"/>
        <pc:sldMkLst>
          <pc:docMk/>
          <pc:sldMk cId="3489675979" sldId="2076137922"/>
        </pc:sldMkLst>
        <pc:spChg chg="mod">
          <ac:chgData name="Fatma Nur BAKKALBASI" userId="S::fatmanur.bakkalbasi@ifrc.org::e348f7cc-72fc-4381-b0e9-07d385de51a3" providerId="AD" clId="Web-{AEAC7284-116A-270F-F906-7056C4AF77A1}" dt="2024-03-01T07:07:45.306" v="90" actId="20577"/>
          <ac:spMkLst>
            <pc:docMk/>
            <pc:sldMk cId="3489675979" sldId="2076137922"/>
            <ac:spMk id="2" creationId="{A00F0AB4-68D6-6C7B-4749-181C27B4225F}"/>
          </ac:spMkLst>
        </pc:spChg>
        <pc:picChg chg="add del mod">
          <ac:chgData name="Fatma Nur BAKKALBASI" userId="S::fatmanur.bakkalbasi@ifrc.org::e348f7cc-72fc-4381-b0e9-07d385de51a3" providerId="AD" clId="Web-{AEAC7284-116A-270F-F906-7056C4AF77A1}" dt="2024-03-01T07:20:15.608" v="112"/>
          <ac:picMkLst>
            <pc:docMk/>
            <pc:sldMk cId="3489675979" sldId="2076137922"/>
            <ac:picMk id="3" creationId="{CAC82552-6848-D8D8-FB7C-CE41102B29FF}"/>
          </ac:picMkLst>
        </pc:picChg>
      </pc:sldChg>
      <pc:sldChg chg="modSp add replId">
        <pc:chgData name="Fatma Nur BAKKALBASI" userId="S::fatmanur.bakkalbasi@ifrc.org::e348f7cc-72fc-4381-b0e9-07d385de51a3" providerId="AD" clId="Web-{AEAC7284-116A-270F-F906-7056C4AF77A1}" dt="2024-03-01T07:10:17.466" v="108" actId="20577"/>
        <pc:sldMkLst>
          <pc:docMk/>
          <pc:sldMk cId="1447274908" sldId="2076137923"/>
        </pc:sldMkLst>
        <pc:spChg chg="mod">
          <ac:chgData name="Fatma Nur BAKKALBASI" userId="S::fatmanur.bakkalbasi@ifrc.org::e348f7cc-72fc-4381-b0e9-07d385de51a3" providerId="AD" clId="Web-{AEAC7284-116A-270F-F906-7056C4AF77A1}" dt="2024-03-01T07:10:17.466" v="108" actId="20577"/>
          <ac:spMkLst>
            <pc:docMk/>
            <pc:sldMk cId="1447274908" sldId="2076137923"/>
            <ac:spMk id="3" creationId="{F5B5F409-D96D-2B31-F645-CD9A6CA3CCB0}"/>
          </ac:spMkLst>
        </pc:spChg>
      </pc:sldChg>
      <pc:sldMasterChg chg="addSldLayout">
        <pc:chgData name="Fatma Nur BAKKALBASI" userId="S::fatmanur.bakkalbasi@ifrc.org::e348f7cc-72fc-4381-b0e9-07d385de51a3" providerId="AD" clId="Web-{AEAC7284-116A-270F-F906-7056C4AF77A1}" dt="2024-03-01T07:20:35.093" v="115"/>
        <pc:sldMasterMkLst>
          <pc:docMk/>
          <pc:sldMasterMk cId="944653439" sldId="2147483754"/>
        </pc:sldMasterMkLst>
        <pc:sldLayoutChg chg="add replId">
          <pc:chgData name="Fatma Nur BAKKALBASI" userId="S::fatmanur.bakkalbasi@ifrc.org::e348f7cc-72fc-4381-b0e9-07d385de51a3" providerId="AD" clId="Web-{AEAC7284-116A-270F-F906-7056C4AF77A1}" dt="2024-03-01T07:07:08.383" v="29"/>
          <pc:sldLayoutMkLst>
            <pc:docMk/>
            <pc:sldMasterMk cId="944653439" sldId="2147483754"/>
            <pc:sldLayoutMk cId="1787085497" sldId="2147483959"/>
          </pc:sldLayoutMkLst>
        </pc:sldLayoutChg>
        <pc:sldLayoutChg chg="add">
          <pc:chgData name="Fatma Nur BAKKALBASI" userId="S::fatmanur.bakkalbasi@ifrc.org::e348f7cc-72fc-4381-b0e9-07d385de51a3" providerId="AD" clId="Web-{AEAC7284-116A-270F-F906-7056C4AF77A1}" dt="2024-03-01T07:19:53.685" v="109"/>
          <pc:sldLayoutMkLst>
            <pc:docMk/>
            <pc:sldMasterMk cId="944653439" sldId="2147483754"/>
            <pc:sldLayoutMk cId="3091199796" sldId="2147483960"/>
          </pc:sldLayoutMkLst>
        </pc:sldLayoutChg>
        <pc:sldLayoutChg chg="add">
          <pc:chgData name="Fatma Nur BAKKALBASI" userId="S::fatmanur.bakkalbasi@ifrc.org::e348f7cc-72fc-4381-b0e9-07d385de51a3" providerId="AD" clId="Web-{AEAC7284-116A-270F-F906-7056C4AF77A1}" dt="2024-03-01T07:20:35.093" v="115"/>
          <pc:sldLayoutMkLst>
            <pc:docMk/>
            <pc:sldMasterMk cId="944653439" sldId="2147483754"/>
            <pc:sldLayoutMk cId="2632512444" sldId="2147483961"/>
          </pc:sldLayoutMkLst>
        </pc:sldLayoutChg>
      </pc:sldMasterChg>
    </pc:docChg>
  </pc:docChgLst>
  <pc:docChgLst>
    <pc:chgData name="Fatma Nur BAKKALBASI" userId="S::fatmanur.bakkalbasi@ifrc.org::e348f7cc-72fc-4381-b0e9-07d385de51a3" providerId="AD" clId="Web-{1FDF040B-F6D7-B794-A573-FD908CD634EC}"/>
    <pc:docChg chg="modSld">
      <pc:chgData name="Fatma Nur BAKKALBASI" userId="S::fatmanur.bakkalbasi@ifrc.org::e348f7cc-72fc-4381-b0e9-07d385de51a3" providerId="AD" clId="Web-{1FDF040B-F6D7-B794-A573-FD908CD634EC}" dt="2024-11-15T15:00:33.525" v="11" actId="20577"/>
      <pc:docMkLst>
        <pc:docMk/>
      </pc:docMkLst>
      <pc:sldChg chg="modSp">
        <pc:chgData name="Fatma Nur BAKKALBASI" userId="S::fatmanur.bakkalbasi@ifrc.org::e348f7cc-72fc-4381-b0e9-07d385de51a3" providerId="AD" clId="Web-{1FDF040B-F6D7-B794-A573-FD908CD634EC}" dt="2024-11-15T15:00:21.790" v="3" actId="20577"/>
        <pc:sldMkLst>
          <pc:docMk/>
          <pc:sldMk cId="0" sldId="2076137780"/>
        </pc:sldMkLst>
        <pc:spChg chg="mod">
          <ac:chgData name="Fatma Nur BAKKALBASI" userId="S::fatmanur.bakkalbasi@ifrc.org::e348f7cc-72fc-4381-b0e9-07d385de51a3" providerId="AD" clId="Web-{1FDF040B-F6D7-B794-A573-FD908CD634EC}" dt="2024-11-15T15:00:21.790" v="3" actId="20577"/>
          <ac:spMkLst>
            <pc:docMk/>
            <pc:sldMk cId="0" sldId="2076137780"/>
            <ac:spMk id="466" creationId="{00000000-0000-0000-0000-000000000000}"/>
          </ac:spMkLst>
        </pc:spChg>
      </pc:sldChg>
      <pc:sldChg chg="modSp">
        <pc:chgData name="Fatma Nur BAKKALBASI" userId="S::fatmanur.bakkalbasi@ifrc.org::e348f7cc-72fc-4381-b0e9-07d385de51a3" providerId="AD" clId="Web-{1FDF040B-F6D7-B794-A573-FD908CD634EC}" dt="2024-11-15T15:00:33.525" v="11" actId="20577"/>
        <pc:sldMkLst>
          <pc:docMk/>
          <pc:sldMk cId="485343558" sldId="2076137918"/>
        </pc:sldMkLst>
        <pc:spChg chg="mod">
          <ac:chgData name="Fatma Nur BAKKALBASI" userId="S::fatmanur.bakkalbasi@ifrc.org::e348f7cc-72fc-4381-b0e9-07d385de51a3" providerId="AD" clId="Web-{1FDF040B-F6D7-B794-A573-FD908CD634EC}" dt="2024-11-15T15:00:33.525" v="11" actId="20577"/>
          <ac:spMkLst>
            <pc:docMk/>
            <pc:sldMk cId="485343558" sldId="2076137918"/>
            <ac:spMk id="3" creationId="{8DC0A19E-CECC-0860-DAFA-B8978C0E6B8A}"/>
          </ac:spMkLst>
        </pc:spChg>
      </pc:sldChg>
    </pc:docChg>
  </pc:docChgLst>
  <pc:docChgLst>
    <pc:chgData name="Fatma Nur BAKKALBASI" userId="S::fatmanur.bakkalbasi@ifrc.org::e348f7cc-72fc-4381-b0e9-07d385de51a3" providerId="AD" clId="Web-{B694B835-1C32-2784-8E09-CCDDF737F902}"/>
    <pc:docChg chg="addSld modSld">
      <pc:chgData name="Fatma Nur BAKKALBASI" userId="S::fatmanur.bakkalbasi@ifrc.org::e348f7cc-72fc-4381-b0e9-07d385de51a3" providerId="AD" clId="Web-{B694B835-1C32-2784-8E09-CCDDF737F902}" dt="2024-03-01T07:33:29.979" v="10" actId="20577"/>
      <pc:docMkLst>
        <pc:docMk/>
      </pc:docMkLst>
      <pc:sldChg chg="modSp add replId">
        <pc:chgData name="Fatma Nur BAKKALBASI" userId="S::fatmanur.bakkalbasi@ifrc.org::e348f7cc-72fc-4381-b0e9-07d385de51a3" providerId="AD" clId="Web-{B694B835-1C32-2784-8E09-CCDDF737F902}" dt="2024-03-01T07:33:29.979" v="10" actId="20577"/>
        <pc:sldMkLst>
          <pc:docMk/>
          <pc:sldMk cId="2233102460" sldId="2076137924"/>
        </pc:sldMkLst>
        <pc:spChg chg="mod">
          <ac:chgData name="Fatma Nur BAKKALBASI" userId="S::fatmanur.bakkalbasi@ifrc.org::e348f7cc-72fc-4381-b0e9-07d385de51a3" providerId="AD" clId="Web-{B694B835-1C32-2784-8E09-CCDDF737F902}" dt="2024-03-01T07:33:29.979" v="10" actId="20577"/>
          <ac:spMkLst>
            <pc:docMk/>
            <pc:sldMk cId="2233102460" sldId="2076137924"/>
            <ac:spMk id="2" creationId="{A00F0AB4-68D6-6C7B-4749-181C27B4225F}"/>
          </ac:spMkLst>
        </pc:spChg>
      </pc:sldChg>
    </pc:docChg>
  </pc:docChgLst>
  <pc:docChgLst>
    <pc:chgData name="Fatma Nur BAKKALBASI" userId="e348f7cc-72fc-4381-b0e9-07d385de51a3" providerId="ADAL" clId="{1DD35170-634A-48C4-9411-E346F9A5780A}"/>
    <pc:docChg chg="custSel addSld delSld modSld sldOrd">
      <pc:chgData name="Fatma Nur BAKKALBASI" userId="e348f7cc-72fc-4381-b0e9-07d385de51a3" providerId="ADAL" clId="{1DD35170-634A-48C4-9411-E346F9A5780A}" dt="2024-02-09T11:02:25.631" v="300"/>
      <pc:docMkLst>
        <pc:docMk/>
      </pc:docMkLst>
      <pc:sldChg chg="add ord">
        <pc:chgData name="Fatma Nur BAKKALBASI" userId="e348f7cc-72fc-4381-b0e9-07d385de51a3" providerId="ADAL" clId="{1DD35170-634A-48C4-9411-E346F9A5780A}" dt="2024-02-09T11:02:25.631" v="300"/>
        <pc:sldMkLst>
          <pc:docMk/>
          <pc:sldMk cId="521939975" sldId="261"/>
        </pc:sldMkLst>
      </pc:sldChg>
      <pc:sldChg chg="modSp add mod">
        <pc:chgData name="Fatma Nur BAKKALBASI" userId="e348f7cc-72fc-4381-b0e9-07d385de51a3" providerId="ADAL" clId="{1DD35170-634A-48C4-9411-E346F9A5780A}" dt="2024-02-07T11:20:29.384" v="1" actId="27636"/>
        <pc:sldMkLst>
          <pc:docMk/>
          <pc:sldMk cId="3720067367" sldId="307"/>
        </pc:sldMkLst>
        <pc:spChg chg="mod">
          <ac:chgData name="Fatma Nur BAKKALBASI" userId="e348f7cc-72fc-4381-b0e9-07d385de51a3" providerId="ADAL" clId="{1DD35170-634A-48C4-9411-E346F9A5780A}" dt="2024-02-07T11:20:29.384" v="1" actId="27636"/>
          <ac:spMkLst>
            <pc:docMk/>
            <pc:sldMk cId="3720067367" sldId="307"/>
            <ac:spMk id="3" creationId="{00000000-0000-0000-0000-000000000000}"/>
          </ac:spMkLst>
        </pc:spChg>
      </pc:sldChg>
      <pc:sldChg chg="addSp delSp modSp mod delAnim">
        <pc:chgData name="Fatma Nur BAKKALBASI" userId="e348f7cc-72fc-4381-b0e9-07d385de51a3" providerId="ADAL" clId="{1DD35170-634A-48C4-9411-E346F9A5780A}" dt="2024-02-09T10:48:58.710" v="105" actId="1076"/>
        <pc:sldMkLst>
          <pc:docMk/>
          <pc:sldMk cId="0" sldId="318"/>
        </pc:sldMkLst>
        <pc:spChg chg="del">
          <ac:chgData name="Fatma Nur BAKKALBASI" userId="e348f7cc-72fc-4381-b0e9-07d385de51a3" providerId="ADAL" clId="{1DD35170-634A-48C4-9411-E346F9A5780A}" dt="2024-02-09T10:37:31.984" v="96" actId="478"/>
          <ac:spMkLst>
            <pc:docMk/>
            <pc:sldMk cId="0" sldId="318"/>
            <ac:spMk id="5" creationId="{DB4BEA70-FE26-8266-E0B5-3A9904B66C1C}"/>
          </ac:spMkLst>
        </pc:spChg>
        <pc:picChg chg="del">
          <ac:chgData name="Fatma Nur BAKKALBASI" userId="e348f7cc-72fc-4381-b0e9-07d385de51a3" providerId="ADAL" clId="{1DD35170-634A-48C4-9411-E346F9A5780A}" dt="2024-02-09T10:37:30.360" v="95" actId="478"/>
          <ac:picMkLst>
            <pc:docMk/>
            <pc:sldMk cId="0" sldId="318"/>
            <ac:picMk id="3" creationId="{5D3403AB-46A1-1AEF-8ED4-67CD20D874CB}"/>
          </ac:picMkLst>
        </pc:picChg>
        <pc:picChg chg="add mod">
          <ac:chgData name="Fatma Nur BAKKALBASI" userId="e348f7cc-72fc-4381-b0e9-07d385de51a3" providerId="ADAL" clId="{1DD35170-634A-48C4-9411-E346F9A5780A}" dt="2024-02-09T10:37:35.570" v="99" actId="1076"/>
          <ac:picMkLst>
            <pc:docMk/>
            <pc:sldMk cId="0" sldId="318"/>
            <ac:picMk id="4" creationId="{CE8A176A-60DF-CEA0-9CD1-244985D0D3A6}"/>
          </ac:picMkLst>
        </pc:picChg>
        <pc:picChg chg="add mod">
          <ac:chgData name="Fatma Nur BAKKALBASI" userId="e348f7cc-72fc-4381-b0e9-07d385de51a3" providerId="ADAL" clId="{1DD35170-634A-48C4-9411-E346F9A5780A}" dt="2024-02-09T10:45:07.900" v="101" actId="1076"/>
          <ac:picMkLst>
            <pc:docMk/>
            <pc:sldMk cId="0" sldId="318"/>
            <ac:picMk id="7" creationId="{96AF6FB6-5E59-4D05-9BD7-AC630E2C93B2}"/>
          </ac:picMkLst>
        </pc:picChg>
        <pc:picChg chg="add mod">
          <ac:chgData name="Fatma Nur BAKKALBASI" userId="e348f7cc-72fc-4381-b0e9-07d385de51a3" providerId="ADAL" clId="{1DD35170-634A-48C4-9411-E346F9A5780A}" dt="2024-02-09T10:48:58.710" v="105" actId="1076"/>
          <ac:picMkLst>
            <pc:docMk/>
            <pc:sldMk cId="0" sldId="318"/>
            <ac:picMk id="9" creationId="{73CB384D-ADB6-5E06-6835-A34B07DBB2B2}"/>
          </ac:picMkLst>
        </pc:picChg>
        <pc:picChg chg="del">
          <ac:chgData name="Fatma Nur BAKKALBASI" userId="e348f7cc-72fc-4381-b0e9-07d385de51a3" providerId="ADAL" clId="{1DD35170-634A-48C4-9411-E346F9A5780A}" dt="2024-02-09T10:37:32.565" v="97" actId="478"/>
          <ac:picMkLst>
            <pc:docMk/>
            <pc:sldMk cId="0" sldId="318"/>
            <ac:picMk id="373" creationId="{00000000-0000-0000-0000-000000000000}"/>
          </ac:picMkLst>
        </pc:picChg>
      </pc:sldChg>
      <pc:sldChg chg="delSp modSp add mod ord">
        <pc:chgData name="Fatma Nur BAKKALBASI" userId="e348f7cc-72fc-4381-b0e9-07d385de51a3" providerId="ADAL" clId="{1DD35170-634A-48C4-9411-E346F9A5780A}" dt="2024-02-09T10:57:22.038" v="292" actId="14100"/>
        <pc:sldMkLst>
          <pc:docMk/>
          <pc:sldMk cId="0" sldId="4015"/>
        </pc:sldMkLst>
        <pc:picChg chg="del">
          <ac:chgData name="Fatma Nur BAKKALBASI" userId="e348f7cc-72fc-4381-b0e9-07d385de51a3" providerId="ADAL" clId="{1DD35170-634A-48C4-9411-E346F9A5780A}" dt="2024-02-09T10:57:15.066" v="290" actId="478"/>
          <ac:picMkLst>
            <pc:docMk/>
            <pc:sldMk cId="0" sldId="4015"/>
            <ac:picMk id="11" creationId="{A9797263-CE97-40EE-BAF8-27F291CD3108}"/>
          </ac:picMkLst>
        </pc:picChg>
        <pc:picChg chg="mod">
          <ac:chgData name="Fatma Nur BAKKALBASI" userId="e348f7cc-72fc-4381-b0e9-07d385de51a3" providerId="ADAL" clId="{1DD35170-634A-48C4-9411-E346F9A5780A}" dt="2024-02-09T10:57:22.038" v="292" actId="14100"/>
          <ac:picMkLst>
            <pc:docMk/>
            <pc:sldMk cId="0" sldId="4015"/>
            <ac:picMk id="65540" creationId="{E7D32F2A-AB34-4EA2-8484-D65C4DA3FD0A}"/>
          </ac:picMkLst>
        </pc:picChg>
      </pc:sldChg>
      <pc:sldChg chg="del">
        <pc:chgData name="Fatma Nur BAKKALBASI" userId="e348f7cc-72fc-4381-b0e9-07d385de51a3" providerId="ADAL" clId="{1DD35170-634A-48C4-9411-E346F9A5780A}" dt="2024-02-09T10:55:29.997" v="245" actId="2696"/>
        <pc:sldMkLst>
          <pc:docMk/>
          <pc:sldMk cId="3687440522" sldId="2076137784"/>
        </pc:sldMkLst>
      </pc:sldChg>
      <pc:sldChg chg="del">
        <pc:chgData name="Fatma Nur BAKKALBASI" userId="e348f7cc-72fc-4381-b0e9-07d385de51a3" providerId="ADAL" clId="{1DD35170-634A-48C4-9411-E346F9A5780A}" dt="2024-02-09T10:35:39.650" v="94" actId="2696"/>
        <pc:sldMkLst>
          <pc:docMk/>
          <pc:sldMk cId="2776099166" sldId="2076137799"/>
        </pc:sldMkLst>
      </pc:sldChg>
      <pc:sldChg chg="addCm">
        <pc:chgData name="Fatma Nur BAKKALBASI" userId="e348f7cc-72fc-4381-b0e9-07d385de51a3" providerId="ADAL" clId="{1DD35170-634A-48C4-9411-E346F9A5780A}" dt="2024-02-09T10:35:27.294" v="93"/>
        <pc:sldMkLst>
          <pc:docMk/>
          <pc:sldMk cId="3612530560" sldId="2076137809"/>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35:27.294" v="93"/>
              <pc2:cmMkLst xmlns:pc2="http://schemas.microsoft.com/office/powerpoint/2019/9/main/command">
                <pc:docMk/>
                <pc:sldMk cId="3612530560" sldId="2076137809"/>
                <pc2:cmMk id="{4E03AB93-A62A-411E-B6B7-827BEC31C404}"/>
              </pc2:cmMkLst>
            </pc226:cmChg>
          </p:ext>
        </pc:extLst>
      </pc:sldChg>
      <pc:sldChg chg="del">
        <pc:chgData name="Fatma Nur BAKKALBASI" userId="e348f7cc-72fc-4381-b0e9-07d385de51a3" providerId="ADAL" clId="{1DD35170-634A-48C4-9411-E346F9A5780A}" dt="2024-02-09T11:01:18.686" v="297"/>
        <pc:sldMkLst>
          <pc:docMk/>
          <pc:sldMk cId="420963680" sldId="2076137845"/>
        </pc:sldMkLst>
      </pc:sldChg>
      <pc:sldChg chg="add del">
        <pc:chgData name="Fatma Nur BAKKALBASI" userId="e348f7cc-72fc-4381-b0e9-07d385de51a3" providerId="ADAL" clId="{1DD35170-634A-48C4-9411-E346F9A5780A}" dt="2024-02-09T11:01:11.652" v="296"/>
        <pc:sldMkLst>
          <pc:docMk/>
          <pc:sldMk cId="3451986787" sldId="2076137845"/>
        </pc:sldMkLst>
      </pc:sldChg>
      <pc:sldChg chg="del addCm">
        <pc:chgData name="Fatma Nur BAKKALBASI" userId="e348f7cc-72fc-4381-b0e9-07d385de51a3" providerId="ADAL" clId="{1DD35170-634A-48C4-9411-E346F9A5780A}" dt="2024-02-09T11:01:02.982" v="294" actId="47"/>
        <pc:sldMkLst>
          <pc:docMk/>
          <pc:sldMk cId="1322615531" sldId="2076137851"/>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34:20.769" v="92"/>
              <pc2:cmMkLst xmlns:pc2="http://schemas.microsoft.com/office/powerpoint/2019/9/main/command">
                <pc:docMk/>
                <pc:sldMk cId="1322615531" sldId="2076137851"/>
                <pc2:cmMk id="{26007C6A-BDB4-45E6-807B-30CB44FA83A8}"/>
              </pc2:cmMkLst>
            </pc226:cmChg>
          </p:ext>
        </pc:extLst>
      </pc:sldChg>
      <pc:sldChg chg="modSp modAnim addCm">
        <pc:chgData name="Fatma Nur BAKKALBASI" userId="e348f7cc-72fc-4381-b0e9-07d385de51a3" providerId="ADAL" clId="{1DD35170-634A-48C4-9411-E346F9A5780A}" dt="2024-02-09T10:55:24.828" v="244"/>
        <pc:sldMkLst>
          <pc:docMk/>
          <pc:sldMk cId="1832738877" sldId="2076137876"/>
        </pc:sldMkLst>
        <pc:spChg chg="mod">
          <ac:chgData name="Fatma Nur BAKKALBASI" userId="e348f7cc-72fc-4381-b0e9-07d385de51a3" providerId="ADAL" clId="{1DD35170-634A-48C4-9411-E346F9A5780A}" dt="2024-02-09T10:55:00.571" v="243" actId="20577"/>
          <ac:spMkLst>
            <pc:docMk/>
            <pc:sldMk cId="1832738877" sldId="2076137876"/>
            <ac:spMk id="9" creationId="{9679E70E-6885-41F8-A44D-3474CD2D881C}"/>
          </ac:spMkLst>
        </pc:spChg>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5:24.828" v="244"/>
              <pc2:cmMkLst xmlns:pc2="http://schemas.microsoft.com/office/powerpoint/2019/9/main/command">
                <pc:docMk/>
                <pc:sldMk cId="1832738877" sldId="2076137876"/>
                <pc2:cmMk id="{255EF414-5576-4DAE-8409-82D2D8D502E1}"/>
              </pc2:cmMkLst>
            </pc226:cmChg>
          </p:ext>
        </pc:extLst>
      </pc:sldChg>
      <pc:sldChg chg="modSp mod">
        <pc:chgData name="Fatma Nur BAKKALBASI" userId="e348f7cc-72fc-4381-b0e9-07d385de51a3" providerId="ADAL" clId="{1DD35170-634A-48C4-9411-E346F9A5780A}" dt="2024-02-09T10:50:14.516" v="143"/>
        <pc:sldMkLst>
          <pc:docMk/>
          <pc:sldMk cId="1167307645" sldId="2076137880"/>
        </pc:sldMkLst>
        <pc:graphicFrameChg chg="mod modGraphic">
          <ac:chgData name="Fatma Nur BAKKALBASI" userId="e348f7cc-72fc-4381-b0e9-07d385de51a3" providerId="ADAL" clId="{1DD35170-634A-48C4-9411-E346F9A5780A}" dt="2024-02-09T10:50:14.516" v="143"/>
          <ac:graphicFrameMkLst>
            <pc:docMk/>
            <pc:sldMk cId="1167307645" sldId="2076137880"/>
            <ac:graphicFrameMk id="2" creationId="{EEE1EC4A-3866-3DEC-3F11-93BB71945750}"/>
          </ac:graphicFrameMkLst>
        </pc:graphicFrameChg>
      </pc:sldChg>
      <pc:sldChg chg="addCm">
        <pc:chgData name="Fatma Nur BAKKALBASI" userId="e348f7cc-72fc-4381-b0e9-07d385de51a3" providerId="ADAL" clId="{1DD35170-634A-48C4-9411-E346F9A5780A}" dt="2024-02-09T10:53:09.824" v="144"/>
        <pc:sldMkLst>
          <pc:docMk/>
          <pc:sldMk cId="4195253649" sldId="2076137881"/>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3:09.824" v="144"/>
              <pc2:cmMkLst xmlns:pc2="http://schemas.microsoft.com/office/powerpoint/2019/9/main/command">
                <pc:docMk/>
                <pc:sldMk cId="4195253649" sldId="2076137881"/>
                <pc2:cmMk id="{4E4B7CED-4EBC-4ACC-9533-990D82A8514D}"/>
              </pc2:cmMkLst>
            </pc226:cmChg>
          </p:ext>
        </pc:extLst>
      </pc:sldChg>
      <pc:sldChg chg="addSp delSp modSp new mod">
        <pc:chgData name="Fatma Nur BAKKALBASI" userId="e348f7cc-72fc-4381-b0e9-07d385de51a3" providerId="ADAL" clId="{1DD35170-634A-48C4-9411-E346F9A5780A}" dt="2024-02-09T10:56:56.625" v="282" actId="404"/>
        <pc:sldMkLst>
          <pc:docMk/>
          <pc:sldMk cId="1541292453" sldId="2076137908"/>
        </pc:sldMkLst>
        <pc:spChg chg="del">
          <ac:chgData name="Fatma Nur BAKKALBASI" userId="e348f7cc-72fc-4381-b0e9-07d385de51a3" providerId="ADAL" clId="{1DD35170-634A-48C4-9411-E346F9A5780A}" dt="2024-02-07T11:25:11.476" v="4"/>
          <ac:spMkLst>
            <pc:docMk/>
            <pc:sldMk cId="1541292453" sldId="2076137908"/>
            <ac:spMk id="3" creationId="{0408D5D1-9FB3-A83A-0E2D-F14EEA00D9CC}"/>
          </ac:spMkLst>
        </pc:spChg>
        <pc:spChg chg="add mod">
          <ac:chgData name="Fatma Nur BAKKALBASI" userId="e348f7cc-72fc-4381-b0e9-07d385de51a3" providerId="ADAL" clId="{1DD35170-634A-48C4-9411-E346F9A5780A}" dt="2024-02-09T10:56:39.252" v="278" actId="1076"/>
          <ac:spMkLst>
            <pc:docMk/>
            <pc:sldMk cId="1541292453" sldId="2076137908"/>
            <ac:spMk id="5" creationId="{201F9501-C437-F797-BE10-49BA39D86B83}"/>
          </ac:spMkLst>
        </pc:spChg>
        <pc:graphicFrameChg chg="add mod modGraphic">
          <ac:chgData name="Fatma Nur BAKKALBASI" userId="e348f7cc-72fc-4381-b0e9-07d385de51a3" providerId="ADAL" clId="{1DD35170-634A-48C4-9411-E346F9A5780A}" dt="2024-02-09T10:56:56.625" v="282" actId="404"/>
          <ac:graphicFrameMkLst>
            <pc:docMk/>
            <pc:sldMk cId="1541292453" sldId="2076137908"/>
            <ac:graphicFrameMk id="4" creationId="{2F385856-6829-AE77-3D11-0470C1178B45}"/>
          </ac:graphicFrameMkLst>
        </pc:graphicFrameChg>
        <pc:graphicFrameChg chg="add mod modGraphic">
          <ac:chgData name="Fatma Nur BAKKALBASI" userId="e348f7cc-72fc-4381-b0e9-07d385de51a3" providerId="ADAL" clId="{1DD35170-634A-48C4-9411-E346F9A5780A}" dt="2024-02-09T10:56:46.255" v="281" actId="255"/>
          <ac:graphicFrameMkLst>
            <pc:docMk/>
            <pc:sldMk cId="1541292453" sldId="2076137908"/>
            <ac:graphicFrameMk id="6" creationId="{E0631D4D-D1DC-7643-567F-B1394DA19750}"/>
          </ac:graphicFrameMkLst>
        </pc:graphicFrameChg>
      </pc:sldChg>
      <pc:sldChg chg="addSp delSp modSp add mod delAnim">
        <pc:chgData name="Fatma Nur BAKKALBASI" userId="e348f7cc-72fc-4381-b0e9-07d385de51a3" providerId="ADAL" clId="{1DD35170-634A-48C4-9411-E346F9A5780A}" dt="2024-02-09T10:55:38.618" v="249" actId="403"/>
        <pc:sldMkLst>
          <pc:docMk/>
          <pc:sldMk cId="3593647662" sldId="2076137909"/>
        </pc:sldMkLst>
        <pc:spChg chg="add mod">
          <ac:chgData name="Fatma Nur BAKKALBASI" userId="e348f7cc-72fc-4381-b0e9-07d385de51a3" providerId="ADAL" clId="{1DD35170-634A-48C4-9411-E346F9A5780A}" dt="2024-02-09T10:55:38.618" v="249" actId="403"/>
          <ac:spMkLst>
            <pc:docMk/>
            <pc:sldMk cId="3593647662" sldId="2076137909"/>
            <ac:spMk id="3" creationId="{F5B5F409-D96D-2B31-F645-CD9A6CA3CCB0}"/>
          </ac:spMkLst>
        </pc:spChg>
        <pc:spChg chg="del">
          <ac:chgData name="Fatma Nur BAKKALBASI" userId="e348f7cc-72fc-4381-b0e9-07d385de51a3" providerId="ADAL" clId="{1DD35170-634A-48C4-9411-E346F9A5780A}" dt="2024-02-07T11:34:00.477" v="18" actId="478"/>
          <ac:spMkLst>
            <pc:docMk/>
            <pc:sldMk cId="3593647662" sldId="2076137909"/>
            <ac:spMk id="343" creationId="{00000000-0000-0000-0000-000000000000}"/>
          </ac:spMkLst>
        </pc:spChg>
        <pc:spChg chg="del">
          <ac:chgData name="Fatma Nur BAKKALBASI" userId="e348f7cc-72fc-4381-b0e9-07d385de51a3" providerId="ADAL" clId="{1DD35170-634A-48C4-9411-E346F9A5780A}" dt="2024-02-07T11:34:01.953" v="19" actId="478"/>
          <ac:spMkLst>
            <pc:docMk/>
            <pc:sldMk cId="3593647662" sldId="2076137909"/>
            <ac:spMk id="344" creationId="{00000000-0000-0000-0000-000000000000}"/>
          </ac:spMkLst>
        </pc:spChg>
      </pc:sldChg>
      <pc:sldChg chg="addSp delSp modSp add mod">
        <pc:chgData name="Fatma Nur BAKKALBASI" userId="e348f7cc-72fc-4381-b0e9-07d385de51a3" providerId="ADAL" clId="{1DD35170-634A-48C4-9411-E346F9A5780A}" dt="2024-02-09T10:57:05.362" v="289" actId="404"/>
        <pc:sldMkLst>
          <pc:docMk/>
          <pc:sldMk cId="1411636127" sldId="2076137910"/>
        </pc:sldMkLst>
        <pc:spChg chg="del">
          <ac:chgData name="Fatma Nur BAKKALBASI" userId="e348f7cc-72fc-4381-b0e9-07d385de51a3" providerId="ADAL" clId="{1DD35170-634A-48C4-9411-E346F9A5780A}" dt="2024-02-07T11:32:55.327" v="9" actId="478"/>
          <ac:spMkLst>
            <pc:docMk/>
            <pc:sldMk cId="1411636127" sldId="2076137910"/>
            <ac:spMk id="5" creationId="{201F9501-C437-F797-BE10-49BA39D86B83}"/>
          </ac:spMkLst>
        </pc:spChg>
        <pc:spChg chg="add del mod">
          <ac:chgData name="Fatma Nur BAKKALBASI" userId="e348f7cc-72fc-4381-b0e9-07d385de51a3" providerId="ADAL" clId="{1DD35170-634A-48C4-9411-E346F9A5780A}" dt="2024-02-07T11:33:09.532" v="11" actId="478"/>
          <ac:spMkLst>
            <pc:docMk/>
            <pc:sldMk cId="1411636127" sldId="2076137910"/>
            <ac:spMk id="7" creationId="{282CBD82-9636-9B5F-D212-3DE48230E6FC}"/>
          </ac:spMkLst>
        </pc:spChg>
        <pc:spChg chg="add mod">
          <ac:chgData name="Fatma Nur BAKKALBASI" userId="e348f7cc-72fc-4381-b0e9-07d385de51a3" providerId="ADAL" clId="{1DD35170-634A-48C4-9411-E346F9A5780A}" dt="2024-02-09T10:57:05.362" v="289" actId="404"/>
          <ac:spMkLst>
            <pc:docMk/>
            <pc:sldMk cId="1411636127" sldId="2076137910"/>
            <ac:spMk id="9" creationId="{C0AD6C19-4339-032C-92D9-22F4925396FA}"/>
          </ac:spMkLst>
        </pc:spChg>
        <pc:graphicFrameChg chg="del">
          <ac:chgData name="Fatma Nur BAKKALBASI" userId="e348f7cc-72fc-4381-b0e9-07d385de51a3" providerId="ADAL" clId="{1DD35170-634A-48C4-9411-E346F9A5780A}" dt="2024-02-07T11:32:58.171" v="10" actId="478"/>
          <ac:graphicFrameMkLst>
            <pc:docMk/>
            <pc:sldMk cId="1411636127" sldId="2076137910"/>
            <ac:graphicFrameMk id="4" creationId="{2F385856-6829-AE77-3D11-0470C1178B45}"/>
          </ac:graphicFrameMkLst>
        </pc:graphicFrameChg>
        <pc:graphicFrameChg chg="del">
          <ac:chgData name="Fatma Nur BAKKALBASI" userId="e348f7cc-72fc-4381-b0e9-07d385de51a3" providerId="ADAL" clId="{1DD35170-634A-48C4-9411-E346F9A5780A}" dt="2024-02-07T11:33:10.239" v="12" actId="478"/>
          <ac:graphicFrameMkLst>
            <pc:docMk/>
            <pc:sldMk cId="1411636127" sldId="2076137910"/>
            <ac:graphicFrameMk id="6" creationId="{E0631D4D-D1DC-7643-567F-B1394DA19750}"/>
          </ac:graphicFrameMkLst>
        </pc:graphicFrameChg>
      </pc:sldChg>
      <pc:sldChg chg="addSp delSp add mod">
        <pc:chgData name="Fatma Nur BAKKALBASI" userId="e348f7cc-72fc-4381-b0e9-07d385de51a3" providerId="ADAL" clId="{1DD35170-634A-48C4-9411-E346F9A5780A}" dt="2024-02-07T11:33:28.041" v="17" actId="22"/>
        <pc:sldMkLst>
          <pc:docMk/>
          <pc:sldMk cId="4250116200" sldId="2076137911"/>
        </pc:sldMkLst>
        <pc:spChg chg="add">
          <ac:chgData name="Fatma Nur BAKKALBASI" userId="e348f7cc-72fc-4381-b0e9-07d385de51a3" providerId="ADAL" clId="{1DD35170-634A-48C4-9411-E346F9A5780A}" dt="2024-02-07T11:33:28.041" v="17" actId="22"/>
          <ac:spMkLst>
            <pc:docMk/>
            <pc:sldMk cId="4250116200" sldId="2076137911"/>
            <ac:spMk id="4" creationId="{0634EDEE-D3EF-99E4-6465-CE8EF5FBD4FF}"/>
          </ac:spMkLst>
        </pc:spChg>
        <pc:spChg chg="del">
          <ac:chgData name="Fatma Nur BAKKALBASI" userId="e348f7cc-72fc-4381-b0e9-07d385de51a3" providerId="ADAL" clId="{1DD35170-634A-48C4-9411-E346F9A5780A}" dt="2024-02-07T11:33:27.663" v="16" actId="478"/>
          <ac:spMkLst>
            <pc:docMk/>
            <pc:sldMk cId="4250116200" sldId="2076137911"/>
            <ac:spMk id="9" creationId="{C0AD6C19-4339-032C-92D9-22F4925396FA}"/>
          </ac:spMkLst>
        </pc:spChg>
      </pc:sldChg>
      <pc:sldChg chg="addSp delSp modSp new mod ord">
        <pc:chgData name="Fatma Nur BAKKALBASI" userId="e348f7cc-72fc-4381-b0e9-07d385de51a3" providerId="ADAL" clId="{1DD35170-634A-48C4-9411-E346F9A5780A}" dt="2024-02-07T11:39:43.539" v="31" actId="1076"/>
        <pc:sldMkLst>
          <pc:docMk/>
          <pc:sldMk cId="3675190512" sldId="2076137912"/>
        </pc:sldMkLst>
        <pc:spChg chg="del">
          <ac:chgData name="Fatma Nur BAKKALBASI" userId="e348f7cc-72fc-4381-b0e9-07d385de51a3" providerId="ADAL" clId="{1DD35170-634A-48C4-9411-E346F9A5780A}" dt="2024-02-07T11:39:39.848" v="29" actId="22"/>
          <ac:spMkLst>
            <pc:docMk/>
            <pc:sldMk cId="3675190512" sldId="2076137912"/>
            <ac:spMk id="3" creationId="{850DEFA9-46B0-0404-015D-7206DC2D631C}"/>
          </ac:spMkLst>
        </pc:spChg>
        <pc:picChg chg="add mod ord">
          <ac:chgData name="Fatma Nur BAKKALBASI" userId="e348f7cc-72fc-4381-b0e9-07d385de51a3" providerId="ADAL" clId="{1DD35170-634A-48C4-9411-E346F9A5780A}" dt="2024-02-07T11:39:43.539" v="31" actId="1076"/>
          <ac:picMkLst>
            <pc:docMk/>
            <pc:sldMk cId="3675190512" sldId="2076137912"/>
            <ac:picMk id="5" creationId="{99EB6A9C-F240-248A-0BC2-9839BB050209}"/>
          </ac:picMkLst>
        </pc:picChg>
      </pc:sldChg>
      <pc:sldChg chg="modSp new mod addCm">
        <pc:chgData name="Fatma Nur BAKKALBASI" userId="e348f7cc-72fc-4381-b0e9-07d385de51a3" providerId="ADAL" clId="{1DD35170-634A-48C4-9411-E346F9A5780A}" dt="2024-02-09T10:58:47.286" v="293"/>
        <pc:sldMkLst>
          <pc:docMk/>
          <pc:sldMk cId="2795434271" sldId="2076137913"/>
        </pc:sldMkLst>
        <pc:spChg chg="mod">
          <ac:chgData name="Fatma Nur BAKKALBASI" userId="e348f7cc-72fc-4381-b0e9-07d385de51a3" providerId="ADAL" clId="{1DD35170-634A-48C4-9411-E346F9A5780A}" dt="2024-02-07T11:40:14.397" v="91" actId="20577"/>
          <ac:spMkLst>
            <pc:docMk/>
            <pc:sldMk cId="2795434271" sldId="2076137913"/>
            <ac:spMk id="2" creationId="{58537B89-C074-951C-B54C-80B17694092F}"/>
          </ac:spMkLst>
        </pc:spChg>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8:47.286" v="293"/>
              <pc2:cmMkLst xmlns:pc2="http://schemas.microsoft.com/office/powerpoint/2019/9/main/command">
                <pc:docMk/>
                <pc:sldMk cId="2795434271" sldId="2076137913"/>
                <pc2:cmMk id="{65C9450B-33C2-4C78-B331-4C1F4E01458B}"/>
              </pc2:cmMkLst>
            </pc226:cmChg>
          </p:ext>
        </pc:extLst>
      </pc:sldChg>
      <pc:sldMasterChg chg="delSldLayout">
        <pc:chgData name="Fatma Nur BAKKALBASI" userId="e348f7cc-72fc-4381-b0e9-07d385de51a3" providerId="ADAL" clId="{1DD35170-634A-48C4-9411-E346F9A5780A}" dt="2024-02-09T11:01:02.982" v="294" actId="47"/>
        <pc:sldMasterMkLst>
          <pc:docMk/>
          <pc:sldMasterMk cId="944653439" sldId="2147483754"/>
        </pc:sldMasterMkLst>
        <pc:sldLayoutChg chg="del">
          <pc:chgData name="Fatma Nur BAKKALBASI" userId="e348f7cc-72fc-4381-b0e9-07d385de51a3" providerId="ADAL" clId="{1DD35170-634A-48C4-9411-E346F9A5780A}" dt="2024-02-09T11:01:02.982" v="294" actId="47"/>
          <pc:sldLayoutMkLst>
            <pc:docMk/>
            <pc:sldMasterMk cId="944653439" sldId="2147483754"/>
            <pc:sldLayoutMk cId="4253459858" sldId="2147483769"/>
          </pc:sldLayoutMkLst>
        </pc:sldLayoutChg>
      </pc:sldMasterChg>
      <pc:sldMasterChg chg="delSldLayout">
        <pc:chgData name="Fatma Nur BAKKALBASI" userId="e348f7cc-72fc-4381-b0e9-07d385de51a3" providerId="ADAL" clId="{1DD35170-634A-48C4-9411-E346F9A5780A}" dt="2024-02-09T10:55:29.997" v="245" actId="2696"/>
        <pc:sldMasterMkLst>
          <pc:docMk/>
          <pc:sldMasterMk cId="2611553385" sldId="2147483940"/>
        </pc:sldMasterMkLst>
        <pc:sldLayoutChg chg="del">
          <pc:chgData name="Fatma Nur BAKKALBASI" userId="e348f7cc-72fc-4381-b0e9-07d385de51a3" providerId="ADAL" clId="{1DD35170-634A-48C4-9411-E346F9A5780A}" dt="2024-02-09T10:55:29.997" v="245" actId="2696"/>
          <pc:sldLayoutMkLst>
            <pc:docMk/>
            <pc:sldMasterMk cId="2611553385" sldId="2147483940"/>
            <pc:sldLayoutMk cId="2344942664" sldId="2147483954"/>
          </pc:sldLayoutMkLst>
        </pc:sldLayoutChg>
      </pc:sldMasterChg>
    </pc:docChg>
  </pc:docChgLst>
  <pc:docChgLst>
    <pc:chgData name="Fatma Nur BAKKALBASI" userId="S::fatmanur.bakkalbasi@ifrc.org::e348f7cc-72fc-4381-b0e9-07d385de51a3" providerId="AD" clId="Web-{B378C793-FBD0-E8A2-BD0D-41CE6FEC3921}"/>
    <pc:docChg chg="addSld delSld modSld sldOrd">
      <pc:chgData name="Fatma Nur BAKKALBASI" userId="S::fatmanur.bakkalbasi@ifrc.org::e348f7cc-72fc-4381-b0e9-07d385de51a3" providerId="AD" clId="Web-{B378C793-FBD0-E8A2-BD0D-41CE6FEC3921}" dt="2024-02-28T13:37:27.230" v="38" actId="20577"/>
      <pc:docMkLst>
        <pc:docMk/>
      </pc:docMkLst>
      <pc:sldChg chg="del">
        <pc:chgData name="Fatma Nur BAKKALBASI" userId="S::fatmanur.bakkalbasi@ifrc.org::e348f7cc-72fc-4381-b0e9-07d385de51a3" providerId="AD" clId="Web-{B378C793-FBD0-E8A2-BD0D-41CE6FEC3921}" dt="2024-02-28T13:35:46.399" v="17"/>
        <pc:sldMkLst>
          <pc:docMk/>
          <pc:sldMk cId="521939975" sldId="261"/>
        </pc:sldMkLst>
      </pc:sldChg>
      <pc:sldChg chg="del">
        <pc:chgData name="Fatma Nur BAKKALBASI" userId="S::fatmanur.bakkalbasi@ifrc.org::e348f7cc-72fc-4381-b0e9-07d385de51a3" providerId="AD" clId="Web-{B378C793-FBD0-E8A2-BD0D-41CE6FEC3921}" dt="2024-02-28T13:36:05.259" v="19"/>
        <pc:sldMkLst>
          <pc:docMk/>
          <pc:sldMk cId="0" sldId="277"/>
        </pc:sldMkLst>
      </pc:sldChg>
      <pc:sldChg chg="del">
        <pc:chgData name="Fatma Nur BAKKALBASI" userId="S::fatmanur.bakkalbasi@ifrc.org::e348f7cc-72fc-4381-b0e9-07d385de51a3" providerId="AD" clId="Web-{B378C793-FBD0-E8A2-BD0D-41CE6FEC3921}" dt="2024-02-28T13:35:22.977" v="10"/>
        <pc:sldMkLst>
          <pc:docMk/>
          <pc:sldMk cId="0" sldId="318"/>
        </pc:sldMkLst>
      </pc:sldChg>
      <pc:sldChg chg="del">
        <pc:chgData name="Fatma Nur BAKKALBASI" userId="S::fatmanur.bakkalbasi@ifrc.org::e348f7cc-72fc-4381-b0e9-07d385de51a3" providerId="AD" clId="Web-{B378C793-FBD0-E8A2-BD0D-41CE6FEC3921}" dt="2024-02-28T13:36:32.744" v="22"/>
        <pc:sldMkLst>
          <pc:docMk/>
          <pc:sldMk cId="0" sldId="4015"/>
        </pc:sldMkLst>
      </pc:sldChg>
      <pc:sldChg chg="modSp">
        <pc:chgData name="Fatma Nur BAKKALBASI" userId="S::fatmanur.bakkalbasi@ifrc.org::e348f7cc-72fc-4381-b0e9-07d385de51a3" providerId="AD" clId="Web-{B378C793-FBD0-E8A2-BD0D-41CE6FEC3921}" dt="2024-02-28T13:28:54.404" v="4" actId="20577"/>
        <pc:sldMkLst>
          <pc:docMk/>
          <pc:sldMk cId="0" sldId="2076137780"/>
        </pc:sldMkLst>
        <pc:spChg chg="mod">
          <ac:chgData name="Fatma Nur BAKKALBASI" userId="S::fatmanur.bakkalbasi@ifrc.org::e348f7cc-72fc-4381-b0e9-07d385de51a3" providerId="AD" clId="Web-{B378C793-FBD0-E8A2-BD0D-41CE6FEC3921}" dt="2024-02-28T13:28:54.404" v="4" actId="20577"/>
          <ac:spMkLst>
            <pc:docMk/>
            <pc:sldMk cId="0" sldId="2076137780"/>
            <ac:spMk id="466" creationId="{00000000-0000-0000-0000-000000000000}"/>
          </ac:spMkLst>
        </pc:spChg>
      </pc:sldChg>
      <pc:sldChg chg="del">
        <pc:chgData name="Fatma Nur BAKKALBASI" userId="S::fatmanur.bakkalbasi@ifrc.org::e348f7cc-72fc-4381-b0e9-07d385de51a3" providerId="AD" clId="Web-{B378C793-FBD0-E8A2-BD0D-41CE6FEC3921}" dt="2024-02-28T13:28:59.795" v="5"/>
        <pc:sldMkLst>
          <pc:docMk/>
          <pc:sldMk cId="3244043032" sldId="2076137792"/>
        </pc:sldMkLst>
      </pc:sldChg>
      <pc:sldChg chg="del">
        <pc:chgData name="Fatma Nur BAKKALBASI" userId="S::fatmanur.bakkalbasi@ifrc.org::e348f7cc-72fc-4381-b0e9-07d385de51a3" providerId="AD" clId="Web-{B378C793-FBD0-E8A2-BD0D-41CE6FEC3921}" dt="2024-02-28T13:35:20.617" v="9"/>
        <pc:sldMkLst>
          <pc:docMk/>
          <pc:sldMk cId="1632886135" sldId="2076137794"/>
        </pc:sldMkLst>
      </pc:sldChg>
      <pc:sldChg chg="del">
        <pc:chgData name="Fatma Nur BAKKALBASI" userId="S::fatmanur.bakkalbasi@ifrc.org::e348f7cc-72fc-4381-b0e9-07d385de51a3" providerId="AD" clId="Web-{B378C793-FBD0-E8A2-BD0D-41CE6FEC3921}" dt="2024-02-28T13:29:06.623" v="8"/>
        <pc:sldMkLst>
          <pc:docMk/>
          <pc:sldMk cId="0" sldId="2076137796"/>
        </pc:sldMkLst>
      </pc:sldChg>
      <pc:sldChg chg="del">
        <pc:chgData name="Fatma Nur BAKKALBASI" userId="S::fatmanur.bakkalbasi@ifrc.org::e348f7cc-72fc-4381-b0e9-07d385de51a3" providerId="AD" clId="Web-{B378C793-FBD0-E8A2-BD0D-41CE6FEC3921}" dt="2024-02-28T13:35:44.103" v="16"/>
        <pc:sldMkLst>
          <pc:docMk/>
          <pc:sldMk cId="2142661468" sldId="2076137819"/>
        </pc:sldMkLst>
      </pc:sldChg>
      <pc:sldChg chg="del">
        <pc:chgData name="Fatma Nur BAKKALBASI" userId="S::fatmanur.bakkalbasi@ifrc.org::e348f7cc-72fc-4381-b0e9-07d385de51a3" providerId="AD" clId="Web-{B378C793-FBD0-E8A2-BD0D-41CE6FEC3921}" dt="2024-02-28T13:35:25.415" v="11"/>
        <pc:sldMkLst>
          <pc:docMk/>
          <pc:sldMk cId="3698818796" sldId="2076137830"/>
        </pc:sldMkLst>
      </pc:sldChg>
      <pc:sldChg chg="del">
        <pc:chgData name="Fatma Nur BAKKALBASI" userId="S::fatmanur.bakkalbasi@ifrc.org::e348f7cc-72fc-4381-b0e9-07d385de51a3" providerId="AD" clId="Web-{B378C793-FBD0-E8A2-BD0D-41CE6FEC3921}" dt="2024-02-28T13:29:04.248" v="7"/>
        <pc:sldMkLst>
          <pc:docMk/>
          <pc:sldMk cId="1592160324" sldId="2076137845"/>
        </pc:sldMkLst>
      </pc:sldChg>
      <pc:sldChg chg="del">
        <pc:chgData name="Fatma Nur BAKKALBASI" userId="S::fatmanur.bakkalbasi@ifrc.org::e348f7cc-72fc-4381-b0e9-07d385de51a3" providerId="AD" clId="Web-{B378C793-FBD0-E8A2-BD0D-41CE6FEC3921}" dt="2024-02-28T13:29:02.076" v="6"/>
        <pc:sldMkLst>
          <pc:docMk/>
          <pc:sldMk cId="3036867982" sldId="2076137846"/>
        </pc:sldMkLst>
      </pc:sldChg>
      <pc:sldChg chg="delSp modSp">
        <pc:chgData name="Fatma Nur BAKKALBASI" userId="S::fatmanur.bakkalbasi@ifrc.org::e348f7cc-72fc-4381-b0e9-07d385de51a3" providerId="AD" clId="Web-{B378C793-FBD0-E8A2-BD0D-41CE6FEC3921}" dt="2024-02-28T13:35:37.571" v="14"/>
        <pc:sldMkLst>
          <pc:docMk/>
          <pc:sldMk cId="3972439841" sldId="2076137848"/>
        </pc:sldMkLst>
        <pc:spChg chg="del mod">
          <ac:chgData name="Fatma Nur BAKKALBASI" userId="S::fatmanur.bakkalbasi@ifrc.org::e348f7cc-72fc-4381-b0e9-07d385de51a3" providerId="AD" clId="Web-{B378C793-FBD0-E8A2-BD0D-41CE6FEC3921}" dt="2024-02-28T13:35:37.571" v="14"/>
          <ac:spMkLst>
            <pc:docMk/>
            <pc:sldMk cId="3972439841" sldId="2076137848"/>
            <ac:spMk id="429" creationId="{00000000-0000-0000-0000-000000000000}"/>
          </ac:spMkLst>
        </pc:spChg>
      </pc:sldChg>
      <pc:sldChg chg="del">
        <pc:chgData name="Fatma Nur BAKKALBASI" userId="S::fatmanur.bakkalbasi@ifrc.org::e348f7cc-72fc-4381-b0e9-07d385de51a3" providerId="AD" clId="Web-{B378C793-FBD0-E8A2-BD0D-41CE6FEC3921}" dt="2024-02-28T13:36:07.900" v="20"/>
        <pc:sldMkLst>
          <pc:docMk/>
          <pc:sldMk cId="1832738877" sldId="2076137876"/>
        </pc:sldMkLst>
      </pc:sldChg>
      <pc:sldChg chg="ord">
        <pc:chgData name="Fatma Nur BAKKALBASI" userId="S::fatmanur.bakkalbasi@ifrc.org::e348f7cc-72fc-4381-b0e9-07d385de51a3" providerId="AD" clId="Web-{B378C793-FBD0-E8A2-BD0D-41CE6FEC3921}" dt="2024-02-28T13:36:11.369" v="21"/>
        <pc:sldMkLst>
          <pc:docMk/>
          <pc:sldMk cId="1167307645" sldId="2076137880"/>
        </pc:sldMkLst>
      </pc:sldChg>
      <pc:sldChg chg="del">
        <pc:chgData name="Fatma Nur BAKKALBASI" userId="S::fatmanur.bakkalbasi@ifrc.org::e348f7cc-72fc-4381-b0e9-07d385de51a3" providerId="AD" clId="Web-{B378C793-FBD0-E8A2-BD0D-41CE6FEC3921}" dt="2024-02-28T13:35:41.727" v="15"/>
        <pc:sldMkLst>
          <pc:docMk/>
          <pc:sldMk cId="4195253649" sldId="2076137881"/>
        </pc:sldMkLst>
      </pc:sldChg>
      <pc:sldChg chg="del">
        <pc:chgData name="Fatma Nur BAKKALBASI" userId="S::fatmanur.bakkalbasi@ifrc.org::e348f7cc-72fc-4381-b0e9-07d385de51a3" providerId="AD" clId="Web-{B378C793-FBD0-E8A2-BD0D-41CE6FEC3921}" dt="2024-02-28T13:35:48.868" v="18"/>
        <pc:sldMkLst>
          <pc:docMk/>
          <pc:sldMk cId="3672023505" sldId="2076137907"/>
        </pc:sldMkLst>
      </pc:sldChg>
      <pc:sldChg chg="del">
        <pc:chgData name="Fatma Nur BAKKALBASI" userId="S::fatmanur.bakkalbasi@ifrc.org::e348f7cc-72fc-4381-b0e9-07d385de51a3" providerId="AD" clId="Web-{B378C793-FBD0-E8A2-BD0D-41CE6FEC3921}" dt="2024-02-28T13:36:34.495" v="23"/>
        <pc:sldMkLst>
          <pc:docMk/>
          <pc:sldMk cId="3675190512" sldId="2076137912"/>
        </pc:sldMkLst>
      </pc:sldChg>
      <pc:sldChg chg="del">
        <pc:chgData name="Fatma Nur BAKKALBASI" userId="S::fatmanur.bakkalbasi@ifrc.org::e348f7cc-72fc-4381-b0e9-07d385de51a3" providerId="AD" clId="Web-{B378C793-FBD0-E8A2-BD0D-41CE6FEC3921}" dt="2024-02-28T13:36:37.432" v="24"/>
        <pc:sldMkLst>
          <pc:docMk/>
          <pc:sldMk cId="2795434271" sldId="2076137913"/>
        </pc:sldMkLst>
      </pc:sldChg>
      <pc:sldChg chg="addSp delSp modSp add replId">
        <pc:chgData name="Fatma Nur BAKKALBASI" userId="S::fatmanur.bakkalbasi@ifrc.org::e348f7cc-72fc-4381-b0e9-07d385de51a3" providerId="AD" clId="Web-{B378C793-FBD0-E8A2-BD0D-41CE6FEC3921}" dt="2024-02-28T13:37:27.230" v="38" actId="20577"/>
        <pc:sldMkLst>
          <pc:docMk/>
          <pc:sldMk cId="2976966282" sldId="2076137915"/>
        </pc:sldMkLst>
        <pc:spChg chg="add mod">
          <ac:chgData name="Fatma Nur BAKKALBASI" userId="S::fatmanur.bakkalbasi@ifrc.org::e348f7cc-72fc-4381-b0e9-07d385de51a3" providerId="AD" clId="Web-{B378C793-FBD0-E8A2-BD0D-41CE6FEC3921}" dt="2024-02-28T13:37:27.230" v="38" actId="20577"/>
          <ac:spMkLst>
            <pc:docMk/>
            <pc:sldMk cId="2976966282" sldId="2076137915"/>
            <ac:spMk id="4" creationId="{AC71473D-C685-37B0-480B-537CF8CB3F9E}"/>
          </ac:spMkLst>
        </pc:spChg>
        <pc:spChg chg="del mod">
          <ac:chgData name="Fatma Nur BAKKALBASI" userId="S::fatmanur.bakkalbasi@ifrc.org::e348f7cc-72fc-4381-b0e9-07d385de51a3" providerId="AD" clId="Web-{B378C793-FBD0-E8A2-BD0D-41CE6FEC3921}" dt="2024-02-28T13:36:58.308" v="28"/>
          <ac:spMkLst>
            <pc:docMk/>
            <pc:sldMk cId="2976966282" sldId="2076137915"/>
            <ac:spMk id="428" creationId="{00000000-0000-0000-0000-000000000000}"/>
          </ac:spMkLst>
        </pc:spChg>
      </pc:sldChg>
    </pc:docChg>
  </pc:docChgLst>
  <pc:docChgLst>
    <pc:chgData name="Fatma Nur BAKKALBASI" userId="e348f7cc-72fc-4381-b0e9-07d385de51a3" providerId="ADAL" clId="{1DE3A0FE-7233-48BC-9C01-DE1E6E94075B}"/>
    <pc:docChg chg="undo custSel addSld delSld modSld sldOrd">
      <pc:chgData name="Fatma Nur BAKKALBASI" userId="e348f7cc-72fc-4381-b0e9-07d385de51a3" providerId="ADAL" clId="{1DE3A0FE-7233-48BC-9C01-DE1E6E94075B}" dt="2024-03-01T07:29:49.404" v="248" actId="14100"/>
      <pc:docMkLst>
        <pc:docMk/>
      </pc:docMkLst>
      <pc:sldChg chg="modSp add modNotes">
        <pc:chgData name="Fatma Nur BAKKALBASI" userId="e348f7cc-72fc-4381-b0e9-07d385de51a3" providerId="ADAL" clId="{1DE3A0FE-7233-48BC-9C01-DE1E6E94075B}" dt="2024-03-01T07:25:05.445" v="66" actId="20577"/>
        <pc:sldMkLst>
          <pc:docMk/>
          <pc:sldMk cId="1077702784" sldId="295"/>
        </pc:sldMkLst>
        <pc:spChg chg="mod">
          <ac:chgData name="Fatma Nur BAKKALBASI" userId="e348f7cc-72fc-4381-b0e9-07d385de51a3" providerId="ADAL" clId="{1DE3A0FE-7233-48BC-9C01-DE1E6E94075B}" dt="2024-03-01T07:25:05.445" v="66" actId="20577"/>
          <ac:spMkLst>
            <pc:docMk/>
            <pc:sldMk cId="1077702784" sldId="295"/>
            <ac:spMk id="4" creationId="{00000000-0000-0000-0000-000000000000}"/>
          </ac:spMkLst>
        </pc:spChg>
      </pc:sldChg>
      <pc:sldChg chg="add del">
        <pc:chgData name="Fatma Nur BAKKALBASI" userId="e348f7cc-72fc-4381-b0e9-07d385de51a3" providerId="ADAL" clId="{1DE3A0FE-7233-48BC-9C01-DE1E6E94075B}" dt="2024-03-01T07:26:08.230" v="82" actId="2696"/>
        <pc:sldMkLst>
          <pc:docMk/>
          <pc:sldMk cId="1642951471" sldId="304"/>
        </pc:sldMkLst>
      </pc:sldChg>
      <pc:sldChg chg="addSp delSp modSp add mod delAnim modAnim">
        <pc:chgData name="Fatma Nur BAKKALBASI" userId="e348f7cc-72fc-4381-b0e9-07d385de51a3" providerId="ADAL" clId="{1DE3A0FE-7233-48BC-9C01-DE1E6E94075B}" dt="2024-03-01T07:29:07.412" v="130" actId="1076"/>
        <pc:sldMkLst>
          <pc:docMk/>
          <pc:sldMk cId="1194013592" sldId="2076137807"/>
        </pc:sldMkLst>
        <pc:spChg chg="mod">
          <ac:chgData name="Fatma Nur BAKKALBASI" userId="e348f7cc-72fc-4381-b0e9-07d385de51a3" providerId="ADAL" clId="{1DE3A0FE-7233-48BC-9C01-DE1E6E94075B}" dt="2024-03-01T07:26:46.020" v="92" actId="403"/>
          <ac:spMkLst>
            <pc:docMk/>
            <pc:sldMk cId="1194013592" sldId="2076137807"/>
            <ac:spMk id="2" creationId="{EFCB7FB4-1818-44B5-308A-28260A63C262}"/>
          </ac:spMkLst>
        </pc:spChg>
        <pc:spChg chg="del">
          <ac:chgData name="Fatma Nur BAKKALBASI" userId="e348f7cc-72fc-4381-b0e9-07d385de51a3" providerId="ADAL" clId="{1DE3A0FE-7233-48BC-9C01-DE1E6E94075B}" dt="2024-03-01T07:26:31.595" v="86" actId="478"/>
          <ac:spMkLst>
            <pc:docMk/>
            <pc:sldMk cId="1194013592" sldId="2076137807"/>
            <ac:spMk id="3" creationId="{8DC0A19E-CECC-0860-DAFA-B8978C0E6B8A}"/>
          </ac:spMkLst>
        </pc:spChg>
        <pc:spChg chg="add del mod">
          <ac:chgData name="Fatma Nur BAKKALBASI" userId="e348f7cc-72fc-4381-b0e9-07d385de51a3" providerId="ADAL" clId="{1DE3A0FE-7233-48BC-9C01-DE1E6E94075B}" dt="2024-03-01T07:26:32.753" v="87" actId="478"/>
          <ac:spMkLst>
            <pc:docMk/>
            <pc:sldMk cId="1194013592" sldId="2076137807"/>
            <ac:spMk id="5" creationId="{A913F9BB-AA8A-D405-FDFF-EA84CE773C63}"/>
          </ac:spMkLst>
        </pc:spChg>
        <pc:spChg chg="add mod">
          <ac:chgData name="Fatma Nur BAKKALBASI" userId="e348f7cc-72fc-4381-b0e9-07d385de51a3" providerId="ADAL" clId="{1DE3A0FE-7233-48BC-9C01-DE1E6E94075B}" dt="2024-03-01T07:28:57.901" v="127" actId="403"/>
          <ac:spMkLst>
            <pc:docMk/>
            <pc:sldMk cId="1194013592" sldId="2076137807"/>
            <ac:spMk id="6" creationId="{6D1F1644-DF1B-F3C2-CC4F-08E29F8E8E26}"/>
          </ac:spMkLst>
        </pc:spChg>
        <pc:spChg chg="del">
          <ac:chgData name="Fatma Nur BAKKALBASI" userId="e348f7cc-72fc-4381-b0e9-07d385de51a3" providerId="ADAL" clId="{1DE3A0FE-7233-48BC-9C01-DE1E6E94075B}" dt="2024-03-01T07:26:49.072" v="93" actId="478"/>
          <ac:spMkLst>
            <pc:docMk/>
            <pc:sldMk cId="1194013592" sldId="2076137807"/>
            <ac:spMk id="8" creationId="{14978477-87F1-7CA1-E5C0-9948D12959E4}"/>
          </ac:spMkLst>
        </pc:spChg>
        <pc:spChg chg="add mod">
          <ac:chgData name="Fatma Nur BAKKALBASI" userId="e348f7cc-72fc-4381-b0e9-07d385de51a3" providerId="ADAL" clId="{1DE3A0FE-7233-48BC-9C01-DE1E6E94075B}" dt="2024-03-01T07:28:57.901" v="127" actId="403"/>
          <ac:spMkLst>
            <pc:docMk/>
            <pc:sldMk cId="1194013592" sldId="2076137807"/>
            <ac:spMk id="9" creationId="{D655A68F-DC72-091D-FE54-05EFD8BBB1B5}"/>
          </ac:spMkLst>
        </pc:spChg>
        <pc:spChg chg="add mod">
          <ac:chgData name="Fatma Nur BAKKALBASI" userId="e348f7cc-72fc-4381-b0e9-07d385de51a3" providerId="ADAL" clId="{1DE3A0FE-7233-48BC-9C01-DE1E6E94075B}" dt="2024-03-01T07:28:57.901" v="127" actId="403"/>
          <ac:spMkLst>
            <pc:docMk/>
            <pc:sldMk cId="1194013592" sldId="2076137807"/>
            <ac:spMk id="10" creationId="{9D64EF9A-F884-B38A-1EF5-3BCE5A862B01}"/>
          </ac:spMkLst>
        </pc:spChg>
        <pc:spChg chg="add mod">
          <ac:chgData name="Fatma Nur BAKKALBASI" userId="e348f7cc-72fc-4381-b0e9-07d385de51a3" providerId="ADAL" clId="{1DE3A0FE-7233-48BC-9C01-DE1E6E94075B}" dt="2024-03-01T07:28:57.901" v="127" actId="403"/>
          <ac:spMkLst>
            <pc:docMk/>
            <pc:sldMk cId="1194013592" sldId="2076137807"/>
            <ac:spMk id="11" creationId="{6D9E1200-37C5-D196-77A7-3BD909F91E6D}"/>
          </ac:spMkLst>
        </pc:spChg>
        <pc:spChg chg="add mod">
          <ac:chgData name="Fatma Nur BAKKALBASI" userId="e348f7cc-72fc-4381-b0e9-07d385de51a3" providerId="ADAL" clId="{1DE3A0FE-7233-48BC-9C01-DE1E6E94075B}" dt="2024-03-01T07:28:57.901" v="127" actId="403"/>
          <ac:spMkLst>
            <pc:docMk/>
            <pc:sldMk cId="1194013592" sldId="2076137807"/>
            <ac:spMk id="12" creationId="{BCE88372-2244-AEAE-1286-4F57AFB29D1C}"/>
          </ac:spMkLst>
        </pc:spChg>
        <pc:spChg chg="add mod">
          <ac:chgData name="Fatma Nur BAKKALBASI" userId="e348f7cc-72fc-4381-b0e9-07d385de51a3" providerId="ADAL" clId="{1DE3A0FE-7233-48BC-9C01-DE1E6E94075B}" dt="2024-03-01T07:28:57.901" v="127" actId="403"/>
          <ac:spMkLst>
            <pc:docMk/>
            <pc:sldMk cId="1194013592" sldId="2076137807"/>
            <ac:spMk id="13" creationId="{9CCBCA89-6BBE-7F55-0DC2-96D3965A8634}"/>
          </ac:spMkLst>
        </pc:spChg>
        <pc:spChg chg="add mod">
          <ac:chgData name="Fatma Nur BAKKALBASI" userId="e348f7cc-72fc-4381-b0e9-07d385de51a3" providerId="ADAL" clId="{1DE3A0FE-7233-48BC-9C01-DE1E6E94075B}" dt="2024-03-01T07:28:57.901" v="127" actId="403"/>
          <ac:spMkLst>
            <pc:docMk/>
            <pc:sldMk cId="1194013592" sldId="2076137807"/>
            <ac:spMk id="14" creationId="{0A970BBD-09A9-08CB-3F44-DDEB5DCDC6AA}"/>
          </ac:spMkLst>
        </pc:spChg>
        <pc:spChg chg="add mod">
          <ac:chgData name="Fatma Nur BAKKALBASI" userId="e348f7cc-72fc-4381-b0e9-07d385de51a3" providerId="ADAL" clId="{1DE3A0FE-7233-48BC-9C01-DE1E6E94075B}" dt="2024-03-01T07:28:57.901" v="127" actId="403"/>
          <ac:spMkLst>
            <pc:docMk/>
            <pc:sldMk cId="1194013592" sldId="2076137807"/>
            <ac:spMk id="15" creationId="{70236ADF-D218-B051-78BB-81A9BD842D71}"/>
          </ac:spMkLst>
        </pc:spChg>
        <pc:spChg chg="add mod">
          <ac:chgData name="Fatma Nur BAKKALBASI" userId="e348f7cc-72fc-4381-b0e9-07d385de51a3" providerId="ADAL" clId="{1DE3A0FE-7233-48BC-9C01-DE1E6E94075B}" dt="2024-03-01T07:29:05.551" v="129" actId="1076"/>
          <ac:spMkLst>
            <pc:docMk/>
            <pc:sldMk cId="1194013592" sldId="2076137807"/>
            <ac:spMk id="16" creationId="{FC50184B-986F-A34D-0206-B452703DFF71}"/>
          </ac:spMkLst>
        </pc:spChg>
        <pc:spChg chg="add mod">
          <ac:chgData name="Fatma Nur BAKKALBASI" userId="e348f7cc-72fc-4381-b0e9-07d385de51a3" providerId="ADAL" clId="{1DE3A0FE-7233-48BC-9C01-DE1E6E94075B}" dt="2024-03-01T07:29:07.412" v="130" actId="1076"/>
          <ac:spMkLst>
            <pc:docMk/>
            <pc:sldMk cId="1194013592" sldId="2076137807"/>
            <ac:spMk id="17" creationId="{CD7A5D1E-0435-7951-B513-F656D1355355}"/>
          </ac:spMkLst>
        </pc:spChg>
        <pc:spChg chg="add mod">
          <ac:chgData name="Fatma Nur BAKKALBASI" userId="e348f7cc-72fc-4381-b0e9-07d385de51a3" providerId="ADAL" clId="{1DE3A0FE-7233-48BC-9C01-DE1E6E94075B}" dt="2024-03-01T07:29:02.514" v="128" actId="14100"/>
          <ac:spMkLst>
            <pc:docMk/>
            <pc:sldMk cId="1194013592" sldId="2076137807"/>
            <ac:spMk id="18" creationId="{FFA59CC5-B649-0BA6-D06C-8C794696BE52}"/>
          </ac:spMkLst>
        </pc:spChg>
        <pc:spChg chg="add mod">
          <ac:chgData name="Fatma Nur BAKKALBASI" userId="e348f7cc-72fc-4381-b0e9-07d385de51a3" providerId="ADAL" clId="{1DE3A0FE-7233-48BC-9C01-DE1E6E94075B}" dt="2024-03-01T07:28:57.901" v="127" actId="403"/>
          <ac:spMkLst>
            <pc:docMk/>
            <pc:sldMk cId="1194013592" sldId="2076137807"/>
            <ac:spMk id="19" creationId="{005D803F-4B7C-284E-8012-73410BE89A6D}"/>
          </ac:spMkLst>
        </pc:spChg>
        <pc:spChg chg="add mod">
          <ac:chgData name="Fatma Nur BAKKALBASI" userId="e348f7cc-72fc-4381-b0e9-07d385de51a3" providerId="ADAL" clId="{1DE3A0FE-7233-48BC-9C01-DE1E6E94075B}" dt="2024-03-01T07:28:57.901" v="127" actId="403"/>
          <ac:spMkLst>
            <pc:docMk/>
            <pc:sldMk cId="1194013592" sldId="2076137807"/>
            <ac:spMk id="20" creationId="{337A7B60-B0F4-1064-6128-438B21451C92}"/>
          </ac:spMkLst>
        </pc:spChg>
        <pc:graphicFrameChg chg="del mod">
          <ac:chgData name="Fatma Nur BAKKALBASI" userId="e348f7cc-72fc-4381-b0e9-07d385de51a3" providerId="ADAL" clId="{1DE3A0FE-7233-48BC-9C01-DE1E6E94075B}" dt="2024-03-01T07:26:29.479" v="85" actId="478"/>
          <ac:graphicFrameMkLst>
            <pc:docMk/>
            <pc:sldMk cId="1194013592" sldId="2076137807"/>
            <ac:graphicFrameMk id="7" creationId="{98616757-442E-41E3-3B12-5FCC14BD521F}"/>
          </ac:graphicFrameMkLst>
        </pc:graphicFrameChg>
      </pc:sldChg>
      <pc:sldChg chg="modSp mod">
        <pc:chgData name="Fatma Nur BAKKALBASI" userId="e348f7cc-72fc-4381-b0e9-07d385de51a3" providerId="ADAL" clId="{1DE3A0FE-7233-48BC-9C01-DE1E6E94075B}" dt="2024-03-01T07:24:19.244" v="23" actId="20577"/>
        <pc:sldMkLst>
          <pc:docMk/>
          <pc:sldMk cId="3593647662" sldId="2076137909"/>
        </pc:sldMkLst>
        <pc:spChg chg="mod">
          <ac:chgData name="Fatma Nur BAKKALBASI" userId="e348f7cc-72fc-4381-b0e9-07d385de51a3" providerId="ADAL" clId="{1DE3A0FE-7233-48BC-9C01-DE1E6E94075B}" dt="2024-03-01T07:24:19.244" v="23" actId="20577"/>
          <ac:spMkLst>
            <pc:docMk/>
            <pc:sldMk cId="3593647662" sldId="2076137909"/>
            <ac:spMk id="3" creationId="{F5B5F409-D96D-2B31-F645-CD9A6CA3CCB0}"/>
          </ac:spMkLst>
        </pc:spChg>
      </pc:sldChg>
      <pc:sldChg chg="modSp mod">
        <pc:chgData name="Fatma Nur BAKKALBASI" userId="e348f7cc-72fc-4381-b0e9-07d385de51a3" providerId="ADAL" clId="{1DE3A0FE-7233-48BC-9C01-DE1E6E94075B}" dt="2024-03-01T07:21:55.986" v="14" actId="20577"/>
        <pc:sldMkLst>
          <pc:docMk/>
          <pc:sldMk cId="485343558" sldId="2076137918"/>
        </pc:sldMkLst>
        <pc:spChg chg="mod">
          <ac:chgData name="Fatma Nur BAKKALBASI" userId="e348f7cc-72fc-4381-b0e9-07d385de51a3" providerId="ADAL" clId="{1DE3A0FE-7233-48BC-9C01-DE1E6E94075B}" dt="2024-03-01T07:21:21.686" v="1"/>
          <ac:spMkLst>
            <pc:docMk/>
            <pc:sldMk cId="485343558" sldId="2076137918"/>
            <ac:spMk id="2" creationId="{EFCB7FB4-1818-44B5-308A-28260A63C262}"/>
          </ac:spMkLst>
        </pc:spChg>
        <pc:spChg chg="mod">
          <ac:chgData name="Fatma Nur BAKKALBASI" userId="e348f7cc-72fc-4381-b0e9-07d385de51a3" providerId="ADAL" clId="{1DE3A0FE-7233-48BC-9C01-DE1E6E94075B}" dt="2024-03-01T07:21:55.986" v="14" actId="20577"/>
          <ac:spMkLst>
            <pc:docMk/>
            <pc:sldMk cId="485343558" sldId="2076137918"/>
            <ac:spMk id="3" creationId="{8DC0A19E-CECC-0860-DAFA-B8978C0E6B8A}"/>
          </ac:spMkLst>
        </pc:spChg>
      </pc:sldChg>
      <pc:sldChg chg="modSp mod ord">
        <pc:chgData name="Fatma Nur BAKKALBASI" userId="e348f7cc-72fc-4381-b0e9-07d385de51a3" providerId="ADAL" clId="{1DE3A0FE-7233-48BC-9C01-DE1E6E94075B}" dt="2024-03-01T07:29:49.404" v="248" actId="14100"/>
        <pc:sldMkLst>
          <pc:docMk/>
          <pc:sldMk cId="3489675979" sldId="2076137922"/>
        </pc:sldMkLst>
        <pc:spChg chg="mod">
          <ac:chgData name="Fatma Nur BAKKALBASI" userId="e348f7cc-72fc-4381-b0e9-07d385de51a3" providerId="ADAL" clId="{1DE3A0FE-7233-48BC-9C01-DE1E6E94075B}" dt="2024-03-01T07:29:49.404" v="248" actId="14100"/>
          <ac:spMkLst>
            <pc:docMk/>
            <pc:sldMk cId="3489675979" sldId="2076137922"/>
            <ac:spMk id="2" creationId="{A00F0AB4-68D6-6C7B-4749-181C27B4225F}"/>
          </ac:spMkLst>
        </pc:spChg>
      </pc:sldChg>
      <pc:sldChg chg="ord">
        <pc:chgData name="Fatma Nur BAKKALBASI" userId="e348f7cc-72fc-4381-b0e9-07d385de51a3" providerId="ADAL" clId="{1DE3A0FE-7233-48BC-9C01-DE1E6E94075B}" dt="2024-03-01T07:24:04.322" v="16"/>
        <pc:sldMkLst>
          <pc:docMk/>
          <pc:sldMk cId="1447274908" sldId="2076137923"/>
        </pc:sldMkLst>
      </pc:sldChg>
    </pc:docChg>
  </pc:docChgLst>
  <pc:docChgLst>
    <pc:chgData name="Fatma Nur BAKKALBASI" userId="S::fatmanur.bakkalbasi@ifrc.org::e348f7cc-72fc-4381-b0e9-07d385de51a3" providerId="AD" clId="Web-{71AE26E5-9A55-F008-D27B-D610E9CB4A76}"/>
    <pc:docChg chg="delSld">
      <pc:chgData name="Fatma Nur BAKKALBASI" userId="S::fatmanur.bakkalbasi@ifrc.org::e348f7cc-72fc-4381-b0e9-07d385de51a3" providerId="AD" clId="Web-{71AE26E5-9A55-F008-D27B-D610E9CB4A76}" dt="2024-02-28T12:46:37.795" v="0"/>
      <pc:docMkLst>
        <pc:docMk/>
      </pc:docMkLst>
      <pc:sldChg chg="del">
        <pc:chgData name="Fatma Nur BAKKALBASI" userId="S::fatmanur.bakkalbasi@ifrc.org::e348f7cc-72fc-4381-b0e9-07d385de51a3" providerId="AD" clId="Web-{71AE26E5-9A55-F008-D27B-D610E9CB4A76}" dt="2024-02-28T12:46:37.795" v="0"/>
        <pc:sldMkLst>
          <pc:docMk/>
          <pc:sldMk cId="3612530560" sldId="2076137809"/>
        </pc:sldMkLst>
      </pc:sldChg>
    </pc:docChg>
  </pc:docChgLst>
  <pc:docChgLst>
    <pc:chgData name="Fatma Nur BAKKALBASI" userId="S::fatmanur.bakkalbasi@ifrc.org::e348f7cc-72fc-4381-b0e9-07d385de51a3" providerId="AD" clId="Web-{59DCF4B6-785B-A25F-E27E-483B4F9D1BB8}"/>
    <pc:docChg chg="mod delSld">
      <pc:chgData name="Fatma Nur BAKKALBASI" userId="S::fatmanur.bakkalbasi@ifrc.org::e348f7cc-72fc-4381-b0e9-07d385de51a3" providerId="AD" clId="Web-{59DCF4B6-785B-A25F-E27E-483B4F9D1BB8}" dt="2024-02-15T06:35:23.138" v="2"/>
      <pc:docMkLst>
        <pc:docMk/>
      </pc:docMkLst>
      <pc:sldChg chg="del">
        <pc:chgData name="Fatma Nur BAKKALBASI" userId="S::fatmanur.bakkalbasi@ifrc.org::e348f7cc-72fc-4381-b0e9-07d385de51a3" providerId="AD" clId="Web-{59DCF4B6-785B-A25F-E27E-483B4F9D1BB8}" dt="2024-02-15T06:33:38.915" v="0"/>
        <pc:sldMkLst>
          <pc:docMk/>
          <pc:sldMk cId="3960271765" sldId="2076137829"/>
        </pc:sldMkLst>
      </pc:sldChg>
      <pc:sldChg chg="addCm">
        <pc:chgData name="Fatma Nur BAKKALBASI" userId="S::fatmanur.bakkalbasi@ifrc.org::e348f7cc-72fc-4381-b0e9-07d385de51a3" providerId="AD" clId="Web-{59DCF4B6-785B-A25F-E27E-483B4F9D1BB8}" dt="2024-02-15T06:35:23.138" v="2"/>
        <pc:sldMkLst>
          <pc:docMk/>
          <pc:sldMk cId="3036867982" sldId="2076137846"/>
        </pc:sldMkLst>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59DCF4B6-785B-A25F-E27E-483B4F9D1BB8}" dt="2024-02-15T06:35:23.138" v="2"/>
              <pc2:cmMkLst xmlns:pc2="http://schemas.microsoft.com/office/powerpoint/2019/9/main/command">
                <pc:docMk/>
                <pc:sldMk cId="3036867982" sldId="2076137846"/>
                <pc2:cmMk id="{577E1417-5A39-4663-BA4F-3B6566070C17}"/>
              </pc2:cmMkLst>
            </pc226:cmChg>
          </p:ext>
        </pc:extLst>
      </pc:sldChg>
    </pc:docChg>
  </pc:docChgLst>
  <pc:docChgLst>
    <pc:chgData name="Fatma Nur BAKKALBASI" userId="e348f7cc-72fc-4381-b0e9-07d385de51a3" providerId="ADAL" clId="{94B852C2-455F-4BD1-AF5C-9D853627A863}"/>
    <pc:docChg chg="undo custSel delSld modSld sldOrd">
      <pc:chgData name="Fatma Nur BAKKALBASI" userId="e348f7cc-72fc-4381-b0e9-07d385de51a3" providerId="ADAL" clId="{94B852C2-455F-4BD1-AF5C-9D853627A863}" dt="2024-02-15T08:05:08.479" v="182" actId="108"/>
      <pc:docMkLst>
        <pc:docMk/>
      </pc:docMkLst>
      <pc:sldChg chg="addSp delSp modSp mod">
        <pc:chgData name="Fatma Nur BAKKALBASI" userId="e348f7cc-72fc-4381-b0e9-07d385de51a3" providerId="ADAL" clId="{94B852C2-455F-4BD1-AF5C-9D853627A863}" dt="2024-02-15T08:05:08.479" v="182" actId="108"/>
        <pc:sldMkLst>
          <pc:docMk/>
          <pc:sldMk cId="0" sldId="4015"/>
        </pc:sldMkLst>
        <pc:spChg chg="mod">
          <ac:chgData name="Fatma Nur BAKKALBASI" userId="e348f7cc-72fc-4381-b0e9-07d385de51a3" providerId="ADAL" clId="{94B852C2-455F-4BD1-AF5C-9D853627A863}" dt="2024-02-15T08:00:04.322" v="137" actId="1076"/>
          <ac:spMkLst>
            <pc:docMk/>
            <pc:sldMk cId="0" sldId="4015"/>
            <ac:spMk id="16" creationId="{CB866381-3EF5-46B6-BFCE-6986BCD3CE48}"/>
          </ac:spMkLst>
        </pc:spChg>
        <pc:spChg chg="del mod">
          <ac:chgData name="Fatma Nur BAKKALBASI" userId="e348f7cc-72fc-4381-b0e9-07d385de51a3" providerId="ADAL" clId="{94B852C2-455F-4BD1-AF5C-9D853627A863}" dt="2024-02-15T08:01:10.812" v="150" actId="21"/>
          <ac:spMkLst>
            <pc:docMk/>
            <pc:sldMk cId="0" sldId="4015"/>
            <ac:spMk id="25" creationId="{6B0DAB3C-9464-4973-A517-CF5CD697AC3A}"/>
          </ac:spMkLst>
        </pc:spChg>
        <pc:spChg chg="mod">
          <ac:chgData name="Fatma Nur BAKKALBASI" userId="e348f7cc-72fc-4381-b0e9-07d385de51a3" providerId="ADAL" clId="{94B852C2-455F-4BD1-AF5C-9D853627A863}" dt="2024-02-15T08:03:02.833" v="174" actId="1076"/>
          <ac:spMkLst>
            <pc:docMk/>
            <pc:sldMk cId="0" sldId="4015"/>
            <ac:spMk id="27" creationId="{4F8CD562-BB46-481B-A5FC-B07D1AF4895D}"/>
          </ac:spMkLst>
        </pc:spChg>
        <pc:picChg chg="add mod">
          <ac:chgData name="Fatma Nur BAKKALBASI" userId="e348f7cc-72fc-4381-b0e9-07d385de51a3" providerId="ADAL" clId="{94B852C2-455F-4BD1-AF5C-9D853627A863}" dt="2024-02-15T08:05:03.426" v="181" actId="692"/>
          <ac:picMkLst>
            <pc:docMk/>
            <pc:sldMk cId="0" sldId="4015"/>
            <ac:picMk id="3" creationId="{1303F72E-5DDD-E4AA-879F-469A5526534D}"/>
          </ac:picMkLst>
        </pc:picChg>
        <pc:picChg chg="add mod">
          <ac:chgData name="Fatma Nur BAKKALBASI" userId="e348f7cc-72fc-4381-b0e9-07d385de51a3" providerId="ADAL" clId="{94B852C2-455F-4BD1-AF5C-9D853627A863}" dt="2024-02-15T08:05:08.479" v="182" actId="108"/>
          <ac:picMkLst>
            <pc:docMk/>
            <pc:sldMk cId="0" sldId="4015"/>
            <ac:picMk id="6" creationId="{16BDFA2F-375B-5552-D18B-E05A1FDC7ECA}"/>
          </ac:picMkLst>
        </pc:picChg>
        <pc:picChg chg="mod">
          <ac:chgData name="Fatma Nur BAKKALBASI" userId="e348f7cc-72fc-4381-b0e9-07d385de51a3" providerId="ADAL" clId="{94B852C2-455F-4BD1-AF5C-9D853627A863}" dt="2024-02-15T08:04:06.615" v="177" actId="1076"/>
          <ac:picMkLst>
            <pc:docMk/>
            <pc:sldMk cId="0" sldId="4015"/>
            <ac:picMk id="23" creationId="{B32C0876-3E83-4839-BC3B-EB041254A3C7}"/>
          </ac:picMkLst>
        </pc:picChg>
        <pc:picChg chg="del mod">
          <ac:chgData name="Fatma Nur BAKKALBASI" userId="e348f7cc-72fc-4381-b0e9-07d385de51a3" providerId="ADAL" clId="{94B852C2-455F-4BD1-AF5C-9D853627A863}" dt="2024-02-15T08:00:44.721" v="139" actId="21"/>
          <ac:picMkLst>
            <pc:docMk/>
            <pc:sldMk cId="0" sldId="4015"/>
            <ac:picMk id="65540" creationId="{E7D32F2A-AB34-4EA2-8484-D65C4DA3FD0A}"/>
          </ac:picMkLst>
        </pc:picChg>
      </pc:sldChg>
      <pc:sldChg chg="addSp delSp modSp mod">
        <pc:chgData name="Fatma Nur BAKKALBASI" userId="e348f7cc-72fc-4381-b0e9-07d385de51a3" providerId="ADAL" clId="{94B852C2-455F-4BD1-AF5C-9D853627A863}" dt="2024-02-15T07:56:25.920" v="95" actId="1076"/>
        <pc:sldMkLst>
          <pc:docMk/>
          <pc:sldMk cId="1541292453" sldId="2076137908"/>
        </pc:sldMkLst>
        <pc:spChg chg="mod">
          <ac:chgData name="Fatma Nur BAKKALBASI" userId="e348f7cc-72fc-4381-b0e9-07d385de51a3" providerId="ADAL" clId="{94B852C2-455F-4BD1-AF5C-9D853627A863}" dt="2024-02-15T07:56:25.920" v="95" actId="1076"/>
          <ac:spMkLst>
            <pc:docMk/>
            <pc:sldMk cId="1541292453" sldId="2076137908"/>
            <ac:spMk id="2" creationId="{A8F4EF03-A2AE-990D-0A02-3DAF80000011}"/>
          </ac:spMkLst>
        </pc:spChg>
        <pc:spChg chg="add del mod">
          <ac:chgData name="Fatma Nur BAKKALBASI" userId="e348f7cc-72fc-4381-b0e9-07d385de51a3" providerId="ADAL" clId="{94B852C2-455F-4BD1-AF5C-9D853627A863}" dt="2024-02-15T07:52:02.276" v="4"/>
          <ac:spMkLst>
            <pc:docMk/>
            <pc:sldMk cId="1541292453" sldId="2076137908"/>
            <ac:spMk id="3" creationId="{1628AC1F-0DE5-6DE8-B350-68AE99265C84}"/>
          </ac:spMkLst>
        </pc:spChg>
        <pc:spChg chg="del mod">
          <ac:chgData name="Fatma Nur BAKKALBASI" userId="e348f7cc-72fc-4381-b0e9-07d385de51a3" providerId="ADAL" clId="{94B852C2-455F-4BD1-AF5C-9D853627A863}" dt="2024-02-15T07:56:14.120" v="91" actId="478"/>
          <ac:spMkLst>
            <pc:docMk/>
            <pc:sldMk cId="1541292453" sldId="2076137908"/>
            <ac:spMk id="5" creationId="{201F9501-C437-F797-BE10-49BA39D86B83}"/>
          </ac:spMkLst>
        </pc:spChg>
        <pc:spChg chg="add mod">
          <ac:chgData name="Fatma Nur BAKKALBASI" userId="e348f7cc-72fc-4381-b0e9-07d385de51a3" providerId="ADAL" clId="{94B852C2-455F-4BD1-AF5C-9D853627A863}" dt="2024-02-15T07:55:45.730" v="83" actId="20577"/>
          <ac:spMkLst>
            <pc:docMk/>
            <pc:sldMk cId="1541292453" sldId="2076137908"/>
            <ac:spMk id="7" creationId="{5B9F4CA8-FBF4-6B77-7CF1-E03E02E2B31E}"/>
          </ac:spMkLst>
        </pc:spChg>
        <pc:spChg chg="add del mod">
          <ac:chgData name="Fatma Nur BAKKALBASI" userId="e348f7cc-72fc-4381-b0e9-07d385de51a3" providerId="ADAL" clId="{94B852C2-455F-4BD1-AF5C-9D853627A863}" dt="2024-02-15T07:54:11.911" v="58" actId="478"/>
          <ac:spMkLst>
            <pc:docMk/>
            <pc:sldMk cId="1541292453" sldId="2076137908"/>
            <ac:spMk id="9" creationId="{A1000CD9-259F-E735-397C-8193FBF7EE6E}"/>
          </ac:spMkLst>
        </pc:spChg>
        <pc:spChg chg="add del mod">
          <ac:chgData name="Fatma Nur BAKKALBASI" userId="e348f7cc-72fc-4381-b0e9-07d385de51a3" providerId="ADAL" clId="{94B852C2-455F-4BD1-AF5C-9D853627A863}" dt="2024-02-15T07:54:18.090" v="60" actId="478"/>
          <ac:spMkLst>
            <pc:docMk/>
            <pc:sldMk cId="1541292453" sldId="2076137908"/>
            <ac:spMk id="11" creationId="{ED2C24A4-524B-4F29-D635-FAD6A02DDBCC}"/>
          </ac:spMkLst>
        </pc:spChg>
        <pc:spChg chg="add mod">
          <ac:chgData name="Fatma Nur BAKKALBASI" userId="e348f7cc-72fc-4381-b0e9-07d385de51a3" providerId="ADAL" clId="{94B852C2-455F-4BD1-AF5C-9D853627A863}" dt="2024-02-15T07:55:58.472" v="87" actId="113"/>
          <ac:spMkLst>
            <pc:docMk/>
            <pc:sldMk cId="1541292453" sldId="2076137908"/>
            <ac:spMk id="12" creationId="{25F08127-0838-F3CA-28A9-65509C725FF3}"/>
          </ac:spMkLst>
        </pc:spChg>
        <pc:graphicFrameChg chg="del mod modGraphic">
          <ac:chgData name="Fatma Nur BAKKALBASI" userId="e348f7cc-72fc-4381-b0e9-07d385de51a3" providerId="ADAL" clId="{94B852C2-455F-4BD1-AF5C-9D853627A863}" dt="2024-02-15T07:53:28.766" v="47" actId="478"/>
          <ac:graphicFrameMkLst>
            <pc:docMk/>
            <pc:sldMk cId="1541292453" sldId="2076137908"/>
            <ac:graphicFrameMk id="4" creationId="{2F385856-6829-AE77-3D11-0470C1178B45}"/>
          </ac:graphicFrameMkLst>
        </pc:graphicFrameChg>
        <pc:graphicFrameChg chg="del">
          <ac:chgData name="Fatma Nur BAKKALBASI" userId="e348f7cc-72fc-4381-b0e9-07d385de51a3" providerId="ADAL" clId="{94B852C2-455F-4BD1-AF5C-9D853627A863}" dt="2024-02-15T07:54:15.322" v="59" actId="478"/>
          <ac:graphicFrameMkLst>
            <pc:docMk/>
            <pc:sldMk cId="1541292453" sldId="2076137908"/>
            <ac:graphicFrameMk id="6" creationId="{E0631D4D-D1DC-7643-567F-B1394DA19750}"/>
          </ac:graphicFrameMkLst>
        </pc:graphicFrameChg>
      </pc:sldChg>
      <pc:sldChg chg="modSp del mod ord">
        <pc:chgData name="Fatma Nur BAKKALBASI" userId="e348f7cc-72fc-4381-b0e9-07d385de51a3" providerId="ADAL" clId="{94B852C2-455F-4BD1-AF5C-9D853627A863}" dt="2024-02-15T07:57:35.930" v="105" actId="2696"/>
        <pc:sldMkLst>
          <pc:docMk/>
          <pc:sldMk cId="1411636127" sldId="2076137910"/>
        </pc:sldMkLst>
        <pc:spChg chg="mod">
          <ac:chgData name="Fatma Nur BAKKALBASI" userId="e348f7cc-72fc-4381-b0e9-07d385de51a3" providerId="ADAL" clId="{94B852C2-455F-4BD1-AF5C-9D853627A863}" dt="2024-02-15T07:57:18.583" v="104" actId="20577"/>
          <ac:spMkLst>
            <pc:docMk/>
            <pc:sldMk cId="1411636127" sldId="2076137910"/>
            <ac:spMk id="9" creationId="{C0AD6C19-4339-032C-92D9-22F4925396FA}"/>
          </ac:spMkLst>
        </pc:spChg>
      </pc:sldChg>
      <pc:sldChg chg="del">
        <pc:chgData name="Fatma Nur BAKKALBASI" userId="e348f7cc-72fc-4381-b0e9-07d385de51a3" providerId="ADAL" clId="{94B852C2-455F-4BD1-AF5C-9D853627A863}" dt="2024-02-15T07:57:41.171" v="106" actId="2696"/>
        <pc:sldMkLst>
          <pc:docMk/>
          <pc:sldMk cId="4250116200" sldId="2076137911"/>
        </pc:sldMkLst>
      </pc:sldChg>
      <pc:sldChg chg="addSp delSp modSp mod">
        <pc:chgData name="Fatma Nur BAKKALBASI" userId="e348f7cc-72fc-4381-b0e9-07d385de51a3" providerId="ADAL" clId="{94B852C2-455F-4BD1-AF5C-9D853627A863}" dt="2024-02-15T08:02:44.063" v="168" actId="1076"/>
        <pc:sldMkLst>
          <pc:docMk/>
          <pc:sldMk cId="3675190512" sldId="2076137912"/>
        </pc:sldMkLst>
        <pc:spChg chg="mod">
          <ac:chgData name="Fatma Nur BAKKALBASI" userId="e348f7cc-72fc-4381-b0e9-07d385de51a3" providerId="ADAL" clId="{94B852C2-455F-4BD1-AF5C-9D853627A863}" dt="2024-02-15T08:02:44.063" v="168" actId="1076"/>
          <ac:spMkLst>
            <pc:docMk/>
            <pc:sldMk cId="3675190512" sldId="2076137912"/>
            <ac:spMk id="2" creationId="{3B3A1383-A198-EDC9-2690-79B9FC8383E9}"/>
          </ac:spMkLst>
        </pc:spChg>
        <pc:spChg chg="add del mod">
          <ac:chgData name="Fatma Nur BAKKALBASI" userId="e348f7cc-72fc-4381-b0e9-07d385de51a3" providerId="ADAL" clId="{94B852C2-455F-4BD1-AF5C-9D853627A863}" dt="2024-02-15T08:02:21.074" v="163"/>
          <ac:spMkLst>
            <pc:docMk/>
            <pc:sldMk cId="3675190512" sldId="2076137912"/>
            <ac:spMk id="7" creationId="{0179CE9A-A23C-99A4-E772-CA4764338C86}"/>
          </ac:spMkLst>
        </pc:spChg>
        <pc:spChg chg="add mod">
          <ac:chgData name="Fatma Nur BAKKALBASI" userId="e348f7cc-72fc-4381-b0e9-07d385de51a3" providerId="ADAL" clId="{94B852C2-455F-4BD1-AF5C-9D853627A863}" dt="2024-02-15T08:01:57.391" v="160" actId="20577"/>
          <ac:spMkLst>
            <pc:docMk/>
            <pc:sldMk cId="3675190512" sldId="2076137912"/>
            <ac:spMk id="8" creationId="{C4DD070E-032A-927B-64F0-7E7CBDECF020}"/>
          </ac:spMkLst>
        </pc:spChg>
        <pc:spChg chg="add mod">
          <ac:chgData name="Fatma Nur BAKKALBASI" userId="e348f7cc-72fc-4381-b0e9-07d385de51a3" providerId="ADAL" clId="{94B852C2-455F-4BD1-AF5C-9D853627A863}" dt="2024-02-15T08:02:25.972" v="167" actId="20577"/>
          <ac:spMkLst>
            <pc:docMk/>
            <pc:sldMk cId="3675190512" sldId="2076137912"/>
            <ac:spMk id="9" creationId="{B7A1FBC7-CD04-FEFF-029C-6CECD0C24831}"/>
          </ac:spMkLst>
        </pc:spChg>
        <pc:spChg chg="add mod">
          <ac:chgData name="Fatma Nur BAKKALBASI" userId="e348f7cc-72fc-4381-b0e9-07d385de51a3" providerId="ADAL" clId="{94B852C2-455F-4BD1-AF5C-9D853627A863}" dt="2024-02-15T08:01:59.652" v="161" actId="20577"/>
          <ac:spMkLst>
            <pc:docMk/>
            <pc:sldMk cId="3675190512" sldId="2076137912"/>
            <ac:spMk id="25" creationId="{6B0DAB3C-9464-4973-A517-CF5CD697AC3A}"/>
          </ac:spMkLst>
        </pc:spChg>
        <pc:picChg chg="add mod">
          <ac:chgData name="Fatma Nur BAKKALBASI" userId="e348f7cc-72fc-4381-b0e9-07d385de51a3" providerId="ADAL" clId="{94B852C2-455F-4BD1-AF5C-9D853627A863}" dt="2024-02-15T08:00:57.496" v="146" actId="1076"/>
          <ac:picMkLst>
            <pc:docMk/>
            <pc:sldMk cId="3675190512" sldId="2076137912"/>
            <ac:picMk id="4" creationId="{655525FB-379E-7210-4E42-C373E6005EB2}"/>
          </ac:picMkLst>
        </pc:picChg>
        <pc:picChg chg="mod">
          <ac:chgData name="Fatma Nur BAKKALBASI" userId="e348f7cc-72fc-4381-b0e9-07d385de51a3" providerId="ADAL" clId="{94B852C2-455F-4BD1-AF5C-9D853627A863}" dt="2024-02-15T08:00:55.721" v="145" actId="14100"/>
          <ac:picMkLst>
            <pc:docMk/>
            <pc:sldMk cId="3675190512" sldId="2076137912"/>
            <ac:picMk id="5" creationId="{99EB6A9C-F240-248A-0BC2-9839BB050209}"/>
          </ac:picMkLst>
        </pc:picChg>
        <pc:picChg chg="add mod">
          <ac:chgData name="Fatma Nur BAKKALBASI" userId="e348f7cc-72fc-4381-b0e9-07d385de51a3" providerId="ADAL" clId="{94B852C2-455F-4BD1-AF5C-9D853627A863}" dt="2024-02-15T08:01:03.741" v="149" actId="14100"/>
          <ac:picMkLst>
            <pc:docMk/>
            <pc:sldMk cId="3675190512" sldId="2076137912"/>
            <ac:picMk id="65540" creationId="{E7D32F2A-AB34-4EA2-8484-D65C4DA3FD0A}"/>
          </ac:picMkLst>
        </pc:picChg>
      </pc:sldChg>
      <pc:sldChg chg="del">
        <pc:chgData name="Fatma Nur BAKKALBASI" userId="e348f7cc-72fc-4381-b0e9-07d385de51a3" providerId="ADAL" clId="{94B852C2-455F-4BD1-AF5C-9D853627A863}" dt="2024-02-15T07:56:35.342" v="96" actId="2696"/>
        <pc:sldMkLst>
          <pc:docMk/>
          <pc:sldMk cId="1383095192" sldId="2076137915"/>
        </pc:sldMkLst>
      </pc:sldChg>
      <pc:sldChg chg="del">
        <pc:chgData name="Fatma Nur BAKKALBASI" userId="e348f7cc-72fc-4381-b0e9-07d385de51a3" providerId="ADAL" clId="{94B852C2-455F-4BD1-AF5C-9D853627A863}" dt="2024-02-15T07:56:40.359" v="97" actId="2696"/>
        <pc:sldMkLst>
          <pc:docMk/>
          <pc:sldMk cId="2105221496" sldId="2076137916"/>
        </pc:sldMkLst>
      </pc:sldChg>
    </pc:docChg>
  </pc:docChgLst>
  <pc:docChgLst>
    <pc:chgData name="Fatma Nur BAKKALBASI" userId="S::fatmanur.bakkalbasi@ifrc.org::e348f7cc-72fc-4381-b0e9-07d385de51a3" providerId="AD" clId="Web-{0C287A56-DD92-E1BD-472B-92D9D6469480}"/>
    <pc:docChg chg="modSld">
      <pc:chgData name="Fatma Nur BAKKALBASI" userId="S::fatmanur.bakkalbasi@ifrc.org::e348f7cc-72fc-4381-b0e9-07d385de51a3" providerId="AD" clId="Web-{0C287A56-DD92-E1BD-472B-92D9D6469480}" dt="2024-03-01T07:37:36.347" v="111" actId="1076"/>
      <pc:docMkLst>
        <pc:docMk/>
      </pc:docMkLst>
      <pc:sldChg chg="modSp addAnim delAnim">
        <pc:chgData name="Fatma Nur BAKKALBASI" userId="S::fatmanur.bakkalbasi@ifrc.org::e348f7cc-72fc-4381-b0e9-07d385de51a3" providerId="AD" clId="Web-{0C287A56-DD92-E1BD-472B-92D9D6469480}" dt="2024-03-01T07:36:18.861" v="92" actId="14100"/>
        <pc:sldMkLst>
          <pc:docMk/>
          <pc:sldMk cId="1077702784" sldId="295"/>
        </pc:sldMkLst>
        <pc:spChg chg="mod">
          <ac:chgData name="Fatma Nur BAKKALBASI" userId="S::fatmanur.bakkalbasi@ifrc.org::e348f7cc-72fc-4381-b0e9-07d385de51a3" providerId="AD" clId="Web-{0C287A56-DD92-E1BD-472B-92D9D6469480}" dt="2024-03-01T07:36:18.861" v="92" actId="14100"/>
          <ac:spMkLst>
            <pc:docMk/>
            <pc:sldMk cId="1077702784" sldId="295"/>
            <ac:spMk id="4" creationId="{00000000-0000-0000-0000-000000000000}"/>
          </ac:spMkLst>
        </pc:spChg>
        <pc:spChg chg="mod">
          <ac:chgData name="Fatma Nur BAKKALBASI" userId="S::fatmanur.bakkalbasi@ifrc.org::e348f7cc-72fc-4381-b0e9-07d385de51a3" providerId="AD" clId="Web-{0C287A56-DD92-E1BD-472B-92D9D6469480}" dt="2024-03-01T07:35:44.642" v="76" actId="20577"/>
          <ac:spMkLst>
            <pc:docMk/>
            <pc:sldMk cId="1077702784" sldId="295"/>
            <ac:spMk id="11266" creationId="{00000000-0000-0000-0000-000000000000}"/>
          </ac:spMkLst>
        </pc:spChg>
      </pc:sldChg>
      <pc:sldChg chg="modSp">
        <pc:chgData name="Fatma Nur BAKKALBASI" userId="S::fatmanur.bakkalbasi@ifrc.org::e348f7cc-72fc-4381-b0e9-07d385de51a3" providerId="AD" clId="Web-{0C287A56-DD92-E1BD-472B-92D9D6469480}" dt="2024-03-01T07:36:34.705" v="95"/>
        <pc:sldMkLst>
          <pc:docMk/>
          <pc:sldMk cId="3720067367" sldId="307"/>
        </pc:sldMkLst>
        <pc:spChg chg="mod">
          <ac:chgData name="Fatma Nur BAKKALBASI" userId="S::fatmanur.bakkalbasi@ifrc.org::e348f7cc-72fc-4381-b0e9-07d385de51a3" providerId="AD" clId="Web-{0C287A56-DD92-E1BD-472B-92D9D6469480}" dt="2024-03-01T07:36:34.705" v="95"/>
          <ac:spMkLst>
            <pc:docMk/>
            <pc:sldMk cId="3720067367" sldId="307"/>
            <ac:spMk id="2" creationId="{00000000-0000-0000-0000-000000000000}"/>
          </ac:spMkLst>
        </pc:spChg>
      </pc:sldChg>
      <pc:sldChg chg="modSp">
        <pc:chgData name="Fatma Nur BAKKALBASI" userId="S::fatmanur.bakkalbasi@ifrc.org::e348f7cc-72fc-4381-b0e9-07d385de51a3" providerId="AD" clId="Web-{0C287A56-DD92-E1BD-472B-92D9D6469480}" dt="2024-03-01T07:35:30.626" v="71" actId="1076"/>
        <pc:sldMkLst>
          <pc:docMk/>
          <pc:sldMk cId="1194013592" sldId="2076137807"/>
        </pc:sldMkLst>
        <pc:spChg chg="mod">
          <ac:chgData name="Fatma Nur BAKKALBASI" userId="S::fatmanur.bakkalbasi@ifrc.org::e348f7cc-72fc-4381-b0e9-07d385de51a3" providerId="AD" clId="Web-{0C287A56-DD92-E1BD-472B-92D9D6469480}" dt="2024-03-01T07:34:43.843" v="18"/>
          <ac:spMkLst>
            <pc:docMk/>
            <pc:sldMk cId="1194013592" sldId="2076137807"/>
            <ac:spMk id="2" creationId="{EFCB7FB4-1818-44B5-308A-28260A63C262}"/>
          </ac:spMkLst>
        </pc:spChg>
        <pc:spChg chg="mod">
          <ac:chgData name="Fatma Nur BAKKALBASI" userId="S::fatmanur.bakkalbasi@ifrc.org::e348f7cc-72fc-4381-b0e9-07d385de51a3" providerId="AD" clId="Web-{0C287A56-DD92-E1BD-472B-92D9D6469480}" dt="2024-03-01T07:34:54.656" v="46"/>
          <ac:spMkLst>
            <pc:docMk/>
            <pc:sldMk cId="1194013592" sldId="2076137807"/>
            <ac:spMk id="6" creationId="{6D1F1644-DF1B-F3C2-CC4F-08E29F8E8E26}"/>
          </ac:spMkLst>
        </pc:spChg>
        <pc:spChg chg="mod">
          <ac:chgData name="Fatma Nur BAKKALBASI" userId="S::fatmanur.bakkalbasi@ifrc.org::e348f7cc-72fc-4381-b0e9-07d385de51a3" providerId="AD" clId="Web-{0C287A56-DD92-E1BD-472B-92D9D6469480}" dt="2024-03-01T07:35:16.407" v="65" actId="1076"/>
          <ac:spMkLst>
            <pc:docMk/>
            <pc:sldMk cId="1194013592" sldId="2076137807"/>
            <ac:spMk id="9" creationId="{D655A68F-DC72-091D-FE54-05EFD8BBB1B5}"/>
          </ac:spMkLst>
        </pc:spChg>
        <pc:spChg chg="mod">
          <ac:chgData name="Fatma Nur BAKKALBASI" userId="S::fatmanur.bakkalbasi@ifrc.org::e348f7cc-72fc-4381-b0e9-07d385de51a3" providerId="AD" clId="Web-{0C287A56-DD92-E1BD-472B-92D9D6469480}" dt="2024-03-01T07:35:00.734" v="60" actId="14100"/>
          <ac:spMkLst>
            <pc:docMk/>
            <pc:sldMk cId="1194013592" sldId="2076137807"/>
            <ac:spMk id="10" creationId="{9D64EF9A-F884-B38A-1EF5-3BCE5A862B01}"/>
          </ac:spMkLst>
        </pc:spChg>
        <pc:spChg chg="mod">
          <ac:chgData name="Fatma Nur BAKKALBASI" userId="S::fatmanur.bakkalbasi@ifrc.org::e348f7cc-72fc-4381-b0e9-07d385de51a3" providerId="AD" clId="Web-{0C287A56-DD92-E1BD-472B-92D9D6469480}" dt="2024-03-01T07:35:03.875" v="61" actId="14100"/>
          <ac:spMkLst>
            <pc:docMk/>
            <pc:sldMk cId="1194013592" sldId="2076137807"/>
            <ac:spMk id="11" creationId="{6D9E1200-37C5-D196-77A7-3BD909F91E6D}"/>
          </ac:spMkLst>
        </pc:spChg>
        <pc:spChg chg="mod">
          <ac:chgData name="Fatma Nur BAKKALBASI" userId="S::fatmanur.bakkalbasi@ifrc.org::e348f7cc-72fc-4381-b0e9-07d385de51a3" providerId="AD" clId="Web-{0C287A56-DD92-E1BD-472B-92D9D6469480}" dt="2024-03-01T07:34:54.656" v="50"/>
          <ac:spMkLst>
            <pc:docMk/>
            <pc:sldMk cId="1194013592" sldId="2076137807"/>
            <ac:spMk id="12" creationId="{BCE88372-2244-AEAE-1286-4F57AFB29D1C}"/>
          </ac:spMkLst>
        </pc:spChg>
        <pc:spChg chg="mod">
          <ac:chgData name="Fatma Nur BAKKALBASI" userId="S::fatmanur.bakkalbasi@ifrc.org::e348f7cc-72fc-4381-b0e9-07d385de51a3" providerId="AD" clId="Web-{0C287A56-DD92-E1BD-472B-92D9D6469480}" dt="2024-03-01T07:35:05.922" v="62" actId="14100"/>
          <ac:spMkLst>
            <pc:docMk/>
            <pc:sldMk cId="1194013592" sldId="2076137807"/>
            <ac:spMk id="13" creationId="{9CCBCA89-6BBE-7F55-0DC2-96D3965A8634}"/>
          </ac:spMkLst>
        </pc:spChg>
        <pc:spChg chg="mod">
          <ac:chgData name="Fatma Nur BAKKALBASI" userId="S::fatmanur.bakkalbasi@ifrc.org::e348f7cc-72fc-4381-b0e9-07d385de51a3" providerId="AD" clId="Web-{0C287A56-DD92-E1BD-472B-92D9D6469480}" dt="2024-03-01T07:35:10.281" v="64" actId="14100"/>
          <ac:spMkLst>
            <pc:docMk/>
            <pc:sldMk cId="1194013592" sldId="2076137807"/>
            <ac:spMk id="14" creationId="{0A970BBD-09A9-08CB-3F44-DDEB5DCDC6AA}"/>
          </ac:spMkLst>
        </pc:spChg>
        <pc:spChg chg="mod">
          <ac:chgData name="Fatma Nur BAKKALBASI" userId="S::fatmanur.bakkalbasi@ifrc.org::e348f7cc-72fc-4381-b0e9-07d385de51a3" providerId="AD" clId="Web-{0C287A56-DD92-E1BD-472B-92D9D6469480}" dt="2024-03-01T07:34:54.656" v="53"/>
          <ac:spMkLst>
            <pc:docMk/>
            <pc:sldMk cId="1194013592" sldId="2076137807"/>
            <ac:spMk id="15" creationId="{70236ADF-D218-B051-78BB-81A9BD842D71}"/>
          </ac:spMkLst>
        </pc:spChg>
        <pc:spChg chg="mod">
          <ac:chgData name="Fatma Nur BAKKALBASI" userId="S::fatmanur.bakkalbasi@ifrc.org::e348f7cc-72fc-4381-b0e9-07d385de51a3" providerId="AD" clId="Web-{0C287A56-DD92-E1BD-472B-92D9D6469480}" dt="2024-03-01T07:35:21.500" v="67" actId="14100"/>
          <ac:spMkLst>
            <pc:docMk/>
            <pc:sldMk cId="1194013592" sldId="2076137807"/>
            <ac:spMk id="16" creationId="{FC50184B-986F-A34D-0206-B452703DFF71}"/>
          </ac:spMkLst>
        </pc:spChg>
        <pc:spChg chg="mod">
          <ac:chgData name="Fatma Nur BAKKALBASI" userId="S::fatmanur.bakkalbasi@ifrc.org::e348f7cc-72fc-4381-b0e9-07d385de51a3" providerId="AD" clId="Web-{0C287A56-DD92-E1BD-472B-92D9D6469480}" dt="2024-03-01T07:34:54.656" v="55"/>
          <ac:spMkLst>
            <pc:docMk/>
            <pc:sldMk cId="1194013592" sldId="2076137807"/>
            <ac:spMk id="17" creationId="{CD7A5D1E-0435-7951-B513-F656D1355355}"/>
          </ac:spMkLst>
        </pc:spChg>
        <pc:spChg chg="mod">
          <ac:chgData name="Fatma Nur BAKKALBASI" userId="S::fatmanur.bakkalbasi@ifrc.org::e348f7cc-72fc-4381-b0e9-07d385de51a3" providerId="AD" clId="Web-{0C287A56-DD92-E1BD-472B-92D9D6469480}" dt="2024-03-01T07:35:30.626" v="71" actId="1076"/>
          <ac:spMkLst>
            <pc:docMk/>
            <pc:sldMk cId="1194013592" sldId="2076137807"/>
            <ac:spMk id="18" creationId="{FFA59CC5-B649-0BA6-D06C-8C794696BE52}"/>
          </ac:spMkLst>
        </pc:spChg>
        <pc:spChg chg="mod">
          <ac:chgData name="Fatma Nur BAKKALBASI" userId="S::fatmanur.bakkalbasi@ifrc.org::e348f7cc-72fc-4381-b0e9-07d385de51a3" providerId="AD" clId="Web-{0C287A56-DD92-E1BD-472B-92D9D6469480}" dt="2024-03-01T07:35:24.969" v="68" actId="1076"/>
          <ac:spMkLst>
            <pc:docMk/>
            <pc:sldMk cId="1194013592" sldId="2076137807"/>
            <ac:spMk id="19" creationId="{005D803F-4B7C-284E-8012-73410BE89A6D}"/>
          </ac:spMkLst>
        </pc:spChg>
        <pc:spChg chg="mod">
          <ac:chgData name="Fatma Nur BAKKALBASI" userId="S::fatmanur.bakkalbasi@ifrc.org::e348f7cc-72fc-4381-b0e9-07d385de51a3" providerId="AD" clId="Web-{0C287A56-DD92-E1BD-472B-92D9D6469480}" dt="2024-03-01T07:35:26.891" v="69" actId="1076"/>
          <ac:spMkLst>
            <pc:docMk/>
            <pc:sldMk cId="1194013592" sldId="2076137807"/>
            <ac:spMk id="20" creationId="{337A7B60-B0F4-1064-6128-438B21451C92}"/>
          </ac:spMkLst>
        </pc:spChg>
      </pc:sldChg>
      <pc:sldChg chg="modSp">
        <pc:chgData name="Fatma Nur BAKKALBASI" userId="S::fatmanur.bakkalbasi@ifrc.org::e348f7cc-72fc-4381-b0e9-07d385de51a3" providerId="AD" clId="Web-{0C287A56-DD92-E1BD-472B-92D9D6469480}" dt="2024-03-01T07:37:36.347" v="111" actId="1076"/>
        <pc:sldMkLst>
          <pc:docMk/>
          <pc:sldMk cId="1541292453" sldId="2076137908"/>
        </pc:sldMkLst>
        <pc:spChg chg="mod">
          <ac:chgData name="Fatma Nur BAKKALBASI" userId="S::fatmanur.bakkalbasi@ifrc.org::e348f7cc-72fc-4381-b0e9-07d385de51a3" providerId="AD" clId="Web-{0C287A56-DD92-E1BD-472B-92D9D6469480}" dt="2024-03-01T07:37:05.300" v="104"/>
          <ac:spMkLst>
            <pc:docMk/>
            <pc:sldMk cId="1541292453" sldId="2076137908"/>
            <ac:spMk id="2" creationId="{A8F4EF03-A2AE-990D-0A02-3DAF80000011}"/>
          </ac:spMkLst>
        </pc:spChg>
        <pc:spChg chg="mod">
          <ac:chgData name="Fatma Nur BAKKALBASI" userId="S::fatmanur.bakkalbasi@ifrc.org::e348f7cc-72fc-4381-b0e9-07d385de51a3" providerId="AD" clId="Web-{0C287A56-DD92-E1BD-472B-92D9D6469480}" dt="2024-03-01T07:37:36.347" v="111" actId="1076"/>
          <ac:spMkLst>
            <pc:docMk/>
            <pc:sldMk cId="1541292453" sldId="2076137908"/>
            <ac:spMk id="7" creationId="{5B9F4CA8-FBF4-6B77-7CF1-E03E02E2B31E}"/>
          </ac:spMkLst>
        </pc:spChg>
        <pc:spChg chg="mod">
          <ac:chgData name="Fatma Nur BAKKALBASI" userId="S::fatmanur.bakkalbasi@ifrc.org::e348f7cc-72fc-4381-b0e9-07d385de51a3" providerId="AD" clId="Web-{0C287A56-DD92-E1BD-472B-92D9D6469480}" dt="2024-03-01T07:37:33.613" v="110" actId="1076"/>
          <ac:spMkLst>
            <pc:docMk/>
            <pc:sldMk cId="1541292453" sldId="2076137908"/>
            <ac:spMk id="12" creationId="{25F08127-0838-F3CA-28A9-65509C725FF3}"/>
          </ac:spMkLst>
        </pc:spChg>
      </pc:sldChg>
      <pc:sldChg chg="modSp">
        <pc:chgData name="Fatma Nur BAKKALBASI" userId="S::fatmanur.bakkalbasi@ifrc.org::e348f7cc-72fc-4381-b0e9-07d385de51a3" providerId="AD" clId="Web-{0C287A56-DD92-E1BD-472B-92D9D6469480}" dt="2024-03-01T07:34:07.858" v="3" actId="20577"/>
        <pc:sldMkLst>
          <pc:docMk/>
          <pc:sldMk cId="2233102460" sldId="2076137924"/>
        </pc:sldMkLst>
        <pc:spChg chg="mod">
          <ac:chgData name="Fatma Nur BAKKALBASI" userId="S::fatmanur.bakkalbasi@ifrc.org::e348f7cc-72fc-4381-b0e9-07d385de51a3" providerId="AD" clId="Web-{0C287A56-DD92-E1BD-472B-92D9D6469480}" dt="2024-03-01T07:34:07.858" v="3" actId="20577"/>
          <ac:spMkLst>
            <pc:docMk/>
            <pc:sldMk cId="2233102460" sldId="2076137924"/>
            <ac:spMk id="2" creationId="{A00F0AB4-68D6-6C7B-4749-181C27B4225F}"/>
          </ac:spMkLst>
        </pc:spChg>
      </pc:sldChg>
    </pc:docChg>
  </pc:docChgLst>
  <pc:docChgLst>
    <pc:chgData name="Fatma Nur BAKKALBASI" userId="S::fatmanur.bakkalbasi@ifrc.org::e348f7cc-72fc-4381-b0e9-07d385de51a3" providerId="AD" clId="Web-{666852E3-9931-10FA-3168-296278AB22CE}"/>
    <pc:docChg chg="addSld delSld modSld sldOrd">
      <pc:chgData name="Fatma Nur BAKKALBASI" userId="S::fatmanur.bakkalbasi@ifrc.org::e348f7cc-72fc-4381-b0e9-07d385de51a3" providerId="AD" clId="Web-{666852E3-9931-10FA-3168-296278AB22CE}" dt="2024-02-15T07:51:11.073" v="350"/>
      <pc:docMkLst>
        <pc:docMk/>
      </pc:docMkLst>
      <pc:sldChg chg="modSp ord">
        <pc:chgData name="Fatma Nur BAKKALBASI" userId="S::fatmanur.bakkalbasi@ifrc.org::e348f7cc-72fc-4381-b0e9-07d385de51a3" providerId="AD" clId="Web-{666852E3-9931-10FA-3168-296278AB22CE}" dt="2024-02-15T07:20:22.867" v="26"/>
        <pc:sldMkLst>
          <pc:docMk/>
          <pc:sldMk cId="3720067367" sldId="307"/>
        </pc:sldMkLst>
        <pc:spChg chg="mod">
          <ac:chgData name="Fatma Nur BAKKALBASI" userId="S::fatmanur.bakkalbasi@ifrc.org::e348f7cc-72fc-4381-b0e9-07d385de51a3" providerId="AD" clId="Web-{666852E3-9931-10FA-3168-296278AB22CE}" dt="2024-02-15T07:19:42.381" v="15"/>
          <ac:spMkLst>
            <pc:docMk/>
            <pc:sldMk cId="3720067367" sldId="307"/>
            <ac:spMk id="2" creationId="{00000000-0000-0000-0000-000000000000}"/>
          </ac:spMkLst>
        </pc:spChg>
        <pc:spChg chg="mod">
          <ac:chgData name="Fatma Nur BAKKALBASI" userId="S::fatmanur.bakkalbasi@ifrc.org::e348f7cc-72fc-4381-b0e9-07d385de51a3" providerId="AD" clId="Web-{666852E3-9931-10FA-3168-296278AB22CE}" dt="2024-02-15T07:19:03.973" v="14" actId="20577"/>
          <ac:spMkLst>
            <pc:docMk/>
            <pc:sldMk cId="3720067367" sldId="307"/>
            <ac:spMk id="3" creationId="{00000000-0000-0000-0000-000000000000}"/>
          </ac:spMkLst>
        </pc:spChg>
      </pc:sldChg>
      <pc:sldChg chg="del">
        <pc:chgData name="Fatma Nur BAKKALBASI" userId="S::fatmanur.bakkalbasi@ifrc.org::e348f7cc-72fc-4381-b0e9-07d385de51a3" providerId="AD" clId="Web-{666852E3-9931-10FA-3168-296278AB22CE}" dt="2024-02-15T07:18:07.206" v="0"/>
        <pc:sldMkLst>
          <pc:docMk/>
          <pc:sldMk cId="1310053311" sldId="2076137831"/>
        </pc:sldMkLst>
      </pc:sldChg>
      <pc:sldChg chg="modSp">
        <pc:chgData name="Fatma Nur BAKKALBASI" userId="S::fatmanur.bakkalbasi@ifrc.org::e348f7cc-72fc-4381-b0e9-07d385de51a3" providerId="AD" clId="Web-{666852E3-9931-10FA-3168-296278AB22CE}" dt="2024-02-15T07:18:25.159" v="4" actId="20577"/>
        <pc:sldMkLst>
          <pc:docMk/>
          <pc:sldMk cId="1832738877" sldId="2076137876"/>
        </pc:sldMkLst>
        <pc:spChg chg="mod">
          <ac:chgData name="Fatma Nur BAKKALBASI" userId="S::fatmanur.bakkalbasi@ifrc.org::e348f7cc-72fc-4381-b0e9-07d385de51a3" providerId="AD" clId="Web-{666852E3-9931-10FA-3168-296278AB22CE}" dt="2024-02-15T07:18:25.159" v="4" actId="20577"/>
          <ac:spMkLst>
            <pc:docMk/>
            <pc:sldMk cId="1832738877" sldId="2076137876"/>
            <ac:spMk id="9" creationId="{9679E70E-6885-41F8-A44D-3474CD2D881C}"/>
          </ac:spMkLst>
        </pc:spChg>
      </pc:sldChg>
      <pc:sldChg chg="addSp delSp modSp addAnim">
        <pc:chgData name="Fatma Nur BAKKALBASI" userId="S::fatmanur.bakkalbasi@ifrc.org::e348f7cc-72fc-4381-b0e9-07d385de51a3" providerId="AD" clId="Web-{666852E3-9931-10FA-3168-296278AB22CE}" dt="2024-02-15T07:50:43.135" v="343"/>
        <pc:sldMkLst>
          <pc:docMk/>
          <pc:sldMk cId="1541292453" sldId="2076137908"/>
        </pc:sldMkLst>
        <pc:spChg chg="add del mod">
          <ac:chgData name="Fatma Nur BAKKALBASI" userId="S::fatmanur.bakkalbasi@ifrc.org::e348f7cc-72fc-4381-b0e9-07d385de51a3" providerId="AD" clId="Web-{666852E3-9931-10FA-3168-296278AB22CE}" dt="2024-02-15T07:50:12.524" v="334"/>
          <ac:spMkLst>
            <pc:docMk/>
            <pc:sldMk cId="1541292453" sldId="2076137908"/>
            <ac:spMk id="9" creationId="{C966B4CA-1EF1-1F2F-9CCE-2158259780D1}"/>
          </ac:spMkLst>
        </pc:spChg>
        <pc:spChg chg="add del mod">
          <ac:chgData name="Fatma Nur BAKKALBASI" userId="S::fatmanur.bakkalbasi@ifrc.org::e348f7cc-72fc-4381-b0e9-07d385de51a3" providerId="AD" clId="Web-{666852E3-9931-10FA-3168-296278AB22CE}" dt="2024-02-15T07:50:43.135" v="343"/>
          <ac:spMkLst>
            <pc:docMk/>
            <pc:sldMk cId="1541292453" sldId="2076137908"/>
            <ac:spMk id="11" creationId="{9ECF19BD-633E-36A9-04D9-570DBEF65F7E}"/>
          </ac:spMkLst>
        </pc:spChg>
        <pc:graphicFrameChg chg="mod modGraphic">
          <ac:chgData name="Fatma Nur BAKKALBASI" userId="S::fatmanur.bakkalbasi@ifrc.org::e348f7cc-72fc-4381-b0e9-07d385de51a3" providerId="AD" clId="Web-{666852E3-9931-10FA-3168-296278AB22CE}" dt="2024-02-15T07:50:03.305" v="331" actId="1076"/>
          <ac:graphicFrameMkLst>
            <pc:docMk/>
            <pc:sldMk cId="1541292453" sldId="2076137908"/>
            <ac:graphicFrameMk id="4" creationId="{2F385856-6829-AE77-3D11-0470C1178B45}"/>
          </ac:graphicFrameMkLst>
        </pc:graphicFrameChg>
        <pc:picChg chg="add del mod">
          <ac:chgData name="Fatma Nur BAKKALBASI" userId="S::fatmanur.bakkalbasi@ifrc.org::e348f7cc-72fc-4381-b0e9-07d385de51a3" providerId="AD" clId="Web-{666852E3-9931-10FA-3168-296278AB22CE}" dt="2024-02-15T07:49:45.679" v="322"/>
          <ac:picMkLst>
            <pc:docMk/>
            <pc:sldMk cId="1541292453" sldId="2076137908"/>
            <ac:picMk id="3" creationId="{ADA66C7F-453E-FF59-9484-74D198923D89}"/>
          </ac:picMkLst>
        </pc:picChg>
        <pc:picChg chg="add del mod">
          <ac:chgData name="Fatma Nur BAKKALBASI" userId="S::fatmanur.bakkalbasi@ifrc.org::e348f7cc-72fc-4381-b0e9-07d385de51a3" providerId="AD" clId="Web-{666852E3-9931-10FA-3168-296278AB22CE}" dt="2024-02-15T07:49:56.102" v="328"/>
          <ac:picMkLst>
            <pc:docMk/>
            <pc:sldMk cId="1541292453" sldId="2076137908"/>
            <ac:picMk id="7" creationId="{5F7F0FF2-B305-A727-8509-62FF5E042DFF}"/>
          </ac:picMkLst>
        </pc:picChg>
      </pc:sldChg>
      <pc:sldChg chg="modSp">
        <pc:chgData name="Fatma Nur BAKKALBASI" userId="S::fatmanur.bakkalbasi@ifrc.org::e348f7cc-72fc-4381-b0e9-07d385de51a3" providerId="AD" clId="Web-{666852E3-9931-10FA-3168-296278AB22CE}" dt="2024-02-15T07:47:49.035" v="167" actId="20577"/>
        <pc:sldMkLst>
          <pc:docMk/>
          <pc:sldMk cId="3593647662" sldId="2076137909"/>
        </pc:sldMkLst>
        <pc:spChg chg="mod">
          <ac:chgData name="Fatma Nur BAKKALBASI" userId="S::fatmanur.bakkalbasi@ifrc.org::e348f7cc-72fc-4381-b0e9-07d385de51a3" providerId="AD" clId="Web-{666852E3-9931-10FA-3168-296278AB22CE}" dt="2024-02-15T07:47:49.035" v="167" actId="20577"/>
          <ac:spMkLst>
            <pc:docMk/>
            <pc:sldMk cId="3593647662" sldId="2076137909"/>
            <ac:spMk id="3" creationId="{F5B5F409-D96D-2B31-F645-CD9A6CA3CCB0}"/>
          </ac:spMkLst>
        </pc:spChg>
      </pc:sldChg>
      <pc:sldChg chg="addSp delSp modSp add replId delAnim">
        <pc:chgData name="Fatma Nur BAKKALBASI" userId="S::fatmanur.bakkalbasi@ifrc.org::e348f7cc-72fc-4381-b0e9-07d385de51a3" providerId="AD" clId="Web-{666852E3-9931-10FA-3168-296278AB22CE}" dt="2024-02-15T07:39:33.580" v="97"/>
        <pc:sldMkLst>
          <pc:docMk/>
          <pc:sldMk cId="3883654466" sldId="2076137914"/>
        </pc:sldMkLst>
        <pc:spChg chg="add del mod">
          <ac:chgData name="Fatma Nur BAKKALBASI" userId="S::fatmanur.bakkalbasi@ifrc.org::e348f7cc-72fc-4381-b0e9-07d385de51a3" providerId="AD" clId="Web-{666852E3-9931-10FA-3168-296278AB22CE}" dt="2024-02-15T07:39:33.580" v="97"/>
          <ac:spMkLst>
            <pc:docMk/>
            <pc:sldMk cId="3883654466" sldId="2076137914"/>
            <ac:spMk id="3" creationId="{F6C1AFAB-75AE-9599-7FFC-1598B9B19A97}"/>
          </ac:spMkLst>
        </pc:spChg>
        <pc:spChg chg="del mod">
          <ac:chgData name="Fatma Nur BAKKALBASI" userId="S::fatmanur.bakkalbasi@ifrc.org::e348f7cc-72fc-4381-b0e9-07d385de51a3" providerId="AD" clId="Web-{666852E3-9931-10FA-3168-296278AB22CE}" dt="2024-02-15T07:22:09.949" v="68"/>
          <ac:spMkLst>
            <pc:docMk/>
            <pc:sldMk cId="3883654466" sldId="2076137914"/>
            <ac:spMk id="9" creationId="{9679E70E-6885-41F8-A44D-3474CD2D881C}"/>
          </ac:spMkLst>
        </pc:spChg>
        <pc:spChg chg="mod">
          <ac:chgData name="Fatma Nur BAKKALBASI" userId="S::fatmanur.bakkalbasi@ifrc.org::e348f7cc-72fc-4381-b0e9-07d385de51a3" providerId="AD" clId="Web-{666852E3-9931-10FA-3168-296278AB22CE}" dt="2024-02-15T07:39:31.642" v="96" actId="14100"/>
          <ac:spMkLst>
            <pc:docMk/>
            <pc:sldMk cId="3883654466" sldId="2076137914"/>
            <ac:spMk id="301" creationId="{00000000-0000-0000-0000-000000000000}"/>
          </ac:spMkLst>
        </pc:spChg>
        <pc:picChg chg="del">
          <ac:chgData name="Fatma Nur BAKKALBASI" userId="S::fatmanur.bakkalbasi@ifrc.org::e348f7cc-72fc-4381-b0e9-07d385de51a3" providerId="AD" clId="Web-{666852E3-9931-10FA-3168-296278AB22CE}" dt="2024-02-15T07:39:28.517" v="95"/>
          <ac:picMkLst>
            <pc:docMk/>
            <pc:sldMk cId="3883654466" sldId="2076137914"/>
            <ac:picMk id="4" creationId="{8CA010B9-F2EC-47FA-028C-D329439679A9}"/>
          </ac:picMkLst>
        </pc:picChg>
      </pc:sldChg>
      <pc:sldChg chg="modSp add replId">
        <pc:chgData name="Fatma Nur BAKKALBASI" userId="S::fatmanur.bakkalbasi@ifrc.org::e348f7cc-72fc-4381-b0e9-07d385de51a3" providerId="AD" clId="Web-{666852E3-9931-10FA-3168-296278AB22CE}" dt="2024-02-15T07:51:09.901" v="349"/>
        <pc:sldMkLst>
          <pc:docMk/>
          <pc:sldMk cId="1383095192" sldId="2076137915"/>
        </pc:sldMkLst>
        <pc:graphicFrameChg chg="mod modGraphic">
          <ac:chgData name="Fatma Nur BAKKALBASI" userId="S::fatmanur.bakkalbasi@ifrc.org::e348f7cc-72fc-4381-b0e9-07d385de51a3" providerId="AD" clId="Web-{666852E3-9931-10FA-3168-296278AB22CE}" dt="2024-02-15T07:51:09.901" v="349"/>
          <ac:graphicFrameMkLst>
            <pc:docMk/>
            <pc:sldMk cId="1383095192" sldId="2076137915"/>
            <ac:graphicFrameMk id="4" creationId="{2F385856-6829-AE77-3D11-0470C1178B45}"/>
          </ac:graphicFrameMkLst>
        </pc:graphicFrameChg>
        <pc:graphicFrameChg chg="mod modGraphic">
          <ac:chgData name="Fatma Nur BAKKALBASI" userId="S::fatmanur.bakkalbasi@ifrc.org::e348f7cc-72fc-4381-b0e9-07d385de51a3" providerId="AD" clId="Web-{666852E3-9931-10FA-3168-296278AB22CE}" dt="2024-02-15T07:51:07.636" v="347"/>
          <ac:graphicFrameMkLst>
            <pc:docMk/>
            <pc:sldMk cId="1383095192" sldId="2076137915"/>
            <ac:graphicFrameMk id="6" creationId="{E0631D4D-D1DC-7643-567F-B1394DA19750}"/>
          </ac:graphicFrameMkLst>
        </pc:graphicFrameChg>
      </pc:sldChg>
      <pc:sldChg chg="add replId">
        <pc:chgData name="Fatma Nur BAKKALBASI" userId="S::fatmanur.bakkalbasi@ifrc.org::e348f7cc-72fc-4381-b0e9-07d385de51a3" providerId="AD" clId="Web-{666852E3-9931-10FA-3168-296278AB22CE}" dt="2024-02-15T07:51:11.073" v="350"/>
        <pc:sldMkLst>
          <pc:docMk/>
          <pc:sldMk cId="2105221496" sldId="207613791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7CD826-2DB4-D34B-AE9B-372FEF9729C0}" type="doc">
      <dgm:prSet loTypeId="urn:microsoft.com/office/officeart/2005/8/layout/hProcess4" loCatId="" qsTypeId="urn:microsoft.com/office/officeart/2005/8/quickstyle/simple1" qsCatId="simple" csTypeId="urn:microsoft.com/office/officeart/2005/8/colors/accent0_3" csCatId="mainScheme" phldr="1"/>
      <dgm:spPr/>
      <dgm:t>
        <a:bodyPr/>
        <a:lstStyle/>
        <a:p>
          <a:endParaRPr lang="en-GB"/>
        </a:p>
      </dgm:t>
    </dgm:pt>
    <dgm:pt modelId="{C8090327-3710-6140-957F-87D84D6A028D}">
      <dgm:prSet phldrT="[Text]"/>
      <dgm:spPr/>
      <dgm:t>
        <a:bodyPr/>
        <a:lstStyle/>
        <a:p>
          <a:r>
            <a:rPr lang="en-GB" b="1">
              <a:solidFill>
                <a:schemeClr val="tx2"/>
              </a:solidFill>
              <a:latin typeface="Montserrat" pitchFamily="2" charset="77"/>
            </a:rPr>
            <a:t>BEFORE</a:t>
          </a:r>
        </a:p>
      </dgm:t>
    </dgm:pt>
    <dgm:pt modelId="{14C60EC4-F386-254A-A995-7BA5424A5309}" type="parTrans" cxnId="{426FCE18-7D3D-1141-92E1-F4CEF0907682}">
      <dgm:prSet/>
      <dgm:spPr/>
      <dgm:t>
        <a:bodyPr/>
        <a:lstStyle/>
        <a:p>
          <a:endParaRPr lang="en-GB"/>
        </a:p>
      </dgm:t>
    </dgm:pt>
    <dgm:pt modelId="{BAEE4D87-C1D6-7A41-816C-ADD9FFBC529A}" type="sibTrans" cxnId="{426FCE18-7D3D-1141-92E1-F4CEF0907682}">
      <dgm:prSet/>
      <dgm:spPr/>
      <dgm:t>
        <a:bodyPr/>
        <a:lstStyle/>
        <a:p>
          <a:endParaRPr lang="en-GB"/>
        </a:p>
      </dgm:t>
    </dgm:pt>
    <dgm:pt modelId="{A3AD4D7A-D848-1B4B-830F-1CA10CB20A56}">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Introduce yourself and the National Society </a:t>
          </a:r>
        </a:p>
      </dgm:t>
    </dgm:pt>
    <dgm:pt modelId="{6FA81EEA-EFE0-914E-B70A-0524145F0218}" type="parTrans" cxnId="{408BE486-CFB7-A644-8278-D1CCA1FA8F2E}">
      <dgm:prSet/>
      <dgm:spPr/>
      <dgm:t>
        <a:bodyPr/>
        <a:lstStyle/>
        <a:p>
          <a:endParaRPr lang="en-GB"/>
        </a:p>
      </dgm:t>
    </dgm:pt>
    <dgm:pt modelId="{E43DB40D-02A5-D849-B15E-8D845A665D56}" type="sibTrans" cxnId="{408BE486-CFB7-A644-8278-D1CCA1FA8F2E}">
      <dgm:prSet/>
      <dgm:spPr/>
      <dgm:t>
        <a:bodyPr/>
        <a:lstStyle/>
        <a:p>
          <a:endParaRPr lang="en-GB"/>
        </a:p>
      </dgm:t>
    </dgm:pt>
    <dgm:pt modelId="{5DE80DE8-90B4-C148-9C0B-326E88C66AC2}">
      <dgm:prSet phldrT="[Text]"/>
      <dgm:spPr/>
      <dgm:t>
        <a:bodyPr/>
        <a:lstStyle/>
        <a:p>
          <a:r>
            <a:rPr lang="en-GB" b="1">
              <a:solidFill>
                <a:schemeClr val="tx2"/>
              </a:solidFill>
              <a:latin typeface="Montserrat" pitchFamily="2" charset="77"/>
            </a:rPr>
            <a:t>DURING</a:t>
          </a:r>
        </a:p>
      </dgm:t>
    </dgm:pt>
    <dgm:pt modelId="{4E0FA625-58FC-BA4E-8F09-A8763CE3BA17}" type="parTrans" cxnId="{0236019D-81B1-0247-BBE7-A2608FBF55C2}">
      <dgm:prSet/>
      <dgm:spPr/>
      <dgm:t>
        <a:bodyPr/>
        <a:lstStyle/>
        <a:p>
          <a:endParaRPr lang="en-GB"/>
        </a:p>
      </dgm:t>
    </dgm:pt>
    <dgm:pt modelId="{DE9ED42E-7610-DD48-A310-5378D0954F5B}" type="sibTrans" cxnId="{0236019D-81B1-0247-BBE7-A2608FBF55C2}">
      <dgm:prSet/>
      <dgm:spPr/>
      <dgm:t>
        <a:bodyPr/>
        <a:lstStyle/>
        <a:p>
          <a:endParaRPr lang="en-GB"/>
        </a:p>
      </dgm:t>
    </dgm:pt>
    <dgm:pt modelId="{EAFF4C95-2D94-7341-8173-25805785513D}">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Listen actively &amp; openly</a:t>
          </a:r>
        </a:p>
      </dgm:t>
    </dgm:pt>
    <dgm:pt modelId="{8C9CAE6B-17E7-EE43-A871-D4ACD4F3D977}" type="parTrans" cxnId="{5CBE32C9-4696-E340-853A-454209FF29A6}">
      <dgm:prSet/>
      <dgm:spPr/>
      <dgm:t>
        <a:bodyPr/>
        <a:lstStyle/>
        <a:p>
          <a:endParaRPr lang="en-GB"/>
        </a:p>
      </dgm:t>
    </dgm:pt>
    <dgm:pt modelId="{8EAB8F2A-D48B-E043-9682-21022A2BAE02}" type="sibTrans" cxnId="{5CBE32C9-4696-E340-853A-454209FF29A6}">
      <dgm:prSet/>
      <dgm:spPr/>
      <dgm:t>
        <a:bodyPr/>
        <a:lstStyle/>
        <a:p>
          <a:endParaRPr lang="en-GB"/>
        </a:p>
      </dgm:t>
    </dgm:pt>
    <dgm:pt modelId="{D1B188AD-9A9D-BF43-90D0-797A22D13C27}">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Get informed consent</a:t>
          </a:r>
        </a:p>
      </dgm:t>
    </dgm:pt>
    <dgm:pt modelId="{86563FD9-3E08-6740-8748-0723D56019CB}" type="parTrans" cxnId="{14A76ABF-AA1A-0645-8309-7A9FDC1D4E89}">
      <dgm:prSet/>
      <dgm:spPr/>
      <dgm:t>
        <a:bodyPr/>
        <a:lstStyle/>
        <a:p>
          <a:endParaRPr lang="en-GB"/>
        </a:p>
      </dgm:t>
    </dgm:pt>
    <dgm:pt modelId="{13117419-3AFC-CD4A-B305-533DBA48EBEB}" type="sibTrans" cxnId="{14A76ABF-AA1A-0645-8309-7A9FDC1D4E89}">
      <dgm:prSet/>
      <dgm:spPr/>
      <dgm:t>
        <a:bodyPr/>
        <a:lstStyle/>
        <a:p>
          <a:endParaRPr lang="en-GB"/>
        </a:p>
      </dgm:t>
    </dgm:pt>
    <dgm:pt modelId="{1D6D2884-754F-0A4D-9FA8-931B79803825}">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Register the data as mentioned</a:t>
          </a:r>
        </a:p>
      </dgm:t>
    </dgm:pt>
    <dgm:pt modelId="{BEA9BF77-320E-9B44-A675-D4A549F3B85C}" type="parTrans" cxnId="{E3F91031-42C5-BA42-A750-F0A50B891722}">
      <dgm:prSet/>
      <dgm:spPr/>
      <dgm:t>
        <a:bodyPr/>
        <a:lstStyle/>
        <a:p>
          <a:endParaRPr lang="en-GB"/>
        </a:p>
      </dgm:t>
    </dgm:pt>
    <dgm:pt modelId="{1B0D9BA5-5FD4-5E4E-9D77-4CA507799CDD}" type="sibTrans" cxnId="{E3F91031-42C5-BA42-A750-F0A50B891722}">
      <dgm:prSet/>
      <dgm:spPr/>
      <dgm:t>
        <a:bodyPr/>
        <a:lstStyle/>
        <a:p>
          <a:endParaRPr lang="en-GB"/>
        </a:p>
      </dgm:t>
    </dgm:pt>
    <dgm:pt modelId="{BE4280C3-21F4-4148-9F37-B44620441D25}">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Ask for suggestions</a:t>
          </a:r>
        </a:p>
      </dgm:t>
    </dgm:pt>
    <dgm:pt modelId="{322992B6-3369-BE46-AF03-D657B4C65CD2}" type="parTrans" cxnId="{153D5FEA-AAA1-7149-9595-B7CBF394722B}">
      <dgm:prSet/>
      <dgm:spPr/>
      <dgm:t>
        <a:bodyPr/>
        <a:lstStyle/>
        <a:p>
          <a:endParaRPr lang="en-GB"/>
        </a:p>
      </dgm:t>
    </dgm:pt>
    <dgm:pt modelId="{5D473A71-D313-714B-9F9A-20685EBAF88E}" type="sibTrans" cxnId="{153D5FEA-AAA1-7149-9595-B7CBF394722B}">
      <dgm:prSet/>
      <dgm:spPr/>
      <dgm:t>
        <a:bodyPr/>
        <a:lstStyle/>
        <a:p>
          <a:endParaRPr lang="en-GB"/>
        </a:p>
      </dgm:t>
    </dgm:pt>
    <dgm:pt modelId="{1DA682EA-30E7-654F-AF7D-38F6CFE98ED8}">
      <dgm:prSet phldrT="[Text]"/>
      <dgm:spPr/>
      <dgm:t>
        <a:bodyPr/>
        <a:lstStyle/>
        <a:p>
          <a:r>
            <a:rPr lang="en-GB" b="1">
              <a:solidFill>
                <a:schemeClr val="tx2"/>
              </a:solidFill>
              <a:latin typeface="Montserrat" pitchFamily="2" charset="77"/>
            </a:rPr>
            <a:t>AFTER</a:t>
          </a:r>
        </a:p>
      </dgm:t>
    </dgm:pt>
    <dgm:pt modelId="{A296433F-9678-364C-A67B-87E60DEF57D3}" type="parTrans" cxnId="{FBDE8542-C7B6-2045-86D3-BDD9F71FC040}">
      <dgm:prSet/>
      <dgm:spPr/>
      <dgm:t>
        <a:bodyPr/>
        <a:lstStyle/>
        <a:p>
          <a:endParaRPr lang="en-GB"/>
        </a:p>
      </dgm:t>
    </dgm:pt>
    <dgm:pt modelId="{8179408F-A1F9-5648-9B26-A4D5171FE527}" type="sibTrans" cxnId="{FBDE8542-C7B6-2045-86D3-BDD9F71FC040}">
      <dgm:prSet/>
      <dgm:spPr/>
      <dgm:t>
        <a:bodyPr/>
        <a:lstStyle/>
        <a:p>
          <a:endParaRPr lang="en-GB"/>
        </a:p>
      </dgm:t>
    </dgm:pt>
    <dgm:pt modelId="{16C51557-5209-314F-832A-F6D0BF0A6BA9}">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Thank the person</a:t>
          </a:r>
        </a:p>
      </dgm:t>
    </dgm:pt>
    <dgm:pt modelId="{55662710-412A-874C-B00F-563F1880E03E}" type="parTrans" cxnId="{6CC5BA83-8854-1741-9550-A115D3832C4E}">
      <dgm:prSet/>
      <dgm:spPr/>
      <dgm:t>
        <a:bodyPr/>
        <a:lstStyle/>
        <a:p>
          <a:endParaRPr lang="en-GB"/>
        </a:p>
      </dgm:t>
    </dgm:pt>
    <dgm:pt modelId="{3880492D-427A-8945-83FE-4377E688C7D9}" type="sibTrans" cxnId="{6CC5BA83-8854-1741-9550-A115D3832C4E}">
      <dgm:prSet/>
      <dgm:spPr/>
      <dgm:t>
        <a:bodyPr/>
        <a:lstStyle/>
        <a:p>
          <a:endParaRPr lang="en-GB"/>
        </a:p>
      </dgm:t>
    </dgm:pt>
    <dgm:pt modelId="{AB9BC038-3FA8-C041-ABAC-16DC50AF3566}">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When and how they will get a reply</a:t>
          </a:r>
        </a:p>
      </dgm:t>
    </dgm:pt>
    <dgm:pt modelId="{7C7D580A-3743-6D4F-B4C0-6BB9A32BC4D7}" type="parTrans" cxnId="{7AAEE3AB-D7EE-C540-91DE-87AE032C4393}">
      <dgm:prSet/>
      <dgm:spPr/>
      <dgm:t>
        <a:bodyPr/>
        <a:lstStyle/>
        <a:p>
          <a:endParaRPr lang="en-GB"/>
        </a:p>
      </dgm:t>
    </dgm:pt>
    <dgm:pt modelId="{21B62A78-C7DE-1B47-9BED-83672027FBD9}" type="sibTrans" cxnId="{7AAEE3AB-D7EE-C540-91DE-87AE032C4393}">
      <dgm:prSet/>
      <dgm:spPr/>
      <dgm:t>
        <a:bodyPr/>
        <a:lstStyle/>
        <a:p>
          <a:endParaRPr lang="en-GB"/>
        </a:p>
      </dgm:t>
    </dgm:pt>
    <dgm:pt modelId="{F16460EC-6F04-3642-9249-794B1B4C29CB}">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Manage expectations</a:t>
          </a:r>
        </a:p>
      </dgm:t>
    </dgm:pt>
    <dgm:pt modelId="{A5AAC32E-955E-784F-A40E-ED684783EFCB}" type="parTrans" cxnId="{F446F65C-B9F5-9B45-B114-17FAD083D148}">
      <dgm:prSet/>
      <dgm:spPr/>
      <dgm:t>
        <a:bodyPr/>
        <a:lstStyle/>
        <a:p>
          <a:endParaRPr lang="en-GB"/>
        </a:p>
      </dgm:t>
    </dgm:pt>
    <dgm:pt modelId="{955B72CE-5F19-504B-B07E-A695B9F28535}" type="sibTrans" cxnId="{F446F65C-B9F5-9B45-B114-17FAD083D148}">
      <dgm:prSet/>
      <dgm:spPr/>
      <dgm:t>
        <a:bodyPr/>
        <a:lstStyle/>
        <a:p>
          <a:endParaRPr lang="en-GB"/>
        </a:p>
      </dgm:t>
    </dgm:pt>
    <dgm:pt modelId="{823E5636-19A6-A243-B6C4-621C83DF2BE1}">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Explain how their data will be used</a:t>
          </a:r>
        </a:p>
      </dgm:t>
    </dgm:pt>
    <dgm:pt modelId="{A4CF1FF1-1FA9-1D4A-8B7A-38DA5977C779}" type="parTrans" cxnId="{CFD4D21D-2E18-AD44-8333-D3E1A9C6D515}">
      <dgm:prSet/>
      <dgm:spPr/>
      <dgm:t>
        <a:bodyPr/>
        <a:lstStyle/>
        <a:p>
          <a:endParaRPr lang="en-GB"/>
        </a:p>
      </dgm:t>
    </dgm:pt>
    <dgm:pt modelId="{08F922C2-CF50-3B49-B609-186FC357FCA4}" type="sibTrans" cxnId="{CFD4D21D-2E18-AD44-8333-D3E1A9C6D515}">
      <dgm:prSet/>
      <dgm:spPr/>
      <dgm:t>
        <a:bodyPr/>
        <a:lstStyle/>
        <a:p>
          <a:endParaRPr lang="en-GB"/>
        </a:p>
      </dgm:t>
    </dgm:pt>
    <dgm:pt modelId="{8613A98B-F77D-EA4E-8039-07A5C270E221}">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Express empathy</a:t>
          </a:r>
        </a:p>
      </dgm:t>
    </dgm:pt>
    <dgm:pt modelId="{6D2F8E5E-B6E9-0143-A321-6A09E48458EC}" type="parTrans" cxnId="{97ED8187-B78C-CE46-A754-80A97B7390A2}">
      <dgm:prSet/>
      <dgm:spPr/>
      <dgm:t>
        <a:bodyPr/>
        <a:lstStyle/>
        <a:p>
          <a:endParaRPr lang="en-GB"/>
        </a:p>
      </dgm:t>
    </dgm:pt>
    <dgm:pt modelId="{69AB9FD8-8FA9-3F47-932C-E30C9DD288B2}" type="sibTrans" cxnId="{97ED8187-B78C-CE46-A754-80A97B7390A2}">
      <dgm:prSet/>
      <dgm:spPr/>
      <dgm:t>
        <a:bodyPr/>
        <a:lstStyle/>
        <a:p>
          <a:endParaRPr lang="en-GB"/>
        </a:p>
      </dgm:t>
    </dgm:pt>
    <dgm:pt modelId="{2DA65B5F-D035-CC4B-8A1C-2177B7ABBC11}">
      <dgm:prSet phldrT="[Text]" custT="1"/>
      <dgm:spPr>
        <a:solidFill>
          <a:schemeClr val="bg2">
            <a:lumMod val="20000"/>
            <a:lumOff val="80000"/>
            <a:alpha val="90000"/>
          </a:schemeClr>
        </a:solidFill>
      </dgm:spPr>
      <dgm:t>
        <a:bodyPr/>
        <a:lstStyle/>
        <a:p>
          <a:pPr>
            <a:spcAft>
              <a:spcPts val="1632"/>
            </a:spcAft>
          </a:pPr>
          <a:r>
            <a:rPr lang="en-GB" sz="2400" b="1">
              <a:solidFill>
                <a:srgbClr val="FF0000"/>
              </a:solidFill>
              <a:latin typeface="Open Sans" panose="020B0606030504020204" pitchFamily="34" charset="0"/>
              <a:ea typeface="Open Sans" panose="020B0606030504020204" pitchFamily="34" charset="0"/>
              <a:cs typeface="Open Sans" panose="020B0606030504020204" pitchFamily="34" charset="0"/>
            </a:rPr>
            <a:t>Record feedback carefully</a:t>
          </a:r>
        </a:p>
      </dgm:t>
    </dgm:pt>
    <dgm:pt modelId="{429A125C-A540-5642-85F7-8228AFEEA8AC}" type="sibTrans" cxnId="{3CD0E3F9-D5C8-F347-91F5-6C4DAE26707C}">
      <dgm:prSet/>
      <dgm:spPr/>
      <dgm:t>
        <a:bodyPr/>
        <a:lstStyle/>
        <a:p>
          <a:endParaRPr lang="en-GB"/>
        </a:p>
      </dgm:t>
    </dgm:pt>
    <dgm:pt modelId="{986BB783-D0F4-9945-B246-564F16C1AD68}" type="parTrans" cxnId="{3CD0E3F9-D5C8-F347-91F5-6C4DAE26707C}">
      <dgm:prSet/>
      <dgm:spPr/>
      <dgm:t>
        <a:bodyPr/>
        <a:lstStyle/>
        <a:p>
          <a:endParaRPr lang="en-GB"/>
        </a:p>
      </dgm:t>
    </dgm:pt>
    <dgm:pt modelId="{D91DFAA1-F8A2-6B40-9173-4708DAB0F7CF}">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Don’t challenge or dismiss</a:t>
          </a:r>
        </a:p>
      </dgm:t>
    </dgm:pt>
    <dgm:pt modelId="{E9BD8F7B-1547-BD40-B635-50654EF297A1}" type="parTrans" cxnId="{F4DAA281-E605-BC4A-8B8F-2B8D375A90BE}">
      <dgm:prSet/>
      <dgm:spPr/>
      <dgm:t>
        <a:bodyPr/>
        <a:lstStyle/>
        <a:p>
          <a:endParaRPr lang="en-GB"/>
        </a:p>
      </dgm:t>
    </dgm:pt>
    <dgm:pt modelId="{DF779131-2779-E740-A3F2-A6F70BF1CDE1}" type="sibTrans" cxnId="{F4DAA281-E605-BC4A-8B8F-2B8D375A90BE}">
      <dgm:prSet/>
      <dgm:spPr/>
      <dgm:t>
        <a:bodyPr/>
        <a:lstStyle/>
        <a:p>
          <a:endParaRPr lang="en-GB"/>
        </a:p>
      </dgm:t>
    </dgm:pt>
    <dgm:pt modelId="{9351FAAC-913F-C243-BDDC-864D3F6F0723}">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Ask questions</a:t>
          </a:r>
        </a:p>
      </dgm:t>
    </dgm:pt>
    <dgm:pt modelId="{D784DA43-2566-FF4E-8F4A-2C896606DBFB}" type="parTrans" cxnId="{E127C351-47C5-1344-AE60-16498FB6C3A8}">
      <dgm:prSet/>
      <dgm:spPr/>
      <dgm:t>
        <a:bodyPr/>
        <a:lstStyle/>
        <a:p>
          <a:endParaRPr lang="en-GB"/>
        </a:p>
      </dgm:t>
    </dgm:pt>
    <dgm:pt modelId="{DD7A8CF6-A66D-5B4E-8836-93DCC86C3F71}" type="sibTrans" cxnId="{E127C351-47C5-1344-AE60-16498FB6C3A8}">
      <dgm:prSet/>
      <dgm:spPr/>
      <dgm:t>
        <a:bodyPr/>
        <a:lstStyle/>
        <a:p>
          <a:endParaRPr lang="en-GB"/>
        </a:p>
      </dgm:t>
    </dgm:pt>
    <dgm:pt modelId="{1224D2C3-B8A7-F749-A099-86F089DAD58D}">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Don’t make false promises</a:t>
          </a:r>
        </a:p>
      </dgm:t>
    </dgm:pt>
    <dgm:pt modelId="{89CDF889-9CF1-C24C-9533-BAAA80C738A4}" type="parTrans" cxnId="{6F605E63-DE21-FF4B-9717-A98760CD88C2}">
      <dgm:prSet/>
      <dgm:spPr/>
      <dgm:t>
        <a:bodyPr/>
        <a:lstStyle/>
        <a:p>
          <a:endParaRPr lang="en-GB"/>
        </a:p>
      </dgm:t>
    </dgm:pt>
    <dgm:pt modelId="{625A32AF-1CF2-164C-9FED-D0A1CBF4798B}" type="sibTrans" cxnId="{6F605E63-DE21-FF4B-9717-A98760CD88C2}">
      <dgm:prSet/>
      <dgm:spPr/>
      <dgm:t>
        <a:bodyPr/>
        <a:lstStyle/>
        <a:p>
          <a:endParaRPr lang="en-GB"/>
        </a:p>
      </dgm:t>
    </dgm:pt>
    <dgm:pt modelId="{0BE971EC-9253-6745-AB33-F78E795A352E}">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Provide information – but don’t make up an answer</a:t>
          </a:r>
        </a:p>
      </dgm:t>
    </dgm:pt>
    <dgm:pt modelId="{6C224D9D-88FD-4D42-90FF-94C04EB49569}" type="parTrans" cxnId="{B93CF081-E742-C54E-A3CA-0E62567A5871}">
      <dgm:prSet/>
      <dgm:spPr/>
      <dgm:t>
        <a:bodyPr/>
        <a:lstStyle/>
        <a:p>
          <a:endParaRPr lang="en-GB"/>
        </a:p>
      </dgm:t>
    </dgm:pt>
    <dgm:pt modelId="{587676A5-AFBE-BE45-83C2-9A5FED0991FC}" type="sibTrans" cxnId="{B93CF081-E742-C54E-A3CA-0E62567A5871}">
      <dgm:prSet/>
      <dgm:spPr/>
      <dgm:t>
        <a:bodyPr/>
        <a:lstStyle/>
        <a:p>
          <a:endParaRPr lang="en-GB"/>
        </a:p>
      </dgm:t>
    </dgm:pt>
    <dgm:pt modelId="{430E4889-5756-D54C-AB51-5AF7499BFA69}">
      <dgm:prSet phldrT="[Text]" custT="1"/>
      <dgm:spPr>
        <a:solidFill>
          <a:schemeClr val="bg2">
            <a:lumMod val="20000"/>
            <a:lumOff val="80000"/>
            <a:alpha val="90000"/>
          </a:schemeClr>
        </a:solidFill>
      </dgm:spPr>
      <dgm:t>
        <a:bodyPr/>
        <a:lstStyle/>
        <a:p>
          <a:pPr>
            <a:spcAft>
              <a:spcPts val="1632"/>
            </a:spcAft>
          </a:pPr>
          <a:r>
            <a:rPr lang="en-GB" sz="2400">
              <a:latin typeface="Open Sans" panose="020B0606030504020204" pitchFamily="34" charset="0"/>
              <a:ea typeface="Open Sans" panose="020B0606030504020204" pitchFamily="34" charset="0"/>
              <a:cs typeface="Open Sans" panose="020B0606030504020204" pitchFamily="34" charset="0"/>
            </a:rPr>
            <a:t>Contact details</a:t>
          </a:r>
        </a:p>
      </dgm:t>
    </dgm:pt>
    <dgm:pt modelId="{F4604EA9-76A9-7A43-BE08-2770CD0DB9FE}" type="parTrans" cxnId="{2DD6620A-189B-ED42-9E11-CD1EC4677C26}">
      <dgm:prSet/>
      <dgm:spPr/>
      <dgm:t>
        <a:bodyPr/>
        <a:lstStyle/>
        <a:p>
          <a:endParaRPr lang="en-GB"/>
        </a:p>
      </dgm:t>
    </dgm:pt>
    <dgm:pt modelId="{AB4BB52C-F69E-7741-A831-13068999E3A5}" type="sibTrans" cxnId="{2DD6620A-189B-ED42-9E11-CD1EC4677C26}">
      <dgm:prSet/>
      <dgm:spPr/>
      <dgm:t>
        <a:bodyPr/>
        <a:lstStyle/>
        <a:p>
          <a:endParaRPr lang="en-GB"/>
        </a:p>
      </dgm:t>
    </dgm:pt>
    <dgm:pt modelId="{B6AD36E7-E035-D340-8FA5-42E074ACBA4A}" type="pres">
      <dgm:prSet presAssocID="{847CD826-2DB4-D34B-AE9B-372FEF9729C0}" presName="Name0" presStyleCnt="0">
        <dgm:presLayoutVars>
          <dgm:dir/>
          <dgm:animLvl val="lvl"/>
          <dgm:resizeHandles val="exact"/>
        </dgm:presLayoutVars>
      </dgm:prSet>
      <dgm:spPr/>
    </dgm:pt>
    <dgm:pt modelId="{90F337F9-5E93-EA44-9394-9FE56CE848BA}" type="pres">
      <dgm:prSet presAssocID="{847CD826-2DB4-D34B-AE9B-372FEF9729C0}" presName="tSp" presStyleCnt="0"/>
      <dgm:spPr/>
    </dgm:pt>
    <dgm:pt modelId="{22411A45-F8DD-104C-AE7C-60FCAA906940}" type="pres">
      <dgm:prSet presAssocID="{847CD826-2DB4-D34B-AE9B-372FEF9729C0}" presName="bSp" presStyleCnt="0"/>
      <dgm:spPr/>
    </dgm:pt>
    <dgm:pt modelId="{82E29737-3A9E-444C-9677-A2EACABA41A2}" type="pres">
      <dgm:prSet presAssocID="{847CD826-2DB4-D34B-AE9B-372FEF9729C0}" presName="process" presStyleCnt="0"/>
      <dgm:spPr/>
    </dgm:pt>
    <dgm:pt modelId="{A0C2EE4F-A681-8548-8E6B-93E3CFC7C35A}" type="pres">
      <dgm:prSet presAssocID="{C8090327-3710-6140-957F-87D84D6A028D}" presName="composite1" presStyleCnt="0"/>
      <dgm:spPr/>
    </dgm:pt>
    <dgm:pt modelId="{40122102-7B48-B246-9D95-3162BCB99CF9}" type="pres">
      <dgm:prSet presAssocID="{C8090327-3710-6140-957F-87D84D6A028D}" presName="dummyNode1" presStyleLbl="node1" presStyleIdx="0" presStyleCnt="3"/>
      <dgm:spPr/>
    </dgm:pt>
    <dgm:pt modelId="{7E529833-4736-F14D-A376-CD4DF8FFAE53}" type="pres">
      <dgm:prSet presAssocID="{C8090327-3710-6140-957F-87D84D6A028D}" presName="childNode1" presStyleLbl="bgAcc1" presStyleIdx="0" presStyleCnt="3" custScaleX="103636" custScaleY="164229">
        <dgm:presLayoutVars>
          <dgm:bulletEnabled val="1"/>
        </dgm:presLayoutVars>
      </dgm:prSet>
      <dgm:spPr/>
    </dgm:pt>
    <dgm:pt modelId="{ED277599-E2EC-694E-B05F-CA906BA43EAD}" type="pres">
      <dgm:prSet presAssocID="{C8090327-3710-6140-957F-87D84D6A028D}" presName="childNode1tx" presStyleLbl="bgAcc1" presStyleIdx="0" presStyleCnt="3">
        <dgm:presLayoutVars>
          <dgm:bulletEnabled val="1"/>
        </dgm:presLayoutVars>
      </dgm:prSet>
      <dgm:spPr/>
    </dgm:pt>
    <dgm:pt modelId="{B4C44550-7EB8-D544-AFE4-0343E5BA8550}" type="pres">
      <dgm:prSet presAssocID="{C8090327-3710-6140-957F-87D84D6A028D}" presName="parentNode1" presStyleLbl="node1" presStyleIdx="0" presStyleCnt="3" custLinFactNeighborY="55485">
        <dgm:presLayoutVars>
          <dgm:chMax val="1"/>
          <dgm:bulletEnabled val="1"/>
        </dgm:presLayoutVars>
      </dgm:prSet>
      <dgm:spPr/>
    </dgm:pt>
    <dgm:pt modelId="{16BC79D2-8F5E-FA46-AAC2-44A30F60F3DF}" type="pres">
      <dgm:prSet presAssocID="{C8090327-3710-6140-957F-87D84D6A028D}" presName="connSite1" presStyleCnt="0"/>
      <dgm:spPr/>
    </dgm:pt>
    <dgm:pt modelId="{8E9A8D26-88A2-7243-93A3-204994C633AA}" type="pres">
      <dgm:prSet presAssocID="{BAEE4D87-C1D6-7A41-816C-ADD9FFBC529A}" presName="Name9" presStyleLbl="sibTrans2D1" presStyleIdx="0" presStyleCnt="2" custAng="797216" custLinFactNeighborY="-2583"/>
      <dgm:spPr/>
    </dgm:pt>
    <dgm:pt modelId="{9974C499-08B1-4E45-A011-0B5D3D0C693D}" type="pres">
      <dgm:prSet presAssocID="{5DE80DE8-90B4-C148-9C0B-326E88C66AC2}" presName="composite2" presStyleCnt="0"/>
      <dgm:spPr/>
    </dgm:pt>
    <dgm:pt modelId="{A97EEC1E-C964-6C41-92DE-C0701166FD72}" type="pres">
      <dgm:prSet presAssocID="{5DE80DE8-90B4-C148-9C0B-326E88C66AC2}" presName="dummyNode2" presStyleLbl="node1" presStyleIdx="0" presStyleCnt="3"/>
      <dgm:spPr/>
    </dgm:pt>
    <dgm:pt modelId="{9F016F6B-7AF3-6042-8E1B-F64BDBB6920B}" type="pres">
      <dgm:prSet presAssocID="{5DE80DE8-90B4-C148-9C0B-326E88C66AC2}" presName="childNode2" presStyleLbl="bgAcc1" presStyleIdx="1" presStyleCnt="3" custScaleX="135831" custScaleY="167902">
        <dgm:presLayoutVars>
          <dgm:bulletEnabled val="1"/>
        </dgm:presLayoutVars>
      </dgm:prSet>
      <dgm:spPr/>
    </dgm:pt>
    <dgm:pt modelId="{32E9CD15-75FF-644C-BEDF-7BC44B540376}" type="pres">
      <dgm:prSet presAssocID="{5DE80DE8-90B4-C148-9C0B-326E88C66AC2}" presName="childNode2tx" presStyleLbl="bgAcc1" presStyleIdx="1" presStyleCnt="3">
        <dgm:presLayoutVars>
          <dgm:bulletEnabled val="1"/>
        </dgm:presLayoutVars>
      </dgm:prSet>
      <dgm:spPr/>
    </dgm:pt>
    <dgm:pt modelId="{B91A43D1-7C12-AF49-800E-BE12951D1851}" type="pres">
      <dgm:prSet presAssocID="{5DE80DE8-90B4-C148-9C0B-326E88C66AC2}" presName="parentNode2" presStyleLbl="node1" presStyleIdx="1" presStyleCnt="3" custLinFactNeighborY="-54252">
        <dgm:presLayoutVars>
          <dgm:chMax val="0"/>
          <dgm:bulletEnabled val="1"/>
        </dgm:presLayoutVars>
      </dgm:prSet>
      <dgm:spPr/>
    </dgm:pt>
    <dgm:pt modelId="{DA1474CF-AE57-0642-9827-140116091777}" type="pres">
      <dgm:prSet presAssocID="{5DE80DE8-90B4-C148-9C0B-326E88C66AC2}" presName="connSite2" presStyleCnt="0"/>
      <dgm:spPr/>
    </dgm:pt>
    <dgm:pt modelId="{665EB68B-345A-D649-B838-4E5E50F5EAF3}" type="pres">
      <dgm:prSet presAssocID="{DE9ED42E-7610-DD48-A310-5378D0954F5B}" presName="Name18" presStyleLbl="sibTrans2D1" presStyleIdx="1" presStyleCnt="2" custAng="20937754" custLinFactNeighborY="1336"/>
      <dgm:spPr/>
    </dgm:pt>
    <dgm:pt modelId="{7D2A2F8C-447B-7847-941C-5FC3307E1AD4}" type="pres">
      <dgm:prSet presAssocID="{1DA682EA-30E7-654F-AF7D-38F6CFE98ED8}" presName="composite1" presStyleCnt="0"/>
      <dgm:spPr/>
    </dgm:pt>
    <dgm:pt modelId="{DF5EB7D6-EC40-4B45-97DB-10AC336B5AB6}" type="pres">
      <dgm:prSet presAssocID="{1DA682EA-30E7-654F-AF7D-38F6CFE98ED8}" presName="dummyNode1" presStyleLbl="node1" presStyleIdx="1" presStyleCnt="3"/>
      <dgm:spPr/>
    </dgm:pt>
    <dgm:pt modelId="{1BCB69E4-A89B-CE4C-A991-A3F115221847}" type="pres">
      <dgm:prSet presAssocID="{1DA682EA-30E7-654F-AF7D-38F6CFE98ED8}" presName="childNode1" presStyleLbl="bgAcc1" presStyleIdx="2" presStyleCnt="3" custScaleX="103636" custScaleY="164229">
        <dgm:presLayoutVars>
          <dgm:bulletEnabled val="1"/>
        </dgm:presLayoutVars>
      </dgm:prSet>
      <dgm:spPr/>
    </dgm:pt>
    <dgm:pt modelId="{5910310B-070F-BC49-BFD4-E66EA911860A}" type="pres">
      <dgm:prSet presAssocID="{1DA682EA-30E7-654F-AF7D-38F6CFE98ED8}" presName="childNode1tx" presStyleLbl="bgAcc1" presStyleIdx="2" presStyleCnt="3">
        <dgm:presLayoutVars>
          <dgm:bulletEnabled val="1"/>
        </dgm:presLayoutVars>
      </dgm:prSet>
      <dgm:spPr/>
    </dgm:pt>
    <dgm:pt modelId="{BF728790-CB76-A540-91AC-6493C36580F7}" type="pres">
      <dgm:prSet presAssocID="{1DA682EA-30E7-654F-AF7D-38F6CFE98ED8}" presName="parentNode1" presStyleLbl="node1" presStyleIdx="2" presStyleCnt="3" custLinFactNeighborY="55485">
        <dgm:presLayoutVars>
          <dgm:chMax val="1"/>
          <dgm:bulletEnabled val="1"/>
        </dgm:presLayoutVars>
      </dgm:prSet>
      <dgm:spPr/>
    </dgm:pt>
    <dgm:pt modelId="{29D05A2B-BFDA-9240-8822-24E096026F41}" type="pres">
      <dgm:prSet presAssocID="{1DA682EA-30E7-654F-AF7D-38F6CFE98ED8}" presName="connSite1" presStyleCnt="0"/>
      <dgm:spPr/>
    </dgm:pt>
  </dgm:ptLst>
  <dgm:cxnLst>
    <dgm:cxn modelId="{461E7403-5CC5-6A44-9031-BA7938931733}" type="presOf" srcId="{2DA65B5F-D035-CC4B-8A1C-2177B7ABBC11}" destId="{9F016F6B-7AF3-6042-8E1B-F64BDBB6920B}" srcOrd="0" destOrd="6" presId="urn:microsoft.com/office/officeart/2005/8/layout/hProcess4"/>
    <dgm:cxn modelId="{2DD6620A-189B-ED42-9E11-CD1EC4677C26}" srcId="{1DA682EA-30E7-654F-AF7D-38F6CFE98ED8}" destId="{430E4889-5756-D54C-AB51-5AF7499BFA69}" srcOrd="3" destOrd="0" parTransId="{F4604EA9-76A9-7A43-BE08-2770CD0DB9FE}" sibTransId="{AB4BB52C-F69E-7741-A831-13068999E3A5}"/>
    <dgm:cxn modelId="{85FA8A13-D2EA-A84E-9E23-DA4552A4E912}" type="presOf" srcId="{8613A98B-F77D-EA4E-8039-07A5C270E221}" destId="{32E9CD15-75FF-644C-BEDF-7BC44B540376}" srcOrd="1" destOrd="1" presId="urn:microsoft.com/office/officeart/2005/8/layout/hProcess4"/>
    <dgm:cxn modelId="{38391517-2869-B942-9FBD-7093289088BE}" type="presOf" srcId="{BE4280C3-21F4-4148-9F37-B44620441D25}" destId="{9F016F6B-7AF3-6042-8E1B-F64BDBB6920B}" srcOrd="0" destOrd="4" presId="urn:microsoft.com/office/officeart/2005/8/layout/hProcess4"/>
    <dgm:cxn modelId="{426FCE18-7D3D-1141-92E1-F4CEF0907682}" srcId="{847CD826-2DB4-D34B-AE9B-372FEF9729C0}" destId="{C8090327-3710-6140-957F-87D84D6A028D}" srcOrd="0" destOrd="0" parTransId="{14C60EC4-F386-254A-A995-7BA5424A5309}" sibTransId="{BAEE4D87-C1D6-7A41-816C-ADD9FFBC529A}"/>
    <dgm:cxn modelId="{DF36551B-C8D9-6B4A-B4E4-EB0F35B4912C}" type="presOf" srcId="{A3AD4D7A-D848-1B4B-830F-1CA10CB20A56}" destId="{ED277599-E2EC-694E-B05F-CA906BA43EAD}" srcOrd="1" destOrd="0" presId="urn:microsoft.com/office/officeart/2005/8/layout/hProcess4"/>
    <dgm:cxn modelId="{CFD4D21D-2E18-AD44-8333-D3E1A9C6D515}" srcId="{1DA682EA-30E7-654F-AF7D-38F6CFE98ED8}" destId="{823E5636-19A6-A243-B6C4-621C83DF2BE1}" srcOrd="1" destOrd="0" parTransId="{A4CF1FF1-1FA9-1D4A-8B7A-38DA5977C779}" sibTransId="{08F922C2-CF50-3B49-B609-186FC357FCA4}"/>
    <dgm:cxn modelId="{F2565822-365B-6E45-8FFA-4363805002D9}" type="presOf" srcId="{BE4280C3-21F4-4148-9F37-B44620441D25}" destId="{32E9CD15-75FF-644C-BEDF-7BC44B540376}" srcOrd="1" destOrd="4" presId="urn:microsoft.com/office/officeart/2005/8/layout/hProcess4"/>
    <dgm:cxn modelId="{E3F91031-42C5-BA42-A750-F0A50B891722}" srcId="{C8090327-3710-6140-957F-87D84D6A028D}" destId="{1D6D2884-754F-0A4D-9FA8-931B79803825}" srcOrd="1" destOrd="0" parTransId="{BEA9BF77-320E-9B44-A675-D4A549F3B85C}" sibTransId="{1B0D9BA5-5FD4-5E4E-9D77-4CA507799CDD}"/>
    <dgm:cxn modelId="{8E2B0D32-EEF4-8741-946C-D6D429EEE1DB}" type="presOf" srcId="{1D6D2884-754F-0A4D-9FA8-931B79803825}" destId="{7E529833-4736-F14D-A376-CD4DF8FFAE53}" srcOrd="0" destOrd="1" presId="urn:microsoft.com/office/officeart/2005/8/layout/hProcess4"/>
    <dgm:cxn modelId="{34E0C55B-4451-4844-BFA6-BA24F889BEDD}" type="presOf" srcId="{2DA65B5F-D035-CC4B-8A1C-2177B7ABBC11}" destId="{32E9CD15-75FF-644C-BEDF-7BC44B540376}" srcOrd="1" destOrd="6" presId="urn:microsoft.com/office/officeart/2005/8/layout/hProcess4"/>
    <dgm:cxn modelId="{EAC7635C-43F0-7647-9CE0-1622576F52F7}" type="presOf" srcId="{D1B188AD-9A9D-BF43-90D0-797A22D13C27}" destId="{ED277599-E2EC-694E-B05F-CA906BA43EAD}" srcOrd="1" destOrd="3" presId="urn:microsoft.com/office/officeart/2005/8/layout/hProcess4"/>
    <dgm:cxn modelId="{F446F65C-B9F5-9B45-B114-17FAD083D148}" srcId="{C8090327-3710-6140-957F-87D84D6A028D}" destId="{F16460EC-6F04-3642-9249-794B1B4C29CB}" srcOrd="2" destOrd="0" parTransId="{A5AAC32E-955E-784F-A40E-ED684783EFCB}" sibTransId="{955B72CE-5F19-504B-B07E-A695B9F28535}"/>
    <dgm:cxn modelId="{98CC3741-18DD-1443-8E73-9827B67B7E87}" type="presOf" srcId="{430E4889-5756-D54C-AB51-5AF7499BFA69}" destId="{5910310B-070F-BC49-BFD4-E66EA911860A}" srcOrd="1" destOrd="3" presId="urn:microsoft.com/office/officeart/2005/8/layout/hProcess4"/>
    <dgm:cxn modelId="{FBDE8542-C7B6-2045-86D3-BDD9F71FC040}" srcId="{847CD826-2DB4-D34B-AE9B-372FEF9729C0}" destId="{1DA682EA-30E7-654F-AF7D-38F6CFE98ED8}" srcOrd="2" destOrd="0" parTransId="{A296433F-9678-364C-A67B-87E60DEF57D3}" sibTransId="{8179408F-A1F9-5648-9B26-A4D5171FE527}"/>
    <dgm:cxn modelId="{6F605E63-DE21-FF4B-9717-A98760CD88C2}" srcId="{1DA682EA-30E7-654F-AF7D-38F6CFE98ED8}" destId="{1224D2C3-B8A7-F749-A099-86F089DAD58D}" srcOrd="4" destOrd="0" parTransId="{89CDF889-9CF1-C24C-9533-BAAA80C738A4}" sibTransId="{625A32AF-1CF2-164C-9FED-D0A1CBF4798B}"/>
    <dgm:cxn modelId="{65E61166-BA5B-DF40-A2B9-48E4291F4D42}" type="presOf" srcId="{D91DFAA1-F8A2-6B40-9173-4708DAB0F7CF}" destId="{32E9CD15-75FF-644C-BEDF-7BC44B540376}" srcOrd="1" destOrd="2" presId="urn:microsoft.com/office/officeart/2005/8/layout/hProcess4"/>
    <dgm:cxn modelId="{C8D34146-E70A-594E-A1A9-891858E115C2}" type="presOf" srcId="{F16460EC-6F04-3642-9249-794B1B4C29CB}" destId="{ED277599-E2EC-694E-B05F-CA906BA43EAD}" srcOrd="1" destOrd="2" presId="urn:microsoft.com/office/officeart/2005/8/layout/hProcess4"/>
    <dgm:cxn modelId="{C9E7B468-AA42-B840-821D-DB0617A75C72}" type="presOf" srcId="{F16460EC-6F04-3642-9249-794B1B4C29CB}" destId="{7E529833-4736-F14D-A376-CD4DF8FFAE53}" srcOrd="0" destOrd="2" presId="urn:microsoft.com/office/officeart/2005/8/layout/hProcess4"/>
    <dgm:cxn modelId="{8A3DBD6B-EDAA-F649-9BAB-ECAB10586D75}" type="presOf" srcId="{0BE971EC-9253-6745-AB33-F78E795A352E}" destId="{32E9CD15-75FF-644C-BEDF-7BC44B540376}" srcOrd="1" destOrd="5" presId="urn:microsoft.com/office/officeart/2005/8/layout/hProcess4"/>
    <dgm:cxn modelId="{1D4C636C-0806-334C-84E3-A33A1A55C22F}" type="presOf" srcId="{EAFF4C95-2D94-7341-8173-25805785513D}" destId="{32E9CD15-75FF-644C-BEDF-7BC44B540376}" srcOrd="1" destOrd="0" presId="urn:microsoft.com/office/officeart/2005/8/layout/hProcess4"/>
    <dgm:cxn modelId="{E127C351-47C5-1344-AE60-16498FB6C3A8}" srcId="{5DE80DE8-90B4-C148-9C0B-326E88C66AC2}" destId="{9351FAAC-913F-C243-BDDC-864D3F6F0723}" srcOrd="3" destOrd="0" parTransId="{D784DA43-2566-FF4E-8F4A-2C896606DBFB}" sibTransId="{DD7A8CF6-A66D-5B4E-8836-93DCC86C3F71}"/>
    <dgm:cxn modelId="{8B377354-F1E4-CF43-8FE3-D8A97575F8FF}" type="presOf" srcId="{847CD826-2DB4-D34B-AE9B-372FEF9729C0}" destId="{B6AD36E7-E035-D340-8FA5-42E074ACBA4A}" srcOrd="0" destOrd="0" presId="urn:microsoft.com/office/officeart/2005/8/layout/hProcess4"/>
    <dgm:cxn modelId="{447F157B-4784-5247-911A-5766A6035CAF}" type="presOf" srcId="{AB9BC038-3FA8-C041-ABAC-16DC50AF3566}" destId="{1BCB69E4-A89B-CE4C-A991-A3F115221847}" srcOrd="0" destOrd="2" presId="urn:microsoft.com/office/officeart/2005/8/layout/hProcess4"/>
    <dgm:cxn modelId="{0ABF857D-B12B-F247-8F2A-182373918EF8}" type="presOf" srcId="{1DA682EA-30E7-654F-AF7D-38F6CFE98ED8}" destId="{BF728790-CB76-A540-91AC-6493C36580F7}" srcOrd="0" destOrd="0" presId="urn:microsoft.com/office/officeart/2005/8/layout/hProcess4"/>
    <dgm:cxn modelId="{F4DAA281-E605-BC4A-8B8F-2B8D375A90BE}" srcId="{5DE80DE8-90B4-C148-9C0B-326E88C66AC2}" destId="{D91DFAA1-F8A2-6B40-9173-4708DAB0F7CF}" srcOrd="2" destOrd="0" parTransId="{E9BD8F7B-1547-BD40-B635-50654EF297A1}" sibTransId="{DF779131-2779-E740-A3F2-A6F70BF1CDE1}"/>
    <dgm:cxn modelId="{B93CF081-E742-C54E-A3CA-0E62567A5871}" srcId="{5DE80DE8-90B4-C148-9C0B-326E88C66AC2}" destId="{0BE971EC-9253-6745-AB33-F78E795A352E}" srcOrd="5" destOrd="0" parTransId="{6C224D9D-88FD-4D42-90FF-94C04EB49569}" sibTransId="{587676A5-AFBE-BE45-83C2-9A5FED0991FC}"/>
    <dgm:cxn modelId="{6CC5BA83-8854-1741-9550-A115D3832C4E}" srcId="{1DA682EA-30E7-654F-AF7D-38F6CFE98ED8}" destId="{16C51557-5209-314F-832A-F6D0BF0A6BA9}" srcOrd="0" destOrd="0" parTransId="{55662710-412A-874C-B00F-563F1880E03E}" sibTransId="{3880492D-427A-8945-83FE-4377E688C7D9}"/>
    <dgm:cxn modelId="{6A0A3A84-05BE-344F-A50B-701DA7389E15}" type="presOf" srcId="{5DE80DE8-90B4-C148-9C0B-326E88C66AC2}" destId="{B91A43D1-7C12-AF49-800E-BE12951D1851}" srcOrd="0" destOrd="0" presId="urn:microsoft.com/office/officeart/2005/8/layout/hProcess4"/>
    <dgm:cxn modelId="{408BE486-CFB7-A644-8278-D1CCA1FA8F2E}" srcId="{C8090327-3710-6140-957F-87D84D6A028D}" destId="{A3AD4D7A-D848-1B4B-830F-1CA10CB20A56}" srcOrd="0" destOrd="0" parTransId="{6FA81EEA-EFE0-914E-B70A-0524145F0218}" sibTransId="{E43DB40D-02A5-D849-B15E-8D845A665D56}"/>
    <dgm:cxn modelId="{21374487-C549-7C48-AAEB-BACEBC0640B4}" type="presOf" srcId="{BAEE4D87-C1D6-7A41-816C-ADD9FFBC529A}" destId="{8E9A8D26-88A2-7243-93A3-204994C633AA}" srcOrd="0" destOrd="0" presId="urn:microsoft.com/office/officeart/2005/8/layout/hProcess4"/>
    <dgm:cxn modelId="{97ED8187-B78C-CE46-A754-80A97B7390A2}" srcId="{5DE80DE8-90B4-C148-9C0B-326E88C66AC2}" destId="{8613A98B-F77D-EA4E-8039-07A5C270E221}" srcOrd="1" destOrd="0" parTransId="{6D2F8E5E-B6E9-0143-A321-6A09E48458EC}" sibTransId="{69AB9FD8-8FA9-3F47-932C-E30C9DD288B2}"/>
    <dgm:cxn modelId="{B9FC188B-A662-A342-A506-77E2392E9EDA}" type="presOf" srcId="{EAFF4C95-2D94-7341-8173-25805785513D}" destId="{9F016F6B-7AF3-6042-8E1B-F64BDBB6920B}" srcOrd="0" destOrd="0" presId="urn:microsoft.com/office/officeart/2005/8/layout/hProcess4"/>
    <dgm:cxn modelId="{F719348F-E453-CA4D-8D2B-5AD5465F0015}" type="presOf" srcId="{D91DFAA1-F8A2-6B40-9173-4708DAB0F7CF}" destId="{9F016F6B-7AF3-6042-8E1B-F64BDBB6920B}" srcOrd="0" destOrd="2" presId="urn:microsoft.com/office/officeart/2005/8/layout/hProcess4"/>
    <dgm:cxn modelId="{D8A78193-7579-0443-A53A-82DCAEC60D7A}" type="presOf" srcId="{D1B188AD-9A9D-BF43-90D0-797A22D13C27}" destId="{7E529833-4736-F14D-A376-CD4DF8FFAE53}" srcOrd="0" destOrd="3" presId="urn:microsoft.com/office/officeart/2005/8/layout/hProcess4"/>
    <dgm:cxn modelId="{85259295-3170-A545-89A9-C8B4546F5798}" type="presOf" srcId="{A3AD4D7A-D848-1B4B-830F-1CA10CB20A56}" destId="{7E529833-4736-F14D-A376-CD4DF8FFAE53}" srcOrd="0" destOrd="0" presId="urn:microsoft.com/office/officeart/2005/8/layout/hProcess4"/>
    <dgm:cxn modelId="{0236019D-81B1-0247-BBE7-A2608FBF55C2}" srcId="{847CD826-2DB4-D34B-AE9B-372FEF9729C0}" destId="{5DE80DE8-90B4-C148-9C0B-326E88C66AC2}" srcOrd="1" destOrd="0" parTransId="{4E0FA625-58FC-BA4E-8F09-A8763CE3BA17}" sibTransId="{DE9ED42E-7610-DD48-A310-5378D0954F5B}"/>
    <dgm:cxn modelId="{37070E9F-95BA-4846-9625-19FB651D80BC}" type="presOf" srcId="{9351FAAC-913F-C243-BDDC-864D3F6F0723}" destId="{32E9CD15-75FF-644C-BEDF-7BC44B540376}" srcOrd="1" destOrd="3" presId="urn:microsoft.com/office/officeart/2005/8/layout/hProcess4"/>
    <dgm:cxn modelId="{E3A382A0-D5D5-4545-8E0F-06DDA52D0B9E}" type="presOf" srcId="{0BE971EC-9253-6745-AB33-F78E795A352E}" destId="{9F016F6B-7AF3-6042-8E1B-F64BDBB6920B}" srcOrd="0" destOrd="5" presId="urn:microsoft.com/office/officeart/2005/8/layout/hProcess4"/>
    <dgm:cxn modelId="{8D5DB7A7-F8BF-064C-B756-88D10B2F262E}" type="presOf" srcId="{430E4889-5756-D54C-AB51-5AF7499BFA69}" destId="{1BCB69E4-A89B-CE4C-A991-A3F115221847}" srcOrd="0" destOrd="3" presId="urn:microsoft.com/office/officeart/2005/8/layout/hProcess4"/>
    <dgm:cxn modelId="{7AAEE3AB-D7EE-C540-91DE-87AE032C4393}" srcId="{1DA682EA-30E7-654F-AF7D-38F6CFE98ED8}" destId="{AB9BC038-3FA8-C041-ABAC-16DC50AF3566}" srcOrd="2" destOrd="0" parTransId="{7C7D580A-3743-6D4F-B4C0-6BB9A32BC4D7}" sibTransId="{21B62A78-C7DE-1B47-9BED-83672027FBD9}"/>
    <dgm:cxn modelId="{6757C6B4-14B7-ED4C-B7C8-1DF892DBDF9B}" type="presOf" srcId="{9351FAAC-913F-C243-BDDC-864D3F6F0723}" destId="{9F016F6B-7AF3-6042-8E1B-F64BDBB6920B}" srcOrd="0" destOrd="3" presId="urn:microsoft.com/office/officeart/2005/8/layout/hProcess4"/>
    <dgm:cxn modelId="{C886BEB6-A16C-DC4B-92C9-8240A752DD19}" type="presOf" srcId="{1224D2C3-B8A7-F749-A099-86F089DAD58D}" destId="{1BCB69E4-A89B-CE4C-A991-A3F115221847}" srcOrd="0" destOrd="4" presId="urn:microsoft.com/office/officeart/2005/8/layout/hProcess4"/>
    <dgm:cxn modelId="{14F950BC-5AA8-8548-893E-42590616181A}" type="presOf" srcId="{8613A98B-F77D-EA4E-8039-07A5C270E221}" destId="{9F016F6B-7AF3-6042-8E1B-F64BDBB6920B}" srcOrd="0" destOrd="1" presId="urn:microsoft.com/office/officeart/2005/8/layout/hProcess4"/>
    <dgm:cxn modelId="{14A76ABF-AA1A-0645-8309-7A9FDC1D4E89}" srcId="{C8090327-3710-6140-957F-87D84D6A028D}" destId="{D1B188AD-9A9D-BF43-90D0-797A22D13C27}" srcOrd="3" destOrd="0" parTransId="{86563FD9-3E08-6740-8748-0723D56019CB}" sibTransId="{13117419-3AFC-CD4A-B305-533DBA48EBEB}"/>
    <dgm:cxn modelId="{F4143DC1-095D-A442-8364-4B719B9B572F}" type="presOf" srcId="{16C51557-5209-314F-832A-F6D0BF0A6BA9}" destId="{1BCB69E4-A89B-CE4C-A991-A3F115221847}" srcOrd="0" destOrd="0" presId="urn:microsoft.com/office/officeart/2005/8/layout/hProcess4"/>
    <dgm:cxn modelId="{5CBE32C9-4696-E340-853A-454209FF29A6}" srcId="{5DE80DE8-90B4-C148-9C0B-326E88C66AC2}" destId="{EAFF4C95-2D94-7341-8173-25805785513D}" srcOrd="0" destOrd="0" parTransId="{8C9CAE6B-17E7-EE43-A871-D4ACD4F3D977}" sibTransId="{8EAB8F2A-D48B-E043-9682-21022A2BAE02}"/>
    <dgm:cxn modelId="{BFFD29CF-5DA1-4B48-9199-7DF24353DB94}" type="presOf" srcId="{C8090327-3710-6140-957F-87D84D6A028D}" destId="{B4C44550-7EB8-D544-AFE4-0343E5BA8550}" srcOrd="0" destOrd="0" presId="urn:microsoft.com/office/officeart/2005/8/layout/hProcess4"/>
    <dgm:cxn modelId="{F7EE5CD2-6CD2-E640-A327-CE0F3E8FE0B0}" type="presOf" srcId="{DE9ED42E-7610-DD48-A310-5378D0954F5B}" destId="{665EB68B-345A-D649-B838-4E5E50F5EAF3}" srcOrd="0" destOrd="0" presId="urn:microsoft.com/office/officeart/2005/8/layout/hProcess4"/>
    <dgm:cxn modelId="{8FE8F7D2-25CD-1741-8056-BDB8AD1FA1D9}" type="presOf" srcId="{823E5636-19A6-A243-B6C4-621C83DF2BE1}" destId="{1BCB69E4-A89B-CE4C-A991-A3F115221847}" srcOrd="0" destOrd="1" presId="urn:microsoft.com/office/officeart/2005/8/layout/hProcess4"/>
    <dgm:cxn modelId="{54AC0BD8-D5FA-0748-B0EC-841ECD0127EA}" type="presOf" srcId="{823E5636-19A6-A243-B6C4-621C83DF2BE1}" destId="{5910310B-070F-BC49-BFD4-E66EA911860A}" srcOrd="1" destOrd="1" presId="urn:microsoft.com/office/officeart/2005/8/layout/hProcess4"/>
    <dgm:cxn modelId="{066DDDDB-D3FF-524F-9E3F-2BF7E4385A40}" type="presOf" srcId="{1D6D2884-754F-0A4D-9FA8-931B79803825}" destId="{ED277599-E2EC-694E-B05F-CA906BA43EAD}" srcOrd="1" destOrd="1" presId="urn:microsoft.com/office/officeart/2005/8/layout/hProcess4"/>
    <dgm:cxn modelId="{83C18EE4-9266-584B-9BAE-D15BC43A7FFA}" type="presOf" srcId="{AB9BC038-3FA8-C041-ABAC-16DC50AF3566}" destId="{5910310B-070F-BC49-BFD4-E66EA911860A}" srcOrd="1" destOrd="2" presId="urn:microsoft.com/office/officeart/2005/8/layout/hProcess4"/>
    <dgm:cxn modelId="{153D5FEA-AAA1-7149-9595-B7CBF394722B}" srcId="{5DE80DE8-90B4-C148-9C0B-326E88C66AC2}" destId="{BE4280C3-21F4-4148-9F37-B44620441D25}" srcOrd="4" destOrd="0" parTransId="{322992B6-3369-BE46-AF03-D657B4C65CD2}" sibTransId="{5D473A71-D313-714B-9F9A-20685EBAF88E}"/>
    <dgm:cxn modelId="{976C08EF-569E-C141-81BE-81BD167FE44F}" type="presOf" srcId="{16C51557-5209-314F-832A-F6D0BF0A6BA9}" destId="{5910310B-070F-BC49-BFD4-E66EA911860A}" srcOrd="1" destOrd="0" presId="urn:microsoft.com/office/officeart/2005/8/layout/hProcess4"/>
    <dgm:cxn modelId="{28E405F5-5A70-5846-9AE5-F482FF891201}" type="presOf" srcId="{1224D2C3-B8A7-F749-A099-86F089DAD58D}" destId="{5910310B-070F-BC49-BFD4-E66EA911860A}" srcOrd="1" destOrd="4" presId="urn:microsoft.com/office/officeart/2005/8/layout/hProcess4"/>
    <dgm:cxn modelId="{3CD0E3F9-D5C8-F347-91F5-6C4DAE26707C}" srcId="{5DE80DE8-90B4-C148-9C0B-326E88C66AC2}" destId="{2DA65B5F-D035-CC4B-8A1C-2177B7ABBC11}" srcOrd="6" destOrd="0" parTransId="{986BB783-D0F4-9945-B246-564F16C1AD68}" sibTransId="{429A125C-A540-5642-85F7-8228AFEEA8AC}"/>
    <dgm:cxn modelId="{77BF90F7-6B4B-2048-85DF-7D327A6EB6BE}" type="presParOf" srcId="{B6AD36E7-E035-D340-8FA5-42E074ACBA4A}" destId="{90F337F9-5E93-EA44-9394-9FE56CE848BA}" srcOrd="0" destOrd="0" presId="urn:microsoft.com/office/officeart/2005/8/layout/hProcess4"/>
    <dgm:cxn modelId="{11113E71-3920-2B4D-939C-66A1C822FCC9}" type="presParOf" srcId="{B6AD36E7-E035-D340-8FA5-42E074ACBA4A}" destId="{22411A45-F8DD-104C-AE7C-60FCAA906940}" srcOrd="1" destOrd="0" presId="urn:microsoft.com/office/officeart/2005/8/layout/hProcess4"/>
    <dgm:cxn modelId="{59CF4764-86DE-E249-9256-58D3F92B58CD}" type="presParOf" srcId="{B6AD36E7-E035-D340-8FA5-42E074ACBA4A}" destId="{82E29737-3A9E-444C-9677-A2EACABA41A2}" srcOrd="2" destOrd="0" presId="urn:microsoft.com/office/officeart/2005/8/layout/hProcess4"/>
    <dgm:cxn modelId="{064C1C8B-ADBE-D043-9F29-8D730007E4B1}" type="presParOf" srcId="{82E29737-3A9E-444C-9677-A2EACABA41A2}" destId="{A0C2EE4F-A681-8548-8E6B-93E3CFC7C35A}" srcOrd="0" destOrd="0" presId="urn:microsoft.com/office/officeart/2005/8/layout/hProcess4"/>
    <dgm:cxn modelId="{A45B10A9-55B3-1E4F-BE6A-FA54F175A891}" type="presParOf" srcId="{A0C2EE4F-A681-8548-8E6B-93E3CFC7C35A}" destId="{40122102-7B48-B246-9D95-3162BCB99CF9}" srcOrd="0" destOrd="0" presId="urn:microsoft.com/office/officeart/2005/8/layout/hProcess4"/>
    <dgm:cxn modelId="{7EF689F7-73CA-CB4E-846F-6EA48B4DFA99}" type="presParOf" srcId="{A0C2EE4F-A681-8548-8E6B-93E3CFC7C35A}" destId="{7E529833-4736-F14D-A376-CD4DF8FFAE53}" srcOrd="1" destOrd="0" presId="urn:microsoft.com/office/officeart/2005/8/layout/hProcess4"/>
    <dgm:cxn modelId="{FA3D2A4C-0567-BD42-BBAF-830D47FEF874}" type="presParOf" srcId="{A0C2EE4F-A681-8548-8E6B-93E3CFC7C35A}" destId="{ED277599-E2EC-694E-B05F-CA906BA43EAD}" srcOrd="2" destOrd="0" presId="urn:microsoft.com/office/officeart/2005/8/layout/hProcess4"/>
    <dgm:cxn modelId="{1367DBB7-053D-5D47-99D6-B6C6AA13BF01}" type="presParOf" srcId="{A0C2EE4F-A681-8548-8E6B-93E3CFC7C35A}" destId="{B4C44550-7EB8-D544-AFE4-0343E5BA8550}" srcOrd="3" destOrd="0" presId="urn:microsoft.com/office/officeart/2005/8/layout/hProcess4"/>
    <dgm:cxn modelId="{6AF3F945-881B-C846-BE5D-893C5677362D}" type="presParOf" srcId="{A0C2EE4F-A681-8548-8E6B-93E3CFC7C35A}" destId="{16BC79D2-8F5E-FA46-AAC2-44A30F60F3DF}" srcOrd="4" destOrd="0" presId="urn:microsoft.com/office/officeart/2005/8/layout/hProcess4"/>
    <dgm:cxn modelId="{CC2F858A-2D49-3248-AEEA-2639A6732D46}" type="presParOf" srcId="{82E29737-3A9E-444C-9677-A2EACABA41A2}" destId="{8E9A8D26-88A2-7243-93A3-204994C633AA}" srcOrd="1" destOrd="0" presId="urn:microsoft.com/office/officeart/2005/8/layout/hProcess4"/>
    <dgm:cxn modelId="{0A78CB8C-45BD-2742-A8C1-35A70F801B74}" type="presParOf" srcId="{82E29737-3A9E-444C-9677-A2EACABA41A2}" destId="{9974C499-08B1-4E45-A011-0B5D3D0C693D}" srcOrd="2" destOrd="0" presId="urn:microsoft.com/office/officeart/2005/8/layout/hProcess4"/>
    <dgm:cxn modelId="{0777D9A7-A6BE-FA48-85B7-35C730D9A4EA}" type="presParOf" srcId="{9974C499-08B1-4E45-A011-0B5D3D0C693D}" destId="{A97EEC1E-C964-6C41-92DE-C0701166FD72}" srcOrd="0" destOrd="0" presId="urn:microsoft.com/office/officeart/2005/8/layout/hProcess4"/>
    <dgm:cxn modelId="{DE7F709D-2BCD-B44B-B5CD-BD78BE8B23FE}" type="presParOf" srcId="{9974C499-08B1-4E45-A011-0B5D3D0C693D}" destId="{9F016F6B-7AF3-6042-8E1B-F64BDBB6920B}" srcOrd="1" destOrd="0" presId="urn:microsoft.com/office/officeart/2005/8/layout/hProcess4"/>
    <dgm:cxn modelId="{327580DF-330F-FC43-A6F8-4ED5FFD0E9FB}" type="presParOf" srcId="{9974C499-08B1-4E45-A011-0B5D3D0C693D}" destId="{32E9CD15-75FF-644C-BEDF-7BC44B540376}" srcOrd="2" destOrd="0" presId="urn:microsoft.com/office/officeart/2005/8/layout/hProcess4"/>
    <dgm:cxn modelId="{96DC76E7-FEA5-4846-B2E8-329682D0C2F2}" type="presParOf" srcId="{9974C499-08B1-4E45-A011-0B5D3D0C693D}" destId="{B91A43D1-7C12-AF49-800E-BE12951D1851}" srcOrd="3" destOrd="0" presId="urn:microsoft.com/office/officeart/2005/8/layout/hProcess4"/>
    <dgm:cxn modelId="{E38ED672-8BDF-6245-8B44-EF33A5FDE445}" type="presParOf" srcId="{9974C499-08B1-4E45-A011-0B5D3D0C693D}" destId="{DA1474CF-AE57-0642-9827-140116091777}" srcOrd="4" destOrd="0" presId="urn:microsoft.com/office/officeart/2005/8/layout/hProcess4"/>
    <dgm:cxn modelId="{98915FCA-6C3B-C54B-BD79-EB1C0FCC31B2}" type="presParOf" srcId="{82E29737-3A9E-444C-9677-A2EACABA41A2}" destId="{665EB68B-345A-D649-B838-4E5E50F5EAF3}" srcOrd="3" destOrd="0" presId="urn:microsoft.com/office/officeart/2005/8/layout/hProcess4"/>
    <dgm:cxn modelId="{772FB47E-161C-C84A-9821-4BFB1FB7A4F3}" type="presParOf" srcId="{82E29737-3A9E-444C-9677-A2EACABA41A2}" destId="{7D2A2F8C-447B-7847-941C-5FC3307E1AD4}" srcOrd="4" destOrd="0" presId="urn:microsoft.com/office/officeart/2005/8/layout/hProcess4"/>
    <dgm:cxn modelId="{6D4B1756-57CA-CD40-8A50-1A977D7583A0}" type="presParOf" srcId="{7D2A2F8C-447B-7847-941C-5FC3307E1AD4}" destId="{DF5EB7D6-EC40-4B45-97DB-10AC336B5AB6}" srcOrd="0" destOrd="0" presId="urn:microsoft.com/office/officeart/2005/8/layout/hProcess4"/>
    <dgm:cxn modelId="{DA3EEAF8-F29B-F542-AFAF-97A8C66A7D4D}" type="presParOf" srcId="{7D2A2F8C-447B-7847-941C-5FC3307E1AD4}" destId="{1BCB69E4-A89B-CE4C-A991-A3F115221847}" srcOrd="1" destOrd="0" presId="urn:microsoft.com/office/officeart/2005/8/layout/hProcess4"/>
    <dgm:cxn modelId="{53F79C17-CA03-8940-9BF6-2893A3B657F8}" type="presParOf" srcId="{7D2A2F8C-447B-7847-941C-5FC3307E1AD4}" destId="{5910310B-070F-BC49-BFD4-E66EA911860A}" srcOrd="2" destOrd="0" presId="urn:microsoft.com/office/officeart/2005/8/layout/hProcess4"/>
    <dgm:cxn modelId="{43D188EE-D6EF-3142-92E0-F548B5304946}" type="presParOf" srcId="{7D2A2F8C-447B-7847-941C-5FC3307E1AD4}" destId="{BF728790-CB76-A540-91AC-6493C36580F7}" srcOrd="3" destOrd="0" presId="urn:microsoft.com/office/officeart/2005/8/layout/hProcess4"/>
    <dgm:cxn modelId="{570DC32A-8585-3649-AEB2-FF2BA81AAF7A}" type="presParOf" srcId="{7D2A2F8C-447B-7847-941C-5FC3307E1AD4}" destId="{29D05A2B-BFDA-9240-8822-24E096026F41}"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529833-4736-F14D-A376-CD4DF8FFAE53}">
      <dsp:nvSpPr>
        <dsp:cNvPr id="0" name=""/>
        <dsp:cNvSpPr/>
      </dsp:nvSpPr>
      <dsp:spPr>
        <a:xfrm>
          <a:off x="650962" y="718123"/>
          <a:ext cx="4528339" cy="5918640"/>
        </a:xfrm>
        <a:prstGeom prst="roundRect">
          <a:avLst>
            <a:gd name="adj" fmla="val 10000"/>
          </a:avLst>
        </a:prstGeom>
        <a:solidFill>
          <a:schemeClr val="bg2">
            <a:lumMod val="20000"/>
            <a:lumOff val="80000"/>
            <a:alpha val="9000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Introduce yourself and the National Society </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Register the data as mentioned</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Manage expectations</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Get informed consent</a:t>
          </a:r>
        </a:p>
      </dsp:txBody>
      <dsp:txXfrm>
        <a:off x="783593" y="850754"/>
        <a:ext cx="4263077" cy="4385098"/>
      </dsp:txXfrm>
    </dsp:sp>
    <dsp:sp modelId="{8E9A8D26-88A2-7243-93A3-204994C633AA}">
      <dsp:nvSpPr>
        <dsp:cNvPr id="0" name=""/>
        <dsp:cNvSpPr/>
      </dsp:nvSpPr>
      <dsp:spPr>
        <a:xfrm rot="797216">
          <a:off x="2779377" y="2052402"/>
          <a:ext cx="6164388" cy="6164388"/>
        </a:xfrm>
        <a:prstGeom prst="leftCircularArrow">
          <a:avLst>
            <a:gd name="adj1" fmla="val 3237"/>
            <a:gd name="adj2" fmla="val 399192"/>
            <a:gd name="adj3" fmla="val 1592918"/>
            <a:gd name="adj4" fmla="val 8442704"/>
            <a:gd name="adj5" fmla="val 3777"/>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C44550-7EB8-D544-AFE4-0343E5BA8550}">
      <dsp:nvSpPr>
        <dsp:cNvPr id="0" name=""/>
        <dsp:cNvSpPr/>
      </dsp:nvSpPr>
      <dsp:spPr>
        <a:xfrm>
          <a:off x="1701392" y="5564108"/>
          <a:ext cx="3883969" cy="154452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81280" rIns="121920" bIns="81280" numCol="1" spcCol="1270" anchor="ctr" anchorCtr="0">
          <a:noAutofit/>
        </a:bodyPr>
        <a:lstStyle/>
        <a:p>
          <a:pPr marL="0" lvl="0" indent="0" algn="ctr" defTabSz="2844800">
            <a:lnSpc>
              <a:spcPct val="90000"/>
            </a:lnSpc>
            <a:spcBef>
              <a:spcPct val="0"/>
            </a:spcBef>
            <a:spcAft>
              <a:spcPct val="35000"/>
            </a:spcAft>
            <a:buNone/>
          </a:pPr>
          <a:r>
            <a:rPr lang="en-GB" sz="6400" b="1" kern="1200">
              <a:solidFill>
                <a:schemeClr val="tx2"/>
              </a:solidFill>
              <a:latin typeface="Montserrat" pitchFamily="2" charset="77"/>
            </a:rPr>
            <a:t>BEFORE</a:t>
          </a:r>
        </a:p>
      </dsp:txBody>
      <dsp:txXfrm>
        <a:off x="1746630" y="5609346"/>
        <a:ext cx="3793493" cy="1454050"/>
      </dsp:txXfrm>
    </dsp:sp>
    <dsp:sp modelId="{9F016F6B-7AF3-6042-8E1B-F64BDBB6920B}">
      <dsp:nvSpPr>
        <dsp:cNvPr id="0" name=""/>
        <dsp:cNvSpPr/>
      </dsp:nvSpPr>
      <dsp:spPr>
        <a:xfrm>
          <a:off x="6535684" y="651938"/>
          <a:ext cx="5935088" cy="6051011"/>
        </a:xfrm>
        <a:prstGeom prst="roundRect">
          <a:avLst>
            <a:gd name="adj" fmla="val 10000"/>
          </a:avLst>
        </a:prstGeom>
        <a:solidFill>
          <a:schemeClr val="bg2">
            <a:lumMod val="20000"/>
            <a:lumOff val="80000"/>
            <a:alpha val="9000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Listen actively &amp; openly</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Express empathy</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Don’t challenge or dismiss</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Ask questions</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Ask for suggestions</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Provide information – but don’t make up an answer</a:t>
          </a:r>
        </a:p>
        <a:p>
          <a:pPr marL="228600" lvl="1" indent="-228600" algn="l" defTabSz="1066800">
            <a:lnSpc>
              <a:spcPct val="90000"/>
            </a:lnSpc>
            <a:spcBef>
              <a:spcPct val="0"/>
            </a:spcBef>
            <a:spcAft>
              <a:spcPts val="1632"/>
            </a:spcAft>
            <a:buChar char="•"/>
          </a:pPr>
          <a:r>
            <a:rPr lang="en-GB" sz="2400" b="1" kern="1200">
              <a:solidFill>
                <a:srgbClr val="FF0000"/>
              </a:solidFill>
              <a:latin typeface="Open Sans" panose="020B0606030504020204" pitchFamily="34" charset="0"/>
              <a:ea typeface="Open Sans" panose="020B0606030504020204" pitchFamily="34" charset="0"/>
              <a:cs typeface="Open Sans" panose="020B0606030504020204" pitchFamily="34" charset="0"/>
            </a:rPr>
            <a:t>Record feedback carefully</a:t>
          </a:r>
        </a:p>
      </dsp:txBody>
      <dsp:txXfrm>
        <a:off x="6674935" y="2087834"/>
        <a:ext cx="5656586" cy="4475864"/>
      </dsp:txXfrm>
    </dsp:sp>
    <dsp:sp modelId="{665EB68B-345A-D649-B838-4E5E50F5EAF3}">
      <dsp:nvSpPr>
        <dsp:cNvPr id="0" name=""/>
        <dsp:cNvSpPr/>
      </dsp:nvSpPr>
      <dsp:spPr>
        <a:xfrm rot="20937754">
          <a:off x="9369004" y="-948390"/>
          <a:ext cx="6251041" cy="6251041"/>
        </a:xfrm>
        <a:prstGeom prst="circularArrow">
          <a:avLst>
            <a:gd name="adj1" fmla="val 3193"/>
            <a:gd name="adj2" fmla="val 393240"/>
            <a:gd name="adj3" fmla="val 19991822"/>
            <a:gd name="adj4" fmla="val 13136084"/>
            <a:gd name="adj5" fmla="val 37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1A43D1-7C12-AF49-800E-BE12951D1851}">
      <dsp:nvSpPr>
        <dsp:cNvPr id="0" name=""/>
        <dsp:cNvSpPr/>
      </dsp:nvSpPr>
      <dsp:spPr>
        <a:xfrm>
          <a:off x="8289488" y="265296"/>
          <a:ext cx="3883969" cy="154452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81280" rIns="121920" bIns="81280" numCol="1" spcCol="1270" anchor="ctr" anchorCtr="0">
          <a:noAutofit/>
        </a:bodyPr>
        <a:lstStyle/>
        <a:p>
          <a:pPr marL="0" lvl="0" indent="0" algn="ctr" defTabSz="2844800">
            <a:lnSpc>
              <a:spcPct val="90000"/>
            </a:lnSpc>
            <a:spcBef>
              <a:spcPct val="0"/>
            </a:spcBef>
            <a:spcAft>
              <a:spcPct val="35000"/>
            </a:spcAft>
            <a:buNone/>
          </a:pPr>
          <a:r>
            <a:rPr lang="en-GB" sz="6400" b="1" kern="1200">
              <a:solidFill>
                <a:schemeClr val="tx2"/>
              </a:solidFill>
              <a:latin typeface="Montserrat" pitchFamily="2" charset="77"/>
            </a:rPr>
            <a:t>DURING</a:t>
          </a:r>
        </a:p>
      </dsp:txBody>
      <dsp:txXfrm>
        <a:off x="8334726" y="310534"/>
        <a:ext cx="3793493" cy="1454050"/>
      </dsp:txXfrm>
    </dsp:sp>
    <dsp:sp modelId="{1BCB69E4-A89B-CE4C-A991-A3F115221847}">
      <dsp:nvSpPr>
        <dsp:cNvPr id="0" name=""/>
        <dsp:cNvSpPr/>
      </dsp:nvSpPr>
      <dsp:spPr>
        <a:xfrm>
          <a:off x="13421095" y="718123"/>
          <a:ext cx="4528339" cy="5918640"/>
        </a:xfrm>
        <a:prstGeom prst="roundRect">
          <a:avLst>
            <a:gd name="adj" fmla="val 10000"/>
          </a:avLst>
        </a:prstGeom>
        <a:solidFill>
          <a:schemeClr val="bg2">
            <a:lumMod val="20000"/>
            <a:lumOff val="80000"/>
            <a:alpha val="9000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Thank the person</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Explain how their data will be used</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When and how they will get a reply</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Contact details</a:t>
          </a:r>
        </a:p>
        <a:p>
          <a:pPr marL="228600" lvl="1" indent="-228600" algn="l" defTabSz="1066800">
            <a:lnSpc>
              <a:spcPct val="90000"/>
            </a:lnSpc>
            <a:spcBef>
              <a:spcPct val="0"/>
            </a:spcBef>
            <a:spcAft>
              <a:spcPts val="1632"/>
            </a:spcAft>
            <a:buChar char="•"/>
          </a:pPr>
          <a:r>
            <a:rPr lang="en-GB" sz="2400" kern="1200">
              <a:latin typeface="Open Sans" panose="020B0606030504020204" pitchFamily="34" charset="0"/>
              <a:ea typeface="Open Sans" panose="020B0606030504020204" pitchFamily="34" charset="0"/>
              <a:cs typeface="Open Sans" panose="020B0606030504020204" pitchFamily="34" charset="0"/>
            </a:rPr>
            <a:t>Don’t make false promises</a:t>
          </a:r>
        </a:p>
      </dsp:txBody>
      <dsp:txXfrm>
        <a:off x="13553726" y="850754"/>
        <a:ext cx="4263077" cy="4385098"/>
      </dsp:txXfrm>
    </dsp:sp>
    <dsp:sp modelId="{BF728790-CB76-A540-91AC-6493C36580F7}">
      <dsp:nvSpPr>
        <dsp:cNvPr id="0" name=""/>
        <dsp:cNvSpPr/>
      </dsp:nvSpPr>
      <dsp:spPr>
        <a:xfrm>
          <a:off x="14471524" y="5564108"/>
          <a:ext cx="3883969" cy="154452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81280" rIns="121920" bIns="81280" numCol="1" spcCol="1270" anchor="ctr" anchorCtr="0">
          <a:noAutofit/>
        </a:bodyPr>
        <a:lstStyle/>
        <a:p>
          <a:pPr marL="0" lvl="0" indent="0" algn="ctr" defTabSz="2844800">
            <a:lnSpc>
              <a:spcPct val="90000"/>
            </a:lnSpc>
            <a:spcBef>
              <a:spcPct val="0"/>
            </a:spcBef>
            <a:spcAft>
              <a:spcPct val="35000"/>
            </a:spcAft>
            <a:buNone/>
          </a:pPr>
          <a:r>
            <a:rPr lang="en-GB" sz="6400" b="1" kern="1200">
              <a:solidFill>
                <a:schemeClr val="tx2"/>
              </a:solidFill>
              <a:latin typeface="Montserrat" pitchFamily="2" charset="77"/>
            </a:rPr>
            <a:t>AFTER</a:t>
          </a:r>
        </a:p>
      </dsp:txBody>
      <dsp:txXfrm>
        <a:off x="14516762" y="5609346"/>
        <a:ext cx="3793493" cy="145405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1pPr>
            <a:lvl2pPr marL="914400" marR="0" lvl="1"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2pPr>
            <a:lvl3pPr marL="1371600" marR="0" lvl="2"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3pPr>
            <a:lvl4pPr marL="1828800" marR="0" lvl="3"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4pPr>
            <a:lvl5pPr marL="2286000" marR="0" lvl="4"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pplewebdata://1481EBAA-01FF-410D-B65C-02AFC52633D0/#_heading=h.2r0uhxc"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applewebdata://1481EBAA-01FF-410D-B65C-02AFC52633D0/#_heading=h.3l18frh"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sz="1800" b="1">
                <a:latin typeface="Calibri"/>
                <a:ea typeface="Calibri"/>
                <a:cs typeface="Calibri"/>
                <a:sym typeface="Calibri"/>
              </a:rPr>
              <a:t>FACILITATOR NOTES</a:t>
            </a:r>
            <a:endParaRPr lang="en-GB" sz="1804" b="0" i="0" u="none" strike="noStrike">
              <a:solidFill>
                <a:schemeClr val="dk1"/>
              </a:solidFill>
              <a:effectLst/>
              <a:latin typeface="Calibri"/>
              <a:ea typeface="Calibri"/>
              <a:cs typeface="Calibri"/>
              <a:sym typeface="Calibri"/>
            </a:endParaRPr>
          </a:p>
          <a:p>
            <a:pPr marL="0" lvl="0" indent="0" algn="l" rtl="0">
              <a:spcBef>
                <a:spcPts val="0"/>
              </a:spcBef>
              <a:spcAft>
                <a:spcPts val="0"/>
              </a:spcAft>
              <a:buNone/>
            </a:pPr>
            <a:endParaRPr lang="en-GB"/>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a:effectLst/>
                <a:latin typeface="Calibri" panose="020F0502020204030204" pitchFamily="34" charset="0"/>
                <a:ea typeface="Calibri" panose="020F0502020204030204" pitchFamily="34" charset="0"/>
              </a:rPr>
              <a:t>Ideally, feedback can be responded to immediately by the person who receives it. For example, questions can be answered, misunderstandings clarified, and rumours addressed.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a:effectLst/>
                <a:latin typeface="Calibri" panose="020F0502020204030204" pitchFamily="34" charset="0"/>
                <a:ea typeface="Calibri" panose="020F0502020204030204" pitchFamily="34" charset="0"/>
              </a:rPr>
              <a:t>If a data collector does not know the answer to a question or how to respond to a concern, it is better to be honest than make up an answer or tell someone what they think they want to hear.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a:effectLst/>
                <a:latin typeface="Calibri" panose="020F0502020204030204" pitchFamily="34" charset="0"/>
                <a:ea typeface="Calibri" panose="020F0502020204030204" pitchFamily="34" charset="0"/>
              </a:rPr>
              <a:t>This can be followed up by telling the person how their question or concern will be relayed through the feedback mechanism and when they can expect an answer.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a:effectLst/>
                <a:latin typeface="Calibri" panose="020F0502020204030204" pitchFamily="34" charset="0"/>
                <a:ea typeface="Calibri" panose="020F0502020204030204" pitchFamily="34" charset="0"/>
              </a:rPr>
              <a:t>Determining the timeframe to respond to individual feedback depends on the context, capacity, and type of feedback. Some general rules might include:</a:t>
            </a:r>
          </a:p>
          <a:p>
            <a:pPr marL="1028700" lvl="1" indent="-342900">
              <a:buFont typeface="Arial" panose="020B0604020202020204" pitchFamily="34" charset="0"/>
              <a:buChar char="●"/>
            </a:pPr>
            <a:r>
              <a:rPr lang="en-GB" sz="1800" b="1">
                <a:solidFill>
                  <a:srgbClr val="000000"/>
                </a:solidFill>
                <a:effectLst/>
                <a:latin typeface="Noto Sans Symbols"/>
                <a:ea typeface="Noto Sans Symbols"/>
                <a:cs typeface="Noto Sans Symbols"/>
              </a:rPr>
              <a:t>Routine feedback</a:t>
            </a:r>
            <a:r>
              <a:rPr lang="en-GB" sz="1800">
                <a:solidFill>
                  <a:srgbClr val="000000"/>
                </a:solidFill>
                <a:effectLst/>
                <a:latin typeface="Noto Sans Symbols"/>
                <a:ea typeface="Noto Sans Symbols"/>
                <a:cs typeface="Noto Sans Symbols"/>
              </a:rPr>
              <a:t> should be responded to within a maximum of two weeks, but ideally much quicker (2-3 days).</a:t>
            </a:r>
            <a:endParaRPr lang="en-GB" sz="1800">
              <a:effectLst/>
              <a:latin typeface="Noto Sans Symbols"/>
              <a:ea typeface="Noto Sans Symbols"/>
              <a:cs typeface="Noto Sans Symbols"/>
            </a:endParaRPr>
          </a:p>
          <a:p>
            <a:pPr marL="1028700" lvl="1" indent="-342900">
              <a:buFont typeface="Arial" panose="020B0604020202020204" pitchFamily="34" charset="0"/>
              <a:buChar char="●"/>
            </a:pPr>
            <a:r>
              <a:rPr lang="en-GB" sz="1800" b="1">
                <a:solidFill>
                  <a:srgbClr val="0563C1"/>
                </a:solidFill>
                <a:effectLst/>
                <a:latin typeface="Noto Sans Symbols"/>
                <a:ea typeface="Noto Sans Symbols"/>
                <a:cs typeface="Noto Sans Symbols"/>
                <a:hlinkClick r:id="rId3"/>
              </a:rPr>
              <a:t>Sensitive</a:t>
            </a:r>
            <a:r>
              <a:rPr lang="en-GB" sz="1800" b="1">
                <a:solidFill>
                  <a:srgbClr val="000000"/>
                </a:solidFill>
                <a:effectLst/>
                <a:latin typeface="Noto Sans Symbols"/>
                <a:ea typeface="Noto Sans Symbols"/>
                <a:cs typeface="Noto Sans Symbols"/>
              </a:rPr>
              <a:t> and </a:t>
            </a:r>
            <a:r>
              <a:rPr lang="en-GB" sz="1800" b="1">
                <a:solidFill>
                  <a:srgbClr val="0563C1"/>
                </a:solidFill>
                <a:effectLst/>
                <a:latin typeface="Noto Sans Symbols"/>
                <a:ea typeface="Noto Sans Symbols"/>
                <a:cs typeface="Noto Sans Symbols"/>
                <a:hlinkClick r:id="rId4"/>
              </a:rPr>
              <a:t>critical</a:t>
            </a:r>
            <a:r>
              <a:rPr lang="en-GB" sz="1800" b="1">
                <a:solidFill>
                  <a:srgbClr val="000000"/>
                </a:solidFill>
                <a:effectLst/>
                <a:latin typeface="Noto Sans Symbols"/>
                <a:ea typeface="Noto Sans Symbols"/>
                <a:cs typeface="Noto Sans Symbols"/>
              </a:rPr>
              <a:t> feedback</a:t>
            </a:r>
            <a:r>
              <a:rPr lang="en-GB" sz="1800">
                <a:solidFill>
                  <a:srgbClr val="000000"/>
                </a:solidFill>
                <a:effectLst/>
                <a:latin typeface="Noto Sans Symbols"/>
                <a:ea typeface="Noto Sans Symbols"/>
                <a:cs typeface="Noto Sans Symbols"/>
              </a:rPr>
              <a:t> should be acted on immediately (within 24 hours maximum). During that same timeframe, the person who submitted the feedback should be acknowledged and it should be explained to them how their feedback will be handled by the </a:t>
            </a:r>
            <a:r>
              <a:rPr lang="en-GB" sz="1800">
                <a:effectLst/>
                <a:latin typeface="Noto Sans Symbols"/>
                <a:ea typeface="Noto Sans Symbols"/>
                <a:cs typeface="Noto Sans Symbols"/>
              </a:rPr>
              <a:t>organisation</a:t>
            </a:r>
            <a:endParaRPr lang="en-GB" sz="1800">
              <a:effectLst/>
              <a:latin typeface="Calibri" panose="020F0502020204030204" pitchFamily="34" charset="0"/>
              <a:ea typeface="Calibri" panose="020F0502020204030204" pitchFamily="34" charset="0"/>
            </a:endParaRP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a:effectLst/>
                <a:latin typeface="Calibri" panose="020F0502020204030204" pitchFamily="34" charset="0"/>
                <a:ea typeface="Calibri" panose="020F0502020204030204" pitchFamily="34" charset="0"/>
              </a:rPr>
              <a:t>Even when feedback is responded to immediately, it should still be documented so it can be consolidated and compiled with other feedback data.  </a:t>
            </a:r>
          </a:p>
          <a:p>
            <a:r>
              <a:rPr lang="en-GB" sz="1800">
                <a:effectLst/>
                <a:latin typeface="Calibri" panose="020F0502020204030204" pitchFamily="34" charset="0"/>
                <a:ea typeface="Calibri" panose="020F0502020204030204" pitchFamily="34" charset="0"/>
              </a:rPr>
              <a:t> </a:t>
            </a:r>
          </a:p>
          <a:p>
            <a:pPr marL="285750" indent="-285750">
              <a:buFontTx/>
              <a:buChar char="-"/>
            </a:pPr>
            <a:r>
              <a:rPr lang="en-GB" sz="1800">
                <a:effectLst/>
                <a:latin typeface="Calibri" panose="020F0502020204030204" pitchFamily="34" charset="0"/>
                <a:ea typeface="Calibri" panose="020F0502020204030204" pitchFamily="34" charset="0"/>
              </a:rPr>
              <a:t>To increase your team’s ability to respond to feedback in the moment, it can help to have:</a:t>
            </a:r>
          </a:p>
          <a:p>
            <a:pPr marL="971550" lvl="1" indent="-285750">
              <a:buFontTx/>
              <a:buChar char="-"/>
            </a:pPr>
            <a:r>
              <a:rPr lang="en-GB" sz="1800">
                <a:effectLst/>
                <a:latin typeface="Calibri" panose="020F0502020204030204" pitchFamily="34" charset="0"/>
                <a:ea typeface="Calibri" panose="020F0502020204030204" pitchFamily="34" charset="0"/>
              </a:rPr>
              <a:t>FAQ -  A document with the most frequently asked questions and concerns that offers short and simple answers should be created and regularly updated. This document needs to be available to everyone involved in feedback collection. When staff or volunteers who regularly engage with the community have access to the answers to FAQS, they can provide quick and accurate initial responses. It can be most practical to share the updated FAQ document via WhatsApp or another online communication channel with those who collect the feedback. This allows the data collectors to access the latest version and look up answers when needed. Sharing the FAQ document cannot replace regular discussions with frontline staff and volunteers, as these are essential for answering other emerging questions and learning from each other’s experiences.</a:t>
            </a:r>
            <a:r>
              <a:rPr lang="en-GB">
                <a:effectLst/>
              </a:rPr>
              <a:t> </a:t>
            </a:r>
          </a:p>
          <a:p>
            <a:pPr marL="971550" lvl="1" indent="-285750">
              <a:buFontTx/>
              <a:buChar char="-"/>
            </a:pPr>
            <a:r>
              <a:rPr lang="en-GB" sz="1800">
                <a:effectLst/>
                <a:latin typeface="Calibri" panose="020F0502020204030204" pitchFamily="34" charset="0"/>
                <a:ea typeface="Calibri" panose="020F0502020204030204" pitchFamily="34" charset="0"/>
              </a:rPr>
              <a:t>Directory of services – other agencies and services operating in the area where you can refer people</a:t>
            </a:r>
          </a:p>
          <a:p>
            <a:pPr marL="971550" lvl="1" indent="-285750">
              <a:buFontTx/>
              <a:buChar char="-"/>
            </a:pPr>
            <a:r>
              <a:rPr lang="en-GB" sz="1800">
                <a:effectLst/>
                <a:latin typeface="Calibri" panose="020F0502020204030204" pitchFamily="34" charset="0"/>
                <a:ea typeface="Calibri" panose="020F0502020204030204" pitchFamily="34" charset="0"/>
              </a:rPr>
              <a:t>Referral framework – for how to refer different types of feedback, including specific issues and sensitive feedback</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endParaRPr lang="en-US"/>
          </a:p>
        </p:txBody>
      </p:sp>
      <p:sp>
        <p:nvSpPr>
          <p:cNvPr id="4" name="Slide Number Placeholder 3"/>
          <p:cNvSpPr>
            <a:spLocks noGrp="1"/>
          </p:cNvSpPr>
          <p:nvPr>
            <p:ph type="sldNum" sz="quarter" idx="5"/>
          </p:nvPr>
        </p:nvSpPr>
        <p:spPr/>
        <p:txBody>
          <a:bodyPr/>
          <a:lstStyle/>
          <a:p>
            <a:fld id="{E09E5556-7A88-624B-8490-7FCCBD7BA45D}" type="slidenum">
              <a:rPr lang="en-GB" smtClean="0"/>
              <a:t>2</a:t>
            </a:fld>
            <a:endParaRPr lang="en-GB"/>
          </a:p>
        </p:txBody>
      </p:sp>
    </p:spTree>
    <p:extLst>
      <p:ext uri="{BB962C8B-B14F-4D97-AF65-F5344CB8AC3E}">
        <p14:creationId xmlns:p14="http://schemas.microsoft.com/office/powerpoint/2010/main" val="244803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FACILITATOR NOTES – </a:t>
            </a:r>
            <a:r>
              <a:rPr lang="en-GB" b="1"/>
              <a:t>Recap the group discussion – see separate facilitator guide </a:t>
            </a:r>
            <a:endParaRPr b="1"/>
          </a:p>
          <a:p>
            <a:pPr marL="0" lvl="0" indent="0" algn="l" rtl="0">
              <a:lnSpc>
                <a:spcPct val="100000"/>
              </a:lnSpc>
              <a:spcBef>
                <a:spcPts val="542"/>
              </a:spcBef>
              <a:spcAft>
                <a:spcPts val="0"/>
              </a:spcAft>
              <a:buClr>
                <a:schemeClr val="dk1"/>
              </a:buClr>
              <a:buSzPts val="1800"/>
              <a:buFont typeface="Calibri"/>
              <a:buNone/>
            </a:pPr>
            <a:endParaRPr lang="en-US" sz="1800" b="1" kern="1200">
              <a:solidFill>
                <a:schemeClr val="tx1"/>
              </a:solidFill>
              <a:effectLst/>
              <a:latin typeface="+mn-lt"/>
              <a:ea typeface="+mn-ea"/>
              <a:cs typeface="+mn-cs"/>
            </a:endParaRPr>
          </a:p>
          <a:p>
            <a:pPr marL="0" lvl="0" indent="0" algn="l" rtl="0">
              <a:lnSpc>
                <a:spcPct val="100000"/>
              </a:lnSpc>
              <a:spcBef>
                <a:spcPts val="542"/>
              </a:spcBef>
              <a:spcAft>
                <a:spcPts val="0"/>
              </a:spcAft>
              <a:buClr>
                <a:schemeClr val="dk1"/>
              </a:buClr>
              <a:buSzPts val="1800"/>
              <a:buFont typeface="Calibri"/>
              <a:buNone/>
            </a:pPr>
            <a:r>
              <a:rPr lang="en-US" sz="1800" b="1" kern="1200">
                <a:solidFill>
                  <a:schemeClr val="tx1"/>
                </a:solidFill>
                <a:effectLst/>
                <a:latin typeface="+mn-lt"/>
                <a:ea typeface="+mn-ea"/>
                <a:cs typeface="+mn-cs"/>
              </a:rPr>
              <a:t>BEFORE COLLECTING FEEDBACK</a:t>
            </a:r>
          </a:p>
          <a:p>
            <a:pPr marL="28575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0" kern="1200">
                <a:solidFill>
                  <a:schemeClr val="tx1"/>
                </a:solidFill>
                <a:effectLst/>
                <a:latin typeface="+mn-lt"/>
                <a:ea typeface="+mn-ea"/>
                <a:cs typeface="+mn-cs"/>
              </a:rPr>
              <a:t>Before collecting any feedback, it is important to start building trust and show respect by clearly explain who you are and explain who the National Society is</a:t>
            </a:r>
          </a:p>
          <a:p>
            <a:pPr marL="28575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0" kern="1200">
                <a:solidFill>
                  <a:schemeClr val="tx1"/>
                </a:solidFill>
                <a:effectLst/>
                <a:latin typeface="+mn-lt"/>
                <a:ea typeface="+mn-ea"/>
                <a:cs typeface="+mn-cs"/>
              </a:rPr>
              <a:t>Explain why you asking for feedback and how this information will be treated. For example - </a:t>
            </a:r>
            <a:r>
              <a:rPr lang="en-GB" sz="1800" b="0" kern="1200">
                <a:solidFill>
                  <a:srgbClr val="000000"/>
                </a:solidFill>
                <a:effectLst/>
                <a:latin typeface="Open Sans" panose="020B0606030504020204" pitchFamily="34" charset="0"/>
                <a:ea typeface="+mn-ea"/>
                <a:cs typeface="+mn-cs"/>
              </a:rPr>
              <a:t>e</a:t>
            </a:r>
            <a:r>
              <a:rPr lang="en-GB" sz="1800">
                <a:solidFill>
                  <a:srgbClr val="000000"/>
                </a:solidFill>
                <a:effectLst/>
                <a:latin typeface="Open Sans" panose="020B0606030504020204" pitchFamily="34" charset="0"/>
                <a:ea typeface="Arial" panose="020B0604020202020204" pitchFamily="34" charset="0"/>
              </a:rPr>
              <a:t>xplain that you are recording this feedback to help the National Society improve its services to the community. Also be clear about who feedback will be shared with and what it will be used for</a:t>
            </a:r>
            <a:endParaRPr lang="en-US" sz="1800" b="0" kern="1200">
              <a:solidFill>
                <a:schemeClr val="tx1"/>
              </a:solidFill>
              <a:effectLst/>
              <a:latin typeface="+mn-lt"/>
              <a:ea typeface="+mn-ea"/>
              <a:cs typeface="+mn-cs"/>
            </a:endParaRPr>
          </a:p>
          <a:p>
            <a:pPr marL="28575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i="0" u="none" strike="noStrike">
                <a:solidFill>
                  <a:srgbClr val="000000"/>
                </a:solidFill>
                <a:effectLst/>
                <a:latin typeface="Open Sans" panose="020B0606030504020204" pitchFamily="34" charset="0"/>
              </a:rPr>
              <a:t>Start the conversation with appropriate small talk and inquiries – </a:t>
            </a:r>
            <a:r>
              <a:rPr lang="en-US" sz="1800" b="0" i="0" u="none" strike="noStrike">
                <a:solidFill>
                  <a:srgbClr val="000000"/>
                </a:solidFill>
                <a:effectLst/>
                <a:latin typeface="Calibri" panose="020F0502020204030204" pitchFamily="34" charset="0"/>
              </a:rPr>
              <a:t>Establishing good rapport is important to getting conversations off on the right foot. For example, be culturally appropriate, minimize power or status differences, make time for a cup of tea and small talk</a:t>
            </a:r>
          </a:p>
          <a:p>
            <a:pPr marL="28575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0" i="0" u="none" strike="noStrike">
                <a:solidFill>
                  <a:srgbClr val="000000"/>
                </a:solidFill>
                <a:effectLst/>
                <a:latin typeface="Calibri" panose="020F0502020204030204" pitchFamily="34" charset="0"/>
              </a:rPr>
              <a:t>Make sure to manage expectations and be clear that you might not be able to fix any issues shared, but that you are going to share the feedback with those best placed to act on it. If people would rather not talk to you, it is important to respect that and end the conversation</a:t>
            </a:r>
          </a:p>
          <a:p>
            <a:pPr marL="28575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0" i="0" u="none" strike="noStrike">
                <a:solidFill>
                  <a:srgbClr val="000000"/>
                </a:solidFill>
                <a:effectLst/>
                <a:latin typeface="Calibri" panose="020F0502020204030204" pitchFamily="34" charset="0"/>
              </a:rPr>
              <a:t>Get informed consent – this means the person understands the feedback process and confirms they want to continue</a:t>
            </a:r>
            <a:endParaRPr lang="en-US" sz="1800" b="1" i="0" u="none" strike="noStrike">
              <a:solidFill>
                <a:srgbClr val="000000"/>
              </a:solidFill>
              <a:effectLst/>
              <a:latin typeface="Noto Sans Symbols"/>
            </a:endParaRPr>
          </a:p>
          <a:p>
            <a:endParaRPr lang="en-US" b="0">
              <a:effectLst/>
            </a:endParaRPr>
          </a:p>
          <a:p>
            <a:pPr marL="0" marR="0" lvl="0" indent="0" algn="l" rtl="0">
              <a:lnSpc>
                <a:spcPct val="100000"/>
              </a:lnSpc>
              <a:spcBef>
                <a:spcPts val="542"/>
              </a:spcBef>
              <a:spcAft>
                <a:spcPts val="0"/>
              </a:spcAft>
              <a:buClr>
                <a:schemeClr val="dk1"/>
              </a:buClr>
              <a:buSzPts val="1800"/>
              <a:buFont typeface="Calibri"/>
              <a:buNone/>
            </a:pPr>
            <a:r>
              <a:rPr lang="en-US" sz="1800" b="1" i="0" u="none" strike="noStrike" kern="1200" cap="none">
                <a:solidFill>
                  <a:schemeClr val="tx1"/>
                </a:solidFill>
                <a:effectLst/>
                <a:latin typeface="+mn-lt"/>
                <a:ea typeface="+mn-ea"/>
                <a:cs typeface="+mn-cs"/>
                <a:sym typeface="Calibri"/>
              </a:rPr>
              <a:t>DURING</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GB" sz="1800" b="1" i="0" u="none" strike="noStrike" cap="none">
                <a:solidFill>
                  <a:srgbClr val="000000"/>
                </a:solidFill>
                <a:effectLst/>
                <a:latin typeface="Noto Sans Symbols"/>
                <a:ea typeface="Calibri" panose="020F0502020204030204" pitchFamily="34" charset="0"/>
                <a:sym typeface="Calibri"/>
              </a:rPr>
              <a:t>Listen actively and openly to what people are saying - </a:t>
            </a:r>
            <a:r>
              <a:rPr lang="en-GB" sz="1800">
                <a:effectLst/>
                <a:latin typeface="Calibri" panose="020F0502020204030204" pitchFamily="34" charset="0"/>
                <a:ea typeface="Calibri" panose="020F0502020204030204" pitchFamily="34" charset="0"/>
              </a:rPr>
              <a:t>active listening is a way to show respect and to create an open space for dialogue. It requires the listener to be humble, have an open mind, to suspend their judgments and preconceptions, and to be open to hear not just words, but also the feelings and meanings behind the words</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GB" sz="1800" b="1">
                <a:effectLst/>
                <a:latin typeface="Calibri" panose="020F0502020204030204" pitchFamily="34" charset="0"/>
                <a:ea typeface="Calibri" panose="020F0502020204030204" pitchFamily="34" charset="0"/>
              </a:rPr>
              <a:t>Express empathy and understanding </a:t>
            </a:r>
            <a:r>
              <a:rPr lang="en-GB" sz="1800">
                <a:effectLst/>
                <a:latin typeface="Calibri" panose="020F0502020204030204" pitchFamily="34" charset="0"/>
                <a:ea typeface="Calibri" panose="020F0502020204030204" pitchFamily="34" charset="0"/>
              </a:rPr>
              <a:t>– show understanding for what the person is telling you. For example, if it’s a problem or complaint take their concerns seriously and apologise for any mistakes if appropriate</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GB" sz="1800" b="1">
                <a:effectLst/>
                <a:latin typeface="Calibri" panose="020F0502020204030204" pitchFamily="34" charset="0"/>
                <a:ea typeface="Calibri" panose="020F0502020204030204" pitchFamily="34" charset="0"/>
              </a:rPr>
              <a:t>Don’t dismiss or challenge what people are telling you </a:t>
            </a:r>
            <a:r>
              <a:rPr lang="en-GB" sz="1800">
                <a:effectLst/>
                <a:latin typeface="Calibri" panose="020F0502020204030204" pitchFamily="34" charset="0"/>
                <a:ea typeface="Calibri" panose="020F0502020204030204" pitchFamily="34" charset="0"/>
              </a:rPr>
              <a:t>– Don’t dismiss people’s comments as only rumours or tell them they are wrong. </a:t>
            </a:r>
            <a:r>
              <a:rPr lang="en-GB" sz="1800">
                <a:solidFill>
                  <a:srgbClr val="000000"/>
                </a:solidFill>
                <a:effectLst/>
                <a:latin typeface="Open Sans" panose="020B0606030504020204" pitchFamily="34" charset="0"/>
                <a:ea typeface="Arial" panose="020B0604020202020204" pitchFamily="34" charset="0"/>
              </a:rPr>
              <a:t>If there are misperceptions about something factual and especially about the Red Cross and its programmes, you can clarify and provide the correct information. </a:t>
            </a:r>
            <a:r>
              <a:rPr lang="en-GB" sz="1800">
                <a:solidFill>
                  <a:srgbClr val="000000"/>
                </a:solidFill>
                <a:effectLst/>
                <a:latin typeface="Open Sans" panose="020B0606030504020204" pitchFamily="34" charset="0"/>
                <a:ea typeface="Arial" panose="020B0604020202020204" pitchFamily="34" charset="0"/>
                <a:cs typeface="Noto Sans" panose="020B0502040504020204" pitchFamily="34" charset="0"/>
              </a:rPr>
              <a:t>Other misperceptions should be acknowledged, but not discussed in detail (e.g. Ebola being used to interfere with elections -&gt; do not get involved IN political discussions, but clarify that Ebola is real and what to do to prevent it)</a:t>
            </a:r>
          </a:p>
          <a:p>
            <a:pPr marL="285750" marR="0" lvl="0" indent="-28575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Char char="•"/>
              <a:tabLst/>
              <a:defRPr/>
            </a:pPr>
            <a:r>
              <a:rPr lang="en-GB" sz="1800" b="1">
                <a:solidFill>
                  <a:srgbClr val="000000"/>
                </a:solidFill>
                <a:effectLst/>
                <a:latin typeface="Noto Sans Symbols"/>
                <a:ea typeface="Noto Sans Symbols"/>
                <a:cs typeface="Noto Sans Symbols"/>
              </a:rPr>
              <a:t>Ask questions </a:t>
            </a:r>
            <a:r>
              <a:rPr lang="en-GB" sz="1800">
                <a:solidFill>
                  <a:srgbClr val="000000"/>
                </a:solidFill>
                <a:effectLst/>
                <a:latin typeface="Noto Sans Symbols"/>
                <a:ea typeface="Noto Sans Symbols"/>
                <a:cs typeface="Noto Sans Symbols"/>
              </a:rPr>
              <a:t>– Make sure you understand the issue the person is sharing and ask them to clarify if it doesn’t make sense</a:t>
            </a:r>
            <a:endParaRPr lang="en-GB" sz="1800" b="0">
              <a:solidFill>
                <a:schemeClr val="dk1"/>
              </a:solidFill>
              <a:effectLst/>
              <a:latin typeface="Noto Sans Symbols"/>
              <a:ea typeface="Noto Sans Symbols"/>
              <a:cs typeface="Noto Sans Symbols"/>
            </a:endParaRPr>
          </a:p>
          <a:p>
            <a:pPr marL="285750" marR="0" lvl="0" indent="-28575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Char char="•"/>
              <a:tabLst/>
              <a:defRPr/>
            </a:pPr>
            <a:r>
              <a:rPr lang="en-GB" sz="1800" b="1">
                <a:solidFill>
                  <a:srgbClr val="000000"/>
                </a:solidFill>
                <a:effectLst/>
                <a:latin typeface="Noto Sans Symbols"/>
                <a:ea typeface="Noto Sans Symbols"/>
                <a:cs typeface="Noto Sans Symbols"/>
              </a:rPr>
              <a:t>Ask for suggestions </a:t>
            </a:r>
            <a:r>
              <a:rPr lang="en-GB" sz="1800">
                <a:solidFill>
                  <a:srgbClr val="000000"/>
                </a:solidFill>
                <a:effectLst/>
                <a:latin typeface="Noto Sans Symbols"/>
                <a:ea typeface="Noto Sans Symbols"/>
                <a:cs typeface="Noto Sans Symbols"/>
              </a:rPr>
              <a:t>– We can also ask people for ideas on how we can address the issue being raised – what do they think needs to change or could be done better?</a:t>
            </a:r>
          </a:p>
          <a:p>
            <a:pPr marL="285750" marR="0" lvl="0" indent="-28575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Char char="•"/>
              <a:tabLst/>
              <a:defRPr/>
            </a:pPr>
            <a:r>
              <a:rPr lang="en-GB" sz="1800" b="1">
                <a:solidFill>
                  <a:srgbClr val="000000"/>
                </a:solidFill>
                <a:effectLst/>
                <a:latin typeface="Open Sans" panose="020B0606030504020204" pitchFamily="34" charset="0"/>
                <a:ea typeface="Arial" panose="020B0604020202020204" pitchFamily="34" charset="0"/>
                <a:cs typeface="Noto Sans" panose="020B0502040504020204" pitchFamily="34" charset="0"/>
              </a:rPr>
              <a:t>Provide an answer or information if you have it </a:t>
            </a:r>
            <a:r>
              <a:rPr lang="en-GB" sz="1800">
                <a:solidFill>
                  <a:srgbClr val="000000"/>
                </a:solidFill>
                <a:effectLst/>
                <a:latin typeface="Open Sans" panose="020B0606030504020204" pitchFamily="34" charset="0"/>
                <a:ea typeface="Arial" panose="020B0604020202020204" pitchFamily="34" charset="0"/>
                <a:cs typeface="Noto Sans" panose="020B0502040504020204" pitchFamily="34" charset="0"/>
              </a:rPr>
              <a:t>– </a:t>
            </a:r>
            <a:r>
              <a:rPr lang="en-GB" sz="1800">
                <a:effectLst/>
                <a:latin typeface="Calibri" panose="020F0502020204030204" pitchFamily="34" charset="0"/>
                <a:ea typeface="Calibri" panose="020F0502020204030204" pitchFamily="34" charset="0"/>
              </a:rPr>
              <a:t>Ideally, feedback can be responded to immediately by the person who receives it. For example, questions can be answered, misunderstandings clarified, and rumours addressed. However, </a:t>
            </a:r>
            <a:r>
              <a:rPr lang="en-GB" sz="1800">
                <a:solidFill>
                  <a:srgbClr val="000000"/>
                </a:solidFill>
                <a:effectLst/>
                <a:latin typeface="Open Sans" panose="020B0606030504020204" pitchFamily="34" charset="0"/>
                <a:ea typeface="Arial" panose="020B0604020202020204" pitchFamily="34" charset="0"/>
                <a:cs typeface="Noto Sans" panose="020B0502040504020204" pitchFamily="34" charset="0"/>
              </a:rPr>
              <a:t>don’t make up and answer if you don’t know it. If the question is about another organisation, you can also refer the person to that organisation if you have their contact details available. Having a frequently asked questions document and directory of services can help staff and volunteers to answer common questions or refer people at the point of receiving feedback</a:t>
            </a:r>
            <a:endParaRPr lang="en-GB" sz="1800">
              <a:effectLst/>
              <a:latin typeface="Noto Sans" panose="020B0502040504020204" pitchFamily="34" charset="0"/>
              <a:ea typeface="Noto Sans" panose="020B0502040504020204" pitchFamily="34" charset="0"/>
              <a:cs typeface="Noto Sans" panose="020B0502040504020204" pitchFamily="34" charset="0"/>
            </a:endParaRPr>
          </a:p>
          <a:p>
            <a:pPr marL="285750" marR="0" lvl="0" indent="-28575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Char char="•"/>
              <a:tabLst/>
              <a:defRPr/>
            </a:pPr>
            <a:r>
              <a:rPr lang="en-GB" sz="1800" b="1" i="0" u="none" strike="noStrike">
                <a:solidFill>
                  <a:srgbClr val="000000"/>
                </a:solidFill>
                <a:effectLst/>
                <a:latin typeface="Calibri" panose="020F0502020204030204" pitchFamily="34" charset="0"/>
              </a:rPr>
              <a:t>Record feedback carefully - </a:t>
            </a:r>
            <a:r>
              <a:rPr lang="en-US" sz="1800">
                <a:solidFill>
                  <a:srgbClr val="000000"/>
                </a:solidFill>
                <a:latin typeface="Calibri"/>
                <a:ea typeface="Calibri"/>
                <a:cs typeface="Calibri"/>
                <a:sym typeface="Calibri"/>
              </a:rPr>
              <a:t>using the same words and formulations as the person sharing it. If you summarize and paraphrase the feedback, you run the risk of interpreting what the person wanted to say and might change the meaning of the feedback </a:t>
            </a:r>
            <a:endParaRPr lang="en-US" sz="1800" b="1" i="0" u="none" strike="noStrike" kern="0" cap="none">
              <a:solidFill>
                <a:srgbClr val="000000"/>
              </a:solidFill>
              <a:effectLst/>
              <a:latin typeface="Calibri" panose="020F0502020204030204" pitchFamily="34" charset="0"/>
              <a:ea typeface="Calibri"/>
              <a:cs typeface="Calibri"/>
              <a:sym typeface="Calibri"/>
            </a:endParaRPr>
          </a:p>
          <a:p>
            <a:pPr marL="285750" marR="0" lvl="0" indent="-28575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Char char="•"/>
              <a:tabLst/>
              <a:defRPr/>
            </a:pPr>
            <a:endParaRPr lang="en-US" sz="1800" b="1" i="0" u="none" strike="noStrike" kern="0" cap="none">
              <a:solidFill>
                <a:srgbClr val="000000"/>
              </a:solidFill>
              <a:effectLst/>
              <a:latin typeface="Calibri" panose="020F0502020204030204" pitchFamily="34" charset="0"/>
              <a:ea typeface="+mn-ea"/>
              <a:cs typeface="Calibri"/>
              <a:sym typeface="Calibri"/>
            </a:endParaRPr>
          </a:p>
          <a:p>
            <a:pPr marL="0" marR="0" lvl="0" indent="0" algn="l" defTabSz="914400" rtl="0" eaLnBrk="1" fontAlgn="auto" latinLnBrk="0" hangingPunct="1">
              <a:lnSpc>
                <a:spcPct val="100000"/>
              </a:lnSpc>
              <a:spcBef>
                <a:spcPts val="542"/>
              </a:spcBef>
              <a:spcAft>
                <a:spcPts val="0"/>
              </a:spcAft>
              <a:buClr>
                <a:schemeClr val="dk1"/>
              </a:buClr>
              <a:buSzPts val="1800"/>
              <a:buFont typeface="Arial" panose="020B0604020202020204" pitchFamily="34" charset="0"/>
              <a:buNone/>
              <a:tabLst/>
              <a:defRPr/>
            </a:pPr>
            <a:r>
              <a:rPr lang="en-US" sz="1800" b="1" i="0" u="none" strike="noStrike" kern="1200" cap="none">
                <a:solidFill>
                  <a:schemeClr val="tx1"/>
                </a:solidFill>
                <a:effectLst/>
                <a:latin typeface="+mn-lt"/>
                <a:ea typeface="+mn-ea"/>
                <a:cs typeface="+mn-cs"/>
                <a:sym typeface="Calibri"/>
              </a:rPr>
              <a:t>AFTER</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a:latin typeface="Calibri"/>
                <a:ea typeface="Calibri"/>
                <a:cs typeface="Calibri"/>
                <a:sym typeface="Calibri"/>
              </a:rPr>
              <a:t>Thank the person </a:t>
            </a:r>
            <a:r>
              <a:rPr lang="en-US" sz="1800">
                <a:latin typeface="Calibri"/>
                <a:ea typeface="Calibri"/>
                <a:cs typeface="Calibri"/>
                <a:sym typeface="Calibri"/>
              </a:rPr>
              <a:t>– thank the person for trusting you enough to tell you their feedback, this shows we welcome feedback </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a:latin typeface="Calibri"/>
                <a:ea typeface="Calibri"/>
                <a:cs typeface="Calibri"/>
                <a:sym typeface="Calibri"/>
              </a:rPr>
              <a:t>Explain how their information will be used </a:t>
            </a:r>
            <a:r>
              <a:rPr lang="en-US" sz="1800">
                <a:latin typeface="Calibri"/>
                <a:ea typeface="Calibri"/>
                <a:cs typeface="Calibri"/>
                <a:sym typeface="Calibri"/>
              </a:rPr>
              <a:t>– be clear about how their feedback will be used and who it will be shared with</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a:latin typeface="Calibri"/>
                <a:ea typeface="Calibri"/>
                <a:cs typeface="Calibri"/>
                <a:sym typeface="Calibri"/>
              </a:rPr>
              <a:t>Response</a:t>
            </a:r>
            <a:r>
              <a:rPr lang="en-US" sz="1800">
                <a:latin typeface="Calibri"/>
                <a:ea typeface="Calibri"/>
                <a:cs typeface="Calibri"/>
                <a:sym typeface="Calibri"/>
              </a:rPr>
              <a:t> – if the issue needs followed up, explain when they should expect to receive a response, and through what channels they should expect to receive a response.</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a:latin typeface="Calibri"/>
                <a:ea typeface="Calibri"/>
                <a:cs typeface="Calibri"/>
                <a:sym typeface="Calibri"/>
              </a:rPr>
              <a:t>Contact details </a:t>
            </a:r>
            <a:r>
              <a:rPr lang="en-US" sz="1800">
                <a:latin typeface="Calibri"/>
                <a:ea typeface="Calibri"/>
                <a:cs typeface="Calibri"/>
                <a:sym typeface="Calibri"/>
              </a:rPr>
              <a:t>– for this you may need to take their contact details</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b="1">
                <a:latin typeface="Calibri"/>
                <a:ea typeface="Calibri"/>
                <a:cs typeface="Calibri"/>
                <a:sym typeface="Calibri"/>
              </a:rPr>
              <a:t>No false promises </a:t>
            </a:r>
            <a:r>
              <a:rPr lang="en-US" sz="1800">
                <a:latin typeface="Calibri"/>
                <a:ea typeface="Calibri"/>
                <a:cs typeface="Calibri"/>
                <a:sym typeface="Calibri"/>
              </a:rPr>
              <a:t>– don’t promise to fix a problem and provide a solution unless you are certain you can do this – otherwise people may think we have lied to them</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endParaRPr lang="en-US" sz="1800">
              <a:latin typeface="Calibri"/>
              <a:ea typeface="Calibri"/>
              <a:cs typeface="Calibri"/>
              <a:sym typeface="Calibri"/>
            </a:endParaRPr>
          </a:p>
          <a:p>
            <a:endParaRPr lang="en-US"/>
          </a:p>
          <a:p>
            <a:pPr rtl="0" fontAlgn="base">
              <a:spcBef>
                <a:spcPts val="0"/>
              </a:spcBef>
              <a:spcAft>
                <a:spcPts val="0"/>
              </a:spcAft>
              <a:buFont typeface="Arial" panose="020B0604020202020204" pitchFamily="34" charset="0"/>
              <a:buNone/>
            </a:pPr>
            <a:br>
              <a:rPr lang="en-US" b="0">
                <a:effectLst/>
              </a:rPr>
            </a:br>
            <a:endParaRPr/>
          </a:p>
        </p:txBody>
      </p:sp>
      <p:sp>
        <p:nvSpPr>
          <p:cNvPr id="342" name="Google Shape;3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523332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0"/>
              </a:spcBef>
              <a:spcAft>
                <a:spcPts val="0"/>
              </a:spcAft>
              <a:buClr>
                <a:schemeClr val="dk1"/>
              </a:buClr>
              <a:buSzPts val="1800"/>
              <a:buFont typeface="Calibri"/>
              <a:buNone/>
            </a:pPr>
            <a:r>
              <a:rPr lang="en-GB" sz="2000" b="1">
                <a:latin typeface="Calibri"/>
                <a:ea typeface="Calibri"/>
                <a:cs typeface="Calibri"/>
                <a:sym typeface="Calibri"/>
              </a:rPr>
              <a:t>FACILITATOR NOTES – </a:t>
            </a:r>
            <a:r>
              <a:rPr lang="en-US" sz="2000" b="1"/>
              <a:t>plenary discussion </a:t>
            </a:r>
          </a:p>
          <a:p>
            <a:pPr marL="0" lvl="0" indent="0" algn="l" rtl="0">
              <a:spcBef>
                <a:spcPts val="1000"/>
              </a:spcBef>
              <a:spcAft>
                <a:spcPts val="0"/>
              </a:spcAft>
              <a:buNone/>
            </a:pPr>
            <a:endParaRPr lang="en-US" sz="2000" b="0">
              <a:latin typeface="Calibri"/>
              <a:ea typeface="Calibri"/>
              <a:cs typeface="Calibri"/>
              <a:sym typeface="Calibri"/>
            </a:endParaRPr>
          </a:p>
          <a:p>
            <a:pPr marL="342900" lvl="0" indent="-342900" algn="l" rtl="0">
              <a:spcBef>
                <a:spcPts val="1000"/>
              </a:spcBef>
              <a:spcAft>
                <a:spcPts val="0"/>
              </a:spcAft>
              <a:buClr>
                <a:schemeClr val="dk1"/>
              </a:buClr>
              <a:buSzPts val="2000"/>
              <a:buFont typeface="Arial"/>
              <a:buChar char="•"/>
            </a:pPr>
            <a:r>
              <a:rPr lang="en-GB" sz="2000" b="1">
                <a:latin typeface="Calibri"/>
                <a:ea typeface="Calibri"/>
                <a:cs typeface="Calibri"/>
                <a:sym typeface="Calibri"/>
              </a:rPr>
              <a:t>BEFORE</a:t>
            </a:r>
            <a:r>
              <a:rPr lang="en-GB" sz="2000" b="0">
                <a:latin typeface="Calibri"/>
                <a:ea typeface="Calibri"/>
                <a:cs typeface="Calibri"/>
                <a:sym typeface="Calibri"/>
              </a:rPr>
              <a:t> showing the slide content, ask participants if they can suggest some reasons why it is important to listen to community feedback</a:t>
            </a:r>
          </a:p>
          <a:p>
            <a:pPr marL="342900" lvl="0" indent="-342900" algn="l" rtl="0">
              <a:spcBef>
                <a:spcPts val="1000"/>
              </a:spcBef>
              <a:spcAft>
                <a:spcPts val="0"/>
              </a:spcAft>
              <a:buClr>
                <a:schemeClr val="dk1"/>
              </a:buClr>
              <a:buSzPts val="2000"/>
              <a:buFont typeface="Arial"/>
              <a:buChar char="•"/>
            </a:pPr>
            <a:r>
              <a:rPr lang="en-GB" sz="2000" b="0">
                <a:latin typeface="Calibri"/>
                <a:ea typeface="Calibri"/>
                <a:cs typeface="Calibri"/>
                <a:sym typeface="Calibri"/>
              </a:rPr>
              <a:t>This can also be done as a short group work exercise, with each group listing as many reasons as possible on a piece of paper </a:t>
            </a:r>
          </a:p>
          <a:p>
            <a:pPr marL="342900" lvl="0" indent="-342900" algn="l" rtl="0">
              <a:spcBef>
                <a:spcPts val="1000"/>
              </a:spcBef>
              <a:spcAft>
                <a:spcPts val="0"/>
              </a:spcAft>
              <a:buClr>
                <a:schemeClr val="dk1"/>
              </a:buClr>
              <a:buSzPts val="2000"/>
              <a:buFont typeface="Arial"/>
              <a:buChar char="•"/>
            </a:pPr>
            <a:endParaRPr lang="en-GB" sz="2000" b="0">
              <a:latin typeface="Calibri"/>
              <a:cs typeface="Calibri"/>
              <a:sym typeface="Calibri"/>
            </a:endParaRPr>
          </a:p>
          <a:p>
            <a:pPr marL="342900" lvl="0" indent="-342900" algn="l" rtl="0">
              <a:spcBef>
                <a:spcPts val="1000"/>
              </a:spcBef>
              <a:spcAft>
                <a:spcPts val="0"/>
              </a:spcAft>
              <a:buClr>
                <a:schemeClr val="dk1"/>
              </a:buClr>
              <a:buSzPts val="2000"/>
              <a:buFont typeface="Arial"/>
              <a:buChar char="•"/>
            </a:pPr>
            <a:r>
              <a:rPr lang="en-GB" sz="2000" b="0">
                <a:latin typeface="Calibri"/>
                <a:cs typeface="Calibri"/>
                <a:sym typeface="Calibri"/>
              </a:rPr>
              <a:t>Reasons include:</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Feedback helps us improve the impact of our work by identifying areas for improvement and supporting us to be more responsive to community needs, which saves us funding and resources in the long term – it allows us to monitor our performance in the eyes of the community </a:t>
            </a:r>
          </a:p>
          <a:p>
            <a:pPr marL="1028700" marR="0" lvl="1" indent="-34290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4" b="0" i="0" u="none" strike="noStrike" cap="none">
                <a:solidFill>
                  <a:schemeClr val="dk1"/>
                </a:solidFill>
                <a:effectLst/>
                <a:latin typeface="+mn-lt"/>
                <a:ea typeface="Calibri"/>
                <a:cs typeface="Calibri"/>
                <a:sym typeface="Calibri"/>
              </a:rPr>
              <a:t>Feedback can provide an early warning system by helping us to address problems before they escalate and threaten implementation or the safety and access of our teams.</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Listening to and acting on feedback is essential for building trust with people</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Feedback can flag cases of sexual exploitation and abuse or corruption by our staff and volunteers</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People have a right to complain, and we have a responsibility to listen – it’s in the Movement Code of Conduct, Principles and Rules for Humanitarian Action and the Movement-wide commitments to community engagement and accountability.</a:t>
            </a:r>
          </a:p>
          <a:p>
            <a:pPr marL="1028700" lvl="1" indent="-342900" algn="l" defTabSz="1371600" rtl="0" eaLnBrk="1" latinLnBrk="0" hangingPunct="1">
              <a:buFont typeface="Arial" panose="020B0604020202020204" pitchFamily="34" charset="0"/>
              <a:buChar char="•"/>
            </a:pPr>
            <a:r>
              <a:rPr lang="en-GB" sz="1804" b="0" i="0" u="none" strike="noStrike" kern="1200" cap="none">
                <a:solidFill>
                  <a:schemeClr val="dk1"/>
                </a:solidFill>
                <a:effectLst/>
                <a:latin typeface="Calibri"/>
                <a:ea typeface="Calibri"/>
                <a:cs typeface="Calibri"/>
                <a:sym typeface="Calibri"/>
              </a:rPr>
              <a:t>Strengthens our reputation with government, donors and partners as it shows </a:t>
            </a:r>
            <a:r>
              <a:rPr lang="en-GB" sz="1804" b="0" i="0" u="none" strike="noStrike" kern="1200" cap="none">
                <a:solidFill>
                  <a:schemeClr val="dk1"/>
                </a:solidFill>
                <a:effectLst/>
                <a:latin typeface="Calibri"/>
                <a:cs typeface="Calibri"/>
              </a:rPr>
              <a:t>we work in a transparent way, have accountability mechanisms in place and funds are spent on what is most needed and relevant to communities. It also helps National Societies to fulfil their role as auxiliary to Government by leveraging the needs of communities and acting as the bridge between the community and the authorities. </a:t>
            </a:r>
          </a:p>
          <a:p>
            <a:pPr marL="1028700" lvl="1" indent="-342900">
              <a:buFont typeface="Arial" panose="020B0604020202020204" pitchFamily="34" charset="0"/>
              <a:buChar char="•"/>
            </a:pPr>
            <a:endParaRPr lang="en-GB" sz="1804" b="0" i="0" u="none" strike="noStrike" cap="none">
              <a:solidFill>
                <a:schemeClr val="dk1"/>
              </a:solidFill>
              <a:effectLst/>
              <a:latin typeface="Calibri"/>
              <a:ea typeface="Calibri"/>
              <a:cs typeface="Calibri"/>
              <a:sym typeface="Calibri"/>
            </a:endParaRPr>
          </a:p>
          <a:p>
            <a:pPr marL="342900" lvl="0" indent="-342900" algn="l" rtl="0">
              <a:spcBef>
                <a:spcPts val="1000"/>
              </a:spcBef>
              <a:spcAft>
                <a:spcPts val="0"/>
              </a:spcAft>
              <a:buClr>
                <a:schemeClr val="dk1"/>
              </a:buClr>
              <a:buSzPts val="2000"/>
              <a:buFont typeface="Arial"/>
              <a:buChar char="•"/>
            </a:pPr>
            <a:endParaRPr/>
          </a:p>
          <a:p>
            <a:pPr marL="342900" lvl="0" indent="-215900" algn="l" rtl="0">
              <a:spcBef>
                <a:spcPts val="1000"/>
              </a:spcBef>
              <a:spcAft>
                <a:spcPts val="0"/>
              </a:spcAft>
              <a:buClr>
                <a:schemeClr val="dk1"/>
              </a:buClr>
              <a:buSzPts val="2000"/>
              <a:buFont typeface="Arial"/>
              <a:buNone/>
            </a:pPr>
            <a:endParaRPr sz="2000" b="0">
              <a:latin typeface="Calibri"/>
              <a:ea typeface="Calibri"/>
              <a:cs typeface="Calibri"/>
              <a:sym typeface="Calibri"/>
            </a:endParaRPr>
          </a:p>
          <a:p>
            <a:pPr marL="0" lvl="0" indent="0" algn="l" rtl="0">
              <a:spcBef>
                <a:spcPts val="542"/>
              </a:spcBef>
              <a:spcAft>
                <a:spcPts val="0"/>
              </a:spcAft>
              <a:buNone/>
            </a:pPr>
            <a:endParaRPr/>
          </a:p>
        </p:txBody>
      </p:sp>
      <p:sp>
        <p:nvSpPr>
          <p:cNvPr id="341" name="Google Shape;34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4517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0"/>
              </a:spcBef>
              <a:spcAft>
                <a:spcPts val="0"/>
              </a:spcAft>
              <a:buClr>
                <a:schemeClr val="dk1"/>
              </a:buClr>
              <a:buSzPts val="1800"/>
              <a:buFont typeface="Calibri"/>
              <a:buNone/>
            </a:pPr>
            <a:r>
              <a:rPr lang="en-GB" sz="2000" b="1">
                <a:latin typeface="Calibri"/>
                <a:ea typeface="Calibri"/>
                <a:cs typeface="Calibri"/>
                <a:sym typeface="Calibri"/>
              </a:rPr>
              <a:t>FACILITATOR NOTES – </a:t>
            </a:r>
            <a:r>
              <a:rPr lang="en-US" sz="2000" b="1"/>
              <a:t>plenary discussion </a:t>
            </a:r>
          </a:p>
          <a:p>
            <a:pPr marL="0" lvl="0" indent="0" algn="l" rtl="0">
              <a:spcBef>
                <a:spcPts val="1000"/>
              </a:spcBef>
              <a:spcAft>
                <a:spcPts val="0"/>
              </a:spcAft>
              <a:buNone/>
            </a:pPr>
            <a:endParaRPr lang="en-US" sz="2000" b="0">
              <a:latin typeface="Calibri"/>
              <a:ea typeface="Calibri"/>
              <a:cs typeface="Calibri"/>
              <a:sym typeface="Calibri"/>
            </a:endParaRPr>
          </a:p>
          <a:p>
            <a:pPr marL="342900" lvl="0" indent="-342900" algn="l" rtl="0">
              <a:spcBef>
                <a:spcPts val="1000"/>
              </a:spcBef>
              <a:spcAft>
                <a:spcPts val="0"/>
              </a:spcAft>
              <a:buClr>
                <a:schemeClr val="dk1"/>
              </a:buClr>
              <a:buSzPts val="2000"/>
              <a:buFont typeface="Arial"/>
              <a:buChar char="•"/>
            </a:pPr>
            <a:r>
              <a:rPr lang="en-GB" sz="2000" b="1">
                <a:latin typeface="Calibri"/>
                <a:ea typeface="Calibri"/>
                <a:cs typeface="Calibri"/>
                <a:sym typeface="Calibri"/>
              </a:rPr>
              <a:t>BEFORE</a:t>
            </a:r>
            <a:r>
              <a:rPr lang="en-GB" sz="2000" b="0">
                <a:latin typeface="Calibri"/>
                <a:ea typeface="Calibri"/>
                <a:cs typeface="Calibri"/>
                <a:sym typeface="Calibri"/>
              </a:rPr>
              <a:t> showing the slide content, ask participants if they can suggest some reasons why it is important to listen to community feedback</a:t>
            </a:r>
          </a:p>
          <a:p>
            <a:pPr marL="342900" lvl="0" indent="-342900" algn="l" rtl="0">
              <a:spcBef>
                <a:spcPts val="1000"/>
              </a:spcBef>
              <a:spcAft>
                <a:spcPts val="0"/>
              </a:spcAft>
              <a:buClr>
                <a:schemeClr val="dk1"/>
              </a:buClr>
              <a:buSzPts val="2000"/>
              <a:buFont typeface="Arial"/>
              <a:buChar char="•"/>
            </a:pPr>
            <a:r>
              <a:rPr lang="en-GB" sz="2000" b="0">
                <a:latin typeface="Calibri"/>
                <a:ea typeface="Calibri"/>
                <a:cs typeface="Calibri"/>
                <a:sym typeface="Calibri"/>
              </a:rPr>
              <a:t>This can also be done as a short group work exercise, with each group listing as many reasons as possible on a piece of paper </a:t>
            </a:r>
          </a:p>
          <a:p>
            <a:pPr marL="342900" lvl="0" indent="-342900" algn="l" rtl="0">
              <a:spcBef>
                <a:spcPts val="1000"/>
              </a:spcBef>
              <a:spcAft>
                <a:spcPts val="0"/>
              </a:spcAft>
              <a:buClr>
                <a:schemeClr val="dk1"/>
              </a:buClr>
              <a:buSzPts val="2000"/>
              <a:buFont typeface="Arial"/>
              <a:buChar char="•"/>
            </a:pPr>
            <a:endParaRPr lang="en-GB" sz="2000" b="0">
              <a:latin typeface="Calibri"/>
              <a:cs typeface="Calibri"/>
              <a:sym typeface="Calibri"/>
            </a:endParaRPr>
          </a:p>
          <a:p>
            <a:pPr marL="342900" lvl="0" indent="-342900" algn="l" rtl="0">
              <a:spcBef>
                <a:spcPts val="1000"/>
              </a:spcBef>
              <a:spcAft>
                <a:spcPts val="0"/>
              </a:spcAft>
              <a:buClr>
                <a:schemeClr val="dk1"/>
              </a:buClr>
              <a:buSzPts val="2000"/>
              <a:buFont typeface="Arial"/>
              <a:buChar char="•"/>
            </a:pPr>
            <a:r>
              <a:rPr lang="en-GB" sz="2000" b="0">
                <a:latin typeface="Calibri"/>
                <a:cs typeface="Calibri"/>
                <a:sym typeface="Calibri"/>
              </a:rPr>
              <a:t>Reasons include:</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Feedback helps us improve the impact of our work by identifying areas for improvement and supporting us to be more responsive to community needs, which saves us funding and resources in the long term – it allows us to monitor our performance in the eyes of the community </a:t>
            </a:r>
          </a:p>
          <a:p>
            <a:pPr marL="1028700" marR="0" lvl="1" indent="-34290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4" b="0" i="0" u="none" strike="noStrike" cap="none">
                <a:solidFill>
                  <a:schemeClr val="dk1"/>
                </a:solidFill>
                <a:effectLst/>
                <a:latin typeface="+mn-lt"/>
                <a:ea typeface="Calibri"/>
                <a:cs typeface="Calibri"/>
                <a:sym typeface="Calibri"/>
              </a:rPr>
              <a:t>Feedback can provide an early warning system by helping us to address problems before they escalate and threaten implementation or the safety and access of our teams.</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Listening to and acting on feedback is essential for building trust with people</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Feedback can flag cases of sexual exploitation and abuse or corruption by our staff and volunteers</a:t>
            </a:r>
          </a:p>
          <a:p>
            <a:pPr marL="1028700" lvl="1" indent="-342900">
              <a:buFont typeface="Arial" panose="020B0604020202020204" pitchFamily="34" charset="0"/>
              <a:buChar char="•"/>
            </a:pPr>
            <a:r>
              <a:rPr lang="en-GB" sz="1804" b="0" i="0" u="none" strike="noStrike" cap="none">
                <a:solidFill>
                  <a:schemeClr val="dk1"/>
                </a:solidFill>
                <a:effectLst/>
                <a:latin typeface="Calibri"/>
                <a:ea typeface="Calibri"/>
                <a:cs typeface="Calibri"/>
                <a:sym typeface="Calibri"/>
              </a:rPr>
              <a:t>People have a right to complain, and we have a responsibility to listen – it’s in the Movement Code of Conduct, Principles and Rules for Humanitarian Action and the Movement-wide commitments to community engagement and accountability.</a:t>
            </a:r>
          </a:p>
          <a:p>
            <a:pPr marL="1028700" lvl="1" indent="-342900" algn="l" defTabSz="1371600" rtl="0" eaLnBrk="1" latinLnBrk="0" hangingPunct="1">
              <a:buFont typeface="Arial" panose="020B0604020202020204" pitchFamily="34" charset="0"/>
              <a:buChar char="•"/>
            </a:pPr>
            <a:r>
              <a:rPr lang="en-GB" sz="1804" b="0" i="0" u="none" strike="noStrike" kern="1200" cap="none">
                <a:solidFill>
                  <a:schemeClr val="dk1"/>
                </a:solidFill>
                <a:effectLst/>
                <a:latin typeface="Calibri"/>
                <a:ea typeface="Calibri"/>
                <a:cs typeface="Calibri"/>
                <a:sym typeface="Calibri"/>
              </a:rPr>
              <a:t>Strengthens our reputation with government, donors and partners as it shows </a:t>
            </a:r>
            <a:r>
              <a:rPr lang="en-GB" sz="1804" b="0" i="0" u="none" strike="noStrike" kern="1200" cap="none">
                <a:solidFill>
                  <a:schemeClr val="dk1"/>
                </a:solidFill>
                <a:effectLst/>
                <a:latin typeface="Calibri"/>
                <a:cs typeface="Calibri"/>
              </a:rPr>
              <a:t>we work in a transparent way, have accountability mechanisms in place and funds are spent on what is most needed and relevant to communities. It also helps National Societies to fulfil their role as auxiliary to Government by leveraging the needs of communities and acting as the bridge between the community and the authorities. </a:t>
            </a:r>
          </a:p>
          <a:p>
            <a:pPr marL="1028700" lvl="1" indent="-342900">
              <a:buFont typeface="Arial" panose="020B0604020202020204" pitchFamily="34" charset="0"/>
              <a:buChar char="•"/>
            </a:pPr>
            <a:endParaRPr lang="en-GB" sz="1804" b="0" i="0" u="none" strike="noStrike" cap="none">
              <a:solidFill>
                <a:schemeClr val="dk1"/>
              </a:solidFill>
              <a:effectLst/>
              <a:latin typeface="Calibri"/>
              <a:ea typeface="Calibri"/>
              <a:cs typeface="Calibri"/>
              <a:sym typeface="Calibri"/>
            </a:endParaRPr>
          </a:p>
          <a:p>
            <a:pPr marL="342900" lvl="0" indent="-342900" algn="l" rtl="0">
              <a:spcBef>
                <a:spcPts val="1000"/>
              </a:spcBef>
              <a:spcAft>
                <a:spcPts val="0"/>
              </a:spcAft>
              <a:buClr>
                <a:schemeClr val="dk1"/>
              </a:buClr>
              <a:buSzPts val="2000"/>
              <a:buFont typeface="Arial"/>
              <a:buChar char="•"/>
            </a:pPr>
            <a:endParaRPr/>
          </a:p>
          <a:p>
            <a:pPr marL="342900" lvl="0" indent="-215900" algn="l" rtl="0">
              <a:spcBef>
                <a:spcPts val="1000"/>
              </a:spcBef>
              <a:spcAft>
                <a:spcPts val="0"/>
              </a:spcAft>
              <a:buClr>
                <a:schemeClr val="dk1"/>
              </a:buClr>
              <a:buSzPts val="2000"/>
              <a:buFont typeface="Arial"/>
              <a:buNone/>
            </a:pPr>
            <a:endParaRPr sz="2000" b="0">
              <a:latin typeface="Calibri"/>
              <a:ea typeface="Calibri"/>
              <a:cs typeface="Calibri"/>
              <a:sym typeface="Calibri"/>
            </a:endParaRPr>
          </a:p>
          <a:p>
            <a:pPr marL="0" lvl="0" indent="0" algn="l" rtl="0">
              <a:spcBef>
                <a:spcPts val="542"/>
              </a:spcBef>
              <a:spcAft>
                <a:spcPts val="0"/>
              </a:spcAft>
              <a:buNone/>
            </a:pPr>
            <a:endParaRPr/>
          </a:p>
        </p:txBody>
      </p:sp>
      <p:sp>
        <p:nvSpPr>
          <p:cNvPr id="341" name="Google Shape;34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8183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sz="1800" b="1">
                <a:latin typeface="Calibri"/>
                <a:ea typeface="Calibri"/>
                <a:cs typeface="Calibri"/>
                <a:sym typeface="Calibri"/>
              </a:rPr>
              <a:t>FACILITATOR NOTES</a:t>
            </a:r>
            <a:endParaRPr lang="en-GB" sz="1804" b="0" i="0" u="none" strike="noStrike">
              <a:solidFill>
                <a:schemeClr val="dk1"/>
              </a:solidFill>
              <a:effectLst/>
              <a:latin typeface="Calibri"/>
              <a:ea typeface="Calibri"/>
              <a:cs typeface="Calibri"/>
              <a:sym typeface="Calibri"/>
            </a:endParaRPr>
          </a:p>
          <a:p>
            <a:pPr marL="0" lvl="0" indent="0" algn="l" rtl="0">
              <a:spcBef>
                <a:spcPts val="0"/>
              </a:spcBef>
              <a:spcAft>
                <a:spcPts val="0"/>
              </a:spcAft>
              <a:buNone/>
            </a:pPr>
            <a:endParaRPr lang="en-US" sz="1800" b="0" i="0">
              <a:solidFill>
                <a:srgbClr val="444444"/>
              </a:solidFill>
              <a:effectLst/>
              <a:latin typeface="Calibri" panose="020F0502020204030204" pitchFamily="34" charset="0"/>
            </a:endParaRPr>
          </a:p>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ea typeface="Calibri" panose="020F0502020204030204" pitchFamily="34" charset="0"/>
              </a:rPr>
              <a:t>Feedback mechanisms can range from small feedback systems at the local office to large regional inter-agency efforts. </a:t>
            </a:r>
          </a:p>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ea typeface="Calibri" panose="020F0502020204030204" pitchFamily="34" charset="0"/>
              </a:rPr>
              <a:t>The best way to identify the scale of the feedback mechanism is to think about the mechanism's purpose and the resources available – e.g., </a:t>
            </a:r>
            <a:endParaRPr lang="en-GB" sz="1800">
              <a:effectLst/>
              <a:latin typeface="Calibri" panose="020F0502020204030204" pitchFamily="34" charset="0"/>
              <a:ea typeface="Open Sans" panose="020B0606030504020204" pitchFamily="34" charset="0"/>
            </a:endParaRPr>
          </a:p>
          <a:p>
            <a:pPr marL="1028700" lvl="1" indent="-342900">
              <a:lnSpc>
                <a:spcPct val="107000"/>
              </a:lnSpc>
              <a:spcAft>
                <a:spcPts val="800"/>
              </a:spcAft>
              <a:buClr>
                <a:srgbClr val="941100"/>
              </a:buClr>
              <a:buFont typeface="Arial" panose="020B0604020202020204" pitchFamily="34" charset="0"/>
              <a:buChar char="Q"/>
            </a:pPr>
            <a:r>
              <a:rPr lang="en-GB" sz="18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is the purpose or goal of the feedback mechanism (</a:t>
            </a:r>
            <a:r>
              <a:rPr lang="en-GB" sz="1800" b="1">
                <a:effectLst/>
                <a:latin typeface="Calibri" panose="020F0502020204030204" pitchFamily="34" charset="0"/>
                <a:ea typeface="Calibri" panose="020F0502020204030204" pitchFamily="34" charset="0"/>
                <a:cs typeface="Times New Roman" panose="02020603050405020304" pitchFamily="18" charset="0"/>
              </a:rPr>
              <a:t>beyond</a:t>
            </a:r>
            <a:r>
              <a:rPr lang="en-GB" sz="18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ensuring accountability)? </a:t>
            </a:r>
            <a:r>
              <a:rPr lang="en-GB" sz="18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Is it to cover one program or the whole National Society, or is it for a single or multi-country response operation?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p>
            <a:pPr marL="1028700" lvl="1" indent="-342900">
              <a:lnSpc>
                <a:spcPct val="107000"/>
              </a:lnSpc>
              <a:spcAft>
                <a:spcPts val="800"/>
              </a:spcAft>
              <a:buClr>
                <a:srgbClr val="941100"/>
              </a:buClr>
              <a:buFont typeface="Arial" panose="020B0604020202020204" pitchFamily="34" charset="0"/>
              <a:buChar char="Q"/>
            </a:pPr>
            <a:r>
              <a:rPr lang="en-GB" sz="18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resources do we need to set this up? What resources are available? </a:t>
            </a:r>
            <a:r>
              <a:rPr lang="en-GB" sz="1800" b="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Both what resources are needed – nothing a national feedback mechanism will need more funding, time and human resources to set up and maintain than a simple branch-level mechanisms. You will also be constrained by the resources you have – so don’t plan a big elaborate mechanism if you have very little time, funding and people</a:t>
            </a:r>
          </a:p>
          <a:p>
            <a:pPr marL="342900" lvl="0" indent="-342900">
              <a:lnSpc>
                <a:spcPct val="107000"/>
              </a:lnSpc>
              <a:spcAft>
                <a:spcPts val="800"/>
              </a:spcAft>
              <a:buClr>
                <a:srgbClr val="941100"/>
              </a:buClr>
              <a:buFont typeface="Arial" panose="020B0604020202020204" pitchFamily="34" charset="0"/>
              <a:buChar char="•"/>
            </a:pPr>
            <a:r>
              <a:rPr lang="en-GB" sz="1800" b="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Regardless of the size, the local level is critical as that is where feedback is collected and responded to</a:t>
            </a:r>
          </a:p>
          <a:p>
            <a:pPr marL="342900" lvl="0" indent="-342900">
              <a:lnSpc>
                <a:spcPct val="107000"/>
              </a:lnSpc>
              <a:spcAft>
                <a:spcPts val="800"/>
              </a:spcAft>
              <a:buClr>
                <a:srgbClr val="941100"/>
              </a:buClr>
              <a:buFont typeface="Arial" panose="020B0604020202020204" pitchFamily="34" charset="0"/>
              <a:buChar char="•"/>
            </a:pPr>
            <a:r>
              <a:rPr lang="en-GB" sz="1800">
                <a:effectLst/>
                <a:latin typeface="Times New Roman" panose="02020603050405020304" pitchFamily="18" charset="0"/>
                <a:ea typeface="Times New Roman" panose="02020603050405020304" pitchFamily="18" charset="0"/>
                <a:cs typeface="Times New Roman" panose="02020603050405020304" pitchFamily="18" charset="0"/>
              </a:rPr>
              <a:t>No matter the scale of the feedback mechanism you are using, information will need to move throughout your organisation and sometimes to other stakeholders.</a:t>
            </a:r>
          </a:p>
          <a:p>
            <a:pPr marL="342900" lvl="0" indent="-342900">
              <a:lnSpc>
                <a:spcPct val="107000"/>
              </a:lnSpc>
              <a:spcAft>
                <a:spcPts val="800"/>
              </a:spcAft>
              <a:buClr>
                <a:srgbClr val="941100"/>
              </a:buClr>
              <a:buFont typeface="Arial" panose="020B0604020202020204" pitchFamily="34" charset="0"/>
              <a:buChar char="Q"/>
            </a:pPr>
            <a:endParaRPr lang="en-GB" sz="1800" b="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07000"/>
              </a:lnSpc>
              <a:spcAft>
                <a:spcPts val="800"/>
              </a:spcAft>
              <a:buClr>
                <a:srgbClr val="941100"/>
              </a:buClr>
              <a:buFont typeface="Arial" panose="020B0604020202020204" pitchFamily="34" charset="0"/>
              <a:buNone/>
            </a:pP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lvl="0"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a:effectLst/>
              <a:latin typeface="Open Sans" panose="020B0606030504020204" pitchFamily="34" charset="0"/>
              <a:ea typeface="Open Sans" panose="020B0606030504020204" pitchFamily="34" charset="0"/>
            </a:endParaRPr>
          </a:p>
          <a:p>
            <a:endParaRPr lang="en-GB"/>
          </a:p>
        </p:txBody>
      </p:sp>
      <p:sp>
        <p:nvSpPr>
          <p:cNvPr id="4" name="Slide Number Placeholder 3"/>
          <p:cNvSpPr>
            <a:spLocks noGrp="1"/>
          </p:cNvSpPr>
          <p:nvPr>
            <p:ph type="sldNum" sz="quarter" idx="5"/>
          </p:nvPr>
        </p:nvSpPr>
        <p:spPr/>
        <p:txBody>
          <a:bodyPr/>
          <a:lstStyle/>
          <a:p>
            <a:fld id="{E09E5556-7A88-624B-8490-7FCCBD7BA45D}" type="slidenum">
              <a:rPr lang="en-GB" smtClean="0"/>
              <a:t>8</a:t>
            </a:fld>
            <a:endParaRPr lang="en-GB"/>
          </a:p>
        </p:txBody>
      </p:sp>
    </p:spTree>
    <p:extLst>
      <p:ext uri="{BB962C8B-B14F-4D97-AF65-F5344CB8AC3E}">
        <p14:creationId xmlns:p14="http://schemas.microsoft.com/office/powerpoint/2010/main" val="3361328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744538"/>
            <a:ext cx="4764088" cy="2681287"/>
          </a:xfrm>
        </p:spPr>
      </p:sp>
      <p:sp>
        <p:nvSpPr>
          <p:cNvPr id="3" name="Notes Placeholder 2"/>
          <p:cNvSpPr>
            <a:spLocks noGrp="1"/>
          </p:cNvSpPr>
          <p:nvPr>
            <p:ph type="body" idx="1"/>
          </p:nvPr>
        </p:nvSpPr>
        <p:spPr>
          <a:xfrm>
            <a:off x="679768" y="3634409"/>
            <a:ext cx="5438140" cy="5547731"/>
          </a:xfrm>
        </p:spPr>
        <p:txBody>
          <a:bodyPr>
            <a:normAutofit/>
          </a:bodyPr>
          <a:lstStyle/>
          <a:p>
            <a:endParaRPr lang="en-GB"/>
          </a:p>
        </p:txBody>
      </p:sp>
      <p:sp>
        <p:nvSpPr>
          <p:cNvPr id="4" name="Slide Number Placeholder 3"/>
          <p:cNvSpPr>
            <a:spLocks noGrp="1"/>
          </p:cNvSpPr>
          <p:nvPr>
            <p:ph type="sldNum" sz="quarter" idx="10"/>
          </p:nvPr>
        </p:nvSpPr>
        <p:spPr/>
        <p:txBody>
          <a:bodyPr/>
          <a:lstStyle/>
          <a:p>
            <a:fld id="{73A19561-1BB8-4165-A927-694A5DA69049}" type="slidenum">
              <a:rPr lang="en-GB" smtClean="0"/>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a:t>FACILITATOR NOTES</a:t>
            </a:r>
            <a:endParaRPr/>
          </a:p>
          <a:p>
            <a:pPr marL="0" lvl="0" indent="0" algn="l" rtl="0">
              <a:spcBef>
                <a:spcPts val="542"/>
              </a:spcBef>
              <a:spcAft>
                <a:spcPts val="0"/>
              </a:spcAft>
              <a:buNone/>
            </a:pPr>
            <a:endParaRPr lang="en-GB" b="1"/>
          </a:p>
          <a:p>
            <a:pPr marL="342900" lvl="0" indent="-342900" algn="l" rtl="0">
              <a:spcBef>
                <a:spcPts val="542"/>
              </a:spcBef>
              <a:spcAft>
                <a:spcPts val="0"/>
              </a:spcAft>
              <a:buFont typeface="Arial" panose="020B0604020202020204" pitchFamily="34" charset="0"/>
              <a:buChar char="•"/>
            </a:pPr>
            <a:r>
              <a:rPr lang="en-GB" b="0"/>
              <a:t>A short group exercise to get participants thinking about what community feedback means to them and thinking about some of the examples of feedback they’ve received in their branch</a:t>
            </a:r>
          </a:p>
          <a:p>
            <a:pPr marL="342900" lvl="0" indent="-342900" algn="l" rtl="0">
              <a:spcBef>
                <a:spcPts val="542"/>
              </a:spcBef>
              <a:spcAft>
                <a:spcPts val="0"/>
              </a:spcAft>
              <a:buFont typeface="Arial" panose="020B0604020202020204" pitchFamily="34" charset="0"/>
              <a:buChar char="•"/>
            </a:pPr>
            <a:r>
              <a:rPr lang="en-GB" b="0"/>
              <a:t>After 5 mins of discussion ask just one group to volunteer to share what they discussed </a:t>
            </a:r>
          </a:p>
          <a:p>
            <a:pPr marL="342900" lvl="0" indent="-342900" algn="l" rtl="0">
              <a:spcBef>
                <a:spcPts val="542"/>
              </a:spcBef>
              <a:spcAft>
                <a:spcPts val="0"/>
              </a:spcAft>
              <a:buFont typeface="Arial" panose="020B0604020202020204" pitchFamily="34" charset="0"/>
              <a:buChar char="•"/>
            </a:pPr>
            <a:endParaRPr b="0"/>
          </a:p>
        </p:txBody>
      </p:sp>
      <p:sp>
        <p:nvSpPr>
          <p:cNvPr id="426" name="Google Shape;42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extLst>
      <p:ext uri="{BB962C8B-B14F-4D97-AF65-F5344CB8AC3E}">
        <p14:creationId xmlns:p14="http://schemas.microsoft.com/office/powerpoint/2010/main" val="829974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98088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094774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4247062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705451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060959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813716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32168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59089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44946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011142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8490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18112053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11472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087787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020973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78833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68460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86874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85269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43607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675339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7470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91595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593992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3502615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6224586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768684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8922488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9"/>
        <p:cNvGrpSpPr/>
        <p:nvPr/>
      </p:nvGrpSpPr>
      <p:grpSpPr>
        <a:xfrm>
          <a:off x="0" y="0"/>
          <a:ext cx="0" cy="0"/>
          <a:chOff x="0" y="0"/>
          <a:chExt cx="0" cy="0"/>
        </a:xfrm>
      </p:grpSpPr>
      <p:sp>
        <p:nvSpPr>
          <p:cNvPr id="30" name="Google Shape;30;p30"/>
          <p:cNvSpPr>
            <a:spLocks noGrp="1"/>
          </p:cNvSpPr>
          <p:nvPr>
            <p:ph type="pic" idx="2"/>
          </p:nvPr>
        </p:nvSpPr>
        <p:spPr>
          <a:xfrm>
            <a:off x="0" y="0"/>
            <a:ext cx="7942823" cy="10288588"/>
          </a:xfrm>
          <a:prstGeom prst="rect">
            <a:avLst/>
          </a:prstGeom>
          <a:solidFill>
            <a:srgbClr val="353535">
              <a:alpha val="11764"/>
            </a:srgbClr>
          </a:solidFill>
          <a:ln>
            <a:noFill/>
          </a:ln>
        </p:spPr>
      </p:sp>
      <p:sp>
        <p:nvSpPr>
          <p:cNvPr id="31" name="Google Shape;31;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32" name="Google Shape;32;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22D14D31-7436-7942-909E-1C6077CA00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30734566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9170672" y="679449"/>
            <a:ext cx="5260945" cy="1525555"/>
          </a:xfrm>
          <a:prstGeom prst="rect">
            <a:avLst/>
          </a:prstGeom>
        </p:spPr>
        <p:txBody>
          <a:bodyPr lIns="0" tIns="0" rIns="0" bIns="0">
            <a:noAutofit/>
          </a:bodyPr>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9698703" y="2891178"/>
            <a:ext cx="7916608" cy="5192405"/>
          </a:xfrm>
          <a:prstGeom prst="rect">
            <a:avLst/>
          </a:prstGeom>
        </p:spPr>
        <p:txBody>
          <a:bodyPr lIns="0" tIns="0" rIns="0" bIns="0">
            <a:noAutofit/>
          </a:bodyPr>
          <a:lstStyle>
            <a:lvl1pPr marL="514350" indent="-514350">
              <a:spcBef>
                <a:spcPts val="2000"/>
              </a:spcBef>
              <a:spcAft>
                <a:spcPts val="2000"/>
              </a:spcAft>
              <a:buClr>
                <a:srgbClr val="99287C"/>
              </a:buClr>
              <a:buFont typeface="+mj-lt"/>
              <a:buAutoNum type="arabicPeriod"/>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Number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3237" y="0"/>
            <a:ext cx="8586062" cy="10288588"/>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3271841717"/>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Questio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4830418" y="3999582"/>
            <a:ext cx="7951303" cy="2289423"/>
          </a:xfrm>
          <a:prstGeom prst="rect">
            <a:avLst/>
          </a:prstGeom>
        </p:spPr>
        <p:txBody>
          <a:bodyPr lIns="0" tIns="0" rIns="0" bIns="0">
            <a:noAutofit/>
          </a:bodyPr>
          <a:lstStyle>
            <a:lvl1pPr marL="0" indent="0" algn="ctr">
              <a:buNone/>
              <a:defRPr sz="70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Insert</a:t>
            </a:r>
          </a:p>
          <a:p>
            <a:pPr lvl="0"/>
            <a:r>
              <a:rPr lang="fr-FR"/>
              <a:t>e.g Questions?</a:t>
            </a:r>
          </a:p>
        </p:txBody>
      </p:sp>
      <p:sp>
        <p:nvSpPr>
          <p:cNvPr id="10" name="ZoneTexte 9">
            <a:extLst>
              <a:ext uri="{FF2B5EF4-FFF2-40B4-BE49-F238E27FC236}">
                <a16:creationId xmlns:a16="http://schemas.microsoft.com/office/drawing/2014/main" id="{6B82BDA0-585E-7C4A-ADB0-AF1CB203A3ED}"/>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chemeClr val="bg1"/>
                </a:solidFill>
                <a:latin typeface="Montserrat" pitchFamily="2" charset="77"/>
                <a:ea typeface="Helvetica Neue Light" panose="02000403000000020004" pitchFamily="2" charset="0"/>
              </a:rPr>
              <a:t>IFRC FEEDBACK KIT</a:t>
            </a:r>
          </a:p>
        </p:txBody>
      </p:sp>
    </p:spTree>
    <p:extLst>
      <p:ext uri="{BB962C8B-B14F-4D97-AF65-F5344CB8AC3E}">
        <p14:creationId xmlns:p14="http://schemas.microsoft.com/office/powerpoint/2010/main" val="1787085497"/>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5" name="Oval 4"/>
          <p:cNvSpPr/>
          <p:nvPr/>
        </p:nvSpPr>
        <p:spPr bwMode="auto">
          <a:xfrm>
            <a:off x="679451" y="509667"/>
            <a:ext cx="2520950" cy="1891004"/>
          </a:xfrm>
          <a:prstGeom prst="ellipse">
            <a:avLst/>
          </a:prstGeom>
          <a:solidFill>
            <a:srgbClr val="CF1C21"/>
          </a:solidFill>
          <a:ln w="31750">
            <a:solidFill>
              <a:schemeClr val="bg1"/>
            </a:solidFill>
            <a:roun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6"/>
          <p:cNvCxnSpPr/>
          <p:nvPr/>
        </p:nvCxnSpPr>
        <p:spPr>
          <a:xfrm>
            <a:off x="3657600" y="531102"/>
            <a:ext cx="13716000" cy="238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57600" y="2243484"/>
            <a:ext cx="13716000" cy="238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13"/>
          <p:cNvGrpSpPr>
            <a:grpSpLocks/>
          </p:cNvGrpSpPr>
          <p:nvPr/>
        </p:nvGrpSpPr>
        <p:grpSpPr bwMode="auto">
          <a:xfrm>
            <a:off x="304800" y="8916776"/>
            <a:ext cx="17678400" cy="1181282"/>
            <a:chOff x="96" y="3744"/>
            <a:chExt cx="5568" cy="496"/>
          </a:xfrm>
        </p:grpSpPr>
        <p:sp>
          <p:nvSpPr>
            <p:cNvPr id="10" name="Rectangle 9"/>
            <p:cNvSpPr/>
            <p:nvPr/>
          </p:nvSpPr>
          <p:spPr bwMode="auto">
            <a:xfrm>
              <a:off x="96" y="3744"/>
              <a:ext cx="5568" cy="496"/>
            </a:xfrm>
            <a:prstGeom prst="rect">
              <a:avLst/>
            </a:prstGeom>
            <a:solidFill>
              <a:srgbClr val="DB0000"/>
            </a:solidFill>
            <a:ln w="9525" cap="flat" cmpd="sng" algn="ctr">
              <a:solidFill>
                <a:schemeClr val="bg1"/>
              </a:solidFill>
              <a:prstDash val="solid"/>
              <a:round/>
              <a:headEnd type="none" w="med" len="med"/>
              <a:tailEnd type="none" w="med" len="med"/>
            </a:ln>
            <a:effectLst/>
          </p:spPr>
          <p:txBody>
            <a:bodyPr/>
            <a:lstStyle/>
            <a:p>
              <a:pPr marL="514419" indent="-514419" fontAlgn="auto">
                <a:spcBef>
                  <a:spcPct val="20000"/>
                </a:spcBef>
                <a:spcAft>
                  <a:spcPts val="0"/>
                </a:spcAft>
                <a:buFontTx/>
                <a:buChar char="•"/>
                <a:defRPr/>
              </a:pPr>
              <a:endParaRPr lang="en-US" sz="4801">
                <a:latin typeface="Arial" charset="0"/>
                <a:cs typeface="Arial" charset="0"/>
              </a:endParaRPr>
            </a:p>
          </p:txBody>
        </p:sp>
        <p:sp>
          <p:nvSpPr>
            <p:cNvPr id="11" name="TextBox 10"/>
            <p:cNvSpPr txBox="1"/>
            <p:nvPr/>
          </p:nvSpPr>
          <p:spPr bwMode="auto">
            <a:xfrm>
              <a:off x="192" y="3921"/>
              <a:ext cx="1968" cy="212"/>
            </a:xfrm>
            <a:prstGeom prst="rect">
              <a:avLst/>
            </a:prstGeom>
            <a:noFill/>
          </p:spPr>
          <p:txBody>
            <a:bodyPr lIns="0" tIns="0" rIns="0" bIns="0">
              <a:spAutoFit/>
            </a:bodyPr>
            <a:lstStyle/>
            <a:p>
              <a:pPr>
                <a:spcBef>
                  <a:spcPts val="375"/>
                </a:spcBef>
                <a:defRPr/>
              </a:pPr>
              <a:r>
                <a:rPr lang="en-US" sz="2400" b="1" baseline="30000">
                  <a:solidFill>
                    <a:srgbClr val="541818"/>
                  </a:solidFill>
                  <a:latin typeface="Arial Rounded MT Bold" pitchFamily="34" charset="0"/>
                </a:rPr>
                <a:t>www.ifrc.org </a:t>
              </a:r>
              <a:br>
                <a:rPr lang="en-US" sz="2400" b="1" baseline="30000">
                  <a:solidFill>
                    <a:srgbClr val="541818"/>
                  </a:solidFill>
                  <a:latin typeface="Arial Rounded MT Bold" pitchFamily="34" charset="0"/>
                </a:rPr>
              </a:br>
              <a:r>
                <a:rPr lang="en-US" sz="2400" b="1" baseline="30000">
                  <a:solidFill>
                    <a:schemeClr val="bg1"/>
                  </a:solidFill>
                  <a:latin typeface="Arial Rounded MT Bold" pitchFamily="34" charset="0"/>
                </a:rPr>
                <a:t>Sauver des vies, changer les mentalités.</a:t>
              </a:r>
            </a:p>
          </p:txBody>
        </p:sp>
        <p:pic>
          <p:nvPicPr>
            <p:cNvPr id="12" name="Picture 16" descr="IFRC_logo_FR_REV.gif                                           003022E3Macintosh HD                   C3E3631A:"/>
            <p:cNvPicPr>
              <a:picLocks noChangeAspect="1" noChangeArrowheads="1"/>
            </p:cNvPicPr>
            <p:nvPr/>
          </p:nvPicPr>
          <p:blipFill>
            <a:blip r:embed="rId2" cstate="print"/>
            <a:srcRect/>
            <a:stretch>
              <a:fillRect/>
            </a:stretch>
          </p:blipFill>
          <p:spPr bwMode="auto">
            <a:xfrm>
              <a:off x="3456" y="3894"/>
              <a:ext cx="2004" cy="195"/>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Box 12"/>
          <p:cNvSpPr txBox="1"/>
          <p:nvPr userDrawn="1"/>
        </p:nvSpPr>
        <p:spPr bwMode="auto">
          <a:xfrm>
            <a:off x="787400" y="1007426"/>
            <a:ext cx="2289176" cy="461737"/>
          </a:xfrm>
          <a:prstGeom prst="rect">
            <a:avLst/>
          </a:prstGeom>
          <a:noFill/>
        </p:spPr>
        <p:txBody>
          <a:bodyPr wrap="square" lIns="0" tIns="0" rIns="0" bIns="0">
            <a:spAutoFit/>
          </a:bodyPr>
          <a:lstStyle/>
          <a:p>
            <a:pPr algn="ctr">
              <a:defRPr/>
            </a:pPr>
            <a:r>
              <a:rPr lang="en-US" sz="1500" b="1">
                <a:solidFill>
                  <a:schemeClr val="bg1"/>
                </a:solidFill>
              </a:rPr>
              <a:t>Beneficiary Communications</a:t>
            </a:r>
          </a:p>
        </p:txBody>
      </p:sp>
    </p:spTree>
    <p:extLst>
      <p:ext uri="{BB962C8B-B14F-4D97-AF65-F5344CB8AC3E}">
        <p14:creationId xmlns:p14="http://schemas.microsoft.com/office/powerpoint/2010/main" val="30911997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1" y="679450"/>
            <a:ext cx="7886700"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785332" y="2891178"/>
            <a:ext cx="7916608" cy="5192405"/>
          </a:xfrm>
          <a:prstGeom prst="rect">
            <a:avLst/>
          </a:prstGeom>
        </p:spPr>
        <p:txBody>
          <a:bodyPr lIns="0" tIns="0" rIns="0" bIns="0">
            <a:noAutofit/>
          </a:bodyPr>
          <a:lstStyle>
            <a:lvl1pPr marL="169863" indent="-169863">
              <a:spcBef>
                <a:spcPts val="2000"/>
              </a:spcBef>
              <a:spcAft>
                <a:spcPts val="2000"/>
              </a:spcAft>
              <a:buClr>
                <a:srgbClr val="99287C"/>
              </a:buClr>
              <a:buFont typeface="Arial" panose="020B0604020202020204" pitchFamily="34" charset="0"/>
              <a:buChar char="•"/>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9701939"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2632512444"/>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642721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38F1A3E8-D82E-464E-A6FE-E022B0B93F6B}"/>
              </a:ext>
            </a:extLst>
          </p:cNvPr>
          <p:cNvPicPr>
            <a:picLocks noChangeAspect="1"/>
          </p:cNvPicPr>
          <p:nvPr userDrawn="1"/>
        </p:nvPicPr>
        <p:blipFill>
          <a:blip r:embed="rId2"/>
          <a:srcRect/>
          <a:stretch/>
        </p:blipFill>
        <p:spPr>
          <a:xfrm>
            <a:off x="0" y="794"/>
            <a:ext cx="18288000" cy="10287000"/>
          </a:xfrm>
          <a:prstGeom prst="rect">
            <a:avLst/>
          </a:prstGeom>
        </p:spPr>
      </p:pic>
      <p:pic>
        <p:nvPicPr>
          <p:cNvPr id="8" name="Google Shape;12;p46" descr="A picture containing drawing&#10;&#10;Description automatically generated">
            <a:extLst>
              <a:ext uri="{FF2B5EF4-FFF2-40B4-BE49-F238E27FC236}">
                <a16:creationId xmlns:a16="http://schemas.microsoft.com/office/drawing/2014/main" id="{FE3A8B42-8284-294F-A6FB-3107DEDD200E}"/>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002594" y="1"/>
            <a:ext cx="3285407" cy="3210127"/>
          </a:xfrm>
          <a:prstGeom prst="rect">
            <a:avLst/>
          </a:prstGeom>
          <a:noFill/>
          <a:ln>
            <a:noFill/>
          </a:ln>
        </p:spPr>
      </p:pic>
      <p:sp>
        <p:nvSpPr>
          <p:cNvPr id="9" name="Google Shape;13;p46">
            <a:extLst>
              <a:ext uri="{FF2B5EF4-FFF2-40B4-BE49-F238E27FC236}">
                <a16:creationId xmlns:a16="http://schemas.microsoft.com/office/drawing/2014/main" id="{9BD695B6-00BB-1045-9A18-DCC3677B6CEA}"/>
              </a:ext>
            </a:extLst>
          </p:cNvPr>
          <p:cNvSpPr txBox="1">
            <a:spLocks noGrp="1"/>
          </p:cNvSpPr>
          <p:nvPr>
            <p:ph type="title" hasCustomPrompt="1"/>
          </p:nvPr>
        </p:nvSpPr>
        <p:spPr>
          <a:xfrm>
            <a:off x="2503005" y="3838620"/>
            <a:ext cx="15250883" cy="1147863"/>
          </a:xfrm>
          <a:prstGeom prst="rect">
            <a:avLst/>
          </a:prstGeom>
          <a:noFill/>
          <a:ln>
            <a:noFill/>
          </a:ln>
        </p:spPr>
        <p:txBody>
          <a:bodyPr spcFirstLastPara="1" wrap="square" lIns="91425" tIns="45700" rIns="91425" bIns="45700" anchor="t" anchorCtr="0">
            <a:noAutofit/>
          </a:bodyPr>
          <a:lstStyle>
            <a:lvl1pPr marR="0" lvl="0" algn="l" rtl="0">
              <a:lnSpc>
                <a:spcPct val="80000"/>
              </a:lnSpc>
              <a:spcBef>
                <a:spcPts val="0"/>
              </a:spcBef>
              <a:spcAft>
                <a:spcPts val="0"/>
              </a:spcAft>
              <a:buClr>
                <a:srgbClr val="F5333F"/>
              </a:buClr>
              <a:buSzPts val="6600"/>
              <a:buFont typeface="Montserrat"/>
              <a:buNone/>
              <a:defRPr sz="5400" b="1" i="0" u="none" strike="noStrike" cap="all" baseline="0">
                <a:solidFill>
                  <a:schemeClr val="bg1"/>
                </a:solidFill>
                <a:latin typeface="Montserrat" pitchFamily="2" charset="77"/>
                <a:ea typeface="Helvetica Neue" panose="02000503000000020004" pitchFamily="2" charset="0"/>
                <a:cs typeface="Helvetica Neue" panose="02000503000000020004" pitchFamily="2" charset="0"/>
                <a:sym typeface="Montserrat"/>
              </a:defRPr>
            </a:lvl1pPr>
            <a:lvl2pPr marR="0" lvl="1"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700" b="0" i="0" u="none" strike="noStrike" cap="none">
                <a:solidFill>
                  <a:srgbClr val="000000"/>
                </a:solidFill>
                <a:latin typeface="Arial"/>
                <a:ea typeface="Arial"/>
                <a:cs typeface="Arial"/>
                <a:sym typeface="Arial"/>
              </a:defRPr>
            </a:lvl9pPr>
          </a:lstStyle>
          <a:p>
            <a:r>
              <a:rPr lang="fr-FR"/>
              <a:t>CLICK TO EDIT THE HEADLINE </a:t>
            </a:r>
            <a:br>
              <a:rPr lang="fr-FR"/>
            </a:br>
            <a:br>
              <a:rPr lang="fr-FR"/>
            </a:br>
            <a:br>
              <a:rPr lang="fr-FR"/>
            </a:br>
            <a:endParaRPr lang="fr-FR"/>
          </a:p>
        </p:txBody>
      </p:sp>
      <p:sp>
        <p:nvSpPr>
          <p:cNvPr id="11" name="Espace réservé du texte 10">
            <a:extLst>
              <a:ext uri="{FF2B5EF4-FFF2-40B4-BE49-F238E27FC236}">
                <a16:creationId xmlns:a16="http://schemas.microsoft.com/office/drawing/2014/main" id="{DADA2078-7FD0-144C-942B-CA1C700299C9}"/>
              </a:ext>
            </a:extLst>
          </p:cNvPr>
          <p:cNvSpPr>
            <a:spLocks noGrp="1"/>
          </p:cNvSpPr>
          <p:nvPr>
            <p:ph type="body" sz="quarter" idx="10" hasCustomPrompt="1"/>
          </p:nvPr>
        </p:nvSpPr>
        <p:spPr>
          <a:xfrm>
            <a:off x="2503005" y="5560811"/>
            <a:ext cx="8347075" cy="1517650"/>
          </a:xfrm>
          <a:prstGeom prst="rect">
            <a:avLst/>
          </a:prstGeom>
        </p:spPr>
        <p:txBody>
          <a:bodyPr>
            <a:normAutofit/>
          </a:bodyPr>
          <a:lstStyle>
            <a:lvl1pPr marL="0" indent="0">
              <a:buNone/>
              <a:defRPr sz="3500" b="0" i="0" cap="all" baseline="0">
                <a:solidFill>
                  <a:schemeClr val="bg1"/>
                </a:solidFill>
                <a:latin typeface="Montserrat" pitchFamily="2" charset="77"/>
                <a:ea typeface="Helvetica Neue Light" panose="02000403000000020004" pitchFamily="2" charset="0"/>
              </a:defRPr>
            </a:lvl1pPr>
          </a:lstStyle>
          <a:p>
            <a:pPr lvl="0"/>
            <a:r>
              <a:rPr lang="fr-FR"/>
              <a:t>CLICK TO EDIT THE SUBHEADLINE</a:t>
            </a:r>
          </a:p>
        </p:txBody>
      </p:sp>
      <p:sp>
        <p:nvSpPr>
          <p:cNvPr id="15" name="Espace réservé du texte 14">
            <a:extLst>
              <a:ext uri="{FF2B5EF4-FFF2-40B4-BE49-F238E27FC236}">
                <a16:creationId xmlns:a16="http://schemas.microsoft.com/office/drawing/2014/main" id="{71C851A7-5A44-EE4E-8B99-16F09AB48BD6}"/>
              </a:ext>
            </a:extLst>
          </p:cNvPr>
          <p:cNvSpPr>
            <a:spLocks noGrp="1"/>
          </p:cNvSpPr>
          <p:nvPr>
            <p:ph type="body" sz="quarter" idx="11" hasCustomPrompt="1"/>
          </p:nvPr>
        </p:nvSpPr>
        <p:spPr>
          <a:xfrm>
            <a:off x="12940546" y="9053970"/>
            <a:ext cx="4681026" cy="636587"/>
          </a:xfrm>
          <a:prstGeom prst="rect">
            <a:avLst/>
          </a:prstGeom>
        </p:spPr>
        <p:txBody>
          <a:bodyPr wrap="none" lIns="0" tIns="0" rIns="0" bIns="0" anchor="b" anchorCtr="0"/>
          <a:lstStyle>
            <a:lvl1pPr marL="0" indent="0" algn="r">
              <a:buNone/>
              <a:defRPr sz="1600" b="0"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2022</a:t>
            </a:r>
          </a:p>
        </p:txBody>
      </p:sp>
    </p:spTree>
    <p:extLst>
      <p:ext uri="{BB962C8B-B14F-4D97-AF65-F5344CB8AC3E}">
        <p14:creationId xmlns:p14="http://schemas.microsoft.com/office/powerpoint/2010/main" val="1021589928"/>
      </p:ext>
    </p:extLst>
  </p:cSld>
  <p:clrMapOvr>
    <a:masterClrMapping/>
  </p:clrMapOvr>
  <p:extLst>
    <p:ext uri="{DCECCB84-F9BA-43D5-87BE-67443E8EF086}">
      <p15:sldGuideLst xmlns:p15="http://schemas.microsoft.com/office/powerpoint/2012/main">
        <p15:guide id="1" pos="544">
          <p15:clr>
            <a:srgbClr val="FBAE40"/>
          </p15:clr>
        </p15:guide>
        <p15:guide id="2" orient="horz" pos="6075">
          <p15:clr>
            <a:srgbClr val="FBAE40"/>
          </p15:clr>
        </p15:guide>
        <p15:guide id="3" pos="1111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Content and Right Pic">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1257300" y="679451"/>
            <a:ext cx="11187839" cy="1025364"/>
          </a:xfrm>
          <a:prstGeom prst="rect">
            <a:avLst/>
          </a:prstGeom>
        </p:spPr>
        <p:txBody>
          <a:bodyPr lIns="0" tIns="0" rIns="0" bIns="0" anchor="t" anchorCtr="0">
            <a:normAutofit/>
          </a:bodyPr>
          <a:lstStyle>
            <a:lvl1pPr>
              <a:defRPr sz="5400" b="1" i="0" u="sng" cap="all" baseline="0">
                <a:solidFill>
                  <a:srgbClr val="204669"/>
                </a:solidFill>
                <a:latin typeface="Montserrat" pitchFamily="2" charset="77"/>
              </a:defRPr>
            </a:lvl1pPr>
          </a:lstStyle>
          <a:p>
            <a:r>
              <a:rPr lang="fr-FR"/>
              <a:t>Headline1</a:t>
            </a:r>
          </a:p>
        </p:txBody>
      </p:sp>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0" y="2384265"/>
            <a:ext cx="11637963"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8" name="Espace réservé du texte 16">
            <a:extLst>
              <a:ext uri="{FF2B5EF4-FFF2-40B4-BE49-F238E27FC236}">
                <a16:creationId xmlns:a16="http://schemas.microsoft.com/office/drawing/2014/main" id="{DBD1D502-549B-B24C-A955-EADA5A5EB484}"/>
              </a:ext>
            </a:extLst>
          </p:cNvPr>
          <p:cNvSpPr>
            <a:spLocks noGrp="1"/>
          </p:cNvSpPr>
          <p:nvPr>
            <p:ph type="body" sz="quarter" idx="14" hasCustomPrompt="1"/>
          </p:nvPr>
        </p:nvSpPr>
        <p:spPr>
          <a:xfrm>
            <a:off x="1257300" y="3536117"/>
            <a:ext cx="11637963" cy="594842"/>
          </a:xfrm>
          <a:prstGeom prst="rect">
            <a:avLst/>
          </a:prstGeom>
        </p:spPr>
        <p:txBody>
          <a:bodyPr lIns="0" tIns="0" rIns="0" bIns="0">
            <a:normAutofit/>
          </a:bodyPr>
          <a:lstStyle>
            <a:lvl1pPr marL="0" indent="0">
              <a:buNone/>
              <a:defRPr sz="2800" b="1" i="0">
                <a:solidFill>
                  <a:srgbClr val="E42582"/>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3</a:t>
            </a:r>
          </a:p>
        </p:txBody>
      </p:sp>
      <p:sp>
        <p:nvSpPr>
          <p:cNvPr id="19" name="Espace réservé du texte 16">
            <a:extLst>
              <a:ext uri="{FF2B5EF4-FFF2-40B4-BE49-F238E27FC236}">
                <a16:creationId xmlns:a16="http://schemas.microsoft.com/office/drawing/2014/main" id="{69A241D8-563B-F043-914D-9AAA2D6BE265}"/>
              </a:ext>
            </a:extLst>
          </p:cNvPr>
          <p:cNvSpPr>
            <a:spLocks noGrp="1"/>
          </p:cNvSpPr>
          <p:nvPr>
            <p:ph type="body" sz="quarter" idx="15" hasCustomPrompt="1"/>
          </p:nvPr>
        </p:nvSpPr>
        <p:spPr>
          <a:xfrm>
            <a:off x="1257299" y="4453887"/>
            <a:ext cx="11637963" cy="594842"/>
          </a:xfrm>
          <a:prstGeom prst="rect">
            <a:avLst/>
          </a:prstGeom>
        </p:spPr>
        <p:txBody>
          <a:bodyPr lIns="0" tIns="0" rIns="0" bIns="0">
            <a:normAutofit/>
          </a:bodyPr>
          <a:lstStyle>
            <a:lvl1pPr marL="0" indent="0">
              <a:buNone/>
              <a:defRPr sz="2000" b="0" i="0" u="sng">
                <a:solidFill>
                  <a:srgbClr val="99287C"/>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Headline 4</a:t>
            </a:r>
          </a:p>
        </p:txBody>
      </p:sp>
      <p:sp>
        <p:nvSpPr>
          <p:cNvPr id="20" name="Espace réservé du texte 16">
            <a:extLst>
              <a:ext uri="{FF2B5EF4-FFF2-40B4-BE49-F238E27FC236}">
                <a16:creationId xmlns:a16="http://schemas.microsoft.com/office/drawing/2014/main" id="{26EF8468-5C30-D744-8F9A-A6DA1AEE6830}"/>
              </a:ext>
            </a:extLst>
          </p:cNvPr>
          <p:cNvSpPr>
            <a:spLocks noGrp="1"/>
          </p:cNvSpPr>
          <p:nvPr>
            <p:ph type="body" sz="quarter" idx="16" hasCustomPrompt="1"/>
          </p:nvPr>
        </p:nvSpPr>
        <p:spPr>
          <a:xfrm>
            <a:off x="1257299" y="5430758"/>
            <a:ext cx="11637963" cy="594842"/>
          </a:xfrm>
          <a:prstGeom prst="rect">
            <a:avLst/>
          </a:prstGeom>
        </p:spPr>
        <p:txBody>
          <a:bodyPr lIns="0" tIns="0" rIns="0" bIns="0">
            <a:normAutofit/>
          </a:bodyPr>
          <a:lstStyle>
            <a:lvl1pPr marL="0" indent="0">
              <a:buNone/>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Body copy</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257298" y="6482354"/>
            <a:ext cx="11637963" cy="594842"/>
          </a:xfrm>
          <a:prstGeom prst="rect">
            <a:avLst/>
          </a:prstGeom>
        </p:spPr>
        <p:txBody>
          <a:bodyPr lIns="0" tIns="0" rIns="0" bIns="0">
            <a:normAutofit/>
          </a:bodyPr>
          <a:lstStyle>
            <a:lvl1pPr marL="169863" indent="-169863">
              <a:buClr>
                <a:srgbClr val="99287C"/>
              </a:buClr>
              <a:buFont typeface="Arial" panose="020B0604020202020204" pitchFamily="34" charset="0"/>
              <a:buChar char="•"/>
              <a:tabLst/>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9701939"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0" name="Google Shape;12;p46" descr="A picture containing drawing&#10;&#10;Description automatically generated">
            <a:extLst>
              <a:ext uri="{FF2B5EF4-FFF2-40B4-BE49-F238E27FC236}">
                <a16:creationId xmlns:a16="http://schemas.microsoft.com/office/drawing/2014/main" id="{B220F45B-7C52-2041-97E9-89CD8C9E470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2554005521"/>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1" y="679450"/>
            <a:ext cx="7886700"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785332" y="2891178"/>
            <a:ext cx="7916608" cy="5192405"/>
          </a:xfrm>
          <a:prstGeom prst="rect">
            <a:avLst/>
          </a:prstGeom>
        </p:spPr>
        <p:txBody>
          <a:bodyPr lIns="0" tIns="0" rIns="0" bIns="0">
            <a:noAutofit/>
          </a:bodyPr>
          <a:lstStyle>
            <a:lvl1pPr marL="169863" indent="-169863">
              <a:spcBef>
                <a:spcPts val="2000"/>
              </a:spcBef>
              <a:spcAft>
                <a:spcPts val="2000"/>
              </a:spcAft>
              <a:buClr>
                <a:srgbClr val="99287C"/>
              </a:buClr>
              <a:buFont typeface="Arial" panose="020B0604020202020204" pitchFamily="34" charset="0"/>
              <a:buChar char="•"/>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9701939"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4247854576"/>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9170672" y="679449"/>
            <a:ext cx="5260945" cy="1525555"/>
          </a:xfrm>
          <a:prstGeom prst="rect">
            <a:avLst/>
          </a:prstGeom>
        </p:spPr>
        <p:txBody>
          <a:bodyPr lIns="0" tIns="0" rIns="0" bIns="0">
            <a:noAutofit/>
          </a:bodyPr>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9698703" y="2891178"/>
            <a:ext cx="7916608" cy="5192405"/>
          </a:xfrm>
          <a:prstGeom prst="rect">
            <a:avLst/>
          </a:prstGeom>
        </p:spPr>
        <p:txBody>
          <a:bodyPr lIns="0" tIns="0" rIns="0" bIns="0">
            <a:noAutofit/>
          </a:bodyPr>
          <a:lstStyle>
            <a:lvl1pPr marL="514350" indent="-514350">
              <a:spcBef>
                <a:spcPts val="2000"/>
              </a:spcBef>
              <a:spcAft>
                <a:spcPts val="2000"/>
              </a:spcAft>
              <a:buClr>
                <a:srgbClr val="99287C"/>
              </a:buClr>
              <a:buFont typeface="+mj-lt"/>
              <a:buAutoNum type="arabicPeriod"/>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Number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3237" y="0"/>
            <a:ext cx="8586062" cy="10288588"/>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3805771863"/>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con">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9" name="Oval 32">
            <a:extLst>
              <a:ext uri="{FF2B5EF4-FFF2-40B4-BE49-F238E27FC236}">
                <a16:creationId xmlns:a16="http://schemas.microsoft.com/office/drawing/2014/main" id="{67DAE490-91A2-2544-8E97-12E6E6B6CB31}"/>
              </a:ext>
            </a:extLst>
          </p:cNvPr>
          <p:cNvSpPr/>
          <p:nvPr userDrawn="1"/>
        </p:nvSpPr>
        <p:spPr>
          <a:xfrm>
            <a:off x="1874173" y="2787098"/>
            <a:ext cx="3598862" cy="3464831"/>
          </a:xfrm>
          <a:prstGeom prst="ellipse">
            <a:avLst/>
          </a:prstGeom>
          <a:solidFill>
            <a:srgbClr val="EBEC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3F3F3F"/>
              </a:solidFill>
              <a:effectLst/>
              <a:uLnTx/>
              <a:uFillTx/>
              <a:latin typeface="Arial"/>
              <a:ea typeface="+mn-ea"/>
              <a:cs typeface="+mn-cs"/>
              <a:sym typeface="Arial"/>
            </a:endParaRPr>
          </a:p>
        </p:txBody>
      </p:sp>
      <p:sp>
        <p:nvSpPr>
          <p:cNvPr id="15" name="TextBox 60">
            <a:extLst>
              <a:ext uri="{FF2B5EF4-FFF2-40B4-BE49-F238E27FC236}">
                <a16:creationId xmlns:a16="http://schemas.microsoft.com/office/drawing/2014/main" id="{CCF5A81C-D359-314C-B9A2-D65F820A9A79}"/>
              </a:ext>
            </a:extLst>
          </p:cNvPr>
          <p:cNvSpPr txBox="1"/>
          <p:nvPr userDrawn="1"/>
        </p:nvSpPr>
        <p:spPr>
          <a:xfrm>
            <a:off x="1977421" y="6508807"/>
            <a:ext cx="3392365" cy="664797"/>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1200"/>
              </a:spcAft>
              <a:buClr>
                <a:srgbClr val="CF1C21"/>
              </a:buClr>
              <a:buSzPts val="2790"/>
              <a:buFont typeface="Arial"/>
              <a:buNone/>
              <a:tabLst/>
              <a:defRPr/>
            </a:pPr>
            <a:endParaRPr kumimoji="0" lang="en-US" sz="3600" b="1" i="0" u="none" strike="noStrike" kern="0" cap="none" spc="0" normalizeH="0" baseline="0" noProof="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sp>
        <p:nvSpPr>
          <p:cNvPr id="6" name="Espace réservé pour une image  5">
            <a:extLst>
              <a:ext uri="{FF2B5EF4-FFF2-40B4-BE49-F238E27FC236}">
                <a16:creationId xmlns:a16="http://schemas.microsoft.com/office/drawing/2014/main" id="{F0091FAF-E56A-3041-B2E7-99940E5A36D4}"/>
              </a:ext>
            </a:extLst>
          </p:cNvPr>
          <p:cNvSpPr>
            <a:spLocks noGrp="1" noChangeAspect="1"/>
          </p:cNvSpPr>
          <p:nvPr>
            <p:ph type="pic" sz="quarter" idx="17" hasCustomPrompt="1"/>
          </p:nvPr>
        </p:nvSpPr>
        <p:spPr>
          <a:xfrm>
            <a:off x="2511801" y="3374801"/>
            <a:ext cx="2423076" cy="2289423"/>
          </a:xfrm>
        </p:spPr>
        <p:txBody>
          <a:bodyPr>
            <a:normAutofit/>
          </a:bodyPr>
          <a:lstStyle>
            <a:lvl1pPr marL="0" indent="0" algn="ctr">
              <a:buNone/>
              <a:defRPr sz="2000" b="1"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Insert icon</a:t>
            </a:r>
          </a:p>
        </p:txBody>
      </p:sp>
      <p:sp>
        <p:nvSpPr>
          <p:cNvPr id="22" name="Oval 32">
            <a:extLst>
              <a:ext uri="{FF2B5EF4-FFF2-40B4-BE49-F238E27FC236}">
                <a16:creationId xmlns:a16="http://schemas.microsoft.com/office/drawing/2014/main" id="{3C95E083-602B-FC45-BB8E-E0AF3F30F219}"/>
              </a:ext>
            </a:extLst>
          </p:cNvPr>
          <p:cNvSpPr/>
          <p:nvPr userDrawn="1"/>
        </p:nvSpPr>
        <p:spPr>
          <a:xfrm>
            <a:off x="6971360" y="5053923"/>
            <a:ext cx="3598862" cy="3464831"/>
          </a:xfrm>
          <a:prstGeom prst="ellipse">
            <a:avLst/>
          </a:prstGeom>
          <a:solidFill>
            <a:srgbClr val="EBEC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3F3F3F"/>
              </a:solidFill>
              <a:effectLst/>
              <a:uLnTx/>
              <a:uFillTx/>
              <a:latin typeface="Arial"/>
              <a:ea typeface="+mn-ea"/>
              <a:cs typeface="+mn-cs"/>
              <a:sym typeface="Arial"/>
            </a:endParaRP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p:nvPr>
        </p:nvSpPr>
        <p:spPr>
          <a:xfrm>
            <a:off x="1257301" y="679450"/>
            <a:ext cx="7886700"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endParaRPr lang="fr-FR"/>
          </a:p>
        </p:txBody>
      </p:sp>
      <p:sp>
        <p:nvSpPr>
          <p:cNvPr id="4" name="Espace réservé du texte 3">
            <a:extLst>
              <a:ext uri="{FF2B5EF4-FFF2-40B4-BE49-F238E27FC236}">
                <a16:creationId xmlns:a16="http://schemas.microsoft.com/office/drawing/2014/main" id="{9019E252-C5FA-AF42-9B1B-392349893CD6}"/>
              </a:ext>
            </a:extLst>
          </p:cNvPr>
          <p:cNvSpPr>
            <a:spLocks noGrp="1"/>
          </p:cNvSpPr>
          <p:nvPr>
            <p:ph type="body" sz="quarter" idx="14" hasCustomPrompt="1"/>
          </p:nvPr>
        </p:nvSpPr>
        <p:spPr>
          <a:xfrm>
            <a:off x="1798391" y="6512907"/>
            <a:ext cx="3598861" cy="917575"/>
          </a:xfrm>
        </p:spPr>
        <p:txBody>
          <a:bodyPr>
            <a:normAutofit/>
          </a:bodyPr>
          <a:lstStyle>
            <a:lvl1pPr marL="0" indent="0" algn="ctr">
              <a:buNone/>
              <a:defRPr sz="3000" b="1" i="0">
                <a:solidFill>
                  <a:schemeClr val="accent1"/>
                </a:solidFill>
                <a:latin typeface="Helvetica Neue" panose="02000503000000020004" pitchFamily="2" charset="0"/>
                <a:ea typeface="Helvetica Neue" panose="02000503000000020004" pitchFamily="2" charset="0"/>
                <a:cs typeface="Helvetica Neue" panose="02000503000000020004" pitchFamily="2" charset="0"/>
              </a:defRPr>
            </a:lvl1pPr>
          </a:lstStyle>
          <a:p>
            <a:pPr lvl="0"/>
            <a:r>
              <a:rPr lang="fr-FR"/>
              <a:t>Insert </a:t>
            </a:r>
            <a:r>
              <a:rPr lang="fr-FR" err="1"/>
              <a:t>text</a:t>
            </a:r>
            <a:endParaRPr lang="fr-FR"/>
          </a:p>
        </p:txBody>
      </p:sp>
      <p:sp>
        <p:nvSpPr>
          <p:cNvPr id="19" name="Espace réservé du texte 3">
            <a:extLst>
              <a:ext uri="{FF2B5EF4-FFF2-40B4-BE49-F238E27FC236}">
                <a16:creationId xmlns:a16="http://schemas.microsoft.com/office/drawing/2014/main" id="{4D6E411D-5EC9-E041-B25A-7FAB2ADDA235}"/>
              </a:ext>
            </a:extLst>
          </p:cNvPr>
          <p:cNvSpPr>
            <a:spLocks noGrp="1"/>
          </p:cNvSpPr>
          <p:nvPr>
            <p:ph type="body" sz="quarter" idx="15" hasCustomPrompt="1"/>
          </p:nvPr>
        </p:nvSpPr>
        <p:spPr>
          <a:xfrm>
            <a:off x="6971360" y="8691563"/>
            <a:ext cx="3598861" cy="917575"/>
          </a:xfrm>
        </p:spPr>
        <p:txBody>
          <a:bodyPr>
            <a:normAutofit/>
          </a:bodyPr>
          <a:lstStyle>
            <a:lvl1pPr marL="0" indent="0" algn="ctr">
              <a:buNone/>
              <a:defRPr sz="3000" b="1" i="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Insert text</a:t>
            </a:r>
          </a:p>
        </p:txBody>
      </p:sp>
      <p:sp>
        <p:nvSpPr>
          <p:cNvPr id="20" name="Espace réservé du texte 3">
            <a:extLst>
              <a:ext uri="{FF2B5EF4-FFF2-40B4-BE49-F238E27FC236}">
                <a16:creationId xmlns:a16="http://schemas.microsoft.com/office/drawing/2014/main" id="{2FB07354-6FF2-4742-A359-0DACCB263290}"/>
              </a:ext>
            </a:extLst>
          </p:cNvPr>
          <p:cNvSpPr>
            <a:spLocks noGrp="1"/>
          </p:cNvSpPr>
          <p:nvPr>
            <p:ph type="body" sz="quarter" idx="16" hasCustomPrompt="1"/>
          </p:nvPr>
        </p:nvSpPr>
        <p:spPr>
          <a:xfrm>
            <a:off x="12068547" y="6456188"/>
            <a:ext cx="3598861" cy="917575"/>
          </a:xfrm>
        </p:spPr>
        <p:txBody>
          <a:bodyPr>
            <a:normAutofit/>
          </a:bodyPr>
          <a:lstStyle>
            <a:lvl1pPr marL="0" indent="0" algn="ctr">
              <a:buNone/>
              <a:defRPr sz="3000" b="1" i="0">
                <a:solidFill>
                  <a:schemeClr val="accent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Insert </a:t>
            </a:r>
            <a:r>
              <a:rPr lang="fr-FR" err="1"/>
              <a:t>text</a:t>
            </a:r>
            <a:endParaRPr lang="fr-FR"/>
          </a:p>
        </p:txBody>
      </p:sp>
      <p:sp>
        <p:nvSpPr>
          <p:cNvPr id="21" name="Espace réservé pour une image  5">
            <a:extLst>
              <a:ext uri="{FF2B5EF4-FFF2-40B4-BE49-F238E27FC236}">
                <a16:creationId xmlns:a16="http://schemas.microsoft.com/office/drawing/2014/main" id="{4FF57589-F449-9B4C-A9BD-0BC6DAA2A3D9}"/>
              </a:ext>
            </a:extLst>
          </p:cNvPr>
          <p:cNvSpPr>
            <a:spLocks noGrp="1" noChangeAspect="1"/>
          </p:cNvSpPr>
          <p:nvPr>
            <p:ph type="pic" sz="quarter" idx="18" hasCustomPrompt="1"/>
          </p:nvPr>
        </p:nvSpPr>
        <p:spPr>
          <a:xfrm>
            <a:off x="7559295" y="5702086"/>
            <a:ext cx="2411238" cy="2278238"/>
          </a:xfrm>
        </p:spPr>
        <p:txBody>
          <a:bodyPr>
            <a:normAutofit/>
          </a:bodyPr>
          <a:lstStyle>
            <a:lvl1pPr marL="0" indent="0" algn="ctr">
              <a:buNone/>
              <a:defRPr sz="2000" b="1"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Insert icon</a:t>
            </a:r>
          </a:p>
        </p:txBody>
      </p:sp>
      <p:sp>
        <p:nvSpPr>
          <p:cNvPr id="23" name="Oval 32">
            <a:extLst>
              <a:ext uri="{FF2B5EF4-FFF2-40B4-BE49-F238E27FC236}">
                <a16:creationId xmlns:a16="http://schemas.microsoft.com/office/drawing/2014/main" id="{C21A3C27-9B89-AC42-B143-23C573BE119E}"/>
              </a:ext>
            </a:extLst>
          </p:cNvPr>
          <p:cNvSpPr/>
          <p:nvPr userDrawn="1"/>
        </p:nvSpPr>
        <p:spPr>
          <a:xfrm>
            <a:off x="12068547" y="2787098"/>
            <a:ext cx="3598862" cy="3464831"/>
          </a:xfrm>
          <a:prstGeom prst="ellipse">
            <a:avLst/>
          </a:prstGeom>
          <a:solidFill>
            <a:srgbClr val="EBEC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3F3F3F"/>
              </a:solidFill>
              <a:effectLst/>
              <a:uLnTx/>
              <a:uFillTx/>
              <a:latin typeface="Arial"/>
              <a:ea typeface="+mn-ea"/>
              <a:cs typeface="+mn-cs"/>
              <a:sym typeface="Arial"/>
            </a:endParaRPr>
          </a:p>
        </p:txBody>
      </p:sp>
      <p:sp>
        <p:nvSpPr>
          <p:cNvPr id="24" name="Espace réservé pour une image  5">
            <a:extLst>
              <a:ext uri="{FF2B5EF4-FFF2-40B4-BE49-F238E27FC236}">
                <a16:creationId xmlns:a16="http://schemas.microsoft.com/office/drawing/2014/main" id="{99B6CB2E-9111-6B45-BD71-3365C70B2807}"/>
              </a:ext>
            </a:extLst>
          </p:cNvPr>
          <p:cNvSpPr>
            <a:spLocks noGrp="1" noChangeAspect="1"/>
          </p:cNvSpPr>
          <p:nvPr>
            <p:ph type="pic" sz="quarter" idx="19" hasCustomPrompt="1"/>
          </p:nvPr>
        </p:nvSpPr>
        <p:spPr>
          <a:xfrm>
            <a:off x="12662358" y="3385986"/>
            <a:ext cx="2411238" cy="2278238"/>
          </a:xfrm>
        </p:spPr>
        <p:txBody>
          <a:bodyPr>
            <a:normAutofit/>
          </a:bodyPr>
          <a:lstStyle>
            <a:lvl1pPr marL="0" indent="0" algn="ctr">
              <a:buNone/>
              <a:defRPr sz="2000" b="1"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Insert icon</a:t>
            </a:r>
          </a:p>
        </p:txBody>
      </p:sp>
    </p:spTree>
    <p:extLst>
      <p:ext uri="{BB962C8B-B14F-4D97-AF65-F5344CB8AC3E}">
        <p14:creationId xmlns:p14="http://schemas.microsoft.com/office/powerpoint/2010/main" val="437182194"/>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766">
          <p15:clr>
            <a:srgbClr val="FBAE40"/>
          </p15:clr>
        </p15:guide>
        <p15:guide id="3" pos="11022">
          <p15:clr>
            <a:srgbClr val="FBAE40"/>
          </p15:clr>
        </p15:guide>
        <p15:guide id="4" orient="horz" pos="6257">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1257300" y="679451"/>
            <a:ext cx="15773400" cy="1025364"/>
          </a:xfrm>
          <a:prstGeom prst="rect">
            <a:avLst/>
          </a:prstGeom>
        </p:spPr>
        <p:txBody>
          <a:bodyPr lIns="0" tIns="0" rIns="0" bIns="0" anchor="t" anchorCtr="0">
            <a:normAutofit/>
          </a:bodyPr>
          <a:lstStyle>
            <a:lvl1pPr>
              <a:defRPr sz="5400" b="1" i="0" u="sng" cap="all" baseline="0">
                <a:solidFill>
                  <a:srgbClr val="204669"/>
                </a:solidFill>
                <a:latin typeface="Montserrat" pitchFamily="2" charset="77"/>
              </a:defRPr>
            </a:lvl1pPr>
          </a:lstStyle>
          <a:p>
            <a:r>
              <a:rPr lang="fr-FR"/>
              <a:t>Headline1</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0" y="2384265"/>
            <a:ext cx="11637963"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8" name="Espace réservé du texte 16">
            <a:extLst>
              <a:ext uri="{FF2B5EF4-FFF2-40B4-BE49-F238E27FC236}">
                <a16:creationId xmlns:a16="http://schemas.microsoft.com/office/drawing/2014/main" id="{DBD1D502-549B-B24C-A955-EADA5A5EB484}"/>
              </a:ext>
            </a:extLst>
          </p:cNvPr>
          <p:cNvSpPr>
            <a:spLocks noGrp="1"/>
          </p:cNvSpPr>
          <p:nvPr>
            <p:ph type="body" sz="quarter" idx="14" hasCustomPrompt="1"/>
          </p:nvPr>
        </p:nvSpPr>
        <p:spPr>
          <a:xfrm>
            <a:off x="1257300" y="3536117"/>
            <a:ext cx="11637963" cy="594842"/>
          </a:xfrm>
          <a:prstGeom prst="rect">
            <a:avLst/>
          </a:prstGeom>
        </p:spPr>
        <p:txBody>
          <a:bodyPr lIns="0" tIns="0" rIns="0" bIns="0">
            <a:normAutofit/>
          </a:bodyPr>
          <a:lstStyle>
            <a:lvl1pPr marL="0" indent="0">
              <a:buNone/>
              <a:defRPr sz="2800" b="1" i="0">
                <a:solidFill>
                  <a:srgbClr val="E42582"/>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3</a:t>
            </a:r>
          </a:p>
        </p:txBody>
      </p:sp>
      <p:sp>
        <p:nvSpPr>
          <p:cNvPr id="19" name="Espace réservé du texte 16">
            <a:extLst>
              <a:ext uri="{FF2B5EF4-FFF2-40B4-BE49-F238E27FC236}">
                <a16:creationId xmlns:a16="http://schemas.microsoft.com/office/drawing/2014/main" id="{69A241D8-563B-F043-914D-9AAA2D6BE265}"/>
              </a:ext>
            </a:extLst>
          </p:cNvPr>
          <p:cNvSpPr>
            <a:spLocks noGrp="1"/>
          </p:cNvSpPr>
          <p:nvPr>
            <p:ph type="body" sz="quarter" idx="15" hasCustomPrompt="1"/>
          </p:nvPr>
        </p:nvSpPr>
        <p:spPr>
          <a:xfrm>
            <a:off x="1257299" y="4453887"/>
            <a:ext cx="11637963" cy="594842"/>
          </a:xfrm>
          <a:prstGeom prst="rect">
            <a:avLst/>
          </a:prstGeom>
        </p:spPr>
        <p:txBody>
          <a:bodyPr lIns="0" tIns="0" rIns="0" bIns="0">
            <a:normAutofit/>
          </a:bodyPr>
          <a:lstStyle>
            <a:lvl1pPr marL="0" indent="0">
              <a:buNone/>
              <a:defRPr sz="2000" b="0" i="0" u="sng">
                <a:solidFill>
                  <a:srgbClr val="99287C"/>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Headline 4</a:t>
            </a:r>
          </a:p>
        </p:txBody>
      </p:sp>
      <p:sp>
        <p:nvSpPr>
          <p:cNvPr id="20" name="Espace réservé du texte 16">
            <a:extLst>
              <a:ext uri="{FF2B5EF4-FFF2-40B4-BE49-F238E27FC236}">
                <a16:creationId xmlns:a16="http://schemas.microsoft.com/office/drawing/2014/main" id="{26EF8468-5C30-D744-8F9A-A6DA1AEE6830}"/>
              </a:ext>
            </a:extLst>
          </p:cNvPr>
          <p:cNvSpPr>
            <a:spLocks noGrp="1"/>
          </p:cNvSpPr>
          <p:nvPr>
            <p:ph type="body" sz="quarter" idx="16" hasCustomPrompt="1"/>
          </p:nvPr>
        </p:nvSpPr>
        <p:spPr>
          <a:xfrm>
            <a:off x="1257299" y="5430758"/>
            <a:ext cx="11637963" cy="594842"/>
          </a:xfrm>
          <a:prstGeom prst="rect">
            <a:avLst/>
          </a:prstGeom>
        </p:spPr>
        <p:txBody>
          <a:bodyPr lIns="0" tIns="0" rIns="0" bIns="0">
            <a:normAutofit/>
          </a:bodyPr>
          <a:lstStyle>
            <a:lvl1pPr marL="0" indent="0">
              <a:buNone/>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Body copy</a:t>
            </a:r>
          </a:p>
        </p:txBody>
      </p:sp>
      <p:sp>
        <p:nvSpPr>
          <p:cNvPr id="24" name="ZoneTexte 23">
            <a:extLst>
              <a:ext uri="{FF2B5EF4-FFF2-40B4-BE49-F238E27FC236}">
                <a16:creationId xmlns:a16="http://schemas.microsoft.com/office/drawing/2014/main" id="{4D749C1F-E37C-4346-85AD-2891D2C4BC71}"/>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0" name="Espace réservé du texte 16">
            <a:extLst>
              <a:ext uri="{FF2B5EF4-FFF2-40B4-BE49-F238E27FC236}">
                <a16:creationId xmlns:a16="http://schemas.microsoft.com/office/drawing/2014/main" id="{8AE47C72-D150-A840-B887-7EBAE5C487B0}"/>
              </a:ext>
            </a:extLst>
          </p:cNvPr>
          <p:cNvSpPr>
            <a:spLocks noGrp="1"/>
          </p:cNvSpPr>
          <p:nvPr>
            <p:ph type="body" sz="quarter" idx="18" hasCustomPrompt="1"/>
          </p:nvPr>
        </p:nvSpPr>
        <p:spPr>
          <a:xfrm>
            <a:off x="1257297" y="6523509"/>
            <a:ext cx="11637963" cy="594842"/>
          </a:xfrm>
          <a:prstGeom prst="rect">
            <a:avLst/>
          </a:prstGeom>
        </p:spPr>
        <p:txBody>
          <a:bodyPr lIns="0" tIns="0" rIns="0" bIns="0">
            <a:normAutofit/>
          </a:bodyPr>
          <a:lstStyle>
            <a:lvl1pPr marL="169863" indent="-169863">
              <a:buClr>
                <a:srgbClr val="99287C"/>
              </a:buClr>
              <a:buFont typeface="Arial" panose="020B0604020202020204" pitchFamily="34" charset="0"/>
              <a:buChar char="•"/>
              <a:tabLst/>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Tree>
    <p:extLst>
      <p:ext uri="{BB962C8B-B14F-4D97-AF65-F5344CB8AC3E}">
        <p14:creationId xmlns:p14="http://schemas.microsoft.com/office/powerpoint/2010/main" val="2204880193"/>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1257300" y="679451"/>
            <a:ext cx="15773400" cy="1025364"/>
          </a:xfrm>
          <a:prstGeom prst="rect">
            <a:avLst/>
          </a:prstGeom>
        </p:spPr>
        <p:txBody>
          <a:bodyPr lIns="0" tIns="0" rIns="0" bIns="0" anchor="t" anchorCtr="0">
            <a:normAutofit/>
          </a:bodyPr>
          <a:lstStyle>
            <a:lvl1pPr>
              <a:defRPr sz="5400" b="1" i="0" u="sng" cap="all" baseline="0">
                <a:solidFill>
                  <a:srgbClr val="204669"/>
                </a:solidFill>
                <a:latin typeface="Montserrat" pitchFamily="2" charset="77"/>
              </a:defRPr>
            </a:lvl1pPr>
          </a:lstStyle>
          <a:p>
            <a:r>
              <a:rPr lang="fr-FR"/>
              <a:t>Headline1</a:t>
            </a:r>
          </a:p>
        </p:txBody>
      </p:sp>
      <p:sp>
        <p:nvSpPr>
          <p:cNvPr id="24" name="ZoneTexte 23">
            <a:extLst>
              <a:ext uri="{FF2B5EF4-FFF2-40B4-BE49-F238E27FC236}">
                <a16:creationId xmlns:a16="http://schemas.microsoft.com/office/drawing/2014/main" id="{4D749C1F-E37C-4346-85AD-2891D2C4BC71}"/>
              </a:ext>
            </a:extLst>
          </p:cNvPr>
          <p:cNvSpPr txBox="1"/>
          <p:nvPr userDrawn="1"/>
        </p:nvSpPr>
        <p:spPr>
          <a:xfrm>
            <a:off x="278970" y="9699501"/>
            <a:ext cx="2112758" cy="276999"/>
          </a:xfrm>
          <a:prstGeom prst="rect">
            <a:avLst/>
          </a:prstGeom>
          <a:noFill/>
        </p:spPr>
        <p:txBody>
          <a:bodyPr wrap="none" lIns="0" tIns="0" rIns="0" bIns="0" rtlCol="0" anchor="b" anchorCtr="0">
            <a:spAutoFit/>
          </a:bodyPr>
          <a:lstStyle/>
          <a:p>
            <a:r>
              <a:rPr lang="fr-FR" b="0" i="0">
                <a:solidFill>
                  <a:srgbClr val="99287C"/>
                </a:solidFill>
                <a:latin typeface="Helvetica Neue Light" panose="02000403000000020004" pitchFamily="2" charset="0"/>
                <a:ea typeface="Helvetica Neue Light" panose="02000403000000020004" pitchFamily="2" charset="0"/>
              </a:rPr>
              <a:t>IFRC FEEDBACK KIT</a:t>
            </a:r>
          </a:p>
        </p:txBody>
      </p:sp>
      <p:sp>
        <p:nvSpPr>
          <p:cNvPr id="10" name="Espace réservé du texte 16">
            <a:extLst>
              <a:ext uri="{FF2B5EF4-FFF2-40B4-BE49-F238E27FC236}">
                <a16:creationId xmlns:a16="http://schemas.microsoft.com/office/drawing/2014/main" id="{8AE47C72-D150-A840-B887-7EBAE5C487B0}"/>
              </a:ext>
            </a:extLst>
          </p:cNvPr>
          <p:cNvSpPr>
            <a:spLocks noGrp="1"/>
          </p:cNvSpPr>
          <p:nvPr>
            <p:ph type="body" sz="quarter" idx="18" hasCustomPrompt="1"/>
          </p:nvPr>
        </p:nvSpPr>
        <p:spPr>
          <a:xfrm>
            <a:off x="1592148" y="3537642"/>
            <a:ext cx="11637963" cy="4912425"/>
          </a:xfrm>
          <a:prstGeom prst="rect">
            <a:avLst/>
          </a:prstGeom>
        </p:spPr>
        <p:txBody>
          <a:bodyPr lIns="0" tIns="0" rIns="0" bIns="0">
            <a:normAutofit/>
          </a:bodyPr>
          <a:lstStyle>
            <a:lvl1pPr marL="169863" indent="-169863">
              <a:spcAft>
                <a:spcPts val="2000"/>
              </a:spcAft>
              <a:buClr>
                <a:srgbClr val="99287C"/>
              </a:buClr>
              <a:buFont typeface="Arial" panose="020B0604020202020204" pitchFamily="34" charset="0"/>
              <a:buChar char="•"/>
              <a:tabLst/>
              <a:defRPr sz="24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
        <p:nvSpPr>
          <p:cNvPr id="11" name="Espace réservé du texte 16">
            <a:extLst>
              <a:ext uri="{FF2B5EF4-FFF2-40B4-BE49-F238E27FC236}">
                <a16:creationId xmlns:a16="http://schemas.microsoft.com/office/drawing/2014/main" id="{47748F94-C6D0-E742-97D1-7A730B451819}"/>
              </a:ext>
            </a:extLst>
          </p:cNvPr>
          <p:cNvSpPr>
            <a:spLocks noGrp="1"/>
          </p:cNvSpPr>
          <p:nvPr>
            <p:ph type="body" sz="quarter" idx="17" hasCustomPrompt="1"/>
          </p:nvPr>
        </p:nvSpPr>
        <p:spPr>
          <a:xfrm>
            <a:off x="1257298" y="2398874"/>
            <a:ext cx="11637963" cy="397677"/>
          </a:xfrm>
          <a:prstGeom prst="rect">
            <a:avLst/>
          </a:prstGeom>
        </p:spPr>
        <p:txBody>
          <a:bodyPr lIns="0" tIns="0" rIns="0" bIns="0">
            <a:normAutofit/>
          </a:bodyPr>
          <a:lstStyle>
            <a:lvl1pPr marL="0" indent="0">
              <a:buClr>
                <a:srgbClr val="99287C"/>
              </a:buClr>
              <a:buFont typeface="Arial" panose="020B0604020202020204" pitchFamily="34" charset="0"/>
              <a:buNone/>
              <a:tabLst/>
              <a:defRPr sz="2800" b="1" i="1"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Ital bold</a:t>
            </a:r>
          </a:p>
          <a:p>
            <a:pPr lvl="0"/>
            <a:endParaRPr lang="fr-FR"/>
          </a:p>
        </p:txBody>
      </p:sp>
    </p:spTree>
    <p:extLst>
      <p:ext uri="{BB962C8B-B14F-4D97-AF65-F5344CB8AC3E}">
        <p14:creationId xmlns:p14="http://schemas.microsoft.com/office/powerpoint/2010/main" val="1892010522"/>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Content,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1257300" y="679451"/>
            <a:ext cx="15773400" cy="1025364"/>
          </a:xfrm>
          <a:prstGeom prst="rect">
            <a:avLst/>
          </a:prstGeom>
        </p:spPr>
        <p:txBody>
          <a:bodyPr lIns="0" tIns="0" rIns="0" bIns="0" anchor="t" anchorCtr="0">
            <a:normAutofit/>
          </a:bodyPr>
          <a:lstStyle>
            <a:lvl1pPr>
              <a:defRPr sz="5400" b="1" i="0" u="sng" cap="all" baseline="0">
                <a:solidFill>
                  <a:schemeClr val="bg1"/>
                </a:solidFill>
                <a:latin typeface="Montserrat" pitchFamily="2" charset="77"/>
              </a:defRPr>
            </a:lvl1pPr>
          </a:lstStyle>
          <a:p>
            <a:r>
              <a:rPr lang="fr-FR"/>
              <a:t>Headline1</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0" y="2384265"/>
            <a:ext cx="11637963" cy="594842"/>
          </a:xfrm>
          <a:prstGeom prst="rect">
            <a:avLst/>
          </a:prstGeom>
        </p:spPr>
        <p:txBody>
          <a:bodyPr lIns="0" tIns="0" rIns="0" bIns="0"/>
          <a:lstStyle>
            <a:lvl1pPr marL="0" indent="0">
              <a:buNone/>
              <a:defRPr sz="36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8" name="Espace réservé du texte 16">
            <a:extLst>
              <a:ext uri="{FF2B5EF4-FFF2-40B4-BE49-F238E27FC236}">
                <a16:creationId xmlns:a16="http://schemas.microsoft.com/office/drawing/2014/main" id="{DBD1D502-549B-B24C-A955-EADA5A5EB484}"/>
              </a:ext>
            </a:extLst>
          </p:cNvPr>
          <p:cNvSpPr>
            <a:spLocks noGrp="1"/>
          </p:cNvSpPr>
          <p:nvPr>
            <p:ph type="body" sz="quarter" idx="14" hasCustomPrompt="1"/>
          </p:nvPr>
        </p:nvSpPr>
        <p:spPr>
          <a:xfrm>
            <a:off x="1257300" y="3536117"/>
            <a:ext cx="11637963" cy="594842"/>
          </a:xfrm>
          <a:prstGeom prst="rect">
            <a:avLst/>
          </a:prstGeom>
        </p:spPr>
        <p:txBody>
          <a:bodyPr lIns="0" tIns="0" rIns="0" bIns="0">
            <a:normAutofit/>
          </a:bodyPr>
          <a:lstStyle>
            <a:lvl1pPr marL="0" indent="0">
              <a:buNone/>
              <a:defRPr sz="28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3</a:t>
            </a:r>
          </a:p>
        </p:txBody>
      </p:sp>
      <p:sp>
        <p:nvSpPr>
          <p:cNvPr id="19" name="Espace réservé du texte 16">
            <a:extLst>
              <a:ext uri="{FF2B5EF4-FFF2-40B4-BE49-F238E27FC236}">
                <a16:creationId xmlns:a16="http://schemas.microsoft.com/office/drawing/2014/main" id="{69A241D8-563B-F043-914D-9AAA2D6BE265}"/>
              </a:ext>
            </a:extLst>
          </p:cNvPr>
          <p:cNvSpPr>
            <a:spLocks noGrp="1"/>
          </p:cNvSpPr>
          <p:nvPr>
            <p:ph type="body" sz="quarter" idx="15" hasCustomPrompt="1"/>
          </p:nvPr>
        </p:nvSpPr>
        <p:spPr>
          <a:xfrm>
            <a:off x="1257299" y="4453887"/>
            <a:ext cx="11637963" cy="594842"/>
          </a:xfrm>
          <a:prstGeom prst="rect">
            <a:avLst/>
          </a:prstGeom>
        </p:spPr>
        <p:txBody>
          <a:bodyPr lIns="0" tIns="0" rIns="0" bIns="0">
            <a:normAutofit/>
          </a:bodyPr>
          <a:lstStyle>
            <a:lvl1pPr marL="0" indent="0">
              <a:buNone/>
              <a:defRPr sz="2000" b="0" i="0" u="sng">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Headline 4</a:t>
            </a:r>
          </a:p>
        </p:txBody>
      </p:sp>
      <p:sp>
        <p:nvSpPr>
          <p:cNvPr id="20" name="Espace réservé du texte 16">
            <a:extLst>
              <a:ext uri="{FF2B5EF4-FFF2-40B4-BE49-F238E27FC236}">
                <a16:creationId xmlns:a16="http://schemas.microsoft.com/office/drawing/2014/main" id="{26EF8468-5C30-D744-8F9A-A6DA1AEE6830}"/>
              </a:ext>
            </a:extLst>
          </p:cNvPr>
          <p:cNvSpPr>
            <a:spLocks noGrp="1"/>
          </p:cNvSpPr>
          <p:nvPr>
            <p:ph type="body" sz="quarter" idx="16" hasCustomPrompt="1"/>
          </p:nvPr>
        </p:nvSpPr>
        <p:spPr>
          <a:xfrm>
            <a:off x="1257299" y="5430758"/>
            <a:ext cx="11637963" cy="594842"/>
          </a:xfrm>
          <a:prstGeom prst="rect">
            <a:avLst/>
          </a:prstGeom>
        </p:spPr>
        <p:txBody>
          <a:bodyPr lIns="0" tIns="0" rIns="0" bIns="0">
            <a:normAutofit/>
          </a:bodyPr>
          <a:lstStyle>
            <a:lvl1pPr marL="0" indent="0">
              <a:buNone/>
              <a:defRPr sz="1800" b="0" i="0" u="none">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Body copy</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257298" y="6482354"/>
            <a:ext cx="11637963" cy="594842"/>
          </a:xfrm>
          <a:prstGeom prst="rect">
            <a:avLst/>
          </a:prstGeom>
        </p:spPr>
        <p:txBody>
          <a:bodyPr lIns="0" tIns="0" rIns="0" bIns="0">
            <a:normAutofit/>
          </a:bodyPr>
          <a:lstStyle>
            <a:lvl1pPr marL="169863" indent="-169863">
              <a:buClr>
                <a:schemeClr val="bg1"/>
              </a:buClr>
              <a:buFont typeface="Arial" panose="020B0604020202020204" pitchFamily="34" charset="0"/>
              <a:buChar char="•"/>
              <a:tabLst/>
              <a:defRPr sz="1800" b="0" i="0" u="none">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
        <p:nvSpPr>
          <p:cNvPr id="10" name="ZoneTexte 9">
            <a:extLst>
              <a:ext uri="{FF2B5EF4-FFF2-40B4-BE49-F238E27FC236}">
                <a16:creationId xmlns:a16="http://schemas.microsoft.com/office/drawing/2014/main" id="{6B82BDA0-585E-7C4A-ADB0-AF1CB203A3ED}"/>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chemeClr val="bg1"/>
                </a:solidFill>
                <a:latin typeface="Montserrat" pitchFamily="2" charset="77"/>
                <a:ea typeface="Helvetica Neue Light" panose="02000403000000020004" pitchFamily="2" charset="0"/>
              </a:rPr>
              <a:t>IFRC FEEDBACK KIT</a:t>
            </a:r>
          </a:p>
        </p:txBody>
      </p:sp>
    </p:spTree>
    <p:extLst>
      <p:ext uri="{BB962C8B-B14F-4D97-AF65-F5344CB8AC3E}">
        <p14:creationId xmlns:p14="http://schemas.microsoft.com/office/powerpoint/2010/main" val="337667097"/>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estio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4830418" y="3999582"/>
            <a:ext cx="7951303" cy="2289423"/>
          </a:xfrm>
          <a:prstGeom prst="rect">
            <a:avLst/>
          </a:prstGeom>
        </p:spPr>
        <p:txBody>
          <a:bodyPr lIns="0" tIns="0" rIns="0" bIns="0">
            <a:noAutofit/>
          </a:bodyPr>
          <a:lstStyle>
            <a:lvl1pPr marL="0" indent="0" algn="ctr">
              <a:buNone/>
              <a:defRPr sz="70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Insert</a:t>
            </a:r>
          </a:p>
          <a:p>
            <a:pPr lvl="0"/>
            <a:r>
              <a:rPr lang="fr-FR"/>
              <a:t>e.g Questions?</a:t>
            </a:r>
          </a:p>
        </p:txBody>
      </p:sp>
      <p:sp>
        <p:nvSpPr>
          <p:cNvPr id="10" name="ZoneTexte 9">
            <a:extLst>
              <a:ext uri="{FF2B5EF4-FFF2-40B4-BE49-F238E27FC236}">
                <a16:creationId xmlns:a16="http://schemas.microsoft.com/office/drawing/2014/main" id="{6B82BDA0-585E-7C4A-ADB0-AF1CB203A3ED}"/>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chemeClr val="bg1"/>
                </a:solidFill>
                <a:latin typeface="Montserrat" pitchFamily="2" charset="77"/>
                <a:ea typeface="Helvetica Neue Light" panose="02000403000000020004" pitchFamily="2" charset="0"/>
              </a:rPr>
              <a:t>IFRC FEEDBACK KIT</a:t>
            </a:r>
          </a:p>
        </p:txBody>
      </p:sp>
    </p:spTree>
    <p:extLst>
      <p:ext uri="{BB962C8B-B14F-4D97-AF65-F5344CB8AC3E}">
        <p14:creationId xmlns:p14="http://schemas.microsoft.com/office/powerpoint/2010/main" val="1367184872"/>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and Left Pic">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9701938" y="679451"/>
            <a:ext cx="7328761" cy="1025364"/>
          </a:xfrm>
          <a:prstGeom prst="rect">
            <a:avLst/>
          </a:prstGeom>
        </p:spPr>
        <p:txBody>
          <a:bodyPr lIns="0" tIns="0" rIns="0" bIns="0" anchor="t" anchorCtr="0">
            <a:normAutofit/>
          </a:bodyPr>
          <a:lstStyle>
            <a:lvl1pPr>
              <a:defRPr sz="5400" b="1" i="0" u="sng" cap="all" baseline="0">
                <a:solidFill>
                  <a:srgbClr val="204669"/>
                </a:solidFill>
                <a:latin typeface="Montserrat" pitchFamily="2" charset="77"/>
              </a:defRPr>
            </a:lvl1pPr>
          </a:lstStyle>
          <a:p>
            <a:r>
              <a:rPr lang="fr-FR"/>
              <a:t>Headline1</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9701938" y="2384265"/>
            <a:ext cx="3193325"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8" name="Espace réservé du texte 16">
            <a:extLst>
              <a:ext uri="{FF2B5EF4-FFF2-40B4-BE49-F238E27FC236}">
                <a16:creationId xmlns:a16="http://schemas.microsoft.com/office/drawing/2014/main" id="{DBD1D502-549B-B24C-A955-EADA5A5EB484}"/>
              </a:ext>
            </a:extLst>
          </p:cNvPr>
          <p:cNvSpPr>
            <a:spLocks noGrp="1"/>
          </p:cNvSpPr>
          <p:nvPr>
            <p:ph type="body" sz="quarter" idx="14" hasCustomPrompt="1"/>
          </p:nvPr>
        </p:nvSpPr>
        <p:spPr>
          <a:xfrm>
            <a:off x="9701938" y="3536117"/>
            <a:ext cx="3193325" cy="594842"/>
          </a:xfrm>
          <a:prstGeom prst="rect">
            <a:avLst/>
          </a:prstGeom>
        </p:spPr>
        <p:txBody>
          <a:bodyPr lIns="0" tIns="0" rIns="0" bIns="0">
            <a:normAutofit/>
          </a:bodyPr>
          <a:lstStyle>
            <a:lvl1pPr marL="0" indent="0">
              <a:buNone/>
              <a:defRPr sz="2800" b="1" i="0">
                <a:solidFill>
                  <a:srgbClr val="E42582"/>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3</a:t>
            </a:r>
          </a:p>
        </p:txBody>
      </p:sp>
      <p:sp>
        <p:nvSpPr>
          <p:cNvPr id="19" name="Espace réservé du texte 16">
            <a:extLst>
              <a:ext uri="{FF2B5EF4-FFF2-40B4-BE49-F238E27FC236}">
                <a16:creationId xmlns:a16="http://schemas.microsoft.com/office/drawing/2014/main" id="{69A241D8-563B-F043-914D-9AAA2D6BE265}"/>
              </a:ext>
            </a:extLst>
          </p:cNvPr>
          <p:cNvSpPr>
            <a:spLocks noGrp="1"/>
          </p:cNvSpPr>
          <p:nvPr>
            <p:ph type="body" sz="quarter" idx="15" hasCustomPrompt="1"/>
          </p:nvPr>
        </p:nvSpPr>
        <p:spPr>
          <a:xfrm>
            <a:off x="9701937" y="4453887"/>
            <a:ext cx="3193325" cy="594842"/>
          </a:xfrm>
          <a:prstGeom prst="rect">
            <a:avLst/>
          </a:prstGeom>
        </p:spPr>
        <p:txBody>
          <a:bodyPr lIns="0" tIns="0" rIns="0" bIns="0">
            <a:normAutofit/>
          </a:bodyPr>
          <a:lstStyle>
            <a:lvl1pPr marL="0" indent="0">
              <a:buNone/>
              <a:defRPr sz="2000" b="0" i="0" u="sng">
                <a:solidFill>
                  <a:srgbClr val="99287C"/>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Headline 4</a:t>
            </a:r>
          </a:p>
        </p:txBody>
      </p:sp>
      <p:sp>
        <p:nvSpPr>
          <p:cNvPr id="20" name="Espace réservé du texte 16">
            <a:extLst>
              <a:ext uri="{FF2B5EF4-FFF2-40B4-BE49-F238E27FC236}">
                <a16:creationId xmlns:a16="http://schemas.microsoft.com/office/drawing/2014/main" id="{26EF8468-5C30-D744-8F9A-A6DA1AEE6830}"/>
              </a:ext>
            </a:extLst>
          </p:cNvPr>
          <p:cNvSpPr>
            <a:spLocks noGrp="1"/>
          </p:cNvSpPr>
          <p:nvPr>
            <p:ph type="body" sz="quarter" idx="16" hasCustomPrompt="1"/>
          </p:nvPr>
        </p:nvSpPr>
        <p:spPr>
          <a:xfrm>
            <a:off x="9701937" y="5430758"/>
            <a:ext cx="3193325" cy="594842"/>
          </a:xfrm>
          <a:prstGeom prst="rect">
            <a:avLst/>
          </a:prstGeom>
        </p:spPr>
        <p:txBody>
          <a:bodyPr lIns="0" tIns="0" rIns="0" bIns="0">
            <a:normAutofit/>
          </a:bodyPr>
          <a:lstStyle>
            <a:lvl1pPr marL="0" indent="0">
              <a:buNone/>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Body copy</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9701936" y="6482354"/>
            <a:ext cx="3193325" cy="594842"/>
          </a:xfrm>
          <a:prstGeom prst="rect">
            <a:avLst/>
          </a:prstGeom>
        </p:spPr>
        <p:txBody>
          <a:bodyPr lIns="0" tIns="0" rIns="0" bIns="0">
            <a:normAutofit/>
          </a:bodyPr>
          <a:lstStyle>
            <a:lvl1pPr marL="169863" indent="-169863">
              <a:buClr>
                <a:srgbClr val="99287C"/>
              </a:buClr>
              <a:buFont typeface="Arial" panose="020B0604020202020204" pitchFamily="34" charset="0"/>
              <a:buChar char="•"/>
              <a:tabLst/>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0"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0" name="Google Shape;12;p46" descr="A picture containing drawing&#10;&#10;Description automatically generated">
            <a:extLst>
              <a:ext uri="{FF2B5EF4-FFF2-40B4-BE49-F238E27FC236}">
                <a16:creationId xmlns:a16="http://schemas.microsoft.com/office/drawing/2014/main" id="{058DECFD-2072-EC4C-95DB-940920F33257}"/>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922426196"/>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39694041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Content and Left Pic">
    <p:spTree>
      <p:nvGrpSpPr>
        <p:cNvPr id="1" name=""/>
        <p:cNvGrpSpPr/>
        <p:nvPr/>
      </p:nvGrpSpPr>
      <p:grpSpPr>
        <a:xfrm>
          <a:off x="0" y="0"/>
          <a:ext cx="0" cy="0"/>
          <a:chOff x="0" y="0"/>
          <a:chExt cx="0" cy="0"/>
        </a:xfrm>
      </p:grpSpPr>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9256099" y="689975"/>
            <a:ext cx="3193325"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1" y="0"/>
            <a:ext cx="7916361" cy="10288588"/>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0" name="Google Shape;12;p46" descr="A picture containing drawing&#10;&#10;Description automatically generated">
            <a:extLst>
              <a:ext uri="{FF2B5EF4-FFF2-40B4-BE49-F238E27FC236}">
                <a16:creationId xmlns:a16="http://schemas.microsoft.com/office/drawing/2014/main" id="{058DECFD-2072-EC4C-95DB-940920F33257}"/>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531087402"/>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pos="5760">
          <p15:clr>
            <a:srgbClr val="FBAE40"/>
          </p15:clr>
        </p15:guide>
        <p15:guide id="5" pos="582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35"/>
        <p:cNvGrpSpPr/>
        <p:nvPr/>
      </p:nvGrpSpPr>
      <p:grpSpPr>
        <a:xfrm>
          <a:off x="0" y="0"/>
          <a:ext cx="0" cy="0"/>
          <a:chOff x="0" y="0"/>
          <a:chExt cx="0" cy="0"/>
        </a:xfrm>
      </p:grpSpPr>
      <p:pic>
        <p:nvPicPr>
          <p:cNvPr id="38" name="Google Shape;38;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9571825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9"/>
        <p:cNvGrpSpPr/>
        <p:nvPr/>
      </p:nvGrpSpPr>
      <p:grpSpPr>
        <a:xfrm>
          <a:off x="0" y="0"/>
          <a:ext cx="0" cy="0"/>
          <a:chOff x="0" y="0"/>
          <a:chExt cx="0" cy="0"/>
        </a:xfrm>
      </p:grpSpPr>
      <p:sp>
        <p:nvSpPr>
          <p:cNvPr id="30" name="Google Shape;30;p30"/>
          <p:cNvSpPr>
            <a:spLocks noGrp="1"/>
          </p:cNvSpPr>
          <p:nvPr>
            <p:ph type="pic" idx="2"/>
          </p:nvPr>
        </p:nvSpPr>
        <p:spPr>
          <a:xfrm>
            <a:off x="0" y="0"/>
            <a:ext cx="7942823" cy="10288588"/>
          </a:xfrm>
          <a:prstGeom prst="rect">
            <a:avLst/>
          </a:prstGeom>
          <a:solidFill>
            <a:srgbClr val="353535">
              <a:alpha val="11764"/>
            </a:srgbClr>
          </a:solidFill>
          <a:ln>
            <a:noFill/>
          </a:ln>
        </p:spPr>
      </p:sp>
      <p:pic>
        <p:nvPicPr>
          <p:cNvPr id="33" name="Google Shape;33;p3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3542186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cxnSp>
        <p:nvCxnSpPr>
          <p:cNvPr id="4" name="Straight Connector 3"/>
          <p:cNvCxnSpPr/>
          <p:nvPr/>
        </p:nvCxnSpPr>
        <p:spPr>
          <a:xfrm>
            <a:off x="3657600" y="531102"/>
            <a:ext cx="13716000" cy="238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657600" y="2243484"/>
            <a:ext cx="13716000" cy="238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53955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pl-PL"/>
          </a:p>
        </p:txBody>
      </p:sp>
      <p:sp>
        <p:nvSpPr>
          <p:cNvPr id="3" name="Date Placeholder 3">
            <a:extLst>
              <a:ext uri="{FF2B5EF4-FFF2-40B4-BE49-F238E27FC236}">
                <a16:creationId xmlns:a16="http://schemas.microsoft.com/office/drawing/2014/main" id="{B071FA3F-C8E0-4AD7-A591-6BD3353B79A9}"/>
              </a:ext>
            </a:extLst>
          </p:cNvPr>
          <p:cNvSpPr>
            <a:spLocks noGrp="1"/>
          </p:cNvSpPr>
          <p:nvPr>
            <p:ph type="dt" sz="half" idx="10"/>
          </p:nvPr>
        </p:nvSpPr>
        <p:spPr/>
        <p:txBody>
          <a:bodyPr/>
          <a:lstStyle>
            <a:lvl1pPr>
              <a:defRPr/>
            </a:lvl1pPr>
          </a:lstStyle>
          <a:p>
            <a:pPr>
              <a:defRPr/>
            </a:pPr>
            <a:fld id="{B5BAD98B-6002-42B5-8689-602E00BDF5C4}" type="datetimeFigureOut">
              <a:rPr lang="pl-PL"/>
              <a:pPr>
                <a:defRPr/>
              </a:pPr>
              <a:t>15.11.2024</a:t>
            </a:fld>
            <a:endParaRPr lang="pl-PL"/>
          </a:p>
        </p:txBody>
      </p:sp>
      <p:sp>
        <p:nvSpPr>
          <p:cNvPr id="4" name="Footer Placeholder 4">
            <a:extLst>
              <a:ext uri="{FF2B5EF4-FFF2-40B4-BE49-F238E27FC236}">
                <a16:creationId xmlns:a16="http://schemas.microsoft.com/office/drawing/2014/main" id="{EC5CB3CF-0B2E-4D59-B655-91DB20A90C21}"/>
              </a:ext>
            </a:extLst>
          </p:cNvPr>
          <p:cNvSpPr>
            <a:spLocks noGrp="1"/>
          </p:cNvSpPr>
          <p:nvPr>
            <p:ph type="ftr" sz="quarter" idx="11"/>
          </p:nvPr>
        </p:nvSpPr>
        <p:spPr/>
        <p:txBody>
          <a:bodyPr/>
          <a:lstStyle>
            <a:lvl1pPr>
              <a:defRPr/>
            </a:lvl1pPr>
          </a:lstStyle>
          <a:p>
            <a:pPr>
              <a:defRPr/>
            </a:pPr>
            <a:endParaRPr lang="pl-PL"/>
          </a:p>
        </p:txBody>
      </p:sp>
      <p:sp>
        <p:nvSpPr>
          <p:cNvPr id="5" name="Slide Number Placeholder 5">
            <a:extLst>
              <a:ext uri="{FF2B5EF4-FFF2-40B4-BE49-F238E27FC236}">
                <a16:creationId xmlns:a16="http://schemas.microsoft.com/office/drawing/2014/main" id="{DEADF61F-BD47-404C-A01D-69907551AACD}"/>
              </a:ext>
            </a:extLst>
          </p:cNvPr>
          <p:cNvSpPr>
            <a:spLocks noGrp="1"/>
          </p:cNvSpPr>
          <p:nvPr>
            <p:ph type="sldNum" sz="quarter" idx="12"/>
          </p:nvPr>
        </p:nvSpPr>
        <p:spPr/>
        <p:txBody>
          <a:bodyPr/>
          <a:lstStyle>
            <a:lvl1pPr>
              <a:defRPr/>
            </a:lvl1pPr>
          </a:lstStyle>
          <a:p>
            <a:pPr>
              <a:defRPr/>
            </a:pPr>
            <a:fld id="{AA95EEEC-1F96-4B97-B6AC-EAD1507A6AE7}" type="slidenum">
              <a:rPr lang="pl-PL" altLang="en-US"/>
              <a:pPr>
                <a:defRPr/>
              </a:pPr>
              <a:t>‹#›</a:t>
            </a:fld>
            <a:endParaRPr lang="pl-PL" altLang="en-US"/>
          </a:p>
        </p:txBody>
      </p:sp>
    </p:spTree>
    <p:extLst>
      <p:ext uri="{BB962C8B-B14F-4D97-AF65-F5344CB8AC3E}">
        <p14:creationId xmlns:p14="http://schemas.microsoft.com/office/powerpoint/2010/main" val="1006004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68634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717593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440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1701063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6" Type="http://schemas.openxmlformats.org/officeDocument/2006/relationships/theme" Target="../theme/theme2.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944653439"/>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 id="2147483781" r:id="rId25"/>
    <p:sldLayoutId id="2147483782" r:id="rId26"/>
    <p:sldLayoutId id="2147483783" r:id="rId27"/>
    <p:sldLayoutId id="2147483784" r:id="rId28"/>
    <p:sldLayoutId id="2147483785" r:id="rId29"/>
    <p:sldLayoutId id="2147483786" r:id="rId30"/>
    <p:sldLayoutId id="2147483787" r:id="rId31"/>
    <p:sldLayoutId id="2147483788" r:id="rId32"/>
    <p:sldLayoutId id="2147483789" r:id="rId33"/>
    <p:sldLayoutId id="2147483790" r:id="rId34"/>
    <p:sldLayoutId id="2147483939" r:id="rId35"/>
    <p:sldLayoutId id="2147483957" r:id="rId36"/>
    <p:sldLayoutId id="2147483959" r:id="rId37"/>
    <p:sldLayoutId id="2147483960" r:id="rId38"/>
    <p:sldLayoutId id="2147483961" r:id="rId3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773"/>
            <a:ext cx="15773400" cy="1988651"/>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1257300" y="2738860"/>
            <a:ext cx="15773400" cy="652801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1257300" y="9535998"/>
            <a:ext cx="4114800" cy="547772"/>
          </a:xfrm>
          <a:prstGeom prst="rect">
            <a:avLst/>
          </a:prstGeom>
        </p:spPr>
        <p:txBody>
          <a:bodyPr vert="horz" lIns="91440" tIns="45720" rIns="91440" bIns="45720" rtlCol="0" anchor="ctr"/>
          <a:lstStyle>
            <a:lvl1pPr algn="l">
              <a:defRPr sz="1800">
                <a:solidFill>
                  <a:schemeClr val="tx1">
                    <a:tint val="75000"/>
                  </a:schemeClr>
                </a:solidFill>
              </a:defRPr>
            </a:lvl1pPr>
          </a:lstStyle>
          <a:p>
            <a:fld id="{C764DE79-268F-4C1A-8933-263129D2AF90}" type="datetimeFigureOut">
              <a:rPr lang="en-US"/>
              <a:t>11/15/2024</a:t>
            </a:fld>
            <a:endParaRPr lang="en-US"/>
          </a:p>
        </p:txBody>
      </p:sp>
      <p:sp>
        <p:nvSpPr>
          <p:cNvPr id="5" name="Footer Placeholder 4"/>
          <p:cNvSpPr>
            <a:spLocks noGrp="1"/>
          </p:cNvSpPr>
          <p:nvPr>
            <p:ph type="ftr" sz="quarter" idx="3"/>
          </p:nvPr>
        </p:nvSpPr>
        <p:spPr>
          <a:xfrm>
            <a:off x="6057900" y="9535998"/>
            <a:ext cx="6172200" cy="547772"/>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9535998"/>
            <a:ext cx="4114800" cy="547772"/>
          </a:xfrm>
          <a:prstGeom prst="rect">
            <a:avLst/>
          </a:prstGeom>
        </p:spPr>
        <p:txBody>
          <a:bodyPr vert="horz" lIns="91440" tIns="45720" rIns="91440" bIns="45720" rtlCol="0" anchor="ctr"/>
          <a:lstStyle>
            <a:lvl1pPr algn="r">
              <a:defRPr sz="1800">
                <a:solidFill>
                  <a:schemeClr val="tx1">
                    <a:tint val="75000"/>
                  </a:schemeClr>
                </a:solidFill>
              </a:defRPr>
            </a:lvl1pPr>
          </a:lstStyle>
          <a:p>
            <a:fld id="{48F63A3B-78C7-47BE-AE5E-E10140E04643}" type="slidenum">
              <a:rPr lang="en-US"/>
              <a:t>‹#›</a:t>
            </a:fld>
            <a:endParaRPr lang="en-US"/>
          </a:p>
        </p:txBody>
      </p:sp>
      <p:sp>
        <p:nvSpPr>
          <p:cNvPr id="7" name="Ellipse 6">
            <a:extLst>
              <a:ext uri="{FF2B5EF4-FFF2-40B4-BE49-F238E27FC236}">
                <a16:creationId xmlns:a16="http://schemas.microsoft.com/office/drawing/2014/main" id="{86873885-671C-AD49-BCEC-7CEF76C382ED}"/>
              </a:ext>
            </a:extLst>
          </p:cNvPr>
          <p:cNvSpPr/>
          <p:nvPr userDrawn="1"/>
        </p:nvSpPr>
        <p:spPr>
          <a:xfrm>
            <a:off x="17381701" y="9535998"/>
            <a:ext cx="603115" cy="603115"/>
          </a:xfrm>
          <a:prstGeom prst="ellipse">
            <a:avLst/>
          </a:prstGeom>
          <a:solidFill>
            <a:srgbClr val="A824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Slide Number Placeholder 5">
            <a:extLst>
              <a:ext uri="{FF2B5EF4-FFF2-40B4-BE49-F238E27FC236}">
                <a16:creationId xmlns:a16="http://schemas.microsoft.com/office/drawing/2014/main" id="{A3A0ADF2-FC30-8240-8403-122A8AB507C7}"/>
              </a:ext>
            </a:extLst>
          </p:cNvPr>
          <p:cNvSpPr txBox="1">
            <a:spLocks/>
          </p:cNvSpPr>
          <p:nvPr userDrawn="1"/>
        </p:nvSpPr>
        <p:spPr>
          <a:xfrm>
            <a:off x="17381700" y="9535998"/>
            <a:ext cx="603115" cy="603114"/>
          </a:xfrm>
          <a:prstGeom prst="rect">
            <a:avLst/>
          </a:prstGeom>
        </p:spPr>
        <p:txBody>
          <a:bodyPr lIns="0" tIns="0" rIns="0" bIns="0" anchor="ctr" anchorCtr="0"/>
          <a:lstStyle>
            <a:defPPr>
              <a:defRPr lang="en-US"/>
            </a:defPPr>
            <a:lvl1pPr marL="0" algn="ctr" defTabSz="457200" rtl="0" eaLnBrk="1" latinLnBrk="0" hangingPunct="1">
              <a:defRPr sz="1800" b="0" i="0" kern="1200">
                <a:solidFill>
                  <a:schemeClr val="bg1"/>
                </a:solidFill>
                <a:latin typeface="Helvetica Neue" panose="02000503000000020004" pitchFamily="2" charset="0"/>
                <a:ea typeface="Helvetica Neue" panose="02000503000000020004" pitchFamily="2" charset="0"/>
                <a:cs typeface="Helvetica Neue" panose="02000503000000020004"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4CC4609E-55E2-B146-A63E-DAEE90F8A08E}" type="slidenum">
              <a:rPr lang="fr-FR"/>
              <a:t>‹#›</a:t>
            </a:fld>
            <a:endParaRPr lang="fr-FR"/>
          </a:p>
        </p:txBody>
      </p:sp>
      <p:sp>
        <p:nvSpPr>
          <p:cNvPr id="10" name="TextBox 9">
            <a:extLst>
              <a:ext uri="{FF2B5EF4-FFF2-40B4-BE49-F238E27FC236}">
                <a16:creationId xmlns:a16="http://schemas.microsoft.com/office/drawing/2014/main" id="{CF1E6755-AA87-2B94-7AB8-A6709E0ECF6A}"/>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611553385"/>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 id="2147483955" r:id="rId14"/>
    <p:sldLayoutId id="2147483956" r:id="rId15"/>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616123" y="2453939"/>
            <a:ext cx="7214677" cy="5016718"/>
          </a:xfrm>
          <a:prstGeom prst="rect">
            <a:avLst/>
          </a:prstGeom>
          <a:noFill/>
          <a:ln>
            <a:noFill/>
          </a:ln>
        </p:spPr>
        <p:txBody>
          <a:bodyPr spcFirstLastPara="1" wrap="square" lIns="91425" tIns="45700" rIns="91425" bIns="45700" anchor="t" anchorCtr="0">
            <a:spAutoFit/>
          </a:bodyPr>
          <a:lstStyle/>
          <a:p>
            <a:pPr>
              <a:defRPr/>
            </a:pPr>
            <a:r>
              <a:rPr lang="en-GB" sz="4800" b="1" dirty="0">
                <a:solidFill>
                  <a:srgbClr val="F5333F"/>
                </a:solidFill>
                <a:latin typeface="Montserrat"/>
              </a:rPr>
              <a:t>Community </a:t>
            </a:r>
            <a:endParaRPr lang="en-US" dirty="0"/>
          </a:p>
          <a:p>
            <a:pPr>
              <a:defRPr/>
            </a:pPr>
            <a:r>
              <a:rPr lang="en-GB" sz="4800" b="1" dirty="0">
                <a:solidFill>
                  <a:srgbClr val="F5333F"/>
                </a:solidFill>
                <a:latin typeface="Montserrat"/>
              </a:rPr>
              <a:t>Engagement </a:t>
            </a:r>
            <a:endParaRPr lang="en-US" dirty="0"/>
          </a:p>
          <a:p>
            <a:pPr>
              <a:defRPr/>
            </a:pPr>
            <a:r>
              <a:rPr lang="en-GB" sz="4800" b="1" dirty="0">
                <a:solidFill>
                  <a:srgbClr val="F5333F"/>
                </a:solidFill>
                <a:latin typeface="Montserrat"/>
              </a:rPr>
              <a:t>Training for </a:t>
            </a:r>
            <a:endParaRPr lang="en-US" dirty="0"/>
          </a:p>
          <a:p>
            <a:pPr>
              <a:defRPr/>
            </a:pPr>
            <a:r>
              <a:rPr lang="en-GB" sz="4800" b="1" dirty="0">
                <a:solidFill>
                  <a:srgbClr val="F5333F"/>
                </a:solidFill>
                <a:latin typeface="Montserrat"/>
              </a:rPr>
              <a:t>Call Center Agents</a:t>
            </a:r>
            <a:endParaRPr lang="en-US" dirty="0"/>
          </a:p>
          <a:p>
            <a:pPr>
              <a:defRPr/>
            </a:pPr>
            <a:endParaRPr lang="en-GB" sz="4800" b="1">
              <a:solidFill>
                <a:srgbClr val="F5333F"/>
              </a:solidFill>
              <a:ea typeface="Montserrat"/>
              <a:sym typeface="Montserrat"/>
            </a:endParaRPr>
          </a:p>
          <a:p>
            <a:pPr marL="0" marR="0" lvl="0" indent="0" algn="l" defTabSz="914400">
              <a:lnSpc>
                <a:spcPct val="100000"/>
              </a:lnSpc>
              <a:spcBef>
                <a:spcPts val="0"/>
              </a:spcBef>
              <a:spcAft>
                <a:spcPts val="0"/>
              </a:spcAft>
              <a:buNone/>
              <a:tabLst/>
              <a:defRPr/>
            </a:pPr>
            <a:r>
              <a:rPr lang="en-GB" sz="4400" b="1" dirty="0">
                <a:solidFill>
                  <a:schemeClr val="tx1"/>
                </a:solidFill>
                <a:latin typeface="Montserrat"/>
                <a:ea typeface="Montserrat"/>
                <a:cs typeface="Montserrat"/>
                <a:sym typeface="Montserrat"/>
              </a:rPr>
              <a:t>Communication</a:t>
            </a:r>
            <a:br>
              <a:rPr lang="en-GB" sz="3200" b="1" i="0" u="none" strike="noStrike" kern="0" cap="none" spc="0" normalizeH="0" baseline="0" noProof="0" dirty="0">
                <a:ln>
                  <a:noFill/>
                </a:ln>
                <a:effectLst/>
                <a:uLnTx/>
                <a:uFillTx/>
                <a:latin typeface="Montserrat"/>
                <a:ea typeface="Montserrat"/>
                <a:cs typeface="Montserrat"/>
              </a:rPr>
            </a:br>
            <a:endParaRPr lang="en-GB" sz="3600" b="0" i="0" u="none" strike="noStrike" kern="0" cap="none" spc="0" normalizeH="0" baseline="0" noProof="0">
              <a:ln>
                <a:noFill/>
              </a:ln>
              <a:solidFill>
                <a:srgbClr val="0F2042"/>
              </a:solidFill>
              <a:effectLst/>
              <a:uLnTx/>
              <a:uFillTx/>
              <a:latin typeface="Montserrat"/>
              <a:ea typeface="+mn-ea"/>
              <a:cs typeface="Arial"/>
            </a:endParaRP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b="1">
                <a:solidFill>
                  <a:srgbClr val="99287C"/>
                </a:solidFill>
                <a:latin typeface="Montserrat"/>
                <a:sym typeface="Arial"/>
              </a:rPr>
              <a:t>How can we resolve conflict and tension?</a:t>
            </a:r>
          </a:p>
        </p:txBody>
      </p:sp>
      <p:sp>
        <p:nvSpPr>
          <p:cNvPr id="3" name="Content Placeholder 2"/>
          <p:cNvSpPr>
            <a:spLocks noGrp="1"/>
          </p:cNvSpPr>
          <p:nvPr>
            <p:ph idx="1"/>
          </p:nvPr>
        </p:nvSpPr>
        <p:spPr>
          <a:xfrm>
            <a:off x="1371726" y="2579212"/>
            <a:ext cx="15322113" cy="6287470"/>
          </a:xfrm>
        </p:spPr>
        <p:txBody>
          <a:bodyPr vert="horz" lIns="91440" tIns="45720" rIns="91440" bIns="45720" rtlCol="0" anchor="t">
            <a:normAutofit/>
          </a:bodyPr>
          <a:lstStyle/>
          <a:p>
            <a:pPr marL="0" indent="0">
              <a:buNone/>
            </a:pPr>
            <a:r>
              <a:rPr lang="en-GB" b="1">
                <a:solidFill>
                  <a:srgbClr val="FF0000"/>
                </a:solidFill>
              </a:rPr>
              <a:t>Discuss…</a:t>
            </a:r>
          </a:p>
          <a:p>
            <a:r>
              <a:rPr lang="en-GB" b="1"/>
              <a:t>Stay calm</a:t>
            </a:r>
            <a:r>
              <a:rPr lang="en-GB"/>
              <a:t> – don’t join in the argument or shout</a:t>
            </a:r>
          </a:p>
          <a:p>
            <a:r>
              <a:rPr lang="en-GB" b="1"/>
              <a:t>Listen carefully</a:t>
            </a:r>
            <a:r>
              <a:rPr lang="en-GB"/>
              <a:t> to the complaint and acknowledge you understand what they are telling you</a:t>
            </a:r>
          </a:p>
          <a:p>
            <a:r>
              <a:rPr lang="en-GB"/>
              <a:t>Provide a fair, honest response if you can – and if not, write down the issue and promise to follow it up (and you must actually follow it up!)</a:t>
            </a:r>
          </a:p>
          <a:p>
            <a:r>
              <a:rPr lang="en-GB" b="1"/>
              <a:t>Use the fundamental principles to explain the role of the Red Cross</a:t>
            </a:r>
            <a:endParaRPr lang="en-GB" b="1">
              <a:ea typeface="Calibri"/>
              <a:cs typeface="Calibri"/>
            </a:endParaRPr>
          </a:p>
          <a:p>
            <a:pPr marL="0" indent="0">
              <a:buNone/>
            </a:pPr>
            <a:endParaRPr lang="en-GB">
              <a:ea typeface="Calibri" panose="020F0502020204030204"/>
              <a:cs typeface="Calibri" panose="020F0502020204030204"/>
            </a:endParaRPr>
          </a:p>
          <a:p>
            <a:endParaRPr lang="en-GB" b="1"/>
          </a:p>
        </p:txBody>
      </p:sp>
    </p:spTree>
    <p:extLst>
      <p:ext uri="{BB962C8B-B14F-4D97-AF65-F5344CB8AC3E}">
        <p14:creationId xmlns:p14="http://schemas.microsoft.com/office/powerpoint/2010/main" val="372006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4EF03-A2AE-990D-0A02-3DAF80000011}"/>
              </a:ext>
            </a:extLst>
          </p:cNvPr>
          <p:cNvSpPr>
            <a:spLocks noGrp="1"/>
          </p:cNvSpPr>
          <p:nvPr>
            <p:ph type="title"/>
          </p:nvPr>
        </p:nvSpPr>
        <p:spPr>
          <a:xfrm>
            <a:off x="584880" y="666317"/>
            <a:ext cx="16882782" cy="1988651"/>
          </a:xfrm>
        </p:spPr>
        <p:txBody>
          <a:bodyPr>
            <a:noAutofit/>
          </a:bodyPr>
          <a:lstStyle/>
          <a:p>
            <a:r>
              <a:rPr lang="en-US" altLang="en-US" sz="4800" b="1">
                <a:solidFill>
                  <a:srgbClr val="99287C"/>
                </a:solidFill>
                <a:latin typeface="Montserrat"/>
              </a:rPr>
              <a:t>What to do, and not to do, when facilitating conversations:</a:t>
            </a:r>
            <a:br>
              <a:rPr lang="en-US" altLang="en-US" sz="8000" b="0" i="0" u="none" strike="noStrike" cap="none" normalizeH="0" baseline="0">
                <a:ln>
                  <a:noFill/>
                </a:ln>
                <a:effectLst/>
                <a:latin typeface="Arial" panose="020B0604020202020204" pitchFamily="34" charset="0"/>
              </a:rPr>
            </a:br>
            <a:endParaRPr lang="en-GB" sz="5400"/>
          </a:p>
        </p:txBody>
      </p:sp>
      <p:sp>
        <p:nvSpPr>
          <p:cNvPr id="7" name="TextBox 6">
            <a:extLst>
              <a:ext uri="{FF2B5EF4-FFF2-40B4-BE49-F238E27FC236}">
                <a16:creationId xmlns:a16="http://schemas.microsoft.com/office/drawing/2014/main" id="{5B9F4CA8-FBF4-6B77-7CF1-E03E02E2B31E}"/>
              </a:ext>
            </a:extLst>
          </p:cNvPr>
          <p:cNvSpPr txBox="1"/>
          <p:nvPr/>
        </p:nvSpPr>
        <p:spPr>
          <a:xfrm>
            <a:off x="993444" y="2642451"/>
            <a:ext cx="7929798" cy="11726287"/>
          </a:xfrm>
          <a:prstGeom prst="rect">
            <a:avLst/>
          </a:prstGeom>
          <a:noFill/>
        </p:spPr>
        <p:txBody>
          <a:bodyPr wrap="square" rtlCol="0">
            <a:spAutoFit/>
          </a:bodyPr>
          <a:lstStyle/>
          <a:p>
            <a:r>
              <a:rPr lang="en-US" sz="3600" b="1" kern="1200">
                <a:solidFill>
                  <a:srgbClr val="92D050"/>
                </a:solidFill>
                <a:latin typeface="+mn-lt"/>
                <a:ea typeface="+mn-ea"/>
                <a:cs typeface="+mn-cs"/>
              </a:rPr>
              <a:t>Do :</a:t>
            </a:r>
          </a:p>
          <a:p>
            <a:pPr marL="457200" indent="-457200">
              <a:buFont typeface="Arial" panose="020B0604020202020204" pitchFamily="34" charset="0"/>
              <a:buChar char="•"/>
            </a:pPr>
            <a:r>
              <a:rPr lang="en-US" sz="3600" kern="1200">
                <a:solidFill>
                  <a:schemeClr val="tx1"/>
                </a:solidFill>
                <a:latin typeface="+mn-lt"/>
                <a:ea typeface="+mn-ea"/>
                <a:cs typeface="+mn-cs"/>
              </a:rPr>
              <a:t>Give your full attention on the person who is speaking.  Make sure your mind is focused, too.</a:t>
            </a:r>
          </a:p>
          <a:p>
            <a:pPr marL="457200" indent="-457200">
              <a:buFont typeface="Arial" panose="020B0604020202020204" pitchFamily="34" charset="0"/>
              <a:buChar char="•"/>
            </a:pPr>
            <a:r>
              <a:rPr lang="en-US" sz="3600" kern="1200">
                <a:solidFill>
                  <a:schemeClr val="tx1"/>
                </a:solidFill>
                <a:latin typeface="+mn-lt"/>
                <a:ea typeface="+mn-ea"/>
                <a:cs typeface="+mn-cs"/>
              </a:rPr>
              <a:t>Record the information shared by the community member the way it was shared. Listen carefully and let the person speak.</a:t>
            </a:r>
          </a:p>
          <a:p>
            <a:pPr marL="457200" indent="-457200">
              <a:buFont typeface="Arial" panose="020B0604020202020204" pitchFamily="34" charset="0"/>
              <a:buChar char="•"/>
            </a:pPr>
            <a:r>
              <a:rPr lang="en-US" sz="3600" kern="1200">
                <a:solidFill>
                  <a:schemeClr val="tx1"/>
                </a:solidFill>
                <a:latin typeface="+mn-lt"/>
                <a:ea typeface="+mn-ea"/>
                <a:cs typeface="+mn-cs"/>
              </a:rPr>
              <a:t>Ask questions, paraphrase and repeat statements to ensure you understood correctly.</a:t>
            </a:r>
          </a:p>
          <a:p>
            <a:pPr marL="457200" indent="-457200">
              <a:buFont typeface="Arial" panose="020B0604020202020204" pitchFamily="34" charset="0"/>
              <a:buChar char="•"/>
            </a:pPr>
            <a:r>
              <a:rPr lang="en-US" sz="3600" kern="1200">
                <a:solidFill>
                  <a:schemeClr val="tx1"/>
                </a:solidFill>
                <a:latin typeface="+mn-lt"/>
                <a:ea typeface="+mn-ea"/>
                <a:cs typeface="+mn-cs"/>
              </a:rPr>
              <a:t>Be comfortable with provocative or negative comments.</a:t>
            </a:r>
          </a:p>
          <a:p>
            <a:endParaRPr lang="en-US" sz="3600" kern="1200">
              <a:solidFill>
                <a:schemeClr val="tx1"/>
              </a:solidFill>
              <a:latin typeface="+mn-lt"/>
              <a:ea typeface="+mn-ea"/>
              <a:cs typeface="+mn-cs"/>
            </a:endParaRPr>
          </a:p>
          <a:p>
            <a:endParaRPr lang="en-US" sz="3600" kern="1200">
              <a:solidFill>
                <a:schemeClr val="tx1"/>
              </a:solidFill>
              <a:latin typeface="+mn-lt"/>
              <a:ea typeface="+mn-ea"/>
              <a:cs typeface="+mn-cs"/>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US" sz="1800">
              <a:effectLst/>
            </a:endParaRPr>
          </a:p>
          <a:p>
            <a:endParaRPr lang="en-US" sz="1800">
              <a:solidFill>
                <a:srgbClr val="000000"/>
              </a:solidFill>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US" sz="1800"/>
          </a:p>
          <a:p>
            <a:endParaRPr lang="en-US" sz="1800"/>
          </a:p>
          <a:p>
            <a:endParaRPr lang="en-US" sz="1800"/>
          </a:p>
        </p:txBody>
      </p:sp>
      <p:sp>
        <p:nvSpPr>
          <p:cNvPr id="12" name="TextBox 11">
            <a:extLst>
              <a:ext uri="{FF2B5EF4-FFF2-40B4-BE49-F238E27FC236}">
                <a16:creationId xmlns:a16="http://schemas.microsoft.com/office/drawing/2014/main" id="{25F08127-0838-F3CA-28A9-65509C725FF3}"/>
              </a:ext>
            </a:extLst>
          </p:cNvPr>
          <p:cNvSpPr txBox="1"/>
          <p:nvPr/>
        </p:nvSpPr>
        <p:spPr>
          <a:xfrm>
            <a:off x="9768107" y="2491208"/>
            <a:ext cx="7929798" cy="9510296"/>
          </a:xfrm>
          <a:prstGeom prst="rect">
            <a:avLst/>
          </a:prstGeom>
          <a:noFill/>
        </p:spPr>
        <p:txBody>
          <a:bodyPr wrap="square" rtlCol="0">
            <a:spAutoFit/>
          </a:bodyPr>
          <a:lstStyle/>
          <a:p>
            <a:endParaRPr lang="en-US" sz="3600" b="1" kern="1200">
              <a:solidFill>
                <a:srgbClr val="FF0000"/>
              </a:solidFill>
              <a:latin typeface="+mn-lt"/>
              <a:ea typeface="+mn-ea"/>
              <a:cs typeface="+mn-cs"/>
            </a:endParaRPr>
          </a:p>
          <a:p>
            <a:r>
              <a:rPr lang="en-US" sz="3600" b="1" kern="1200">
                <a:solidFill>
                  <a:srgbClr val="FF0000"/>
                </a:solidFill>
                <a:latin typeface="+mn-lt"/>
                <a:ea typeface="+mn-ea"/>
                <a:cs typeface="+mn-cs"/>
              </a:rPr>
              <a:t>Don’t :</a:t>
            </a:r>
          </a:p>
          <a:p>
            <a:pPr marL="457200" indent="-457200">
              <a:buFont typeface="Arial" panose="020B0604020202020204" pitchFamily="34" charset="0"/>
              <a:buChar char="•"/>
            </a:pPr>
            <a:r>
              <a:rPr lang="en-US" sz="3600" kern="1200">
                <a:solidFill>
                  <a:schemeClr val="tx1"/>
                </a:solidFill>
                <a:latin typeface="+mn-lt"/>
                <a:ea typeface="+mn-ea"/>
                <a:cs typeface="+mn-cs"/>
              </a:rPr>
              <a:t>Don’t show signs of impatience and distraction., for example interrupting and cutting sentences</a:t>
            </a:r>
          </a:p>
          <a:p>
            <a:pPr marL="457200" indent="-457200">
              <a:buFont typeface="Arial" panose="020B0604020202020204" pitchFamily="34" charset="0"/>
              <a:buChar char="•"/>
            </a:pPr>
            <a:r>
              <a:rPr lang="en-US" sz="3600" kern="1200">
                <a:solidFill>
                  <a:schemeClr val="tx1"/>
                </a:solidFill>
                <a:latin typeface="+mn-lt"/>
                <a:ea typeface="+mn-ea"/>
                <a:cs typeface="+mn-cs"/>
              </a:rPr>
              <a:t>Don’t ask leading questions and let the community members share what is important to them.</a:t>
            </a:r>
          </a:p>
          <a:p>
            <a:pPr marL="457200" indent="-457200">
              <a:buFont typeface="Arial" panose="020B0604020202020204" pitchFamily="34" charset="0"/>
              <a:buChar char="•"/>
            </a:pPr>
            <a:r>
              <a:rPr lang="en-US" sz="3600" kern="1200">
                <a:solidFill>
                  <a:schemeClr val="tx1"/>
                </a:solidFill>
                <a:latin typeface="+mn-lt"/>
                <a:ea typeface="+mn-ea"/>
                <a:cs typeface="+mn-cs"/>
              </a:rPr>
              <a:t>Don’t jump to conclusions and note what you think was said.</a:t>
            </a:r>
          </a:p>
          <a:p>
            <a:pPr marL="457200" indent="-457200">
              <a:buFont typeface="Arial" panose="020B0604020202020204" pitchFamily="34" charset="0"/>
              <a:buChar char="•"/>
            </a:pPr>
            <a:r>
              <a:rPr lang="en-US" sz="3600" kern="1200">
                <a:solidFill>
                  <a:schemeClr val="tx1"/>
                </a:solidFill>
                <a:latin typeface="+mn-lt"/>
                <a:ea typeface="+mn-ea"/>
                <a:cs typeface="+mn-cs"/>
              </a:rPr>
              <a:t>Don’t act in a defensive way.</a:t>
            </a:r>
            <a:endParaRPr lang="en-GB" sz="3600" kern="1200">
              <a:solidFill>
                <a:schemeClr val="tx1"/>
              </a:solidFill>
              <a:latin typeface="+mn-lt"/>
              <a:ea typeface="+mn-ea"/>
              <a:cs typeface="+mn-cs"/>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US" sz="1800">
              <a:effectLst/>
            </a:endParaRPr>
          </a:p>
          <a:p>
            <a:endParaRPr lang="en-US" sz="1800">
              <a:solidFill>
                <a:srgbClr val="000000"/>
              </a:solidFill>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GB" sz="1800">
              <a:solidFill>
                <a:srgbClr val="000000"/>
              </a:solidFill>
              <a:effectLst/>
              <a:latin typeface="Helvetica Neue Light"/>
              <a:ea typeface="Calibri" panose="020F0502020204030204" pitchFamily="34" charset="0"/>
              <a:cs typeface="Symbol" panose="05050102010706020507" pitchFamily="18" charset="2"/>
            </a:endParaRPr>
          </a:p>
          <a:p>
            <a:endParaRPr lang="en-US" sz="1800"/>
          </a:p>
          <a:p>
            <a:endParaRPr lang="en-US" sz="1800"/>
          </a:p>
          <a:p>
            <a:endParaRPr lang="en-US" sz="1800"/>
          </a:p>
        </p:txBody>
      </p:sp>
    </p:spTree>
    <p:extLst>
      <p:ext uri="{BB962C8B-B14F-4D97-AF65-F5344CB8AC3E}">
        <p14:creationId xmlns:p14="http://schemas.microsoft.com/office/powerpoint/2010/main" val="1541292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pic>
        <p:nvPicPr>
          <p:cNvPr id="3" name="Picture 2" descr="A person smiling at another person&#10;&#10;Description automatically generated">
            <a:extLst>
              <a:ext uri="{FF2B5EF4-FFF2-40B4-BE49-F238E27FC236}">
                <a16:creationId xmlns:a16="http://schemas.microsoft.com/office/drawing/2014/main" id="{270ED1A2-376C-2B03-1662-1DAF99984481}"/>
              </a:ext>
            </a:extLst>
          </p:cNvPr>
          <p:cNvPicPr>
            <a:picLocks noChangeAspect="1"/>
          </p:cNvPicPr>
          <p:nvPr/>
        </p:nvPicPr>
        <p:blipFill rotWithShape="1">
          <a:blip r:embed="rId3"/>
          <a:srcRect l="3" t="14" r="2" b="-251"/>
          <a:stretch/>
        </p:blipFill>
        <p:spPr>
          <a:xfrm>
            <a:off x="0" y="0"/>
            <a:ext cx="12204715" cy="10289357"/>
          </a:xfrm>
          <a:prstGeom prst="rect">
            <a:avLst/>
          </a:prstGeom>
        </p:spPr>
      </p:pic>
      <p:sp>
        <p:nvSpPr>
          <p:cNvPr id="4" name="Google Shape;428;p18">
            <a:extLst>
              <a:ext uri="{FF2B5EF4-FFF2-40B4-BE49-F238E27FC236}">
                <a16:creationId xmlns:a16="http://schemas.microsoft.com/office/drawing/2014/main" id="{AC71473D-C685-37B0-480B-537CF8CB3F9E}"/>
              </a:ext>
            </a:extLst>
          </p:cNvPr>
          <p:cNvSpPr txBox="1"/>
          <p:nvPr/>
        </p:nvSpPr>
        <p:spPr>
          <a:xfrm>
            <a:off x="12713950" y="2751685"/>
            <a:ext cx="4659018" cy="769401"/>
          </a:xfrm>
          <a:prstGeom prst="rect">
            <a:avLst/>
          </a:prstGeom>
          <a:noFill/>
          <a:ln>
            <a:noFill/>
          </a:ln>
        </p:spPr>
        <p:txBody>
          <a:bodyPr spcFirstLastPara="1" wrap="square" lIns="91425" tIns="45700" rIns="91425" bIns="45700" anchor="t" anchorCtr="0">
            <a:spAutoFit/>
          </a:bodyPr>
          <a:lstStyle/>
          <a:p>
            <a:r>
              <a:rPr lang="en-GB" sz="4400" b="1">
                <a:solidFill>
                  <a:schemeClr val="dk2"/>
                </a:solidFill>
                <a:latin typeface="Montserrat"/>
              </a:rPr>
              <a:t>Role play</a:t>
            </a:r>
          </a:p>
        </p:txBody>
      </p:sp>
    </p:spTree>
    <p:extLst>
      <p:ext uri="{BB962C8B-B14F-4D97-AF65-F5344CB8AC3E}">
        <p14:creationId xmlns:p14="http://schemas.microsoft.com/office/powerpoint/2010/main" val="2976966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en-GB" sz="8800" b="1">
                <a:solidFill>
                  <a:srgbClr val="F5333F"/>
                </a:solidFill>
                <a:latin typeface="Montserrat"/>
                <a:ea typeface="Montserrat"/>
                <a:cs typeface="Montserrat"/>
                <a:sym typeface="Montserrat"/>
              </a:rPr>
              <a:t>Questions?</a:t>
            </a:r>
            <a:endParaRPr sz="8800">
              <a:solidFill>
                <a:srgbClr val="F5333F"/>
              </a:solidFill>
              <a:latin typeface="Roboto Black"/>
              <a:ea typeface="Roboto Black"/>
              <a:cs typeface="Roboto Black"/>
              <a:sym typeface="Roboto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CB7FB4-1818-44B5-308A-28260A63C262}"/>
              </a:ext>
            </a:extLst>
          </p:cNvPr>
          <p:cNvSpPr>
            <a:spLocks noGrp="1"/>
          </p:cNvSpPr>
          <p:nvPr>
            <p:ph type="body" sz="quarter" idx="13"/>
          </p:nvPr>
        </p:nvSpPr>
        <p:spPr>
          <a:xfrm>
            <a:off x="505096" y="739430"/>
            <a:ext cx="9058003" cy="594842"/>
          </a:xfrm>
        </p:spPr>
        <p:txBody>
          <a:bodyPr>
            <a:noAutofit/>
          </a:bodyPr>
          <a:lstStyle/>
          <a:p>
            <a:r>
              <a:rPr lang="en-US" sz="3200"/>
              <a:t>Why does good communication with communities matter? </a:t>
            </a:r>
            <a:r>
              <a:rPr lang="en-US" sz="3200">
                <a:solidFill>
                  <a:srgbClr val="FF0000"/>
                </a:solidFill>
              </a:rPr>
              <a:t>Group discussion…</a:t>
            </a:r>
            <a:endParaRPr lang="en-GB" sz="4000"/>
          </a:p>
        </p:txBody>
      </p:sp>
      <p:sp>
        <p:nvSpPr>
          <p:cNvPr id="3" name="Text Placeholder 2">
            <a:extLst>
              <a:ext uri="{FF2B5EF4-FFF2-40B4-BE49-F238E27FC236}">
                <a16:creationId xmlns:a16="http://schemas.microsoft.com/office/drawing/2014/main" id="{8DC0A19E-CECC-0860-DAFA-B8978C0E6B8A}"/>
              </a:ext>
            </a:extLst>
          </p:cNvPr>
          <p:cNvSpPr>
            <a:spLocks noGrp="1"/>
          </p:cNvSpPr>
          <p:nvPr>
            <p:ph type="body" sz="quarter" idx="17"/>
          </p:nvPr>
        </p:nvSpPr>
        <p:spPr>
          <a:xfrm>
            <a:off x="505097" y="2278281"/>
            <a:ext cx="9058003" cy="7240542"/>
          </a:xfrm>
        </p:spPr>
        <p:txBody>
          <a:bodyPr lIns="0" tIns="0" rIns="0" bIns="0" anchor="t">
            <a:noAutofit/>
          </a:bodyPr>
          <a:lstStyle/>
          <a:p>
            <a:pPr marL="169545" indent="-169545">
              <a:defRPr/>
            </a:pPr>
            <a:r>
              <a:rPr lang="en-US" sz="2400" b="0" dirty="0">
                <a:solidFill>
                  <a:srgbClr val="000000"/>
                </a:solidFill>
                <a:latin typeface="Arial"/>
                <a:ea typeface="Open Sans"/>
                <a:cs typeface="Arial"/>
              </a:rPr>
              <a:t>Information can save lives</a:t>
            </a:r>
            <a:endParaRPr lang="en-US" dirty="0">
              <a:ea typeface="Open Sans"/>
            </a:endParaRPr>
          </a:p>
          <a:p>
            <a:pPr marL="169545" indent="-169545">
              <a:defRPr/>
            </a:pPr>
            <a:r>
              <a:rPr lang="en-US" sz="2400" b="0" dirty="0">
                <a:solidFill>
                  <a:srgbClr val="000000"/>
                </a:solidFill>
                <a:latin typeface="Arial"/>
                <a:ea typeface="Open Sans"/>
                <a:cs typeface="Arial"/>
              </a:rPr>
              <a:t>More effective and efficient </a:t>
            </a:r>
            <a:r>
              <a:rPr lang="en-US" sz="2400" b="0" dirty="0" err="1">
                <a:solidFill>
                  <a:srgbClr val="000000"/>
                </a:solidFill>
                <a:latin typeface="Arial"/>
                <a:ea typeface="Open Sans"/>
                <a:cs typeface="Arial"/>
              </a:rPr>
              <a:t>programmes</a:t>
            </a:r>
            <a:endParaRPr lang="en-US" dirty="0">
              <a:ea typeface="Open Sans"/>
            </a:endParaRPr>
          </a:p>
          <a:p>
            <a:pPr marL="169545" indent="-169545">
              <a:defRPr/>
            </a:pPr>
            <a:r>
              <a:rPr lang="en-US" sz="2400" b="0" dirty="0">
                <a:solidFill>
                  <a:srgbClr val="000000"/>
                </a:solidFill>
                <a:latin typeface="Arial"/>
                <a:ea typeface="Open Sans"/>
                <a:cs typeface="Arial"/>
              </a:rPr>
              <a:t>Communication is a mark of respect and builds trust with communities</a:t>
            </a:r>
            <a:endParaRPr lang="en-US" dirty="0">
              <a:ea typeface="Open Sans"/>
            </a:endParaRPr>
          </a:p>
          <a:p>
            <a:pPr marL="169545" indent="-169545">
              <a:defRPr/>
            </a:pPr>
            <a:r>
              <a:rPr lang="en-US" sz="2400" b="0" dirty="0" err="1">
                <a:solidFill>
                  <a:srgbClr val="000000"/>
                </a:solidFill>
                <a:latin typeface="Arial"/>
                <a:ea typeface="Open Sans"/>
                <a:cs typeface="Arial"/>
              </a:rPr>
              <a:t>Recognising</a:t>
            </a:r>
            <a:r>
              <a:rPr lang="en-US" sz="2400" b="0" dirty="0">
                <a:solidFill>
                  <a:srgbClr val="000000"/>
                </a:solidFill>
                <a:latin typeface="Arial"/>
                <a:ea typeface="Open Sans"/>
                <a:cs typeface="Arial"/>
              </a:rPr>
              <a:t> the community as experts</a:t>
            </a:r>
            <a:endParaRPr lang="en-US" dirty="0">
              <a:ea typeface="Open Sans"/>
            </a:endParaRPr>
          </a:p>
          <a:p>
            <a:pPr marL="169545" indent="-169545">
              <a:defRPr/>
            </a:pPr>
            <a:r>
              <a:rPr lang="en-US" sz="2400" b="0" dirty="0">
                <a:solidFill>
                  <a:srgbClr val="000000"/>
                </a:solidFill>
                <a:latin typeface="Arial"/>
                <a:ea typeface="Open Sans"/>
                <a:cs typeface="Arial"/>
              </a:rPr>
              <a:t>Dispelling </a:t>
            </a:r>
            <a:r>
              <a:rPr lang="en-US" sz="2400" b="0" dirty="0" err="1">
                <a:solidFill>
                  <a:srgbClr val="000000"/>
                </a:solidFill>
                <a:latin typeface="Arial"/>
                <a:ea typeface="Open Sans"/>
                <a:cs typeface="Arial"/>
              </a:rPr>
              <a:t>rumours</a:t>
            </a:r>
            <a:endParaRPr lang="en-US" dirty="0" err="1">
              <a:ea typeface="Open Sans"/>
            </a:endParaRPr>
          </a:p>
          <a:p>
            <a:pPr marL="169545" indent="-169545">
              <a:defRPr/>
            </a:pPr>
            <a:r>
              <a:rPr lang="en-US" sz="2400" b="0" dirty="0">
                <a:solidFill>
                  <a:srgbClr val="000000"/>
                </a:solidFill>
                <a:latin typeface="Arial"/>
                <a:ea typeface="Open Sans"/>
                <a:cs typeface="Arial"/>
              </a:rPr>
              <a:t>Solving problems</a:t>
            </a:r>
            <a:endParaRPr lang="en-US" dirty="0">
              <a:ea typeface="Open Sans"/>
            </a:endParaRPr>
          </a:p>
          <a:p>
            <a:pPr marL="169545" indent="-169545">
              <a:defRPr/>
            </a:pPr>
            <a:r>
              <a:rPr lang="en-US" sz="2400" b="0" dirty="0">
                <a:solidFill>
                  <a:srgbClr val="000000"/>
                </a:solidFill>
                <a:latin typeface="Arial"/>
                <a:ea typeface="Open Sans"/>
                <a:cs typeface="Arial"/>
              </a:rPr>
              <a:t>Communication happens with or without us</a:t>
            </a:r>
            <a:endParaRPr lang="en-US" dirty="0">
              <a:ea typeface="Open Sans"/>
            </a:endParaRPr>
          </a:p>
          <a:p>
            <a:pPr marL="0" indent="0">
              <a:lnSpc>
                <a:spcPct val="100000"/>
              </a:lnSpc>
              <a:spcBef>
                <a:spcPts val="0"/>
              </a:spcBef>
              <a:spcAft>
                <a:spcPts val="1800"/>
              </a:spcAft>
              <a:buSzPts val="2400"/>
              <a:buNone/>
              <a:defRPr/>
            </a:pPr>
            <a:endParaRPr lang="en-US" sz="2400" b="0" u="sng">
              <a:solidFill>
                <a:srgbClr val="99287C"/>
              </a:solidFill>
            </a:endParaRPr>
          </a:p>
        </p:txBody>
      </p:sp>
      <p:pic>
        <p:nvPicPr>
          <p:cNvPr id="6" name="Google Shape;347;p9" descr="A picture containing person&#10;&#10;Description automatically generated">
            <a:extLst>
              <a:ext uri="{FF2B5EF4-FFF2-40B4-BE49-F238E27FC236}">
                <a16:creationId xmlns:a16="http://schemas.microsoft.com/office/drawing/2014/main" id="{5DFF67D3-285A-D5AC-BD87-A3621F7E9660}"/>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81662" y="0"/>
            <a:ext cx="8406337" cy="10288588"/>
          </a:xfrm>
          <a:prstGeom prst="rect">
            <a:avLst/>
          </a:prstGeom>
          <a:noFill/>
          <a:ln>
            <a:noFill/>
          </a:ln>
        </p:spPr>
      </p:pic>
      <p:sp>
        <p:nvSpPr>
          <p:cNvPr id="4" name="TextBox 3">
            <a:extLst>
              <a:ext uri="{FF2B5EF4-FFF2-40B4-BE49-F238E27FC236}">
                <a16:creationId xmlns:a16="http://schemas.microsoft.com/office/drawing/2014/main" id="{89FB3CEF-69E9-4D46-23B3-6CF5A23798F7}"/>
              </a:ext>
            </a:extLst>
          </p:cNvPr>
          <p:cNvSpPr txBox="1"/>
          <p:nvPr/>
        </p:nvSpPr>
        <p:spPr>
          <a:xfrm>
            <a:off x="9881661" y="9442202"/>
            <a:ext cx="8406339" cy="846386"/>
          </a:xfrm>
          <a:prstGeom prst="rect">
            <a:avLst/>
          </a:prstGeom>
          <a:solidFill>
            <a:schemeClr val="accent2"/>
          </a:solidFill>
        </p:spPr>
        <p:txBody>
          <a:bodyPr wrap="square" rtlCol="0">
            <a:spAutoFit/>
          </a:bodyPr>
          <a:lstStyle/>
          <a:p>
            <a:pPr>
              <a:spcAft>
                <a:spcPts val="600"/>
              </a:spcAft>
            </a:pPr>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rPr>
              <a:t>Resource to help you respond:</a:t>
            </a:r>
          </a:p>
          <a:p>
            <a:pPr marL="285750" indent="-28575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CEA Tool 14: Q&amp;A for volunteers</a:t>
            </a:r>
          </a:p>
        </p:txBody>
      </p:sp>
    </p:spTree>
    <p:extLst>
      <p:ext uri="{BB962C8B-B14F-4D97-AF65-F5344CB8AC3E}">
        <p14:creationId xmlns:p14="http://schemas.microsoft.com/office/powerpoint/2010/main" val="48534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5" name="Google Shape;345;p9"/>
          <p:cNvSpPr txBox="1"/>
          <p:nvPr/>
        </p:nvSpPr>
        <p:spPr>
          <a:xfrm>
            <a:off x="408647" y="387289"/>
            <a:ext cx="13326403" cy="1695808"/>
          </a:xfrm>
          <a:prstGeom prst="rect">
            <a:avLst/>
          </a:prstGeom>
          <a:noFill/>
          <a:ln>
            <a:noFill/>
          </a:ln>
        </p:spPr>
        <p:txBody>
          <a:bodyPr spcFirstLastPara="1" wrap="square" lIns="91425" tIns="45700" rIns="91425" bIns="45700" anchor="t" anchorCtr="0">
            <a:spAutoFit/>
          </a:bodyPr>
          <a:lstStyle/>
          <a:p>
            <a:pPr marL="0" marR="0" lvl="0" indent="0" algn="l" defTabSz="1371600" rtl="0" eaLnBrk="1" fontAlgn="auto" latinLnBrk="0" hangingPunct="1">
              <a:lnSpc>
                <a:spcPct val="90000"/>
              </a:lnSpc>
              <a:spcBef>
                <a:spcPts val="1500"/>
              </a:spcBef>
              <a:spcAft>
                <a:spcPts val="0"/>
              </a:spcAft>
              <a:buClr>
                <a:srgbClr val="000000"/>
              </a:buClr>
              <a:buSzPts val="4800"/>
              <a:buFontTx/>
              <a:buNone/>
              <a:tabLst/>
              <a:defRPr/>
            </a:pPr>
            <a:r>
              <a:rPr kumimoji="0" lang="en-US" sz="4400" b="1" i="0" u="none" strike="noStrike" kern="1200" cap="none" spc="0" normalizeH="0" baseline="0" noProof="0">
                <a:ln>
                  <a:noFill/>
                </a:ln>
                <a:solidFill>
                  <a:schemeClr val="bg1"/>
                </a:solidFill>
                <a:effectLst/>
                <a:uLnTx/>
                <a:uFillTx/>
                <a:latin typeface="Montserrat" pitchFamily="2" charset="77"/>
                <a:ea typeface="Helvetica Neue" panose="02000503000000020004" pitchFamily="2" charset="0"/>
                <a:cs typeface="Helvetica Neue" panose="02000503000000020004" pitchFamily="2" charset="0"/>
                <a:sym typeface="Montserrat"/>
              </a:rPr>
              <a:t>Good practices when collecting feedback?</a:t>
            </a:r>
          </a:p>
          <a:p>
            <a:pPr marL="0" marR="0" lvl="0" indent="0" algn="l" defTabSz="1371600" rtl="0" eaLnBrk="1" fontAlgn="auto" latinLnBrk="0" hangingPunct="1">
              <a:lnSpc>
                <a:spcPct val="90000"/>
              </a:lnSpc>
              <a:spcBef>
                <a:spcPts val="1500"/>
              </a:spcBef>
              <a:spcAft>
                <a:spcPts val="0"/>
              </a:spcAft>
              <a:buClr>
                <a:srgbClr val="000000"/>
              </a:buClr>
              <a:buSzPts val="4800"/>
              <a:buFontTx/>
              <a:buNone/>
              <a:tabLst/>
              <a:defRPr/>
            </a:pPr>
            <a:r>
              <a:rPr lang="en-US" sz="4400" kern="1200">
                <a:solidFill>
                  <a:schemeClr val="accent3"/>
                </a:solidFill>
                <a:latin typeface="Montserrat" pitchFamily="2" charset="77"/>
                <a:ea typeface="Helvetica Neue" panose="02000503000000020004" pitchFamily="2" charset="0"/>
                <a:cs typeface="Helvetica Neue" panose="02000503000000020004" pitchFamily="2" charset="0"/>
                <a:sym typeface="Montserrat"/>
              </a:rPr>
              <a:t>Discuss…</a:t>
            </a:r>
            <a:endParaRPr kumimoji="0" lang="en-US" sz="4400" i="0" u="none" strike="noStrike" kern="1200" cap="none" spc="0" normalizeH="0" baseline="0" noProof="0">
              <a:ln>
                <a:noFill/>
              </a:ln>
              <a:solidFill>
                <a:schemeClr val="accent3"/>
              </a:solidFill>
              <a:effectLst/>
              <a:uLnTx/>
              <a:uFillTx/>
              <a:latin typeface="Montserrat" pitchFamily="2" charset="77"/>
              <a:ea typeface="Helvetica Neue" panose="02000503000000020004" pitchFamily="2" charset="0"/>
              <a:cs typeface="Helvetica Neue" panose="02000503000000020004" pitchFamily="2" charset="0"/>
              <a:sym typeface="Montserrat"/>
            </a:endParaRPr>
          </a:p>
        </p:txBody>
      </p:sp>
      <p:graphicFrame>
        <p:nvGraphicFramePr>
          <p:cNvPr id="2" name="Diagram 1">
            <a:extLst>
              <a:ext uri="{FF2B5EF4-FFF2-40B4-BE49-F238E27FC236}">
                <a16:creationId xmlns:a16="http://schemas.microsoft.com/office/drawing/2014/main" id="{EEE1EC4A-3866-3DEC-3F11-93BB71945750}"/>
              </a:ext>
            </a:extLst>
          </p:cNvPr>
          <p:cNvGraphicFramePr/>
          <p:nvPr>
            <p:extLst>
              <p:ext uri="{D42A27DB-BD31-4B8C-83A1-F6EECF244321}">
                <p14:modId xmlns:p14="http://schemas.microsoft.com/office/powerpoint/2010/main" val="1684501172"/>
              </p:ext>
            </p:extLst>
          </p:nvPr>
        </p:nvGraphicFramePr>
        <p:xfrm>
          <a:off x="-228600" y="2301482"/>
          <a:ext cx="19006457" cy="7354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7307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B4C44550-7EB8-D544-AFE4-0343E5BA8550}"/>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7E529833-4736-F14D-A376-CD4DF8FFAE53}"/>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8E9A8D26-88A2-7243-93A3-204994C633AA}"/>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graphicEl>
                                              <a:dgm id="{B91A43D1-7C12-AF49-800E-BE12951D1851}"/>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graphicEl>
                                              <a:dgm id="{9F016F6B-7AF3-6042-8E1B-F64BDBB6920B}"/>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graphicEl>
                                              <a:dgm id="{665EB68B-345A-D649-B838-4E5E50F5EAF3}"/>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graphicEl>
                                              <a:dgm id="{BF728790-CB76-A540-91AC-6493C36580F7}"/>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graphicEl>
                                              <a:dgm id="{1BCB69E4-A89B-CE4C-A991-A3F11522184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3198166" y="4386185"/>
            <a:ext cx="11746443" cy="2289423"/>
          </a:xfrm>
        </p:spPr>
        <p:txBody>
          <a:bodyPr lIns="0" tIns="0" rIns="0" bIns="0" anchor="t">
            <a:noAutofit/>
          </a:bodyPr>
          <a:lstStyle/>
          <a:p>
            <a:r>
              <a:rPr lang="en-GB" sz="6000">
                <a:latin typeface="Montserrat"/>
              </a:rPr>
              <a:t>Good communication skills</a:t>
            </a:r>
            <a:endParaRPr lang="en-GB" sz="5400"/>
          </a:p>
        </p:txBody>
      </p:sp>
    </p:spTree>
    <p:extLst>
      <p:ext uri="{BB962C8B-B14F-4D97-AF65-F5344CB8AC3E}">
        <p14:creationId xmlns:p14="http://schemas.microsoft.com/office/powerpoint/2010/main" val="2233102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5" name="Google Shape;345;p7" descr="A group of men wearing white robes&#10;&#10;Description automatically generated"/>
          <p:cNvPicPr preferRelativeResize="0">
            <a:picLocks noGrp="1"/>
          </p:cNvPicPr>
          <p:nvPr>
            <p:ph type="pic" idx="4294967295"/>
          </p:nvPr>
        </p:nvPicPr>
        <p:blipFill rotWithShape="1">
          <a:blip r:embed="rId3" cstate="screen">
            <a:alphaModFix/>
            <a:extLst>
              <a:ext uri="{28A0092B-C50C-407E-A947-70E740481C1C}">
                <a14:useLocalDpi xmlns:a14="http://schemas.microsoft.com/office/drawing/2010/main"/>
              </a:ext>
            </a:extLst>
          </a:blip>
          <a:srcRect/>
          <a:stretch/>
        </p:blipFill>
        <p:spPr>
          <a:xfrm>
            <a:off x="0" y="0"/>
            <a:ext cx="7942263" cy="10288588"/>
          </a:xfrm>
          <a:prstGeom prst="rect">
            <a:avLst/>
          </a:prstGeom>
          <a:solidFill>
            <a:srgbClr val="353535">
              <a:alpha val="11764"/>
            </a:srgbClr>
          </a:solidFill>
          <a:ln>
            <a:noFill/>
          </a:ln>
        </p:spPr>
      </p:pic>
      <p:sp>
        <p:nvSpPr>
          <p:cNvPr id="3" name="TextBox 2">
            <a:extLst>
              <a:ext uri="{FF2B5EF4-FFF2-40B4-BE49-F238E27FC236}">
                <a16:creationId xmlns:a16="http://schemas.microsoft.com/office/drawing/2014/main" id="{F5B5F409-D96D-2B31-F645-CD9A6CA3CCB0}"/>
              </a:ext>
            </a:extLst>
          </p:cNvPr>
          <p:cNvSpPr txBox="1"/>
          <p:nvPr/>
        </p:nvSpPr>
        <p:spPr>
          <a:xfrm>
            <a:off x="8547729" y="2079235"/>
            <a:ext cx="9004775" cy="6617196"/>
          </a:xfrm>
          <a:prstGeom prst="rect">
            <a:avLst/>
          </a:prstGeom>
          <a:noFill/>
        </p:spPr>
        <p:txBody>
          <a:bodyPr wrap="square" lIns="91440" tIns="45720" rIns="91440" bIns="45720" anchor="t">
            <a:spAutoFit/>
          </a:bodyPr>
          <a:lstStyle/>
          <a:p>
            <a:r>
              <a:rPr lang="en-US" sz="2800" b="1"/>
              <a:t>1)</a:t>
            </a:r>
            <a:r>
              <a:rPr lang="en-US" sz="2800"/>
              <a:t>Operators should listen </a:t>
            </a:r>
            <a:r>
              <a:rPr lang="en-US" sz="2800" b="1"/>
              <a:t>w</a:t>
            </a:r>
            <a:r>
              <a:rPr lang="en-US" sz="2800" b="1">
                <a:solidFill>
                  <a:schemeClr val="tx1"/>
                </a:solidFill>
              </a:rPr>
              <a:t>ithout judging, interrupting,</a:t>
            </a:r>
            <a:r>
              <a:rPr lang="en-US" sz="2800"/>
              <a:t> or finishing the sentences </a:t>
            </a:r>
            <a:endParaRPr lang="en-GB" sz="2800"/>
          </a:p>
          <a:p>
            <a:endParaRPr lang="en-US" sz="2800"/>
          </a:p>
          <a:p>
            <a:r>
              <a:rPr lang="en-US" sz="2800" b="1"/>
              <a:t>2</a:t>
            </a:r>
            <a:r>
              <a:rPr lang="en-US" sz="2800"/>
              <a:t>)Active listening: Three considerations for active listening: </a:t>
            </a:r>
            <a:endParaRPr lang="en-GB" sz="2800"/>
          </a:p>
          <a:p>
            <a:pPr marL="342900" indent="-342900">
              <a:buChar char="•"/>
            </a:pPr>
            <a:r>
              <a:rPr lang="en-US" sz="2800"/>
              <a:t>Operators should wait for the User to</a:t>
            </a:r>
            <a:r>
              <a:rPr lang="en-US" sz="2800" b="1"/>
              <a:t> finish speaking </a:t>
            </a:r>
            <a:r>
              <a:rPr lang="en-US" sz="2800"/>
              <a:t>before asking clarifying questions. </a:t>
            </a:r>
            <a:r>
              <a:rPr lang="en-US" sz="2800" i="1"/>
              <a:t>"May I repeat what you said so I am fully clear about your situation?"</a:t>
            </a:r>
            <a:endParaRPr lang="en-GB" sz="2800" i="1"/>
          </a:p>
          <a:p>
            <a:pPr marL="342900" indent="-342900">
              <a:buChar char="•"/>
            </a:pPr>
            <a:r>
              <a:rPr lang="en-US" sz="2800"/>
              <a:t>If a User has gone off topic, bring them back on track with sentences such as: </a:t>
            </a:r>
            <a:r>
              <a:rPr lang="en-US" sz="2800" i="1"/>
              <a:t>“That is </a:t>
            </a:r>
            <a:r>
              <a:rPr lang="en-US" sz="3200" i="1"/>
              <a:t>interesting</a:t>
            </a:r>
            <a:r>
              <a:rPr lang="en-US" sz="2800" i="1"/>
              <a:t>. Please tell me more about your situation, XX.” </a:t>
            </a:r>
            <a:endParaRPr lang="en-GB" sz="2800" i="1"/>
          </a:p>
          <a:p>
            <a:pPr marL="342900" indent="-342900">
              <a:buChar char="•"/>
            </a:pPr>
            <a:r>
              <a:rPr lang="en-US" sz="2800"/>
              <a:t>An operator should show understanding by reflecting the speaker’s feelings. </a:t>
            </a:r>
            <a:r>
              <a:rPr lang="en-US" sz="2800" i="1"/>
              <a:t>"I can see that this was a difficult time."</a:t>
            </a:r>
            <a:endParaRPr lang="en-GB" sz="2800" i="1"/>
          </a:p>
        </p:txBody>
      </p:sp>
    </p:spTree>
    <p:extLst>
      <p:ext uri="{BB962C8B-B14F-4D97-AF65-F5344CB8AC3E}">
        <p14:creationId xmlns:p14="http://schemas.microsoft.com/office/powerpoint/2010/main" val="1447274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345" name="Google Shape;345;p7" descr="A group of men wearing white robes&#10;&#10;Description automatically generated"/>
          <p:cNvPicPr preferRelativeResize="0">
            <a:picLocks noGrp="1"/>
          </p:cNvPicPr>
          <p:nvPr>
            <p:ph type="pic" idx="4294967295"/>
          </p:nvPr>
        </p:nvPicPr>
        <p:blipFill rotWithShape="1">
          <a:blip r:embed="rId3" cstate="screen">
            <a:alphaModFix/>
            <a:extLst>
              <a:ext uri="{28A0092B-C50C-407E-A947-70E740481C1C}">
                <a14:useLocalDpi xmlns:a14="http://schemas.microsoft.com/office/drawing/2010/main"/>
              </a:ext>
            </a:extLst>
          </a:blip>
          <a:srcRect/>
          <a:stretch/>
        </p:blipFill>
        <p:spPr>
          <a:xfrm>
            <a:off x="0" y="0"/>
            <a:ext cx="7942263" cy="10288588"/>
          </a:xfrm>
          <a:prstGeom prst="rect">
            <a:avLst/>
          </a:prstGeom>
          <a:solidFill>
            <a:srgbClr val="353535">
              <a:alpha val="11764"/>
            </a:srgbClr>
          </a:solidFill>
          <a:ln>
            <a:noFill/>
          </a:ln>
        </p:spPr>
      </p:pic>
      <p:sp>
        <p:nvSpPr>
          <p:cNvPr id="3" name="TextBox 2">
            <a:extLst>
              <a:ext uri="{FF2B5EF4-FFF2-40B4-BE49-F238E27FC236}">
                <a16:creationId xmlns:a16="http://schemas.microsoft.com/office/drawing/2014/main" id="{F5B5F409-D96D-2B31-F645-CD9A6CA3CCB0}"/>
              </a:ext>
            </a:extLst>
          </p:cNvPr>
          <p:cNvSpPr txBox="1"/>
          <p:nvPr/>
        </p:nvSpPr>
        <p:spPr>
          <a:xfrm>
            <a:off x="8547729" y="2079235"/>
            <a:ext cx="9004775" cy="5601533"/>
          </a:xfrm>
          <a:prstGeom prst="rect">
            <a:avLst/>
          </a:prstGeom>
          <a:noFill/>
        </p:spPr>
        <p:txBody>
          <a:bodyPr wrap="square" lIns="91440" tIns="45720" rIns="91440" bIns="45720" anchor="t">
            <a:spAutoFit/>
          </a:bodyPr>
          <a:lstStyle/>
          <a:p>
            <a:endParaRPr lang="en-US" sz="2600"/>
          </a:p>
          <a:p>
            <a:r>
              <a:rPr lang="en-US" sz="3600" b="1"/>
              <a:t>3)</a:t>
            </a:r>
            <a:r>
              <a:rPr lang="en-US" sz="3600"/>
              <a:t> If attention slips during an interaction, make a conscious effort to refocus. </a:t>
            </a:r>
            <a:r>
              <a:rPr lang="en-US" sz="3600" b="1"/>
              <a:t>Write down</a:t>
            </a:r>
            <a:r>
              <a:rPr lang="en-US" sz="3600"/>
              <a:t> what they are saying. </a:t>
            </a:r>
          </a:p>
          <a:p>
            <a:endParaRPr lang="en-GB" sz="3600"/>
          </a:p>
          <a:p>
            <a:r>
              <a:rPr lang="en-US" sz="3600" b="1"/>
              <a:t>4)</a:t>
            </a:r>
            <a:r>
              <a:rPr lang="en-US" sz="3600"/>
              <a:t> Finally, to demonstrate active listening, an Operator should succinctly </a:t>
            </a:r>
            <a:r>
              <a:rPr lang="en-US" sz="3600" b="1" err="1"/>
              <a:t>summarise</a:t>
            </a:r>
            <a:r>
              <a:rPr lang="en-US" sz="3600" b="1"/>
              <a:t> </a:t>
            </a:r>
            <a:r>
              <a:rPr lang="en-US" sz="3600"/>
              <a:t>the interaction as part of the farewell greeting, such </a:t>
            </a:r>
            <a:r>
              <a:rPr lang="en-US" sz="4400"/>
              <a:t>as</a:t>
            </a:r>
            <a:r>
              <a:rPr lang="en-US" sz="3600"/>
              <a:t> “</a:t>
            </a:r>
            <a:r>
              <a:rPr lang="en-US" sz="3600" i="1"/>
              <a:t>Please allow me to </a:t>
            </a:r>
            <a:r>
              <a:rPr lang="en-US" sz="3600" i="1" err="1"/>
              <a:t>summarise</a:t>
            </a:r>
            <a:r>
              <a:rPr lang="en-US" sz="3600" i="1"/>
              <a:t> your call…”.</a:t>
            </a:r>
            <a:endParaRPr lang="en-GB" sz="3600" i="1"/>
          </a:p>
        </p:txBody>
      </p:sp>
    </p:spTree>
    <p:extLst>
      <p:ext uri="{BB962C8B-B14F-4D97-AF65-F5344CB8AC3E}">
        <p14:creationId xmlns:p14="http://schemas.microsoft.com/office/powerpoint/2010/main" val="3593647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3198166" y="4386185"/>
            <a:ext cx="11746443" cy="2289423"/>
          </a:xfrm>
        </p:spPr>
        <p:txBody>
          <a:bodyPr lIns="0" tIns="0" rIns="0" bIns="0" anchor="t">
            <a:noAutofit/>
          </a:bodyPr>
          <a:lstStyle/>
          <a:p>
            <a:r>
              <a:rPr lang="en-GB">
                <a:latin typeface="Montserrat"/>
              </a:rPr>
              <a:t>Conflict Resolution</a:t>
            </a:r>
          </a:p>
          <a:p>
            <a:r>
              <a:rPr lang="en-GB" sz="4800" b="0">
                <a:latin typeface="Montserrat"/>
              </a:rPr>
              <a:t>(managing difficult calls effectively)</a:t>
            </a:r>
          </a:p>
        </p:txBody>
      </p:sp>
    </p:spTree>
    <p:extLst>
      <p:ext uri="{BB962C8B-B14F-4D97-AF65-F5344CB8AC3E}">
        <p14:creationId xmlns:p14="http://schemas.microsoft.com/office/powerpoint/2010/main" val="3489675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CB7FB4-1818-44B5-308A-28260A63C262}"/>
              </a:ext>
            </a:extLst>
          </p:cNvPr>
          <p:cNvSpPr>
            <a:spLocks noGrp="1"/>
          </p:cNvSpPr>
          <p:nvPr>
            <p:ph type="body" sz="quarter" idx="13"/>
          </p:nvPr>
        </p:nvSpPr>
        <p:spPr>
          <a:xfrm>
            <a:off x="500047" y="1439155"/>
            <a:ext cx="15061081" cy="1184940"/>
          </a:xfrm>
        </p:spPr>
        <p:txBody>
          <a:bodyPr>
            <a:noAutofit/>
          </a:bodyPr>
          <a:lstStyle/>
          <a:p>
            <a:r>
              <a:rPr lang="en-GB" sz="4000"/>
              <a:t>What factors can lead to tension, frustration and conflict in the community? Discuss…</a:t>
            </a:r>
          </a:p>
          <a:p>
            <a:pPr>
              <a:lnSpc>
                <a:spcPct val="100000"/>
              </a:lnSpc>
            </a:pPr>
            <a:endParaRPr lang="en-GB" sz="5400"/>
          </a:p>
        </p:txBody>
      </p:sp>
      <p:sp>
        <p:nvSpPr>
          <p:cNvPr id="6" name="Rectangle 5">
            <a:extLst>
              <a:ext uri="{FF2B5EF4-FFF2-40B4-BE49-F238E27FC236}">
                <a16:creationId xmlns:a16="http://schemas.microsoft.com/office/drawing/2014/main" id="{6D1F1644-DF1B-F3C2-CC4F-08E29F8E8E26}"/>
              </a:ext>
            </a:extLst>
          </p:cNvPr>
          <p:cNvSpPr/>
          <p:nvPr/>
        </p:nvSpPr>
        <p:spPr>
          <a:xfrm>
            <a:off x="500047" y="3283928"/>
            <a:ext cx="2603820" cy="120135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People feel frightened or under threat</a:t>
            </a:r>
          </a:p>
        </p:txBody>
      </p:sp>
      <p:sp>
        <p:nvSpPr>
          <p:cNvPr id="9" name="Rectangle 8">
            <a:extLst>
              <a:ext uri="{FF2B5EF4-FFF2-40B4-BE49-F238E27FC236}">
                <a16:creationId xmlns:a16="http://schemas.microsoft.com/office/drawing/2014/main" id="{D655A68F-DC72-091D-FE54-05EFD8BBB1B5}"/>
              </a:ext>
            </a:extLst>
          </p:cNvPr>
          <p:cNvSpPr/>
          <p:nvPr/>
        </p:nvSpPr>
        <p:spPr>
          <a:xfrm>
            <a:off x="479562" y="4782203"/>
            <a:ext cx="2838219" cy="153462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There are untrue rumours or gossip within the community</a:t>
            </a:r>
          </a:p>
        </p:txBody>
      </p:sp>
      <p:sp>
        <p:nvSpPr>
          <p:cNvPr id="10" name="Rectangle 9">
            <a:extLst>
              <a:ext uri="{FF2B5EF4-FFF2-40B4-BE49-F238E27FC236}">
                <a16:creationId xmlns:a16="http://schemas.microsoft.com/office/drawing/2014/main" id="{9D64EF9A-F884-B38A-1EF5-3BCE5A862B01}"/>
              </a:ext>
            </a:extLst>
          </p:cNvPr>
          <p:cNvSpPr/>
          <p:nvPr/>
        </p:nvSpPr>
        <p:spPr>
          <a:xfrm>
            <a:off x="483718" y="6654587"/>
            <a:ext cx="2001461" cy="267521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There have been delays or problems with the project</a:t>
            </a:r>
          </a:p>
        </p:txBody>
      </p:sp>
      <p:sp>
        <p:nvSpPr>
          <p:cNvPr id="11" name="Rectangle 10">
            <a:extLst>
              <a:ext uri="{FF2B5EF4-FFF2-40B4-BE49-F238E27FC236}">
                <a16:creationId xmlns:a16="http://schemas.microsoft.com/office/drawing/2014/main" id="{6D9E1200-37C5-D196-77A7-3BD909F91E6D}"/>
              </a:ext>
            </a:extLst>
          </p:cNvPr>
          <p:cNvSpPr/>
          <p:nvPr/>
        </p:nvSpPr>
        <p:spPr>
          <a:xfrm>
            <a:off x="3609002" y="3037059"/>
            <a:ext cx="2237881" cy="20890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 community do not know who you are or why you are there</a:t>
            </a:r>
          </a:p>
        </p:txBody>
      </p:sp>
      <p:sp>
        <p:nvSpPr>
          <p:cNvPr id="12" name="Rectangle 11">
            <a:extLst>
              <a:ext uri="{FF2B5EF4-FFF2-40B4-BE49-F238E27FC236}">
                <a16:creationId xmlns:a16="http://schemas.microsoft.com/office/drawing/2014/main" id="{BCE88372-2244-AEAE-1286-4F57AFB29D1C}"/>
              </a:ext>
            </a:extLst>
          </p:cNvPr>
          <p:cNvSpPr/>
          <p:nvPr/>
        </p:nvSpPr>
        <p:spPr>
          <a:xfrm>
            <a:off x="3626162" y="5815852"/>
            <a:ext cx="1749151" cy="167020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People feel they are not being listened too</a:t>
            </a:r>
          </a:p>
        </p:txBody>
      </p:sp>
      <p:sp>
        <p:nvSpPr>
          <p:cNvPr id="13" name="Rectangle 12">
            <a:extLst>
              <a:ext uri="{FF2B5EF4-FFF2-40B4-BE49-F238E27FC236}">
                <a16:creationId xmlns:a16="http://schemas.microsoft.com/office/drawing/2014/main" id="{9CCBCA89-6BBE-7F55-0DC2-96D3965A8634}"/>
              </a:ext>
            </a:extLst>
          </p:cNvPr>
          <p:cNvSpPr/>
          <p:nvPr/>
        </p:nvSpPr>
        <p:spPr>
          <a:xfrm>
            <a:off x="6064027" y="3048035"/>
            <a:ext cx="2510024" cy="15250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You are seen as helping one side over another</a:t>
            </a:r>
          </a:p>
        </p:txBody>
      </p:sp>
      <p:sp>
        <p:nvSpPr>
          <p:cNvPr id="14" name="Rectangle 13">
            <a:extLst>
              <a:ext uri="{FF2B5EF4-FFF2-40B4-BE49-F238E27FC236}">
                <a16:creationId xmlns:a16="http://schemas.microsoft.com/office/drawing/2014/main" id="{0A970BBD-09A9-08CB-3F44-DDEB5DCDC6AA}"/>
              </a:ext>
            </a:extLst>
          </p:cNvPr>
          <p:cNvSpPr/>
          <p:nvPr/>
        </p:nvSpPr>
        <p:spPr>
          <a:xfrm>
            <a:off x="5848003" y="5138192"/>
            <a:ext cx="3379191" cy="196236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 community are frustrated and have many needs which are not being met</a:t>
            </a:r>
          </a:p>
        </p:txBody>
      </p:sp>
      <p:sp>
        <p:nvSpPr>
          <p:cNvPr id="15" name="Rectangle 14">
            <a:extLst>
              <a:ext uri="{FF2B5EF4-FFF2-40B4-BE49-F238E27FC236}">
                <a16:creationId xmlns:a16="http://schemas.microsoft.com/office/drawing/2014/main" id="{70236ADF-D218-B051-78BB-81A9BD842D71}"/>
              </a:ext>
            </a:extLst>
          </p:cNvPr>
          <p:cNvSpPr/>
          <p:nvPr/>
        </p:nvSpPr>
        <p:spPr>
          <a:xfrm>
            <a:off x="5935757" y="7488724"/>
            <a:ext cx="3302676" cy="185836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You cannot speak the same language as the community</a:t>
            </a:r>
          </a:p>
        </p:txBody>
      </p:sp>
      <p:sp>
        <p:nvSpPr>
          <p:cNvPr id="16" name="Rectangle 15">
            <a:extLst>
              <a:ext uri="{FF2B5EF4-FFF2-40B4-BE49-F238E27FC236}">
                <a16:creationId xmlns:a16="http://schemas.microsoft.com/office/drawing/2014/main" id="{FC50184B-986F-A34D-0206-B452703DFF71}"/>
              </a:ext>
            </a:extLst>
          </p:cNvPr>
          <p:cNvSpPr/>
          <p:nvPr/>
        </p:nvSpPr>
        <p:spPr>
          <a:xfrm>
            <a:off x="9569616" y="3361422"/>
            <a:ext cx="2940052" cy="521301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There is conflict and disagreement between different community members</a:t>
            </a:r>
          </a:p>
        </p:txBody>
      </p:sp>
      <p:sp>
        <p:nvSpPr>
          <p:cNvPr id="17" name="Rectangle 16">
            <a:extLst>
              <a:ext uri="{FF2B5EF4-FFF2-40B4-BE49-F238E27FC236}">
                <a16:creationId xmlns:a16="http://schemas.microsoft.com/office/drawing/2014/main" id="{CD7A5D1E-0435-7951-B513-F656D1355355}"/>
              </a:ext>
            </a:extLst>
          </p:cNvPr>
          <p:cNvSpPr/>
          <p:nvPr/>
        </p:nvSpPr>
        <p:spPr>
          <a:xfrm>
            <a:off x="2862336" y="7964946"/>
            <a:ext cx="2405987" cy="122889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The community don’t trust you</a:t>
            </a:r>
          </a:p>
        </p:txBody>
      </p:sp>
      <p:sp>
        <p:nvSpPr>
          <p:cNvPr id="18" name="TextBox 17">
            <a:extLst>
              <a:ext uri="{FF2B5EF4-FFF2-40B4-BE49-F238E27FC236}">
                <a16:creationId xmlns:a16="http://schemas.microsoft.com/office/drawing/2014/main" id="{FFA59CC5-B649-0BA6-D06C-8C794696BE52}"/>
              </a:ext>
            </a:extLst>
          </p:cNvPr>
          <p:cNvSpPr txBox="1"/>
          <p:nvPr/>
        </p:nvSpPr>
        <p:spPr>
          <a:xfrm>
            <a:off x="12768903" y="4940805"/>
            <a:ext cx="3048451" cy="769441"/>
          </a:xfrm>
          <a:prstGeom prst="rect">
            <a:avLst/>
          </a:prstGeom>
          <a:noFill/>
        </p:spPr>
        <p:txBody>
          <a:bodyPr wrap="square" rtlCol="0">
            <a:spAutoFit/>
          </a:bodyPr>
          <a:lstStyle/>
          <a:p>
            <a:r>
              <a:rPr lang="en-GB" sz="4400" b="1"/>
              <a:t>OTHERS?</a:t>
            </a:r>
          </a:p>
        </p:txBody>
      </p:sp>
      <p:sp>
        <p:nvSpPr>
          <p:cNvPr id="19" name="Rectangle 18">
            <a:extLst>
              <a:ext uri="{FF2B5EF4-FFF2-40B4-BE49-F238E27FC236}">
                <a16:creationId xmlns:a16="http://schemas.microsoft.com/office/drawing/2014/main" id="{005D803F-4B7C-284E-8012-73410BE89A6D}"/>
              </a:ext>
            </a:extLst>
          </p:cNvPr>
          <p:cNvSpPr/>
          <p:nvPr/>
        </p:nvSpPr>
        <p:spPr>
          <a:xfrm>
            <a:off x="14286696" y="3120642"/>
            <a:ext cx="2159910" cy="151130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a:t>?</a:t>
            </a:r>
            <a:endParaRPr lang="en-GB" sz="2400"/>
          </a:p>
        </p:txBody>
      </p:sp>
      <p:sp>
        <p:nvSpPr>
          <p:cNvPr id="20" name="Rectangle 19">
            <a:extLst>
              <a:ext uri="{FF2B5EF4-FFF2-40B4-BE49-F238E27FC236}">
                <a16:creationId xmlns:a16="http://schemas.microsoft.com/office/drawing/2014/main" id="{337A7B60-B0F4-1064-6128-438B21451C92}"/>
              </a:ext>
            </a:extLst>
          </p:cNvPr>
          <p:cNvSpPr/>
          <p:nvPr/>
        </p:nvSpPr>
        <p:spPr>
          <a:xfrm>
            <a:off x="14685519" y="5905663"/>
            <a:ext cx="1728192" cy="194421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a:t>?</a:t>
            </a:r>
          </a:p>
        </p:txBody>
      </p:sp>
    </p:spTree>
    <p:extLst>
      <p:ext uri="{BB962C8B-B14F-4D97-AF65-F5344CB8AC3E}">
        <p14:creationId xmlns:p14="http://schemas.microsoft.com/office/powerpoint/2010/main" val="119401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ppt_x"/>
                                          </p:val>
                                        </p:tav>
                                        <p:tav tm="100000">
                                          <p:val>
                                            <p:strVal val="#ppt_x"/>
                                          </p:val>
                                        </p:tav>
                                      </p:tavLst>
                                    </p:anim>
                                    <p:anim calcmode="lin" valueType="num">
                                      <p:cBhvr additive="base">
                                        <p:cTn id="6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ppt_x"/>
                                          </p:val>
                                        </p:tav>
                                        <p:tav tm="100000">
                                          <p:val>
                                            <p:strVal val="#ppt_x"/>
                                          </p:val>
                                        </p:tav>
                                      </p:tavLst>
                                    </p:anim>
                                    <p:anim calcmode="lin" valueType="num">
                                      <p:cBhvr additive="base">
                                        <p:cTn id="8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hangingPunct="1"/>
            <a:r>
              <a:rPr lang="en-US" sz="5400" b="1">
                <a:solidFill>
                  <a:srgbClr val="99287C"/>
                </a:solidFill>
                <a:latin typeface="Montserrat"/>
                <a:sym typeface="Arial"/>
              </a:rPr>
              <a:t>Common complaints</a:t>
            </a:r>
            <a:endParaRPr lang="en-GB" sz="4800" b="1">
              <a:solidFill>
                <a:srgbClr val="99287C"/>
              </a:solidFill>
              <a:latin typeface="Montserrat"/>
            </a:endParaRPr>
          </a:p>
        </p:txBody>
      </p:sp>
      <p:sp>
        <p:nvSpPr>
          <p:cNvPr id="4" name="Content Placeholder 3"/>
          <p:cNvSpPr>
            <a:spLocks noGrp="1"/>
          </p:cNvSpPr>
          <p:nvPr>
            <p:ph idx="1"/>
          </p:nvPr>
        </p:nvSpPr>
        <p:spPr>
          <a:xfrm>
            <a:off x="1394247" y="2443577"/>
            <a:ext cx="14231473" cy="6157634"/>
          </a:xfrm>
        </p:spPr>
        <p:txBody>
          <a:bodyPr vert="horz" lIns="91440" tIns="45720" rIns="91440" bIns="45720" rtlCol="0" anchor="t">
            <a:normAutofit/>
          </a:bodyPr>
          <a:lstStyle/>
          <a:p>
            <a:pPr marL="0" indent="0">
              <a:buNone/>
            </a:pPr>
            <a:r>
              <a:rPr lang="en-GB" sz="5400" b="1">
                <a:solidFill>
                  <a:srgbClr val="99287C"/>
                </a:solidFill>
                <a:latin typeface="Montserrat"/>
                <a:ea typeface="+mj-ea"/>
                <a:cs typeface="+mj-cs"/>
              </a:rPr>
              <a:t>Q. </a:t>
            </a:r>
            <a:r>
              <a:rPr lang="en-GB" sz="3000"/>
              <a:t>We need more help / we don’t want what you have to give, we need food, shelter, education etc</a:t>
            </a:r>
          </a:p>
          <a:p>
            <a:endParaRPr lang="en-GB" sz="3000"/>
          </a:p>
          <a:p>
            <a:pPr marL="0" indent="0">
              <a:buNone/>
            </a:pPr>
            <a:r>
              <a:rPr lang="en-GB" sz="5400" b="1">
                <a:solidFill>
                  <a:srgbClr val="99287C"/>
                </a:solidFill>
                <a:latin typeface="Montserrat"/>
                <a:ea typeface="+mj-ea"/>
                <a:cs typeface="+mj-cs"/>
              </a:rPr>
              <a:t>A. </a:t>
            </a:r>
            <a:r>
              <a:rPr lang="en-GB" sz="3000"/>
              <a:t>Explain that we do not have the resources to help with everything they need and our speciality is water/hygiene etc and that is what we are here to provide. Other agencies will focus on their other needs. </a:t>
            </a:r>
          </a:p>
          <a:p>
            <a:pPr marL="0" indent="0">
              <a:buNone/>
            </a:pPr>
            <a:r>
              <a:rPr lang="en-GB" sz="3000" b="1"/>
              <a:t>NEVER promise to help a community unless you are sure you really will. </a:t>
            </a:r>
            <a:r>
              <a:rPr lang="en-GB" sz="3000"/>
              <a:t>Making false promises means people will not trust Red Cross/Crescent in the future. You can acknowledge their concern and say you will investigate what you can do to help, but then you have to actually do it. If you know you really can’t help with the problem – it’s ok to say sorry, this issue is something the Red Cross/Crescent cannot help with.</a:t>
            </a:r>
          </a:p>
          <a:p>
            <a:endParaRPr lang="en-GB" sz="3000"/>
          </a:p>
          <a:p>
            <a:endParaRPr lang="en-GB" sz="3000"/>
          </a:p>
        </p:txBody>
      </p:sp>
    </p:spTree>
    <p:extLst>
      <p:ext uri="{BB962C8B-B14F-4D97-AF65-F5344CB8AC3E}">
        <p14:creationId xmlns:p14="http://schemas.microsoft.com/office/powerpoint/2010/main" val="1077702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additive="base">
                                        <p:cTn id="1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3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IFRC TOOLKIT">
      <a:dk1>
        <a:srgbClr val="000000"/>
      </a:dk1>
      <a:lt1>
        <a:srgbClr val="FFFFFF"/>
      </a:lt1>
      <a:dk2>
        <a:srgbClr val="000000"/>
      </a:dk2>
      <a:lt2>
        <a:srgbClr val="EAE5EB"/>
      </a:lt2>
      <a:accent1>
        <a:srgbClr val="204569"/>
      </a:accent1>
      <a:accent2>
        <a:srgbClr val="A72485"/>
      </a:accent2>
      <a:accent3>
        <a:srgbClr val="E42482"/>
      </a:accent3>
      <a:accent4>
        <a:srgbClr val="C942C8"/>
      </a:accent4>
      <a:accent5>
        <a:srgbClr val="C942C8"/>
      </a:accent5>
      <a:accent6>
        <a:srgbClr val="C942C8"/>
      </a:accent6>
      <a:hlink>
        <a:srgbClr val="863174"/>
      </a:hlink>
      <a:folHlink>
        <a:srgbClr val="863174"/>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1" ma:contentTypeDescription="Create a new document." ma:contentTypeScope="" ma:versionID="371a55670b36c1453381dad92e03020a">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ccec711ce68aa3d4cfc5b67e25e9f3e"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edWithUsers xmlns="133e5729-7bb1-4685-bd1f-c5e580a2ee33">
      <UserInfo>
        <DisplayName/>
        <AccountId xsi:nil="true"/>
        <AccountType/>
      </UserInfo>
    </SharedWithUsers>
    <_ip_UnifiedCompliancePolicyUIAction xmlns="http://schemas.microsoft.com/sharepoint/v3" xsi:nil="true"/>
    <_ip_UnifiedCompliancePolicyProperties xmlns="http://schemas.microsoft.com/sharepoint/v3" xsi:nil="true"/>
    <SharingLink xmlns="cf328f71-004c-4ec5-8aac-4c1fe87c00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B68BFE-97D7-4ACD-865D-4DAF019B92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9BE4F8-6B3F-4706-8570-22C906A76D41}">
  <ds:schemaRefs>
    <ds:schemaRef ds:uri="78a38ce4-a63d-4ec3-822f-a3cc941b0bb6"/>
    <ds:schemaRef ds:uri="83f7d88a-c551-4860-91b5-a2dd13473dc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4297dbc7-cb4d-4be0-a09a-a304cbbc6b20"/>
    <ds:schemaRef ds:uri="5be3a04b-565b-41d5-bfea-4873f858184d"/>
    <ds:schemaRef ds:uri="133e5729-7bb1-4685-bd1f-c5e580a2ee33"/>
    <ds:schemaRef ds:uri="cf328f71-004c-4ec5-8aac-4c1fe87c002c"/>
    <ds:schemaRef ds:uri="http://schemas.microsoft.com/sharepoint/v3"/>
  </ds:schemaRefs>
</ds:datastoreItem>
</file>

<file path=customXml/itemProps3.xml><?xml version="1.0" encoding="utf-8"?>
<ds:datastoreItem xmlns:ds="http://schemas.openxmlformats.org/officeDocument/2006/customXml" ds:itemID="{09A62C01-CEB7-4F23-B41A-1DFACB2DAF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13</Slides>
  <Notes>9</Notes>
  <HiddenSlides>0</HiddenSlide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3_Office Theme</vt:lpstr>
      <vt:lpstr>1_Thème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complaints</vt:lpstr>
      <vt:lpstr>How can we resolve conflict and tension?</vt:lpstr>
      <vt:lpstr>What to do, and not to do, when facilitating conversations: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revision>5</cp:revision>
  <dcterms:created xsi:type="dcterms:W3CDTF">2015-02-25T15:20:40Z</dcterms:created>
  <dcterms:modified xsi:type="dcterms:W3CDTF">2024-11-15T15:00:41Z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MSIP_Label_caf3f7fd-5cd4-4287-9002-aceb9af13c42_ActionId">
    <vt:lpwstr>98914512-19f6-4061-9779-4951b676cdfc</vt:lpwstr>
  </property>
  <property fmtid="{D5CDD505-2E9C-101B-9397-08002B2CF9AE}" pid="6" name="MSIP_Label_caf3f7fd-5cd4-4287-9002-aceb9af13c42_ContentBits">
    <vt:lpwstr>2</vt:lpwstr>
  </property>
  <property fmtid="{D5CDD505-2E9C-101B-9397-08002B2CF9AE}" pid="7" name="MSIP_Label_caf3f7fd-5cd4-4287-9002-aceb9af13c42_Enabled">
    <vt:lpwstr>true</vt:lpwstr>
  </property>
  <property fmtid="{D5CDD505-2E9C-101B-9397-08002B2CF9AE}" pid="8" name="MSIP_Label_caf3f7fd-5cd4-4287-9002-aceb9af13c42_Method">
    <vt:lpwstr>Privileged</vt:lpwstr>
  </property>
  <property fmtid="{D5CDD505-2E9C-101B-9397-08002B2CF9AE}" pid="9" name="MSIP_Label_caf3f7fd-5cd4-4287-9002-aceb9af13c42_Name">
    <vt:lpwstr>Public</vt:lpwstr>
  </property>
  <property fmtid="{D5CDD505-2E9C-101B-9397-08002B2CF9AE}" pid="10" name="MSIP_Label_caf3f7fd-5cd4-4287-9002-aceb9af13c42_SetDate">
    <vt:lpwstr>2022-04-22T16:33:11Z</vt:lpwstr>
  </property>
  <property fmtid="{D5CDD505-2E9C-101B-9397-08002B2CF9AE}" pid="11" name="MSIP_Label_caf3f7fd-5cd4-4287-9002-aceb9af13c42_SiteId">
    <vt:lpwstr>a2b53be5-734e-4e6c-ab0d-d184f60fd917</vt:lpwstr>
  </property>
  <property fmtid="{D5CDD505-2E9C-101B-9397-08002B2CF9AE}" pid="12" name="NXPowerLiteLastOptimized">
    <vt:lpwstr>3414943</vt:lpwstr>
  </property>
  <property fmtid="{D5CDD505-2E9C-101B-9397-08002B2CF9AE}" pid="13" name="NXPowerLiteSettings">
    <vt:lpwstr>F7000400038000</vt:lpwstr>
  </property>
  <property fmtid="{D5CDD505-2E9C-101B-9397-08002B2CF9AE}" pid="14" name="NXPowerLiteVersion">
    <vt:lpwstr>S10.0.0</vt:lpwstr>
  </property>
  <property fmtid="{D5CDD505-2E9C-101B-9397-08002B2CF9AE}" pid="15" name="MediaServiceImageTags">
    <vt:lpwstr/>
  </property>
  <property fmtid="{D5CDD505-2E9C-101B-9397-08002B2CF9AE}" pid="16" name="Order">
    <vt:r8>310500</vt:r8>
  </property>
  <property fmtid="{D5CDD505-2E9C-101B-9397-08002B2CF9AE}" pid="17" name="xd_Signature">
    <vt:bool>false</vt:bool>
  </property>
  <property fmtid="{D5CDD505-2E9C-101B-9397-08002B2CF9AE}" pid="18" name="xd_ProgID">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y fmtid="{D5CDD505-2E9C-101B-9397-08002B2CF9AE}" pid="24" name="TriggerFlowInfo">
    <vt:lpwstr/>
  </property>
</Properties>
</file>