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2.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3.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7FE4E39D_0.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114_0.xml" ContentType="application/vnd.ms-powerpoint.comments+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7FE4E3D8_505A14D7.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7BBF591C_0.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modernComment_7FE4E397_2821A324.xml" ContentType="application/vnd.ms-powerpoint.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84" r:id="rId5"/>
    <p:sldMasterId id="2147483834" r:id="rId6"/>
    <p:sldMasterId id="2147483915" r:id="rId7"/>
  </p:sldMasterIdLst>
  <p:notesMasterIdLst>
    <p:notesMasterId r:id="rId48"/>
  </p:notesMasterIdLst>
  <p:sldIdLst>
    <p:sldId id="256" r:id="rId8"/>
    <p:sldId id="257" r:id="rId9"/>
    <p:sldId id="258" r:id="rId10"/>
    <p:sldId id="700" r:id="rId11"/>
    <p:sldId id="2145706905" r:id="rId12"/>
    <p:sldId id="4087" r:id="rId13"/>
    <p:sldId id="264" r:id="rId14"/>
    <p:sldId id="259" r:id="rId15"/>
    <p:sldId id="2145706909" r:id="rId16"/>
    <p:sldId id="268" r:id="rId17"/>
    <p:sldId id="269" r:id="rId18"/>
    <p:sldId id="270" r:id="rId19"/>
    <p:sldId id="275" r:id="rId20"/>
    <p:sldId id="276" r:id="rId21"/>
    <p:sldId id="4333" r:id="rId22"/>
    <p:sldId id="2145706891" r:id="rId23"/>
    <p:sldId id="833" r:id="rId24"/>
    <p:sldId id="834" r:id="rId25"/>
    <p:sldId id="2145706970" r:id="rId26"/>
    <p:sldId id="2145706968" r:id="rId27"/>
    <p:sldId id="2145706902" r:id="rId28"/>
    <p:sldId id="2076137762" r:id="rId29"/>
    <p:sldId id="2145706907" r:id="rId30"/>
    <p:sldId id="4241" r:id="rId31"/>
    <p:sldId id="2145706899" r:id="rId32"/>
    <p:sldId id="857" r:id="rId33"/>
    <p:sldId id="2076137756" r:id="rId34"/>
    <p:sldId id="2145706969" r:id="rId35"/>
    <p:sldId id="2076137763" r:id="rId36"/>
    <p:sldId id="260" r:id="rId37"/>
    <p:sldId id="2145706893" r:id="rId38"/>
    <p:sldId id="2145706866" r:id="rId39"/>
    <p:sldId id="2145706903" r:id="rId40"/>
    <p:sldId id="2145706886" r:id="rId41"/>
    <p:sldId id="4293" r:id="rId42"/>
    <p:sldId id="279" r:id="rId43"/>
    <p:sldId id="854" r:id="rId44"/>
    <p:sldId id="2145706908" r:id="rId45"/>
    <p:sldId id="2076137828" r:id="rId46"/>
    <p:sldId id="2145706906" r:id="rId47"/>
  </p:sldIdLst>
  <p:sldSz cx="18288000" cy="10288588"/>
  <p:notesSz cx="6858000" cy="9144000"/>
  <p:embeddedFontLst>
    <p:embeddedFont>
      <p:font typeface="Gill Sans MT" panose="020B0502020104020203" pitchFamily="34" charset="0"/>
      <p:regular r:id="rId49"/>
      <p:bold r:id="rId50"/>
      <p:italic r:id="rId51"/>
      <p:boldItalic r:id="rId52"/>
    </p:embeddedFont>
    <p:embeddedFont>
      <p:font typeface="Montserrat" panose="00000500000000000000" pitchFamily="2" charset="0"/>
      <p:regular r:id="rId53"/>
      <p:bold r:id="rId54"/>
      <p:italic r:id="rId55"/>
      <p:boldItalic r:id="rId56"/>
    </p:embeddedFont>
    <p:embeddedFont>
      <p:font typeface="Montserrat Bold" panose="00000800000000000000" pitchFamily="2" charset="0"/>
      <p:bold r:id="rId57"/>
    </p:embeddedFont>
    <p:embeddedFont>
      <p:font typeface="Montserrat SemiBold" panose="00000700000000000000" pitchFamily="2" charset="0"/>
      <p:regular r:id="rId58"/>
      <p:bold r:id="rId59"/>
      <p:italic r:id="rId60"/>
      <p:boldItalic r:id="rId61"/>
    </p:embeddedFont>
    <p:embeddedFont>
      <p:font typeface="MS PGothic" panose="020B0600070205080204" pitchFamily="34" charset="-128"/>
      <p:regular r:id="rId62"/>
    </p:embeddedFont>
    <p:embeddedFont>
      <p:font typeface="Open Sans" panose="020B0606030504020204" pitchFamily="34" charset="0"/>
      <p:regular r:id="rId63"/>
      <p:bold r:id="rId64"/>
      <p:italic r:id="rId65"/>
      <p:boldItalic r:id="rId66"/>
    </p:embeddedFont>
    <p:embeddedFont>
      <p:font typeface="Roboto" panose="02000000000000000000" pitchFamily="2" charset="0"/>
      <p:regular r:id="rId67"/>
      <p:bold r:id="rId68"/>
      <p:italic r:id="rId69"/>
      <p:boldItalic r:id="rId70"/>
    </p:embeddedFont>
    <p:embeddedFont>
      <p:font typeface="Roboto Black" panose="02000000000000000000" pitchFamily="2" charset="0"/>
      <p:bold r:id="rId71"/>
      <p:italic r:id="rId72"/>
      <p:boldItalic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95"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B08FF97-FDD7-50C3-B5A3-FC587DDDBBEB}" name="Diana MEDINA" initials="DM" userId="S::Diana.MEDINA@ifrc.org::8199663b-551a-43b4-b1c3-bf05025ee6e2" providerId="AD"/>
  <p188:author id="{5CF3219A-09FD-68F2-34A3-C2B06F997523}" name="Sharon Reader" initials="SR" userId="S::sharon.reader@ifrc.org::192b71f1-1400-4988-a857-69de893750f9" providerId="AD"/>
  <p188:author id="{73E8779A-FE45-F392-431D-0FDB5036B598}" name="Fatma Nur BAKKALBASI" initials="FB" userId="S::FatmaNur.BAKKALBASI@ifrc.org::e348f7cc-72fc-4381-b0e9-07d385de51a3" providerId="AD"/>
  <p188:author id="{D5F1C0F4-8421-6352-F5A5-5B81D98777D4}" name="Fatma Nur BAKKALBASI" initials="FB" userId="S::fatmanur.bakkalbasi@ifrc.org::e348f7cc-72fc-4381-b0e9-07d385de51a3" providerId="AD"/>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7E31C5-60AD-4BE0-92A7-6386AD6CAA79}" v="2" dt="2024-12-19T07:54:23.2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476" autoAdjust="0"/>
  </p:normalViewPr>
  <p:slideViewPr>
    <p:cSldViewPr snapToGrid="0">
      <p:cViewPr varScale="1">
        <p:scale>
          <a:sx n="35" d="100"/>
          <a:sy n="35" d="100"/>
        </p:scale>
        <p:origin x="1180" y="48"/>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font" Target="fonts/font15.fntdata"/><Relationship Id="rId68" Type="http://schemas.openxmlformats.org/officeDocument/2006/relationships/font" Target="fonts/font20.fnt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font" Target="fonts/font5.fntdata"/><Relationship Id="rId58" Type="http://schemas.openxmlformats.org/officeDocument/2006/relationships/font" Target="fonts/font10.fntdata"/><Relationship Id="rId102"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font" Target="fonts/font13.fntdata"/><Relationship Id="rId95" Type="http://customschemas.google.com/relationships/presentationmetadata" Target="metadata"/><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font" Target="fonts/font21.fntdata"/><Relationship Id="rId100" Type="http://schemas.microsoft.com/office/2016/11/relationships/changesInfo" Target="changesInfos/changesInfo1.xml"/><Relationship Id="rId8" Type="http://schemas.openxmlformats.org/officeDocument/2006/relationships/slide" Target="slides/slide1.xml"/><Relationship Id="rId51" Type="http://schemas.openxmlformats.org/officeDocument/2006/relationships/font" Target="fonts/font3.fntdata"/><Relationship Id="rId72" Type="http://schemas.openxmlformats.org/officeDocument/2006/relationships/font" Target="fonts/font24.fntdata"/><Relationship Id="rId98"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font" Target="fonts/font22.fntdata"/><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73" Type="http://schemas.openxmlformats.org/officeDocument/2006/relationships/font" Target="fonts/font25.fntdata"/><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font" Target="fonts/font2.fntdata"/><Relationship Id="rId55" Type="http://schemas.openxmlformats.org/officeDocument/2006/relationships/font" Target="fonts/font7.fntdata"/><Relationship Id="rId97"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font" Target="fonts/font23.fntdata"/><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ma Nur BAKKALBASI" userId="S::fatmanur.bakkalbasi@ifrc.org::e348f7cc-72fc-4381-b0e9-07d385de51a3" providerId="AD" clId="Web-{07685673-7DB1-4258-9F35-3EB011FC47BE}"/>
    <pc:docChg chg="modSld">
      <pc:chgData name="Fatma Nur BAKKALBASI" userId="S::fatmanur.bakkalbasi@ifrc.org::e348f7cc-72fc-4381-b0e9-07d385de51a3" providerId="AD" clId="Web-{07685673-7DB1-4258-9F35-3EB011FC47BE}" dt="2024-08-05T06:00:31.154" v="91" actId="20577"/>
      <pc:docMkLst>
        <pc:docMk/>
      </pc:docMkLst>
      <pc:sldChg chg="modSp">
        <pc:chgData name="Fatma Nur BAKKALBASI" userId="S::fatmanur.bakkalbasi@ifrc.org::e348f7cc-72fc-4381-b0e9-07d385de51a3" providerId="AD" clId="Web-{07685673-7DB1-4258-9F35-3EB011FC47BE}" dt="2024-08-05T05:57:22.351" v="11" actId="1076"/>
        <pc:sldMkLst>
          <pc:docMk/>
          <pc:sldMk cId="668081706" sldId="833"/>
        </pc:sldMkLst>
        <pc:spChg chg="mod">
          <ac:chgData name="Fatma Nur BAKKALBASI" userId="S::fatmanur.bakkalbasi@ifrc.org::e348f7cc-72fc-4381-b0e9-07d385de51a3" providerId="AD" clId="Web-{07685673-7DB1-4258-9F35-3EB011FC47BE}" dt="2024-08-05T05:57:14.883" v="9" actId="1076"/>
          <ac:spMkLst>
            <pc:docMk/>
            <pc:sldMk cId="668081706" sldId="833"/>
            <ac:spMk id="7" creationId="{9CB543E8-E48D-417E-E67B-09DEA7E16FDF}"/>
          </ac:spMkLst>
        </pc:spChg>
        <pc:picChg chg="mod">
          <ac:chgData name="Fatma Nur BAKKALBASI" userId="S::fatmanur.bakkalbasi@ifrc.org::e348f7cc-72fc-4381-b0e9-07d385de51a3" providerId="AD" clId="Web-{07685673-7DB1-4258-9F35-3EB011FC47BE}" dt="2024-08-05T05:57:22.351" v="11" actId="1076"/>
          <ac:picMkLst>
            <pc:docMk/>
            <pc:sldMk cId="668081706" sldId="833"/>
            <ac:picMk id="9" creationId="{872427A4-1EA4-525B-AA05-D7CB14AFB737}"/>
          </ac:picMkLst>
        </pc:picChg>
      </pc:sldChg>
      <pc:sldChg chg="modSp">
        <pc:chgData name="Fatma Nur BAKKALBASI" userId="S::fatmanur.bakkalbasi@ifrc.org::e348f7cc-72fc-4381-b0e9-07d385de51a3" providerId="AD" clId="Web-{07685673-7DB1-4258-9F35-3EB011FC47BE}" dt="2024-08-05T06:00:31.154" v="91" actId="20577"/>
        <pc:sldMkLst>
          <pc:docMk/>
          <pc:sldMk cId="197703262" sldId="4241"/>
        </pc:sldMkLst>
        <pc:spChg chg="mod">
          <ac:chgData name="Fatma Nur BAKKALBASI" userId="S::fatmanur.bakkalbasi@ifrc.org::e348f7cc-72fc-4381-b0e9-07d385de51a3" providerId="AD" clId="Web-{07685673-7DB1-4258-9F35-3EB011FC47BE}" dt="2024-08-05T06:00:31.154" v="91" actId="20577"/>
          <ac:spMkLst>
            <pc:docMk/>
            <pc:sldMk cId="197703262" sldId="4241"/>
            <ac:spMk id="4" creationId="{FAF1DECF-D06C-7F09-4BA6-9AA575F44793}"/>
          </ac:spMkLst>
        </pc:spChg>
        <pc:spChg chg="mod">
          <ac:chgData name="Fatma Nur BAKKALBASI" userId="S::fatmanur.bakkalbasi@ifrc.org::e348f7cc-72fc-4381-b0e9-07d385de51a3" providerId="AD" clId="Web-{07685673-7DB1-4258-9F35-3EB011FC47BE}" dt="2024-08-05T06:00:15.966" v="87" actId="14100"/>
          <ac:spMkLst>
            <pc:docMk/>
            <pc:sldMk cId="197703262" sldId="4241"/>
            <ac:spMk id="11" creationId="{7CAC5CC4-B784-92A1-3516-06A68C383A21}"/>
          </ac:spMkLst>
        </pc:spChg>
      </pc:sldChg>
      <pc:sldChg chg="modSp">
        <pc:chgData name="Fatma Nur BAKKALBASI" userId="S::fatmanur.bakkalbasi@ifrc.org::e348f7cc-72fc-4381-b0e9-07d385de51a3" providerId="AD" clId="Web-{07685673-7DB1-4258-9F35-3EB011FC47BE}" dt="2024-08-05T05:58:34.463" v="41" actId="20577"/>
        <pc:sldMkLst>
          <pc:docMk/>
          <pc:sldMk cId="0" sldId="2076137762"/>
        </pc:sldMkLst>
        <pc:spChg chg="mod">
          <ac:chgData name="Fatma Nur BAKKALBASI" userId="S::fatmanur.bakkalbasi@ifrc.org::e348f7cc-72fc-4381-b0e9-07d385de51a3" providerId="AD" clId="Web-{07685673-7DB1-4258-9F35-3EB011FC47BE}" dt="2024-08-05T05:58:34.463" v="41" actId="20577"/>
          <ac:spMkLst>
            <pc:docMk/>
            <pc:sldMk cId="0" sldId="2076137762"/>
            <ac:spMk id="574" creationId="{00000000-0000-0000-0000-000000000000}"/>
          </ac:spMkLst>
        </pc:spChg>
      </pc:sldChg>
      <pc:sldChg chg="modSp">
        <pc:chgData name="Fatma Nur BAKKALBASI" userId="S::fatmanur.bakkalbasi@ifrc.org::e348f7cc-72fc-4381-b0e9-07d385de51a3" providerId="AD" clId="Web-{07685673-7DB1-4258-9F35-3EB011FC47BE}" dt="2024-08-05T05:56:12.724" v="1" actId="20577"/>
        <pc:sldMkLst>
          <pc:docMk/>
          <pc:sldMk cId="496371846" sldId="2145706905"/>
        </pc:sldMkLst>
        <pc:spChg chg="mod">
          <ac:chgData name="Fatma Nur BAKKALBASI" userId="S::fatmanur.bakkalbasi@ifrc.org::e348f7cc-72fc-4381-b0e9-07d385de51a3" providerId="AD" clId="Web-{07685673-7DB1-4258-9F35-3EB011FC47BE}" dt="2024-08-05T05:56:08.693" v="0" actId="20577"/>
          <ac:spMkLst>
            <pc:docMk/>
            <pc:sldMk cId="496371846" sldId="2145706905"/>
            <ac:spMk id="4" creationId="{45F533B8-114A-F482-5138-935344B3CB5B}"/>
          </ac:spMkLst>
        </pc:spChg>
        <pc:spChg chg="mod">
          <ac:chgData name="Fatma Nur BAKKALBASI" userId="S::fatmanur.bakkalbasi@ifrc.org::e348f7cc-72fc-4381-b0e9-07d385de51a3" providerId="AD" clId="Web-{07685673-7DB1-4258-9F35-3EB011FC47BE}" dt="2024-08-05T05:56:12.724" v="1" actId="20577"/>
          <ac:spMkLst>
            <pc:docMk/>
            <pc:sldMk cId="496371846" sldId="2145706905"/>
            <ac:spMk id="5" creationId="{D63A2A95-FC32-39AC-B78E-8855D6DBA149}"/>
          </ac:spMkLst>
        </pc:spChg>
      </pc:sldChg>
      <pc:sldChg chg="modSp">
        <pc:chgData name="Fatma Nur BAKKALBASI" userId="S::fatmanur.bakkalbasi@ifrc.org::e348f7cc-72fc-4381-b0e9-07d385de51a3" providerId="AD" clId="Web-{07685673-7DB1-4258-9F35-3EB011FC47BE}" dt="2024-08-05T05:59:47.418" v="55" actId="20577"/>
        <pc:sldMkLst>
          <pc:docMk/>
          <pc:sldMk cId="3302490245" sldId="2145706907"/>
        </pc:sldMkLst>
        <pc:spChg chg="mod">
          <ac:chgData name="Fatma Nur BAKKALBASI" userId="S::fatmanur.bakkalbasi@ifrc.org::e348f7cc-72fc-4381-b0e9-07d385de51a3" providerId="AD" clId="Web-{07685673-7DB1-4258-9F35-3EB011FC47BE}" dt="2024-08-05T05:59:47.418" v="55" actId="20577"/>
          <ac:spMkLst>
            <pc:docMk/>
            <pc:sldMk cId="3302490245" sldId="2145706907"/>
            <ac:spMk id="574" creationId="{00000000-0000-0000-0000-000000000000}"/>
          </ac:spMkLst>
        </pc:spChg>
      </pc:sldChg>
    </pc:docChg>
  </pc:docChgLst>
  <pc:docChgLst>
    <pc:chgData name="Fatma Nur BAKKALBASI" userId="e348f7cc-72fc-4381-b0e9-07d385de51a3" providerId="ADAL" clId="{68F3F741-F408-45D0-AE6D-DB90CEBBAF9D}"/>
    <pc:docChg chg="undo redo custSel addSld delSld modSld sldOrd addMainMaster delMainMaster">
      <pc:chgData name="Fatma Nur BAKKALBASI" userId="e348f7cc-72fc-4381-b0e9-07d385de51a3" providerId="ADAL" clId="{68F3F741-F408-45D0-AE6D-DB90CEBBAF9D}" dt="2024-08-01T13:26:29.940" v="2367" actId="14100"/>
      <pc:docMkLst>
        <pc:docMk/>
      </pc:docMkLst>
      <pc:sldChg chg="addSp modSp mod">
        <pc:chgData name="Fatma Nur BAKKALBASI" userId="e348f7cc-72fc-4381-b0e9-07d385de51a3" providerId="ADAL" clId="{68F3F741-F408-45D0-AE6D-DB90CEBBAF9D}" dt="2024-08-01T13:24:26.277" v="2318" actId="115"/>
        <pc:sldMkLst>
          <pc:docMk/>
          <pc:sldMk cId="0" sldId="256"/>
        </pc:sldMkLst>
        <pc:spChg chg="mod">
          <ac:chgData name="Fatma Nur BAKKALBASI" userId="e348f7cc-72fc-4381-b0e9-07d385de51a3" providerId="ADAL" clId="{68F3F741-F408-45D0-AE6D-DB90CEBBAF9D}" dt="2024-08-01T13:24:26.277" v="2318" actId="115"/>
          <ac:spMkLst>
            <pc:docMk/>
            <pc:sldMk cId="0" sldId="256"/>
            <ac:spMk id="466" creationId="{00000000-0000-0000-0000-000000000000}"/>
          </ac:spMkLst>
        </pc:spChg>
        <pc:picChg chg="add mod">
          <ac:chgData name="Fatma Nur BAKKALBASI" userId="e348f7cc-72fc-4381-b0e9-07d385de51a3" providerId="ADAL" clId="{68F3F741-F408-45D0-AE6D-DB90CEBBAF9D}" dt="2024-08-01T12:18:25.770" v="523" actId="14100"/>
          <ac:picMkLst>
            <pc:docMk/>
            <pc:sldMk cId="0" sldId="256"/>
            <ac:picMk id="3" creationId="{DAB08545-24DD-563F-F433-5A9E6DFB3031}"/>
          </ac:picMkLst>
        </pc:picChg>
      </pc:sldChg>
      <pc:sldChg chg="modSp mod">
        <pc:chgData name="Fatma Nur BAKKALBASI" userId="e348f7cc-72fc-4381-b0e9-07d385de51a3" providerId="ADAL" clId="{68F3F741-F408-45D0-AE6D-DB90CEBBAF9D}" dt="2024-08-01T10:39:18.883" v="5" actId="207"/>
        <pc:sldMkLst>
          <pc:docMk/>
          <pc:sldMk cId="0" sldId="257"/>
        </pc:sldMkLst>
        <pc:spChg chg="mod">
          <ac:chgData name="Fatma Nur BAKKALBASI" userId="e348f7cc-72fc-4381-b0e9-07d385de51a3" providerId="ADAL" clId="{68F3F741-F408-45D0-AE6D-DB90CEBBAF9D}" dt="2024-08-01T10:39:18.883" v="5" actId="207"/>
          <ac:spMkLst>
            <pc:docMk/>
            <pc:sldMk cId="0" sldId="257"/>
            <ac:spMk id="3" creationId="{86E89CF1-8F9F-E6C3-F51D-453F15B9A6B0}"/>
          </ac:spMkLst>
        </pc:spChg>
      </pc:sldChg>
      <pc:sldChg chg="add">
        <pc:chgData name="Fatma Nur BAKKALBASI" userId="e348f7cc-72fc-4381-b0e9-07d385de51a3" providerId="ADAL" clId="{68F3F741-F408-45D0-AE6D-DB90CEBBAF9D}" dt="2024-08-01T10:47:11.256" v="141"/>
        <pc:sldMkLst>
          <pc:docMk/>
          <pc:sldMk cId="117824848" sldId="259"/>
        </pc:sldMkLst>
      </pc:sldChg>
      <pc:sldChg chg="addSp modSp mod">
        <pc:chgData name="Fatma Nur BAKKALBASI" userId="e348f7cc-72fc-4381-b0e9-07d385de51a3" providerId="ADAL" clId="{68F3F741-F408-45D0-AE6D-DB90CEBBAF9D}" dt="2024-08-01T12:18:52.892" v="534" actId="14100"/>
        <pc:sldMkLst>
          <pc:docMk/>
          <pc:sldMk cId="0" sldId="264"/>
        </pc:sldMkLst>
        <pc:picChg chg="add mod">
          <ac:chgData name="Fatma Nur BAKKALBASI" userId="e348f7cc-72fc-4381-b0e9-07d385de51a3" providerId="ADAL" clId="{68F3F741-F408-45D0-AE6D-DB90CEBBAF9D}" dt="2024-08-01T12:18:52.892" v="534" actId="14100"/>
          <ac:picMkLst>
            <pc:docMk/>
            <pc:sldMk cId="0" sldId="264"/>
            <ac:picMk id="3" creationId="{7413F46C-55B8-40E8-AD88-FA95A16DAD37}"/>
          </ac:picMkLst>
        </pc:picChg>
      </pc:sldChg>
      <pc:sldChg chg="addSp modSp add mod">
        <pc:chgData name="Fatma Nur BAKKALBASI" userId="e348f7cc-72fc-4381-b0e9-07d385de51a3" providerId="ADAL" clId="{68F3F741-F408-45D0-AE6D-DB90CEBBAF9D}" dt="2024-08-01T12:18:36.485" v="527" actId="14100"/>
        <pc:sldMkLst>
          <pc:docMk/>
          <pc:sldMk cId="0" sldId="700"/>
        </pc:sldMkLst>
        <pc:spChg chg="mod">
          <ac:chgData name="Fatma Nur BAKKALBASI" userId="e348f7cc-72fc-4381-b0e9-07d385de51a3" providerId="ADAL" clId="{68F3F741-F408-45D0-AE6D-DB90CEBBAF9D}" dt="2024-08-01T10:40:11.868" v="11" actId="207"/>
          <ac:spMkLst>
            <pc:docMk/>
            <pc:sldMk cId="0" sldId="700"/>
            <ac:spMk id="486" creationId="{00000000-0000-0000-0000-000000000000}"/>
          </ac:spMkLst>
        </pc:spChg>
        <pc:picChg chg="add mod">
          <ac:chgData name="Fatma Nur BAKKALBASI" userId="e348f7cc-72fc-4381-b0e9-07d385de51a3" providerId="ADAL" clId="{68F3F741-F408-45D0-AE6D-DB90CEBBAF9D}" dt="2024-08-01T12:18:36.485" v="527" actId="14100"/>
          <ac:picMkLst>
            <pc:docMk/>
            <pc:sldMk cId="0" sldId="700"/>
            <ac:picMk id="3" creationId="{D3E1CCDB-305C-68F3-4215-EBB1395AB915}"/>
          </ac:picMkLst>
        </pc:picChg>
      </pc:sldChg>
      <pc:sldChg chg="addSp delSp modSp mod setBg modClrScheme chgLayout">
        <pc:chgData name="Fatma Nur BAKKALBASI" userId="e348f7cc-72fc-4381-b0e9-07d385de51a3" providerId="ADAL" clId="{68F3F741-F408-45D0-AE6D-DB90CEBBAF9D}" dt="2024-08-01T12:52:03.181" v="1169" actId="1076"/>
        <pc:sldMkLst>
          <pc:docMk/>
          <pc:sldMk cId="668081706" sldId="833"/>
        </pc:sldMkLst>
        <pc:spChg chg="del mod">
          <ac:chgData name="Fatma Nur BAKKALBASI" userId="e348f7cc-72fc-4381-b0e9-07d385de51a3" providerId="ADAL" clId="{68F3F741-F408-45D0-AE6D-DB90CEBBAF9D}" dt="2024-08-01T10:52:06.003" v="205" actId="478"/>
          <ac:spMkLst>
            <pc:docMk/>
            <pc:sldMk cId="668081706" sldId="833"/>
            <ac:spMk id="2" creationId="{D02DAE27-BAA9-B8C9-3789-35895E14A94F}"/>
          </ac:spMkLst>
        </pc:spChg>
        <pc:spChg chg="mod">
          <ac:chgData name="Fatma Nur BAKKALBASI" userId="e348f7cc-72fc-4381-b0e9-07d385de51a3" providerId="ADAL" clId="{68F3F741-F408-45D0-AE6D-DB90CEBBAF9D}" dt="2024-08-01T10:54:10.862" v="247" actId="20577"/>
          <ac:spMkLst>
            <pc:docMk/>
            <pc:sldMk cId="668081706" sldId="833"/>
            <ac:spMk id="3" creationId="{FCDBD782-FDC2-4316-B114-2AD357ECDE38}"/>
          </ac:spMkLst>
        </pc:spChg>
        <pc:spChg chg="mod">
          <ac:chgData name="Fatma Nur BAKKALBASI" userId="e348f7cc-72fc-4381-b0e9-07d385de51a3" providerId="ADAL" clId="{68F3F741-F408-45D0-AE6D-DB90CEBBAF9D}" dt="2024-08-01T10:52:21.293" v="209" actId="1076"/>
          <ac:spMkLst>
            <pc:docMk/>
            <pc:sldMk cId="668081706" sldId="833"/>
            <ac:spMk id="5" creationId="{3EED3297-0C7D-4385-80DB-F5A0196ECFA4}"/>
          </ac:spMkLst>
        </pc:spChg>
        <pc:spChg chg="add del mod ord">
          <ac:chgData name="Fatma Nur BAKKALBASI" userId="e348f7cc-72fc-4381-b0e9-07d385de51a3" providerId="ADAL" clId="{68F3F741-F408-45D0-AE6D-DB90CEBBAF9D}" dt="2024-08-01T10:51:03.760" v="196" actId="700"/>
          <ac:spMkLst>
            <pc:docMk/>
            <pc:sldMk cId="668081706" sldId="833"/>
            <ac:spMk id="6" creationId="{C0F48643-A734-1DE5-B231-15C28959A690}"/>
          </ac:spMkLst>
        </pc:spChg>
        <pc:spChg chg="add mod">
          <ac:chgData name="Fatma Nur BAKKALBASI" userId="e348f7cc-72fc-4381-b0e9-07d385de51a3" providerId="ADAL" clId="{68F3F741-F408-45D0-AE6D-DB90CEBBAF9D}" dt="2024-08-01T12:19:37.308" v="547" actId="1076"/>
          <ac:spMkLst>
            <pc:docMk/>
            <pc:sldMk cId="668081706" sldId="833"/>
            <ac:spMk id="7" creationId="{9CB543E8-E48D-417E-E67B-09DEA7E16FDF}"/>
          </ac:spMkLst>
        </pc:spChg>
        <pc:spChg chg="add mod">
          <ac:chgData name="Fatma Nur BAKKALBASI" userId="e348f7cc-72fc-4381-b0e9-07d385de51a3" providerId="ADAL" clId="{68F3F741-F408-45D0-AE6D-DB90CEBBAF9D}" dt="2024-08-01T12:50:55.148" v="1152" actId="14100"/>
          <ac:spMkLst>
            <pc:docMk/>
            <pc:sldMk cId="668081706" sldId="833"/>
            <ac:spMk id="8" creationId="{784991AD-395E-C061-954B-3BB1A08B20F4}"/>
          </ac:spMkLst>
        </pc:spChg>
        <pc:picChg chg="del">
          <ac:chgData name="Fatma Nur BAKKALBASI" userId="e348f7cc-72fc-4381-b0e9-07d385de51a3" providerId="ADAL" clId="{68F3F741-F408-45D0-AE6D-DB90CEBBAF9D}" dt="2024-08-01T12:50:49.636" v="1149" actId="478"/>
          <ac:picMkLst>
            <pc:docMk/>
            <pc:sldMk cId="668081706" sldId="833"/>
            <ac:picMk id="4" creationId="{5112ABE0-CF5C-E547-D1E6-0BAF6F0F1C70}"/>
          </ac:picMkLst>
        </pc:picChg>
        <pc:picChg chg="add mod">
          <ac:chgData name="Fatma Nur BAKKALBASI" userId="e348f7cc-72fc-4381-b0e9-07d385de51a3" providerId="ADAL" clId="{68F3F741-F408-45D0-AE6D-DB90CEBBAF9D}" dt="2024-08-01T12:52:01.298" v="1168" actId="1076"/>
          <ac:picMkLst>
            <pc:docMk/>
            <pc:sldMk cId="668081706" sldId="833"/>
            <ac:picMk id="9" creationId="{872427A4-1EA4-525B-AA05-D7CB14AFB737}"/>
          </ac:picMkLst>
        </pc:picChg>
        <pc:picChg chg="add mod">
          <ac:chgData name="Fatma Nur BAKKALBASI" userId="e348f7cc-72fc-4381-b0e9-07d385de51a3" providerId="ADAL" clId="{68F3F741-F408-45D0-AE6D-DB90CEBBAF9D}" dt="2024-08-01T12:52:03.181" v="1169" actId="1076"/>
          <ac:picMkLst>
            <pc:docMk/>
            <pc:sldMk cId="668081706" sldId="833"/>
            <ac:picMk id="10" creationId="{3A8AA1B1-E405-B45A-CDA6-3F45187C22EA}"/>
          </ac:picMkLst>
        </pc:picChg>
        <pc:picChg chg="add mod">
          <ac:chgData name="Fatma Nur BAKKALBASI" userId="e348f7cc-72fc-4381-b0e9-07d385de51a3" providerId="ADAL" clId="{68F3F741-F408-45D0-AE6D-DB90CEBBAF9D}" dt="2024-08-01T12:51:47.239" v="1164" actId="1076"/>
          <ac:picMkLst>
            <pc:docMk/>
            <pc:sldMk cId="668081706" sldId="833"/>
            <ac:picMk id="11" creationId="{7E4BF622-1C38-939B-AFFD-5E38C5E8CADF}"/>
          </ac:picMkLst>
        </pc:picChg>
      </pc:sldChg>
      <pc:sldChg chg="addSp delSp modSp mod setBg">
        <pc:chgData name="Fatma Nur BAKKALBASI" userId="e348f7cc-72fc-4381-b0e9-07d385de51a3" providerId="ADAL" clId="{68F3F741-F408-45D0-AE6D-DB90CEBBAF9D}" dt="2024-08-01T12:17:08.646" v="510" actId="20577"/>
        <pc:sldMkLst>
          <pc:docMk/>
          <pc:sldMk cId="2221206996" sldId="834"/>
        </pc:sldMkLst>
        <pc:spChg chg="add del mod">
          <ac:chgData name="Fatma Nur BAKKALBASI" userId="e348f7cc-72fc-4381-b0e9-07d385de51a3" providerId="ADAL" clId="{68F3F741-F408-45D0-AE6D-DB90CEBBAF9D}" dt="2024-08-01T12:16:35.131" v="504" actId="21"/>
          <ac:spMkLst>
            <pc:docMk/>
            <pc:sldMk cId="2221206996" sldId="834"/>
            <ac:spMk id="2" creationId="{0CC866AD-92DE-4572-9838-D5A20EF78EDE}"/>
          </ac:spMkLst>
        </pc:spChg>
        <pc:spChg chg="add mod">
          <ac:chgData name="Fatma Nur BAKKALBASI" userId="e348f7cc-72fc-4381-b0e9-07d385de51a3" providerId="ADAL" clId="{68F3F741-F408-45D0-AE6D-DB90CEBBAF9D}" dt="2024-08-01T12:15:42.291" v="451" actId="14100"/>
          <ac:spMkLst>
            <pc:docMk/>
            <pc:sldMk cId="2221206996" sldId="834"/>
            <ac:spMk id="4" creationId="{8253532C-87BA-6535-11B9-987035650DED}"/>
          </ac:spMkLst>
        </pc:spChg>
        <pc:spChg chg="mod">
          <ac:chgData name="Fatma Nur BAKKALBASI" userId="e348f7cc-72fc-4381-b0e9-07d385de51a3" providerId="ADAL" clId="{68F3F741-F408-45D0-AE6D-DB90CEBBAF9D}" dt="2024-08-01T11:55:42.902" v="354" actId="20577"/>
          <ac:spMkLst>
            <pc:docMk/>
            <pc:sldMk cId="2221206996" sldId="834"/>
            <ac:spMk id="5" creationId="{3EED3297-0C7D-4385-80DB-F5A0196ECFA4}"/>
          </ac:spMkLst>
        </pc:spChg>
        <pc:spChg chg="add del mod">
          <ac:chgData name="Fatma Nur BAKKALBASI" userId="e348f7cc-72fc-4381-b0e9-07d385de51a3" providerId="ADAL" clId="{68F3F741-F408-45D0-AE6D-DB90CEBBAF9D}" dt="2024-08-01T11:30:41.117" v="347"/>
          <ac:spMkLst>
            <pc:docMk/>
            <pc:sldMk cId="2221206996" sldId="834"/>
            <ac:spMk id="9" creationId="{1223E554-E506-433B-07DE-4F75D534AA0E}"/>
          </ac:spMkLst>
        </pc:spChg>
        <pc:spChg chg="add mod">
          <ac:chgData name="Fatma Nur BAKKALBASI" userId="e348f7cc-72fc-4381-b0e9-07d385de51a3" providerId="ADAL" clId="{68F3F741-F408-45D0-AE6D-DB90CEBBAF9D}" dt="2024-08-01T12:15:34.345" v="445"/>
          <ac:spMkLst>
            <pc:docMk/>
            <pc:sldMk cId="2221206996" sldId="834"/>
            <ac:spMk id="10" creationId="{4E776716-5C77-D4B7-F0CB-E339BA67E128}"/>
          </ac:spMkLst>
        </pc:spChg>
        <pc:spChg chg="add mod">
          <ac:chgData name="Fatma Nur BAKKALBASI" userId="e348f7cc-72fc-4381-b0e9-07d385de51a3" providerId="ADAL" clId="{68F3F741-F408-45D0-AE6D-DB90CEBBAF9D}" dt="2024-08-01T12:17:08.646" v="510" actId="20577"/>
          <ac:spMkLst>
            <pc:docMk/>
            <pc:sldMk cId="2221206996" sldId="834"/>
            <ac:spMk id="12" creationId="{EB41A8E1-8DE9-5901-AFE2-FD7949062AC1}"/>
          </ac:spMkLst>
        </pc:spChg>
        <pc:picChg chg="add mod">
          <ac:chgData name="Fatma Nur BAKKALBASI" userId="e348f7cc-72fc-4381-b0e9-07d385de51a3" providerId="ADAL" clId="{68F3F741-F408-45D0-AE6D-DB90CEBBAF9D}" dt="2024-08-01T12:15:43.768" v="452" actId="1076"/>
          <ac:picMkLst>
            <pc:docMk/>
            <pc:sldMk cId="2221206996" sldId="834"/>
            <ac:picMk id="7" creationId="{28577DFC-9030-40B3-0BB2-027D2827E245}"/>
          </ac:picMkLst>
        </pc:picChg>
      </pc:sldChg>
      <pc:sldChg chg="modSp mod setBg">
        <pc:chgData name="Fatma Nur BAKKALBASI" userId="e348f7cc-72fc-4381-b0e9-07d385de51a3" providerId="ADAL" clId="{68F3F741-F408-45D0-AE6D-DB90CEBBAF9D}" dt="2024-08-01T13:23:07.036" v="2261" actId="1076"/>
        <pc:sldMkLst>
          <pc:docMk/>
          <pc:sldMk cId="324845827" sldId="854"/>
        </pc:sldMkLst>
        <pc:spChg chg="mod">
          <ac:chgData name="Fatma Nur BAKKALBASI" userId="e348f7cc-72fc-4381-b0e9-07d385de51a3" providerId="ADAL" clId="{68F3F741-F408-45D0-AE6D-DB90CEBBAF9D}" dt="2024-08-01T13:22:55.454" v="2257" actId="207"/>
          <ac:spMkLst>
            <pc:docMk/>
            <pc:sldMk cId="324845827" sldId="854"/>
            <ac:spMk id="3" creationId="{2B96AB18-7F07-47C3-95DA-AA4E84E6A59B}"/>
          </ac:spMkLst>
        </pc:spChg>
        <pc:spChg chg="mod">
          <ac:chgData name="Fatma Nur BAKKALBASI" userId="e348f7cc-72fc-4381-b0e9-07d385de51a3" providerId="ADAL" clId="{68F3F741-F408-45D0-AE6D-DB90CEBBAF9D}" dt="2024-08-01T13:23:07.036" v="2261" actId="1076"/>
          <ac:spMkLst>
            <pc:docMk/>
            <pc:sldMk cId="324845827" sldId="854"/>
            <ac:spMk id="6" creationId="{67102164-F163-38F1-ACBF-F2685E91E8F0}"/>
          </ac:spMkLst>
        </pc:spChg>
        <pc:picChg chg="mod">
          <ac:chgData name="Fatma Nur BAKKALBASI" userId="e348f7cc-72fc-4381-b0e9-07d385de51a3" providerId="ADAL" clId="{68F3F741-F408-45D0-AE6D-DB90CEBBAF9D}" dt="2024-08-01T13:23:04.922" v="2260" actId="1076"/>
          <ac:picMkLst>
            <pc:docMk/>
            <pc:sldMk cId="324845827" sldId="854"/>
            <ac:picMk id="5" creationId="{9C9EE197-6D9A-2722-01F3-8D130E088E4A}"/>
          </ac:picMkLst>
        </pc:picChg>
      </pc:sldChg>
      <pc:sldChg chg="addSp delSp modSp mod">
        <pc:chgData name="Fatma Nur BAKKALBASI" userId="e348f7cc-72fc-4381-b0e9-07d385de51a3" providerId="ADAL" clId="{68F3F741-F408-45D0-AE6D-DB90CEBBAF9D}" dt="2024-08-01T13:09:34.397" v="1722" actId="1076"/>
        <pc:sldMkLst>
          <pc:docMk/>
          <pc:sldMk cId="2909589484" sldId="857"/>
        </pc:sldMkLst>
        <pc:spChg chg="mod">
          <ac:chgData name="Fatma Nur BAKKALBASI" userId="e348f7cc-72fc-4381-b0e9-07d385de51a3" providerId="ADAL" clId="{68F3F741-F408-45D0-AE6D-DB90CEBBAF9D}" dt="2024-08-01T12:40:54.068" v="1010" actId="14100"/>
          <ac:spMkLst>
            <pc:docMk/>
            <pc:sldMk cId="2909589484" sldId="857"/>
            <ac:spMk id="2" creationId="{9ADD5276-F17D-0A24-3DC2-97DC730119D3}"/>
          </ac:spMkLst>
        </pc:spChg>
        <pc:spChg chg="add mod ord">
          <ac:chgData name="Fatma Nur BAKKALBASI" userId="e348f7cc-72fc-4381-b0e9-07d385de51a3" providerId="ADAL" clId="{68F3F741-F408-45D0-AE6D-DB90CEBBAF9D}" dt="2024-08-01T12:41:00.575" v="1012" actId="14100"/>
          <ac:spMkLst>
            <pc:docMk/>
            <pc:sldMk cId="2909589484" sldId="857"/>
            <ac:spMk id="5" creationId="{FBC363B6-3ACE-D035-1622-22EDA2BEFCDC}"/>
          </ac:spMkLst>
        </pc:spChg>
        <pc:spChg chg="mod">
          <ac:chgData name="Fatma Nur BAKKALBASI" userId="e348f7cc-72fc-4381-b0e9-07d385de51a3" providerId="ADAL" clId="{68F3F741-F408-45D0-AE6D-DB90CEBBAF9D}" dt="2024-08-01T12:36:41.821" v="929" actId="108"/>
          <ac:spMkLst>
            <pc:docMk/>
            <pc:sldMk cId="2909589484" sldId="857"/>
            <ac:spMk id="18" creationId="{F39A89D8-3ECD-E550-B1B4-C485300B1AC3}"/>
          </ac:spMkLst>
        </pc:spChg>
        <pc:spChg chg="mod">
          <ac:chgData name="Fatma Nur BAKKALBASI" userId="e348f7cc-72fc-4381-b0e9-07d385de51a3" providerId="ADAL" clId="{68F3F741-F408-45D0-AE6D-DB90CEBBAF9D}" dt="2024-08-01T13:09:34.397" v="1722" actId="1076"/>
          <ac:spMkLst>
            <pc:docMk/>
            <pc:sldMk cId="2909589484" sldId="857"/>
            <ac:spMk id="19" creationId="{F5D6ECBF-31A8-91E5-A8C8-A28438D2C88F}"/>
          </ac:spMkLst>
        </pc:spChg>
        <pc:spChg chg="mod">
          <ac:chgData name="Fatma Nur BAKKALBASI" userId="e348f7cc-72fc-4381-b0e9-07d385de51a3" providerId="ADAL" clId="{68F3F741-F408-45D0-AE6D-DB90CEBBAF9D}" dt="2024-08-01T13:09:32.355" v="1721" actId="1076"/>
          <ac:spMkLst>
            <pc:docMk/>
            <pc:sldMk cId="2909589484" sldId="857"/>
            <ac:spMk id="20" creationId="{ECB40DD4-71F1-0E03-D651-9F0C329AFDAC}"/>
          </ac:spMkLst>
        </pc:spChg>
        <pc:picChg chg="add del mod">
          <ac:chgData name="Fatma Nur BAKKALBASI" userId="e348f7cc-72fc-4381-b0e9-07d385de51a3" providerId="ADAL" clId="{68F3F741-F408-45D0-AE6D-DB90CEBBAF9D}" dt="2024-08-01T12:40:36.566" v="1004" actId="478"/>
          <ac:picMkLst>
            <pc:docMk/>
            <pc:sldMk cId="2909589484" sldId="857"/>
            <ac:picMk id="3" creationId="{4961593A-1FF5-B621-E1D1-81664491F15C}"/>
          </ac:picMkLst>
        </pc:picChg>
        <pc:picChg chg="del">
          <ac:chgData name="Fatma Nur BAKKALBASI" userId="e348f7cc-72fc-4381-b0e9-07d385de51a3" providerId="ADAL" clId="{68F3F741-F408-45D0-AE6D-DB90CEBBAF9D}" dt="2024-08-01T12:36:51.846" v="930" actId="478"/>
          <ac:picMkLst>
            <pc:docMk/>
            <pc:sldMk cId="2909589484" sldId="857"/>
            <ac:picMk id="4" creationId="{5F78222E-249D-DA76-B6EB-02BE27A2AD26}"/>
          </ac:picMkLst>
        </pc:picChg>
        <pc:picChg chg="add mod">
          <ac:chgData name="Fatma Nur BAKKALBASI" userId="e348f7cc-72fc-4381-b0e9-07d385de51a3" providerId="ADAL" clId="{68F3F741-F408-45D0-AE6D-DB90CEBBAF9D}" dt="2024-08-01T12:40:51.607" v="1009" actId="1076"/>
          <ac:picMkLst>
            <pc:docMk/>
            <pc:sldMk cId="2909589484" sldId="857"/>
            <ac:picMk id="6" creationId="{4BBB9534-BC87-1618-F6B1-19B1F549DE36}"/>
          </ac:picMkLst>
        </pc:picChg>
        <pc:picChg chg="mod">
          <ac:chgData name="Fatma Nur BAKKALBASI" userId="e348f7cc-72fc-4381-b0e9-07d385de51a3" providerId="ADAL" clId="{68F3F741-F408-45D0-AE6D-DB90CEBBAF9D}" dt="2024-08-01T12:36:54.692" v="933" actId="1076"/>
          <ac:picMkLst>
            <pc:docMk/>
            <pc:sldMk cId="2909589484" sldId="857"/>
            <ac:picMk id="17" creationId="{4F74B0E7-958E-A451-0FB7-8CB90900B5C4}"/>
          </ac:picMkLst>
        </pc:picChg>
      </pc:sldChg>
      <pc:sldChg chg="modSp mod">
        <pc:chgData name="Fatma Nur BAKKALBASI" userId="e348f7cc-72fc-4381-b0e9-07d385de51a3" providerId="ADAL" clId="{68F3F741-F408-45D0-AE6D-DB90CEBBAF9D}" dt="2024-08-01T13:07:40.407" v="1702" actId="1076"/>
        <pc:sldMkLst>
          <pc:docMk/>
          <pc:sldMk cId="1393146941" sldId="858"/>
        </pc:sldMkLst>
        <pc:spChg chg="mod">
          <ac:chgData name="Fatma Nur BAKKALBASI" userId="e348f7cc-72fc-4381-b0e9-07d385de51a3" providerId="ADAL" clId="{68F3F741-F408-45D0-AE6D-DB90CEBBAF9D}" dt="2024-08-01T13:07:40.407" v="1702" actId="1076"/>
          <ac:spMkLst>
            <pc:docMk/>
            <pc:sldMk cId="1393146941" sldId="858"/>
            <ac:spMk id="3" creationId="{5B07EDD9-C8A4-A1E4-E335-930112DC4544}"/>
          </ac:spMkLst>
        </pc:spChg>
        <pc:spChg chg="mod">
          <ac:chgData name="Fatma Nur BAKKALBASI" userId="e348f7cc-72fc-4381-b0e9-07d385de51a3" providerId="ADAL" clId="{68F3F741-F408-45D0-AE6D-DB90CEBBAF9D}" dt="2024-08-01T13:07:39.029" v="1701" actId="1076"/>
          <ac:spMkLst>
            <pc:docMk/>
            <pc:sldMk cId="1393146941" sldId="858"/>
            <ac:spMk id="4" creationId="{B4DBBE2F-E119-CA61-7787-3675AEAE3299}"/>
          </ac:spMkLst>
        </pc:spChg>
        <pc:picChg chg="mod">
          <ac:chgData name="Fatma Nur BAKKALBASI" userId="e348f7cc-72fc-4381-b0e9-07d385de51a3" providerId="ADAL" clId="{68F3F741-F408-45D0-AE6D-DB90CEBBAF9D}" dt="2024-08-01T12:48:28.872" v="1114" actId="1076"/>
          <ac:picMkLst>
            <pc:docMk/>
            <pc:sldMk cId="1393146941" sldId="858"/>
            <ac:picMk id="9" creationId="{89BA9095-4DB3-27B3-9EAB-9D7A6B957C12}"/>
          </ac:picMkLst>
        </pc:picChg>
        <pc:picChg chg="mod">
          <ac:chgData name="Fatma Nur BAKKALBASI" userId="e348f7cc-72fc-4381-b0e9-07d385de51a3" providerId="ADAL" clId="{68F3F741-F408-45D0-AE6D-DB90CEBBAF9D}" dt="2024-08-01T12:48:31.372" v="1115" actId="1076"/>
          <ac:picMkLst>
            <pc:docMk/>
            <pc:sldMk cId="1393146941" sldId="858"/>
            <ac:picMk id="16" creationId="{FAFAAE8C-1BC0-AC6E-AFCE-739A39D2CFCB}"/>
          </ac:picMkLst>
        </pc:picChg>
      </pc:sldChg>
      <pc:sldChg chg="add">
        <pc:chgData name="Fatma Nur BAKKALBASI" userId="e348f7cc-72fc-4381-b0e9-07d385de51a3" providerId="ADAL" clId="{68F3F741-F408-45D0-AE6D-DB90CEBBAF9D}" dt="2024-08-01T10:46:57.427" v="140"/>
        <pc:sldMkLst>
          <pc:docMk/>
          <pc:sldMk cId="0" sldId="4087"/>
        </pc:sldMkLst>
      </pc:sldChg>
      <pc:sldChg chg="addSp delSp modSp mod">
        <pc:chgData name="Fatma Nur BAKKALBASI" userId="e348f7cc-72fc-4381-b0e9-07d385de51a3" providerId="ADAL" clId="{68F3F741-F408-45D0-AE6D-DB90CEBBAF9D}" dt="2024-08-01T12:40:24.066" v="1002" actId="1076"/>
        <pc:sldMkLst>
          <pc:docMk/>
          <pc:sldMk cId="197703262" sldId="4241"/>
        </pc:sldMkLst>
        <pc:spChg chg="mod">
          <ac:chgData name="Fatma Nur BAKKALBASI" userId="e348f7cc-72fc-4381-b0e9-07d385de51a3" providerId="ADAL" clId="{68F3F741-F408-45D0-AE6D-DB90CEBBAF9D}" dt="2024-08-01T12:40:08.865" v="996" actId="1038"/>
          <ac:spMkLst>
            <pc:docMk/>
            <pc:sldMk cId="197703262" sldId="4241"/>
            <ac:spMk id="4" creationId="{FAF1DECF-D06C-7F09-4BA6-9AA575F44793}"/>
          </ac:spMkLst>
        </pc:spChg>
        <pc:spChg chg="mod">
          <ac:chgData name="Fatma Nur BAKKALBASI" userId="e348f7cc-72fc-4381-b0e9-07d385de51a3" providerId="ADAL" clId="{68F3F741-F408-45D0-AE6D-DB90CEBBAF9D}" dt="2024-08-01T12:34:17.829" v="823" actId="1076"/>
          <ac:spMkLst>
            <pc:docMk/>
            <pc:sldMk cId="197703262" sldId="4241"/>
            <ac:spMk id="6" creationId="{8C6D01E4-FDF0-02DD-961C-063BBC8E7C37}"/>
          </ac:spMkLst>
        </pc:spChg>
        <pc:spChg chg="add mod ord">
          <ac:chgData name="Fatma Nur BAKKALBASI" userId="e348f7cc-72fc-4381-b0e9-07d385de51a3" providerId="ADAL" clId="{68F3F741-F408-45D0-AE6D-DB90CEBBAF9D}" dt="2024-08-01T12:30:51.997" v="807" actId="14100"/>
          <ac:spMkLst>
            <pc:docMk/>
            <pc:sldMk cId="197703262" sldId="4241"/>
            <ac:spMk id="11" creationId="{7CAC5CC4-B784-92A1-3516-06A68C383A21}"/>
          </ac:spMkLst>
        </pc:spChg>
        <pc:picChg chg="mod">
          <ac:chgData name="Fatma Nur BAKKALBASI" userId="e348f7cc-72fc-4381-b0e9-07d385de51a3" providerId="ADAL" clId="{68F3F741-F408-45D0-AE6D-DB90CEBBAF9D}" dt="2024-08-01T12:34:41.423" v="828" actId="1076"/>
          <ac:picMkLst>
            <pc:docMk/>
            <pc:sldMk cId="197703262" sldId="4241"/>
            <ac:picMk id="2" creationId="{07787583-AFF0-BE7C-EF1E-2CE22A27F0D8}"/>
          </ac:picMkLst>
        </pc:picChg>
        <pc:picChg chg="mod">
          <ac:chgData name="Fatma Nur BAKKALBASI" userId="e348f7cc-72fc-4381-b0e9-07d385de51a3" providerId="ADAL" clId="{68F3F741-F408-45D0-AE6D-DB90CEBBAF9D}" dt="2024-08-01T12:34:28.193" v="826" actId="1076"/>
          <ac:picMkLst>
            <pc:docMk/>
            <pc:sldMk cId="197703262" sldId="4241"/>
            <ac:picMk id="3" creationId="{76F1FBF6-D52B-B558-DDC3-2BC88E02F8CF}"/>
          </ac:picMkLst>
        </pc:picChg>
        <pc:picChg chg="mod">
          <ac:chgData name="Fatma Nur BAKKALBASI" userId="e348f7cc-72fc-4381-b0e9-07d385de51a3" providerId="ADAL" clId="{68F3F741-F408-45D0-AE6D-DB90CEBBAF9D}" dt="2024-08-01T12:33:41.503" v="812" actId="14100"/>
          <ac:picMkLst>
            <pc:docMk/>
            <pc:sldMk cId="197703262" sldId="4241"/>
            <ac:picMk id="5" creationId="{BB6CFB62-CE8E-AAF4-A6F5-D3EB11E48637}"/>
          </ac:picMkLst>
        </pc:picChg>
        <pc:picChg chg="del">
          <ac:chgData name="Fatma Nur BAKKALBASI" userId="e348f7cc-72fc-4381-b0e9-07d385de51a3" providerId="ADAL" clId="{68F3F741-F408-45D0-AE6D-DB90CEBBAF9D}" dt="2024-08-01T12:27:34.201" v="750" actId="478"/>
          <ac:picMkLst>
            <pc:docMk/>
            <pc:sldMk cId="197703262" sldId="4241"/>
            <ac:picMk id="7" creationId="{4227D972-8487-5819-8F49-23F10252A95E}"/>
          </ac:picMkLst>
        </pc:picChg>
        <pc:picChg chg="mod">
          <ac:chgData name="Fatma Nur BAKKALBASI" userId="e348f7cc-72fc-4381-b0e9-07d385de51a3" providerId="ADAL" clId="{68F3F741-F408-45D0-AE6D-DB90CEBBAF9D}" dt="2024-08-01T12:34:26.133" v="825" actId="1076"/>
          <ac:picMkLst>
            <pc:docMk/>
            <pc:sldMk cId="197703262" sldId="4241"/>
            <ac:picMk id="8" creationId="{E3985B2E-BEDD-A28F-DB0B-8E25824D6DCD}"/>
          </ac:picMkLst>
        </pc:picChg>
        <pc:picChg chg="mod">
          <ac:chgData name="Fatma Nur BAKKALBASI" userId="e348f7cc-72fc-4381-b0e9-07d385de51a3" providerId="ADAL" clId="{68F3F741-F408-45D0-AE6D-DB90CEBBAF9D}" dt="2024-08-01T12:35:13.001" v="832" actId="14100"/>
          <ac:picMkLst>
            <pc:docMk/>
            <pc:sldMk cId="197703262" sldId="4241"/>
            <ac:picMk id="9" creationId="{02545D0D-7827-DA61-DE1E-2708769226EB}"/>
          </ac:picMkLst>
        </pc:picChg>
        <pc:picChg chg="add del mod">
          <ac:chgData name="Fatma Nur BAKKALBASI" userId="e348f7cc-72fc-4381-b0e9-07d385de51a3" providerId="ADAL" clId="{68F3F741-F408-45D0-AE6D-DB90CEBBAF9D}" dt="2024-08-01T12:39:57.721" v="992" actId="478"/>
          <ac:picMkLst>
            <pc:docMk/>
            <pc:sldMk cId="197703262" sldId="4241"/>
            <ac:picMk id="10" creationId="{716C5173-F76F-C7FA-61D7-282DEABFFC0A}"/>
          </ac:picMkLst>
        </pc:picChg>
        <pc:picChg chg="add mod">
          <ac:chgData name="Fatma Nur BAKKALBASI" userId="e348f7cc-72fc-4381-b0e9-07d385de51a3" providerId="ADAL" clId="{68F3F741-F408-45D0-AE6D-DB90CEBBAF9D}" dt="2024-08-01T12:40:24.066" v="1002" actId="1076"/>
          <ac:picMkLst>
            <pc:docMk/>
            <pc:sldMk cId="197703262" sldId="4241"/>
            <ac:picMk id="12" creationId="{D28B954F-824C-ACC9-5A0F-DC08B8416BCF}"/>
          </ac:picMkLst>
        </pc:picChg>
      </pc:sldChg>
      <pc:sldChg chg="modSp mod">
        <pc:chgData name="Fatma Nur BAKKALBASI" userId="e348f7cc-72fc-4381-b0e9-07d385de51a3" providerId="ADAL" clId="{68F3F741-F408-45D0-AE6D-DB90CEBBAF9D}" dt="2024-08-01T10:48:32.543" v="153" actId="14100"/>
        <pc:sldMkLst>
          <pc:docMk/>
          <pc:sldMk cId="2310042216" sldId="4333"/>
        </pc:sldMkLst>
        <pc:spChg chg="mod">
          <ac:chgData name="Fatma Nur BAKKALBASI" userId="e348f7cc-72fc-4381-b0e9-07d385de51a3" providerId="ADAL" clId="{68F3F741-F408-45D0-AE6D-DB90CEBBAF9D}" dt="2024-08-01T10:48:25.588" v="152" actId="14100"/>
          <ac:spMkLst>
            <pc:docMk/>
            <pc:sldMk cId="2310042216" sldId="4333"/>
            <ac:spMk id="11" creationId="{5006228B-CCD5-FD4A-8B67-E5933648903D}"/>
          </ac:spMkLst>
        </pc:spChg>
        <pc:spChg chg="mod">
          <ac:chgData name="Fatma Nur BAKKALBASI" userId="e348f7cc-72fc-4381-b0e9-07d385de51a3" providerId="ADAL" clId="{68F3F741-F408-45D0-AE6D-DB90CEBBAF9D}" dt="2024-08-01T10:47:59.589" v="147" actId="1076"/>
          <ac:spMkLst>
            <pc:docMk/>
            <pc:sldMk cId="2310042216" sldId="4333"/>
            <ac:spMk id="25" creationId="{F75F6991-FBDD-EA4F-B8DF-1143E9A565E5}"/>
          </ac:spMkLst>
        </pc:spChg>
        <pc:grpChg chg="mod">
          <ac:chgData name="Fatma Nur BAKKALBASI" userId="e348f7cc-72fc-4381-b0e9-07d385de51a3" providerId="ADAL" clId="{68F3F741-F408-45D0-AE6D-DB90CEBBAF9D}" dt="2024-08-01T10:48:32.543" v="153" actId="14100"/>
          <ac:grpSpMkLst>
            <pc:docMk/>
            <pc:sldMk cId="2310042216" sldId="4333"/>
            <ac:grpSpMk id="23" creationId="{AB5304A7-5DD3-FA46-BC90-42FBE6011977}"/>
          </ac:grpSpMkLst>
        </pc:grpChg>
      </pc:sldChg>
      <pc:sldChg chg="del">
        <pc:chgData name="Fatma Nur BAKKALBASI" userId="e348f7cc-72fc-4381-b0e9-07d385de51a3" providerId="ADAL" clId="{68F3F741-F408-45D0-AE6D-DB90CEBBAF9D}" dt="2024-08-01T10:46:55.053" v="139" actId="2696"/>
        <pc:sldMkLst>
          <pc:docMk/>
          <pc:sldMk cId="0" sldId="4343"/>
        </pc:sldMkLst>
      </pc:sldChg>
      <pc:sldChg chg="addSp modSp mod">
        <pc:chgData name="Fatma Nur BAKKALBASI" userId="e348f7cc-72fc-4381-b0e9-07d385de51a3" providerId="ADAL" clId="{68F3F741-F408-45D0-AE6D-DB90CEBBAF9D}" dt="2024-08-01T12:46:08.621" v="1089" actId="1076"/>
        <pc:sldMkLst>
          <pc:docMk/>
          <pc:sldMk cId="0" sldId="2076137756"/>
        </pc:sldMkLst>
        <pc:spChg chg="mod">
          <ac:chgData name="Fatma Nur BAKKALBASI" userId="e348f7cc-72fc-4381-b0e9-07d385de51a3" providerId="ADAL" clId="{68F3F741-F408-45D0-AE6D-DB90CEBBAF9D}" dt="2024-08-01T12:46:03.865" v="1088" actId="403"/>
          <ac:spMkLst>
            <pc:docMk/>
            <pc:sldMk cId="0" sldId="2076137756"/>
            <ac:spMk id="2" creationId="{989CD91C-8B89-DA46-643B-5B7399046744}"/>
          </ac:spMkLst>
        </pc:spChg>
        <pc:spChg chg="mod">
          <ac:chgData name="Fatma Nur BAKKALBASI" userId="e348f7cc-72fc-4381-b0e9-07d385de51a3" providerId="ADAL" clId="{68F3F741-F408-45D0-AE6D-DB90CEBBAF9D}" dt="2024-08-01T12:44:00.882" v="1043" actId="1076"/>
          <ac:spMkLst>
            <pc:docMk/>
            <pc:sldMk cId="0" sldId="2076137756"/>
            <ac:spMk id="3" creationId="{F64A2AEA-B0A8-FF13-75DC-FE3F56533EA2}"/>
          </ac:spMkLst>
        </pc:spChg>
        <pc:spChg chg="mod">
          <ac:chgData name="Fatma Nur BAKKALBASI" userId="e348f7cc-72fc-4381-b0e9-07d385de51a3" providerId="ADAL" clId="{68F3F741-F408-45D0-AE6D-DB90CEBBAF9D}" dt="2024-08-01T12:46:08.621" v="1089" actId="1076"/>
          <ac:spMkLst>
            <pc:docMk/>
            <pc:sldMk cId="0" sldId="2076137756"/>
            <ac:spMk id="7" creationId="{15750104-8B93-6B30-A964-482A50A67F5B}"/>
          </ac:spMkLst>
        </pc:spChg>
        <pc:spChg chg="mod">
          <ac:chgData name="Fatma Nur BAKKALBASI" userId="e348f7cc-72fc-4381-b0e9-07d385de51a3" providerId="ADAL" clId="{68F3F741-F408-45D0-AE6D-DB90CEBBAF9D}" dt="2024-08-01T12:44:25.099" v="1055" actId="1076"/>
          <ac:spMkLst>
            <pc:docMk/>
            <pc:sldMk cId="0" sldId="2076137756"/>
            <ac:spMk id="558" creationId="{00000000-0000-0000-0000-000000000000}"/>
          </ac:spMkLst>
        </pc:spChg>
        <pc:spChg chg="mod">
          <ac:chgData name="Fatma Nur BAKKALBASI" userId="e348f7cc-72fc-4381-b0e9-07d385de51a3" providerId="ADAL" clId="{68F3F741-F408-45D0-AE6D-DB90CEBBAF9D}" dt="2024-08-01T12:45:53.314" v="1083" actId="403"/>
          <ac:spMkLst>
            <pc:docMk/>
            <pc:sldMk cId="0" sldId="2076137756"/>
            <ac:spMk id="559" creationId="{00000000-0000-0000-0000-000000000000}"/>
          </ac:spMkLst>
        </pc:spChg>
        <pc:picChg chg="mod">
          <ac:chgData name="Fatma Nur BAKKALBASI" userId="e348f7cc-72fc-4381-b0e9-07d385de51a3" providerId="ADAL" clId="{68F3F741-F408-45D0-AE6D-DB90CEBBAF9D}" dt="2024-08-01T12:44:11.027" v="1047" actId="1076"/>
          <ac:picMkLst>
            <pc:docMk/>
            <pc:sldMk cId="0" sldId="2076137756"/>
            <ac:picMk id="5" creationId="{291F41C9-0217-77F3-8F7F-5921ECCFAAE3}"/>
          </ac:picMkLst>
        </pc:picChg>
        <pc:picChg chg="add mod">
          <ac:chgData name="Fatma Nur BAKKALBASI" userId="e348f7cc-72fc-4381-b0e9-07d385de51a3" providerId="ADAL" clId="{68F3F741-F408-45D0-AE6D-DB90CEBBAF9D}" dt="2024-08-01T12:44:17.325" v="1053" actId="14100"/>
          <ac:picMkLst>
            <pc:docMk/>
            <pc:sldMk cId="0" sldId="2076137756"/>
            <ac:picMk id="6" creationId="{C890A5BA-53E8-916D-95DE-96959896160D}"/>
          </ac:picMkLst>
        </pc:picChg>
      </pc:sldChg>
      <pc:sldChg chg="addSp modSp mod">
        <pc:chgData name="Fatma Nur BAKKALBASI" userId="e348f7cc-72fc-4381-b0e9-07d385de51a3" providerId="ADAL" clId="{68F3F741-F408-45D0-AE6D-DB90CEBBAF9D}" dt="2024-08-01T12:18:44.372" v="530" actId="14100"/>
        <pc:sldMkLst>
          <pc:docMk/>
          <pc:sldMk cId="442578920" sldId="2076137761"/>
        </pc:sldMkLst>
        <pc:picChg chg="add mod">
          <ac:chgData name="Fatma Nur BAKKALBASI" userId="e348f7cc-72fc-4381-b0e9-07d385de51a3" providerId="ADAL" clId="{68F3F741-F408-45D0-AE6D-DB90CEBBAF9D}" dt="2024-08-01T12:18:44.372" v="530" actId="14100"/>
          <ac:picMkLst>
            <pc:docMk/>
            <pc:sldMk cId="442578920" sldId="2076137761"/>
            <ac:picMk id="3" creationId="{5ADBF208-73BE-C625-25D6-FEE14D58B95F}"/>
          </ac:picMkLst>
        </pc:picChg>
      </pc:sldChg>
      <pc:sldChg chg="addSp delSp modSp mod">
        <pc:chgData name="Fatma Nur BAKKALBASI" userId="e348f7cc-72fc-4381-b0e9-07d385de51a3" providerId="ADAL" clId="{68F3F741-F408-45D0-AE6D-DB90CEBBAF9D}" dt="2024-08-01T13:25:08.952" v="2322" actId="115"/>
        <pc:sldMkLst>
          <pc:docMk/>
          <pc:sldMk cId="0" sldId="2076137762"/>
        </pc:sldMkLst>
        <pc:spChg chg="add del ord">
          <ac:chgData name="Fatma Nur BAKKALBASI" userId="e348f7cc-72fc-4381-b0e9-07d385de51a3" providerId="ADAL" clId="{68F3F741-F408-45D0-AE6D-DB90CEBBAF9D}" dt="2024-08-01T12:24:26.560" v="657" actId="478"/>
          <ac:spMkLst>
            <pc:docMk/>
            <pc:sldMk cId="0" sldId="2076137762"/>
            <ac:spMk id="6" creationId="{10AB3C83-D324-753B-46E4-5B7E3597415A}"/>
          </ac:spMkLst>
        </pc:spChg>
        <pc:spChg chg="add mod ord">
          <ac:chgData name="Fatma Nur BAKKALBASI" userId="e348f7cc-72fc-4381-b0e9-07d385de51a3" providerId="ADAL" clId="{68F3F741-F408-45D0-AE6D-DB90CEBBAF9D}" dt="2024-08-01T12:24:57.376" v="665" actId="1076"/>
          <ac:spMkLst>
            <pc:docMk/>
            <pc:sldMk cId="0" sldId="2076137762"/>
            <ac:spMk id="7" creationId="{0F2FF589-50D2-BF12-E165-A8C3DF358163}"/>
          </ac:spMkLst>
        </pc:spChg>
        <pc:spChg chg="mod">
          <ac:chgData name="Fatma Nur BAKKALBASI" userId="e348f7cc-72fc-4381-b0e9-07d385de51a3" providerId="ADAL" clId="{68F3F741-F408-45D0-AE6D-DB90CEBBAF9D}" dt="2024-08-01T12:36:00.922" v="879" actId="1076"/>
          <ac:spMkLst>
            <pc:docMk/>
            <pc:sldMk cId="0" sldId="2076137762"/>
            <ac:spMk id="8" creationId="{0DD460A7-DCB3-9C4B-640C-A603180372CC}"/>
          </ac:spMkLst>
        </pc:spChg>
        <pc:spChg chg="add del mod">
          <ac:chgData name="Fatma Nur BAKKALBASI" userId="e348f7cc-72fc-4381-b0e9-07d385de51a3" providerId="ADAL" clId="{68F3F741-F408-45D0-AE6D-DB90CEBBAF9D}" dt="2024-08-01T13:25:08.952" v="2322" actId="115"/>
          <ac:spMkLst>
            <pc:docMk/>
            <pc:sldMk cId="0" sldId="2076137762"/>
            <ac:spMk id="9" creationId="{1519CE86-3D50-38B0-5BB9-ABA7CCB7EA4E}"/>
          </ac:spMkLst>
        </pc:spChg>
        <pc:spChg chg="mod">
          <ac:chgData name="Fatma Nur BAKKALBASI" userId="e348f7cc-72fc-4381-b0e9-07d385de51a3" providerId="ADAL" clId="{68F3F741-F408-45D0-AE6D-DB90CEBBAF9D}" dt="2024-08-01T12:21:17.656" v="571" actId="1076"/>
          <ac:spMkLst>
            <pc:docMk/>
            <pc:sldMk cId="0" sldId="2076137762"/>
            <ac:spMk id="574" creationId="{00000000-0000-0000-0000-000000000000}"/>
          </ac:spMkLst>
        </pc:spChg>
        <pc:spChg chg="mod">
          <ac:chgData name="Fatma Nur BAKKALBASI" userId="e348f7cc-72fc-4381-b0e9-07d385de51a3" providerId="ADAL" clId="{68F3F741-F408-45D0-AE6D-DB90CEBBAF9D}" dt="2024-08-01T12:35:57.372" v="878" actId="20577"/>
          <ac:spMkLst>
            <pc:docMk/>
            <pc:sldMk cId="0" sldId="2076137762"/>
            <ac:spMk id="575" creationId="{00000000-0000-0000-0000-000000000000}"/>
          </ac:spMkLst>
        </pc:spChg>
        <pc:picChg chg="add del mod">
          <ac:chgData name="Fatma Nur BAKKALBASI" userId="e348f7cc-72fc-4381-b0e9-07d385de51a3" providerId="ADAL" clId="{68F3F741-F408-45D0-AE6D-DB90CEBBAF9D}" dt="2024-08-01T12:22:46.361" v="600" actId="478"/>
          <ac:picMkLst>
            <pc:docMk/>
            <pc:sldMk cId="0" sldId="2076137762"/>
            <ac:picMk id="3" creationId="{7715EEFC-EC46-9972-3AC3-E1D70FD9D295}"/>
          </ac:picMkLst>
        </pc:picChg>
        <pc:picChg chg="add del mod">
          <ac:chgData name="Fatma Nur BAKKALBASI" userId="e348f7cc-72fc-4381-b0e9-07d385de51a3" providerId="ADAL" clId="{68F3F741-F408-45D0-AE6D-DB90CEBBAF9D}" dt="2024-08-01T12:39:10.705" v="985" actId="478"/>
          <ac:picMkLst>
            <pc:docMk/>
            <pc:sldMk cId="0" sldId="2076137762"/>
            <ac:picMk id="5" creationId="{28D22D99-2ABE-50DB-1A65-E3A5FDD56584}"/>
          </ac:picMkLst>
        </pc:picChg>
        <pc:picChg chg="del">
          <ac:chgData name="Fatma Nur BAKKALBASI" userId="e348f7cc-72fc-4381-b0e9-07d385de51a3" providerId="ADAL" clId="{68F3F741-F408-45D0-AE6D-DB90CEBBAF9D}" dt="2024-08-01T12:19:54.992" v="552" actId="478"/>
          <ac:picMkLst>
            <pc:docMk/>
            <pc:sldMk cId="0" sldId="2076137762"/>
            <ac:picMk id="10" creationId="{526ADE31-D8EB-587A-87A8-C7B18D3DC4BB}"/>
          </ac:picMkLst>
        </pc:picChg>
        <pc:picChg chg="mod">
          <ac:chgData name="Fatma Nur BAKKALBASI" userId="e348f7cc-72fc-4381-b0e9-07d385de51a3" providerId="ADAL" clId="{68F3F741-F408-45D0-AE6D-DB90CEBBAF9D}" dt="2024-08-01T12:21:21.418" v="573" actId="1076"/>
          <ac:picMkLst>
            <pc:docMk/>
            <pc:sldMk cId="0" sldId="2076137762"/>
            <ac:picMk id="11" creationId="{D0F14124-6197-E8BC-C8CC-D339C270AA84}"/>
          </ac:picMkLst>
        </pc:picChg>
        <pc:picChg chg="add mod">
          <ac:chgData name="Fatma Nur BAKKALBASI" userId="e348f7cc-72fc-4381-b0e9-07d385de51a3" providerId="ADAL" clId="{68F3F741-F408-45D0-AE6D-DB90CEBBAF9D}" dt="2024-08-01T12:39:50.666" v="991" actId="1076"/>
          <ac:picMkLst>
            <pc:docMk/>
            <pc:sldMk cId="0" sldId="2076137762"/>
            <ac:picMk id="13" creationId="{86DCA737-5734-F372-93BB-19825309264F}"/>
          </ac:picMkLst>
        </pc:picChg>
      </pc:sldChg>
      <pc:sldChg chg="addSp delSp modSp mod modAnim">
        <pc:chgData name="Fatma Nur BAKKALBASI" userId="e348f7cc-72fc-4381-b0e9-07d385de51a3" providerId="ADAL" clId="{68F3F741-F408-45D0-AE6D-DB90CEBBAF9D}" dt="2024-08-01T13:22:01.350" v="2245" actId="20577"/>
        <pc:sldMkLst>
          <pc:docMk/>
          <pc:sldMk cId="0" sldId="2076137763"/>
        </pc:sldMkLst>
        <pc:spChg chg="mod">
          <ac:chgData name="Fatma Nur BAKKALBASI" userId="e348f7cc-72fc-4381-b0e9-07d385de51a3" providerId="ADAL" clId="{68F3F741-F408-45D0-AE6D-DB90CEBBAF9D}" dt="2024-08-01T13:22:01.350" v="2245" actId="20577"/>
          <ac:spMkLst>
            <pc:docMk/>
            <pc:sldMk cId="0" sldId="2076137763"/>
            <ac:spMk id="2" creationId="{378DC280-D0F2-696B-0C03-0A06D9CA09E2}"/>
          </ac:spMkLst>
        </pc:spChg>
        <pc:spChg chg="add del mod">
          <ac:chgData name="Fatma Nur BAKKALBASI" userId="e348f7cc-72fc-4381-b0e9-07d385de51a3" providerId="ADAL" clId="{68F3F741-F408-45D0-AE6D-DB90CEBBAF9D}" dt="2024-08-01T12:47:38.455" v="1100" actId="478"/>
          <ac:spMkLst>
            <pc:docMk/>
            <pc:sldMk cId="0" sldId="2076137763"/>
            <ac:spMk id="4" creationId="{0153528E-A61F-C8F6-D506-73288D9E5C4C}"/>
          </ac:spMkLst>
        </pc:spChg>
        <pc:spChg chg="mod">
          <ac:chgData name="Fatma Nur BAKKALBASI" userId="e348f7cc-72fc-4381-b0e9-07d385de51a3" providerId="ADAL" clId="{68F3F741-F408-45D0-AE6D-DB90CEBBAF9D}" dt="2024-08-01T13:20:05.093" v="2068" actId="20577"/>
          <ac:spMkLst>
            <pc:docMk/>
            <pc:sldMk cId="0" sldId="2076137763"/>
            <ac:spMk id="566" creationId="{00000000-0000-0000-0000-000000000000}"/>
          </ac:spMkLst>
        </pc:spChg>
        <pc:picChg chg="add mod">
          <ac:chgData name="Fatma Nur BAKKALBASI" userId="e348f7cc-72fc-4381-b0e9-07d385de51a3" providerId="ADAL" clId="{68F3F741-F408-45D0-AE6D-DB90CEBBAF9D}" dt="2024-08-01T12:47:41.187" v="1103" actId="1035"/>
          <ac:picMkLst>
            <pc:docMk/>
            <pc:sldMk cId="0" sldId="2076137763"/>
            <ac:picMk id="6" creationId="{EF955B82-9301-BBD7-AACE-708430480705}"/>
          </ac:picMkLst>
        </pc:picChg>
        <pc:picChg chg="add mod">
          <ac:chgData name="Fatma Nur BAKKALBASI" userId="e348f7cc-72fc-4381-b0e9-07d385de51a3" providerId="ADAL" clId="{68F3F741-F408-45D0-AE6D-DB90CEBBAF9D}" dt="2024-08-01T12:47:29.862" v="1099" actId="1076"/>
          <ac:picMkLst>
            <pc:docMk/>
            <pc:sldMk cId="0" sldId="2076137763"/>
            <ac:picMk id="8" creationId="{3DACE9FC-18F2-3573-0262-1BE74A6CA409}"/>
          </ac:picMkLst>
        </pc:picChg>
        <pc:picChg chg="del">
          <ac:chgData name="Fatma Nur BAKKALBASI" userId="e348f7cc-72fc-4381-b0e9-07d385de51a3" providerId="ADAL" clId="{68F3F741-F408-45D0-AE6D-DB90CEBBAF9D}" dt="2024-08-01T12:46:57.400" v="1091" actId="478"/>
          <ac:picMkLst>
            <pc:docMk/>
            <pc:sldMk cId="0" sldId="2076137763"/>
            <ac:picMk id="565" creationId="{00000000-0000-0000-0000-000000000000}"/>
          </ac:picMkLst>
        </pc:picChg>
      </pc:sldChg>
      <pc:sldChg chg="addSp modSp mod">
        <pc:chgData name="Fatma Nur BAKKALBASI" userId="e348f7cc-72fc-4381-b0e9-07d385de51a3" providerId="ADAL" clId="{68F3F741-F408-45D0-AE6D-DB90CEBBAF9D}" dt="2024-08-01T12:19:08.806" v="540" actId="1076"/>
        <pc:sldMkLst>
          <pc:docMk/>
          <pc:sldMk cId="1999490088" sldId="2076137764"/>
        </pc:sldMkLst>
        <pc:picChg chg="add mod">
          <ac:chgData name="Fatma Nur BAKKALBASI" userId="e348f7cc-72fc-4381-b0e9-07d385de51a3" providerId="ADAL" clId="{68F3F741-F408-45D0-AE6D-DB90CEBBAF9D}" dt="2024-08-01T12:19:08.806" v="540" actId="1076"/>
          <ac:picMkLst>
            <pc:docMk/>
            <pc:sldMk cId="1999490088" sldId="2076137764"/>
            <ac:picMk id="4" creationId="{AD5205BB-7F7F-BE7E-B244-37157719A499}"/>
          </ac:picMkLst>
        </pc:picChg>
      </pc:sldChg>
      <pc:sldChg chg="modSp mod">
        <pc:chgData name="Fatma Nur BAKKALBASI" userId="e348f7cc-72fc-4381-b0e9-07d385de51a3" providerId="ADAL" clId="{68F3F741-F408-45D0-AE6D-DB90CEBBAF9D}" dt="2024-08-01T13:23:35.934" v="2265" actId="113"/>
        <pc:sldMkLst>
          <pc:docMk/>
          <pc:sldMk cId="101670435" sldId="2076137828"/>
        </pc:sldMkLst>
        <pc:spChg chg="mod">
          <ac:chgData name="Fatma Nur BAKKALBASI" userId="e348f7cc-72fc-4381-b0e9-07d385de51a3" providerId="ADAL" clId="{68F3F741-F408-45D0-AE6D-DB90CEBBAF9D}" dt="2024-08-01T13:23:35.934" v="2265" actId="113"/>
          <ac:spMkLst>
            <pc:docMk/>
            <pc:sldMk cId="101670435" sldId="2076137828"/>
            <ac:spMk id="5" creationId="{BF4BBAD9-0093-264F-378E-7CD14755A200}"/>
          </ac:spMkLst>
        </pc:spChg>
      </pc:sldChg>
      <pc:sldChg chg="modSp del mod">
        <pc:chgData name="Fatma Nur BAKKALBASI" userId="e348f7cc-72fc-4381-b0e9-07d385de51a3" providerId="ADAL" clId="{68F3F741-F408-45D0-AE6D-DB90CEBBAF9D}" dt="2024-08-01T10:37:09.944" v="2" actId="2696"/>
        <pc:sldMkLst>
          <pc:docMk/>
          <pc:sldMk cId="1228564129" sldId="2076137831"/>
        </pc:sldMkLst>
        <pc:spChg chg="mod">
          <ac:chgData name="Fatma Nur BAKKALBASI" userId="e348f7cc-72fc-4381-b0e9-07d385de51a3" providerId="ADAL" clId="{68F3F741-F408-45D0-AE6D-DB90CEBBAF9D}" dt="2024-08-01T10:34:51.055" v="0" actId="14100"/>
          <ac:spMkLst>
            <pc:docMk/>
            <pc:sldMk cId="1228564129" sldId="2076137831"/>
            <ac:spMk id="4" creationId="{B5488FE6-15E4-FA60-B819-15ABDA393C93}"/>
          </ac:spMkLst>
        </pc:spChg>
        <pc:picChg chg="mod">
          <ac:chgData name="Fatma Nur BAKKALBASI" userId="e348f7cc-72fc-4381-b0e9-07d385de51a3" providerId="ADAL" clId="{68F3F741-F408-45D0-AE6D-DB90CEBBAF9D}" dt="2024-08-01T10:34:54.312" v="1" actId="1076"/>
          <ac:picMkLst>
            <pc:docMk/>
            <pc:sldMk cId="1228564129" sldId="2076137831"/>
            <ac:picMk id="3074" creationId="{31EBE1FC-2D4B-4141-A3B4-28A01EB0FEDF}"/>
          </ac:picMkLst>
        </pc:picChg>
      </pc:sldChg>
      <pc:sldChg chg="addSp delSp modSp mod">
        <pc:chgData name="Fatma Nur BAKKALBASI" userId="e348f7cc-72fc-4381-b0e9-07d385de51a3" providerId="ADAL" clId="{68F3F741-F408-45D0-AE6D-DB90CEBBAF9D}" dt="2024-08-01T13:07:23.778" v="1699" actId="2711"/>
        <pc:sldMkLst>
          <pc:docMk/>
          <pc:sldMk cId="3137634105" sldId="2145706866"/>
        </pc:sldMkLst>
        <pc:spChg chg="add del">
          <ac:chgData name="Fatma Nur BAKKALBASI" userId="e348f7cc-72fc-4381-b0e9-07d385de51a3" providerId="ADAL" clId="{68F3F741-F408-45D0-AE6D-DB90CEBBAF9D}" dt="2024-08-01T12:54:14.416" v="1171" actId="478"/>
          <ac:spMkLst>
            <pc:docMk/>
            <pc:sldMk cId="3137634105" sldId="2145706866"/>
            <ac:spMk id="4" creationId="{CA28CB6B-E0B9-7071-31CE-DF8D367EF688}"/>
          </ac:spMkLst>
        </pc:spChg>
        <pc:spChg chg="add del mod">
          <ac:chgData name="Fatma Nur BAKKALBASI" userId="e348f7cc-72fc-4381-b0e9-07d385de51a3" providerId="ADAL" clId="{68F3F741-F408-45D0-AE6D-DB90CEBBAF9D}" dt="2024-08-01T12:55:27.877" v="1177" actId="478"/>
          <ac:spMkLst>
            <pc:docMk/>
            <pc:sldMk cId="3137634105" sldId="2145706866"/>
            <ac:spMk id="8" creationId="{88C19ABF-5DE6-5686-6A85-7D802EBCF315}"/>
          </ac:spMkLst>
        </pc:spChg>
        <pc:spChg chg="add del mod">
          <ac:chgData name="Fatma Nur BAKKALBASI" userId="e348f7cc-72fc-4381-b0e9-07d385de51a3" providerId="ADAL" clId="{68F3F741-F408-45D0-AE6D-DB90CEBBAF9D}" dt="2024-08-01T12:55:45.473" v="1185" actId="478"/>
          <ac:spMkLst>
            <pc:docMk/>
            <pc:sldMk cId="3137634105" sldId="2145706866"/>
            <ac:spMk id="10" creationId="{1DEB6495-0FDC-65A7-DDA9-04F40A1DEAF0}"/>
          </ac:spMkLst>
        </pc:spChg>
        <pc:spChg chg="mod">
          <ac:chgData name="Fatma Nur BAKKALBASI" userId="e348f7cc-72fc-4381-b0e9-07d385de51a3" providerId="ADAL" clId="{68F3F741-F408-45D0-AE6D-DB90CEBBAF9D}" dt="2024-08-01T12:55:52.473" v="1189" actId="1076"/>
          <ac:spMkLst>
            <pc:docMk/>
            <pc:sldMk cId="3137634105" sldId="2145706866"/>
            <ac:spMk id="12" creationId="{3E2D19A2-6F78-0899-4262-32A42EFC96D3}"/>
          </ac:spMkLst>
        </pc:spChg>
        <pc:spChg chg="mod">
          <ac:chgData name="Fatma Nur BAKKALBASI" userId="e348f7cc-72fc-4381-b0e9-07d385de51a3" providerId="ADAL" clId="{68F3F741-F408-45D0-AE6D-DB90CEBBAF9D}" dt="2024-08-01T13:07:23.778" v="1699" actId="2711"/>
          <ac:spMkLst>
            <pc:docMk/>
            <pc:sldMk cId="3137634105" sldId="2145706866"/>
            <ac:spMk id="13" creationId="{25CB6C02-D65D-C8FA-3AEB-363ABBEDC06C}"/>
          </ac:spMkLst>
        </pc:spChg>
        <pc:spChg chg="add mod">
          <ac:chgData name="Fatma Nur BAKKALBASI" userId="e348f7cc-72fc-4381-b0e9-07d385de51a3" providerId="ADAL" clId="{68F3F741-F408-45D0-AE6D-DB90CEBBAF9D}" dt="2024-08-01T13:04:33.191" v="1466" actId="404"/>
          <ac:spMkLst>
            <pc:docMk/>
            <pc:sldMk cId="3137634105" sldId="2145706866"/>
            <ac:spMk id="14" creationId="{6286D047-CAF9-4320-E19D-5D89BA70A5CD}"/>
          </ac:spMkLst>
        </pc:spChg>
        <pc:picChg chg="add del mod">
          <ac:chgData name="Fatma Nur BAKKALBASI" userId="e348f7cc-72fc-4381-b0e9-07d385de51a3" providerId="ADAL" clId="{68F3F741-F408-45D0-AE6D-DB90CEBBAF9D}" dt="2024-08-01T12:55:44.372" v="1184" actId="478"/>
          <ac:picMkLst>
            <pc:docMk/>
            <pc:sldMk cId="3137634105" sldId="2145706866"/>
            <ac:picMk id="2" creationId="{F3CF57E3-293B-2CCC-4B5E-4F565FE92443}"/>
          </ac:picMkLst>
        </pc:picChg>
        <pc:picChg chg="del mod">
          <ac:chgData name="Fatma Nur BAKKALBASI" userId="e348f7cc-72fc-4381-b0e9-07d385de51a3" providerId="ADAL" clId="{68F3F741-F408-45D0-AE6D-DB90CEBBAF9D}" dt="2024-08-01T12:55:43.414" v="1183" actId="478"/>
          <ac:picMkLst>
            <pc:docMk/>
            <pc:sldMk cId="3137634105" sldId="2145706866"/>
            <ac:picMk id="5" creationId="{06BBF75A-B891-1519-4E07-E51117F96FAF}"/>
          </ac:picMkLst>
        </pc:picChg>
        <pc:picChg chg="mod">
          <ac:chgData name="Fatma Nur BAKKALBASI" userId="e348f7cc-72fc-4381-b0e9-07d385de51a3" providerId="ADAL" clId="{68F3F741-F408-45D0-AE6D-DB90CEBBAF9D}" dt="2024-08-01T12:55:55.566" v="1190" actId="14100"/>
          <ac:picMkLst>
            <pc:docMk/>
            <pc:sldMk cId="3137634105" sldId="2145706866"/>
            <ac:picMk id="7" creationId="{E13C865B-672B-C57E-D36C-1B02D1CD36E7}"/>
          </ac:picMkLst>
        </pc:picChg>
        <pc:picChg chg="add del mod">
          <ac:chgData name="Fatma Nur BAKKALBASI" userId="e348f7cc-72fc-4381-b0e9-07d385de51a3" providerId="ADAL" clId="{68F3F741-F408-45D0-AE6D-DB90CEBBAF9D}" dt="2024-08-01T12:56:08.651" v="1196" actId="14100"/>
          <ac:picMkLst>
            <pc:docMk/>
            <pc:sldMk cId="3137634105" sldId="2145706866"/>
            <ac:picMk id="2050" creationId="{B13DC1AC-AC10-22AD-9619-E1A57CFC9936}"/>
          </ac:picMkLst>
        </pc:picChg>
      </pc:sldChg>
      <pc:sldChg chg="add del">
        <pc:chgData name="Fatma Nur BAKKALBASI" userId="e348f7cc-72fc-4381-b0e9-07d385de51a3" providerId="ADAL" clId="{68F3F741-F408-45D0-AE6D-DB90CEBBAF9D}" dt="2024-08-01T10:50:19.262" v="179" actId="2696"/>
        <pc:sldMkLst>
          <pc:docMk/>
          <pc:sldMk cId="2376813090" sldId="2145706868"/>
        </pc:sldMkLst>
      </pc:sldChg>
      <pc:sldChg chg="modSp mod modAnim">
        <pc:chgData name="Fatma Nur BAKKALBASI" userId="e348f7cc-72fc-4381-b0e9-07d385de51a3" providerId="ADAL" clId="{68F3F741-F408-45D0-AE6D-DB90CEBBAF9D}" dt="2024-08-01T13:22:41.291" v="2255" actId="5793"/>
        <pc:sldMkLst>
          <pc:docMk/>
          <pc:sldMk cId="4190734203" sldId="2145706881"/>
        </pc:sldMkLst>
        <pc:spChg chg="mod">
          <ac:chgData name="Fatma Nur BAKKALBASI" userId="e348f7cc-72fc-4381-b0e9-07d385de51a3" providerId="ADAL" clId="{68F3F741-F408-45D0-AE6D-DB90CEBBAF9D}" dt="2024-08-01T13:22:41.291" v="2255" actId="5793"/>
          <ac:spMkLst>
            <pc:docMk/>
            <pc:sldMk cId="4190734203" sldId="2145706881"/>
            <ac:spMk id="3" creationId="{3D503FD2-2D9D-D474-2BD1-414A5DAE4C3A}"/>
          </ac:spMkLst>
        </pc:spChg>
        <pc:picChg chg="mod">
          <ac:chgData name="Fatma Nur BAKKALBASI" userId="e348f7cc-72fc-4381-b0e9-07d385de51a3" providerId="ADAL" clId="{68F3F741-F408-45D0-AE6D-DB90CEBBAF9D}" dt="2024-08-01T13:22:23.609" v="2249" actId="1076"/>
          <ac:picMkLst>
            <pc:docMk/>
            <pc:sldMk cId="4190734203" sldId="2145706881"/>
            <ac:picMk id="5" creationId="{131A7A55-CAF8-453C-24CD-31BADA68AF96}"/>
          </ac:picMkLst>
        </pc:picChg>
      </pc:sldChg>
      <pc:sldChg chg="addSp delSp modSp mod ord">
        <pc:chgData name="Fatma Nur BAKKALBASI" userId="e348f7cc-72fc-4381-b0e9-07d385de51a3" providerId="ADAL" clId="{68F3F741-F408-45D0-AE6D-DB90CEBBAF9D}" dt="2024-08-01T13:26:29.940" v="2367" actId="14100"/>
        <pc:sldMkLst>
          <pc:docMk/>
          <pc:sldMk cId="232224284" sldId="2145706886"/>
        </pc:sldMkLst>
        <pc:spChg chg="add mod ord">
          <ac:chgData name="Fatma Nur BAKKALBASI" userId="e348f7cc-72fc-4381-b0e9-07d385de51a3" providerId="ADAL" clId="{68F3F741-F408-45D0-AE6D-DB90CEBBAF9D}" dt="2024-08-01T13:26:29.940" v="2367" actId="14100"/>
          <ac:spMkLst>
            <pc:docMk/>
            <pc:sldMk cId="232224284" sldId="2145706886"/>
            <ac:spMk id="3" creationId="{CECB5B9D-EFC1-9106-12B1-FD0CB4BF4C60}"/>
          </ac:spMkLst>
        </pc:spChg>
        <pc:spChg chg="mod">
          <ac:chgData name="Fatma Nur BAKKALBASI" userId="e348f7cc-72fc-4381-b0e9-07d385de51a3" providerId="ADAL" clId="{68F3F741-F408-45D0-AE6D-DB90CEBBAF9D}" dt="2024-08-01T13:26:20.268" v="2365" actId="404"/>
          <ac:spMkLst>
            <pc:docMk/>
            <pc:sldMk cId="232224284" sldId="2145706886"/>
            <ac:spMk id="4" creationId="{596C355F-3ABF-818B-B936-EF86664755A2}"/>
          </ac:spMkLst>
        </pc:spChg>
        <pc:spChg chg="mod">
          <ac:chgData name="Fatma Nur BAKKALBASI" userId="e348f7cc-72fc-4381-b0e9-07d385de51a3" providerId="ADAL" clId="{68F3F741-F408-45D0-AE6D-DB90CEBBAF9D}" dt="2024-08-01T13:11:12.301" v="1743" actId="1076"/>
          <ac:spMkLst>
            <pc:docMk/>
            <pc:sldMk cId="232224284" sldId="2145706886"/>
            <ac:spMk id="8" creationId="{547C523E-4304-208B-6111-7661683625C3}"/>
          </ac:spMkLst>
        </pc:spChg>
        <pc:spChg chg="mod">
          <ac:chgData name="Fatma Nur BAKKALBASI" userId="e348f7cc-72fc-4381-b0e9-07d385de51a3" providerId="ADAL" clId="{68F3F741-F408-45D0-AE6D-DB90CEBBAF9D}" dt="2024-08-01T13:26:12.874" v="2363" actId="20577"/>
          <ac:spMkLst>
            <pc:docMk/>
            <pc:sldMk cId="232224284" sldId="2145706886"/>
            <ac:spMk id="9" creationId="{77772853-06AF-3CB1-A328-23B4B8A2D8B9}"/>
          </ac:spMkLst>
        </pc:spChg>
        <pc:spChg chg="mod">
          <ac:chgData name="Fatma Nur BAKKALBASI" userId="e348f7cc-72fc-4381-b0e9-07d385de51a3" providerId="ADAL" clId="{68F3F741-F408-45D0-AE6D-DB90CEBBAF9D}" dt="2024-08-01T13:11:06.773" v="1741" actId="1076"/>
          <ac:spMkLst>
            <pc:docMk/>
            <pc:sldMk cId="232224284" sldId="2145706886"/>
            <ac:spMk id="11" creationId="{D79878C0-DD25-8369-BE0E-40FC1BD213AE}"/>
          </ac:spMkLst>
        </pc:spChg>
        <pc:picChg chg="add mod">
          <ac:chgData name="Fatma Nur BAKKALBASI" userId="e348f7cc-72fc-4381-b0e9-07d385de51a3" providerId="ADAL" clId="{68F3F741-F408-45D0-AE6D-DB90CEBBAF9D}" dt="2024-08-01T13:09:48.671" v="1726" actId="1076"/>
          <ac:picMkLst>
            <pc:docMk/>
            <pc:sldMk cId="232224284" sldId="2145706886"/>
            <ac:picMk id="2" creationId="{4582C30A-B135-D19A-670B-12332B3A620C}"/>
          </ac:picMkLst>
        </pc:picChg>
        <pc:picChg chg="mod">
          <ac:chgData name="Fatma Nur BAKKALBASI" userId="e348f7cc-72fc-4381-b0e9-07d385de51a3" providerId="ADAL" clId="{68F3F741-F408-45D0-AE6D-DB90CEBBAF9D}" dt="2024-08-01T13:11:04.670" v="1740" actId="14100"/>
          <ac:picMkLst>
            <pc:docMk/>
            <pc:sldMk cId="232224284" sldId="2145706886"/>
            <ac:picMk id="5" creationId="{9E329B1D-9E20-C734-69E0-94FE722430E5}"/>
          </ac:picMkLst>
        </pc:picChg>
        <pc:picChg chg="del">
          <ac:chgData name="Fatma Nur BAKKALBASI" userId="e348f7cc-72fc-4381-b0e9-07d385de51a3" providerId="ADAL" clId="{68F3F741-F408-45D0-AE6D-DB90CEBBAF9D}" dt="2024-08-01T13:09:08.899" v="1715" actId="478"/>
          <ac:picMkLst>
            <pc:docMk/>
            <pc:sldMk cId="232224284" sldId="2145706886"/>
            <ac:picMk id="6" creationId="{3D3EF768-BD0F-5530-473E-4FD1EB499B35}"/>
          </ac:picMkLst>
        </pc:picChg>
      </pc:sldChg>
      <pc:sldChg chg="modSp mod ord">
        <pc:chgData name="Fatma Nur BAKKALBASI" userId="e348f7cc-72fc-4381-b0e9-07d385de51a3" providerId="ADAL" clId="{68F3F741-F408-45D0-AE6D-DB90CEBBAF9D}" dt="2024-08-01T13:21:48.459" v="2240" actId="1076"/>
        <pc:sldMkLst>
          <pc:docMk/>
          <pc:sldMk cId="3603357594" sldId="2145706893"/>
        </pc:sldMkLst>
        <pc:spChg chg="mod">
          <ac:chgData name="Fatma Nur BAKKALBASI" userId="e348f7cc-72fc-4381-b0e9-07d385de51a3" providerId="ADAL" clId="{68F3F741-F408-45D0-AE6D-DB90CEBBAF9D}" dt="2024-08-01T13:21:17.290" v="2234" actId="113"/>
          <ac:spMkLst>
            <pc:docMk/>
            <pc:sldMk cId="3603357594" sldId="2145706893"/>
            <ac:spMk id="2" creationId="{56A25604-D422-86CD-3003-2BDBFBAAC95A}"/>
          </ac:spMkLst>
        </pc:spChg>
        <pc:spChg chg="mod">
          <ac:chgData name="Fatma Nur BAKKALBASI" userId="e348f7cc-72fc-4381-b0e9-07d385de51a3" providerId="ADAL" clId="{68F3F741-F408-45D0-AE6D-DB90CEBBAF9D}" dt="2024-08-01T13:21:48.459" v="2240" actId="1076"/>
          <ac:spMkLst>
            <pc:docMk/>
            <pc:sldMk cId="3603357594" sldId="2145706893"/>
            <ac:spMk id="20" creationId="{7B911288-3EAA-6424-D17E-47D43C3D9184}"/>
          </ac:spMkLst>
        </pc:spChg>
        <pc:spChg chg="mod">
          <ac:chgData name="Fatma Nur BAKKALBASI" userId="e348f7cc-72fc-4381-b0e9-07d385de51a3" providerId="ADAL" clId="{68F3F741-F408-45D0-AE6D-DB90CEBBAF9D}" dt="2024-08-01T13:21:13.836" v="2233" actId="113"/>
          <ac:spMkLst>
            <pc:docMk/>
            <pc:sldMk cId="3603357594" sldId="2145706893"/>
            <ac:spMk id="25" creationId="{5624BF33-2DA6-C527-6862-CC2A442CFE8C}"/>
          </ac:spMkLst>
        </pc:spChg>
        <pc:spChg chg="mod">
          <ac:chgData name="Fatma Nur BAKKALBASI" userId="e348f7cc-72fc-4381-b0e9-07d385de51a3" providerId="ADAL" clId="{68F3F741-F408-45D0-AE6D-DB90CEBBAF9D}" dt="2024-08-01T13:21:13.836" v="2233" actId="113"/>
          <ac:spMkLst>
            <pc:docMk/>
            <pc:sldMk cId="3603357594" sldId="2145706893"/>
            <ac:spMk id="26" creationId="{DF67F20F-7870-2C6F-F75F-6FCC7467E2EC}"/>
          </ac:spMkLst>
        </pc:spChg>
        <pc:spChg chg="mod">
          <ac:chgData name="Fatma Nur BAKKALBASI" userId="e348f7cc-72fc-4381-b0e9-07d385de51a3" providerId="ADAL" clId="{68F3F741-F408-45D0-AE6D-DB90CEBBAF9D}" dt="2024-08-01T13:21:13.836" v="2233" actId="113"/>
          <ac:spMkLst>
            <pc:docMk/>
            <pc:sldMk cId="3603357594" sldId="2145706893"/>
            <ac:spMk id="27" creationId="{BD7BC273-CEE6-7CEB-B7CC-B6B0A2073EC8}"/>
          </ac:spMkLst>
        </pc:spChg>
        <pc:spChg chg="mod">
          <ac:chgData name="Fatma Nur BAKKALBASI" userId="e348f7cc-72fc-4381-b0e9-07d385de51a3" providerId="ADAL" clId="{68F3F741-F408-45D0-AE6D-DB90CEBBAF9D}" dt="2024-08-01T13:21:28.502" v="2237" actId="12"/>
          <ac:spMkLst>
            <pc:docMk/>
            <pc:sldMk cId="3603357594" sldId="2145706893"/>
            <ac:spMk id="28" creationId="{82509E26-1109-2525-BAC7-D7D94F8A4B1F}"/>
          </ac:spMkLst>
        </pc:spChg>
        <pc:spChg chg="mod">
          <ac:chgData name="Fatma Nur BAKKALBASI" userId="e348f7cc-72fc-4381-b0e9-07d385de51a3" providerId="ADAL" clId="{68F3F741-F408-45D0-AE6D-DB90CEBBAF9D}" dt="2024-08-01T13:21:13.836" v="2233" actId="113"/>
          <ac:spMkLst>
            <pc:docMk/>
            <pc:sldMk cId="3603357594" sldId="2145706893"/>
            <ac:spMk id="29" creationId="{84A5477B-4AF1-AE50-5C88-E7403A186B40}"/>
          </ac:spMkLst>
        </pc:spChg>
        <pc:spChg chg="mod">
          <ac:chgData name="Fatma Nur BAKKALBASI" userId="e348f7cc-72fc-4381-b0e9-07d385de51a3" providerId="ADAL" clId="{68F3F741-F408-45D0-AE6D-DB90CEBBAF9D}" dt="2024-08-01T13:21:21.296" v="2235" actId="14100"/>
          <ac:spMkLst>
            <pc:docMk/>
            <pc:sldMk cId="3603357594" sldId="2145706893"/>
            <ac:spMk id="42" creationId="{B37DDAE3-F6EF-9C80-96D2-B998871B421F}"/>
          </ac:spMkLst>
        </pc:spChg>
        <pc:spChg chg="mod">
          <ac:chgData name="Fatma Nur BAKKALBASI" userId="e348f7cc-72fc-4381-b0e9-07d385de51a3" providerId="ADAL" clId="{68F3F741-F408-45D0-AE6D-DB90CEBBAF9D}" dt="2024-08-01T13:21:31.927" v="2238" actId="1076"/>
          <ac:spMkLst>
            <pc:docMk/>
            <pc:sldMk cId="3603357594" sldId="2145706893"/>
            <ac:spMk id="43" creationId="{6E36DC5B-6DAA-D6FB-904E-486B04E9B3CD}"/>
          </ac:spMkLst>
        </pc:spChg>
        <pc:picChg chg="mod">
          <ac:chgData name="Fatma Nur BAKKALBASI" userId="e348f7cc-72fc-4381-b0e9-07d385de51a3" providerId="ADAL" clId="{68F3F741-F408-45D0-AE6D-DB90CEBBAF9D}" dt="2024-08-01T13:19:25.234" v="2053" actId="2085"/>
          <ac:picMkLst>
            <pc:docMk/>
            <pc:sldMk cId="3603357594" sldId="2145706893"/>
            <ac:picMk id="54" creationId="{0A95E395-5241-B788-5380-5279A2C4AF4C}"/>
          </ac:picMkLst>
        </pc:picChg>
      </pc:sldChg>
      <pc:sldChg chg="addSp modSp mod">
        <pc:chgData name="Fatma Nur BAKKALBASI" userId="e348f7cc-72fc-4381-b0e9-07d385de51a3" providerId="ADAL" clId="{68F3F741-F408-45D0-AE6D-DB90CEBBAF9D}" dt="2024-08-01T12:40:33.819" v="1003" actId="1076"/>
        <pc:sldMkLst>
          <pc:docMk/>
          <pc:sldMk cId="170684262" sldId="2145706899"/>
        </pc:sldMkLst>
        <pc:spChg chg="add mod">
          <ac:chgData name="Fatma Nur BAKKALBASI" userId="e348f7cc-72fc-4381-b0e9-07d385de51a3" providerId="ADAL" clId="{68F3F741-F408-45D0-AE6D-DB90CEBBAF9D}" dt="2024-08-01T12:36:14.470" v="882" actId="14100"/>
          <ac:spMkLst>
            <pc:docMk/>
            <pc:sldMk cId="170684262" sldId="2145706899"/>
            <ac:spMk id="2" creationId="{25C98076-8B9B-B63F-7BC1-03B40511E03A}"/>
          </ac:spMkLst>
        </pc:spChg>
        <pc:spChg chg="mod">
          <ac:chgData name="Fatma Nur BAKKALBASI" userId="e348f7cc-72fc-4381-b0e9-07d385de51a3" providerId="ADAL" clId="{68F3F741-F408-45D0-AE6D-DB90CEBBAF9D}" dt="2024-08-01T12:35:47.384" v="873" actId="14100"/>
          <ac:spMkLst>
            <pc:docMk/>
            <pc:sldMk cId="170684262" sldId="2145706899"/>
            <ac:spMk id="4" creationId="{64A480BC-DA30-D28E-B00F-36C98AADB54F}"/>
          </ac:spMkLst>
        </pc:spChg>
        <pc:spChg chg="mod">
          <ac:chgData name="Fatma Nur BAKKALBASI" userId="e348f7cc-72fc-4381-b0e9-07d385de51a3" providerId="ADAL" clId="{68F3F741-F408-45D0-AE6D-DB90CEBBAF9D}" dt="2024-08-01T12:36:33.095" v="928" actId="14100"/>
          <ac:spMkLst>
            <pc:docMk/>
            <pc:sldMk cId="170684262" sldId="2145706899"/>
            <ac:spMk id="7" creationId="{A835A545-7AD3-DE41-557F-E8B13D4DD143}"/>
          </ac:spMkLst>
        </pc:spChg>
        <pc:picChg chg="mod">
          <ac:chgData name="Fatma Nur BAKKALBASI" userId="e348f7cc-72fc-4381-b0e9-07d385de51a3" providerId="ADAL" clId="{68F3F741-F408-45D0-AE6D-DB90CEBBAF9D}" dt="2024-08-01T12:40:33.819" v="1003" actId="1076"/>
          <ac:picMkLst>
            <pc:docMk/>
            <pc:sldMk cId="170684262" sldId="2145706899"/>
            <ac:picMk id="6" creationId="{D10DA27D-B896-CA71-BFF0-5E60666E3EE4}"/>
          </ac:picMkLst>
        </pc:picChg>
      </pc:sldChg>
      <pc:sldChg chg="addSp delSp modSp mod">
        <pc:chgData name="Fatma Nur BAKKALBASI" userId="e348f7cc-72fc-4381-b0e9-07d385de51a3" providerId="ADAL" clId="{68F3F741-F408-45D0-AE6D-DB90CEBBAF9D}" dt="2024-08-01T13:18:20.636" v="2041" actId="1076"/>
        <pc:sldMkLst>
          <pc:docMk/>
          <pc:sldMk cId="673293092" sldId="2145706903"/>
        </pc:sldMkLst>
        <pc:spChg chg="add mod">
          <ac:chgData name="Fatma Nur BAKKALBASI" userId="e348f7cc-72fc-4381-b0e9-07d385de51a3" providerId="ADAL" clId="{68F3F741-F408-45D0-AE6D-DB90CEBBAF9D}" dt="2024-08-01T13:12:42.836" v="1758" actId="1076"/>
          <ac:spMkLst>
            <pc:docMk/>
            <pc:sldMk cId="673293092" sldId="2145706903"/>
            <ac:spMk id="2" creationId="{43489D21-CA98-2F22-DB9C-212ACEE7CECD}"/>
          </ac:spMkLst>
        </pc:spChg>
        <pc:spChg chg="add mod">
          <ac:chgData name="Fatma Nur BAKKALBASI" userId="e348f7cc-72fc-4381-b0e9-07d385de51a3" providerId="ADAL" clId="{68F3F741-F408-45D0-AE6D-DB90CEBBAF9D}" dt="2024-08-01T13:12:42.836" v="1758" actId="1076"/>
          <ac:spMkLst>
            <pc:docMk/>
            <pc:sldMk cId="673293092" sldId="2145706903"/>
            <ac:spMk id="3" creationId="{37E4991A-BAE5-0E7E-0571-18C80F80C777}"/>
          </ac:spMkLst>
        </pc:spChg>
        <pc:spChg chg="mod">
          <ac:chgData name="Fatma Nur BAKKALBASI" userId="e348f7cc-72fc-4381-b0e9-07d385de51a3" providerId="ADAL" clId="{68F3F741-F408-45D0-AE6D-DB90CEBBAF9D}" dt="2024-08-01T13:17:14.352" v="2025" actId="1076"/>
          <ac:spMkLst>
            <pc:docMk/>
            <pc:sldMk cId="673293092" sldId="2145706903"/>
            <ac:spMk id="5" creationId="{CBB4873A-0C32-73CE-DA1C-8347A717D1EB}"/>
          </ac:spMkLst>
        </pc:spChg>
        <pc:spChg chg="add mod">
          <ac:chgData name="Fatma Nur BAKKALBASI" userId="e348f7cc-72fc-4381-b0e9-07d385de51a3" providerId="ADAL" clId="{68F3F741-F408-45D0-AE6D-DB90CEBBAF9D}" dt="2024-08-01T13:17:38.307" v="2030" actId="1076"/>
          <ac:spMkLst>
            <pc:docMk/>
            <pc:sldMk cId="673293092" sldId="2145706903"/>
            <ac:spMk id="6" creationId="{B2D48FAD-279B-B0C1-4258-4176CEFC1249}"/>
          </ac:spMkLst>
        </pc:spChg>
        <pc:spChg chg="add mod">
          <ac:chgData name="Fatma Nur BAKKALBASI" userId="e348f7cc-72fc-4381-b0e9-07d385de51a3" providerId="ADAL" clId="{68F3F741-F408-45D0-AE6D-DB90CEBBAF9D}" dt="2024-08-01T13:17:38.307" v="2030" actId="1076"/>
          <ac:spMkLst>
            <pc:docMk/>
            <pc:sldMk cId="673293092" sldId="2145706903"/>
            <ac:spMk id="7" creationId="{15E02D94-BEC4-5557-56FD-73C99EA98D8F}"/>
          </ac:spMkLst>
        </pc:spChg>
        <pc:spChg chg="add mod">
          <ac:chgData name="Fatma Nur BAKKALBASI" userId="e348f7cc-72fc-4381-b0e9-07d385de51a3" providerId="ADAL" clId="{68F3F741-F408-45D0-AE6D-DB90CEBBAF9D}" dt="2024-08-01T13:17:38.307" v="2030" actId="1076"/>
          <ac:spMkLst>
            <pc:docMk/>
            <pc:sldMk cId="673293092" sldId="2145706903"/>
            <ac:spMk id="8" creationId="{2233C218-2B88-B3F5-CCDD-87C89CC97C97}"/>
          </ac:spMkLst>
        </pc:spChg>
        <pc:spChg chg="mod">
          <ac:chgData name="Fatma Nur BAKKALBASI" userId="e348f7cc-72fc-4381-b0e9-07d385de51a3" providerId="ADAL" clId="{68F3F741-F408-45D0-AE6D-DB90CEBBAF9D}" dt="2024-08-01T13:18:20.636" v="2041" actId="1076"/>
          <ac:spMkLst>
            <pc:docMk/>
            <pc:sldMk cId="673293092" sldId="2145706903"/>
            <ac:spMk id="9" creationId="{D63B9099-EC0A-186E-FCFA-677213FB7A54}"/>
          </ac:spMkLst>
        </pc:spChg>
        <pc:spChg chg="add mod">
          <ac:chgData name="Fatma Nur BAKKALBASI" userId="e348f7cc-72fc-4381-b0e9-07d385de51a3" providerId="ADAL" clId="{68F3F741-F408-45D0-AE6D-DB90CEBBAF9D}" dt="2024-08-01T13:17:38.307" v="2030" actId="1076"/>
          <ac:spMkLst>
            <pc:docMk/>
            <pc:sldMk cId="673293092" sldId="2145706903"/>
            <ac:spMk id="10" creationId="{C2E0289F-E205-DE37-E024-33B83FAA06F6}"/>
          </ac:spMkLst>
        </pc:spChg>
        <pc:spChg chg="add mod">
          <ac:chgData name="Fatma Nur BAKKALBASI" userId="e348f7cc-72fc-4381-b0e9-07d385de51a3" providerId="ADAL" clId="{68F3F741-F408-45D0-AE6D-DB90CEBBAF9D}" dt="2024-08-01T13:17:38.307" v="2030" actId="1076"/>
          <ac:spMkLst>
            <pc:docMk/>
            <pc:sldMk cId="673293092" sldId="2145706903"/>
            <ac:spMk id="11" creationId="{C467BCF8-41FB-8C6C-86AC-84B056EC4603}"/>
          </ac:spMkLst>
        </pc:spChg>
        <pc:spChg chg="add mod">
          <ac:chgData name="Fatma Nur BAKKALBASI" userId="e348f7cc-72fc-4381-b0e9-07d385de51a3" providerId="ADAL" clId="{68F3F741-F408-45D0-AE6D-DB90CEBBAF9D}" dt="2024-08-01T13:17:38.307" v="2030" actId="1076"/>
          <ac:spMkLst>
            <pc:docMk/>
            <pc:sldMk cId="673293092" sldId="2145706903"/>
            <ac:spMk id="12" creationId="{5394ADFC-9E42-4D35-024D-DFA65D30379D}"/>
          </ac:spMkLst>
        </pc:spChg>
        <pc:spChg chg="add mod">
          <ac:chgData name="Fatma Nur BAKKALBASI" userId="e348f7cc-72fc-4381-b0e9-07d385de51a3" providerId="ADAL" clId="{68F3F741-F408-45D0-AE6D-DB90CEBBAF9D}" dt="2024-08-01T13:17:38.307" v="2030" actId="1076"/>
          <ac:spMkLst>
            <pc:docMk/>
            <pc:sldMk cId="673293092" sldId="2145706903"/>
            <ac:spMk id="14" creationId="{2C6504DE-9489-6725-7709-19F09B6AA417}"/>
          </ac:spMkLst>
        </pc:spChg>
        <pc:spChg chg="add mod">
          <ac:chgData name="Fatma Nur BAKKALBASI" userId="e348f7cc-72fc-4381-b0e9-07d385de51a3" providerId="ADAL" clId="{68F3F741-F408-45D0-AE6D-DB90CEBBAF9D}" dt="2024-08-01T13:17:41.394" v="2031" actId="1076"/>
          <ac:spMkLst>
            <pc:docMk/>
            <pc:sldMk cId="673293092" sldId="2145706903"/>
            <ac:spMk id="15" creationId="{8C8B710C-83C6-1DC2-41D0-FFB853CE9B6C}"/>
          </ac:spMkLst>
        </pc:spChg>
        <pc:spChg chg="add mod">
          <ac:chgData name="Fatma Nur BAKKALBASI" userId="e348f7cc-72fc-4381-b0e9-07d385de51a3" providerId="ADAL" clId="{68F3F741-F408-45D0-AE6D-DB90CEBBAF9D}" dt="2024-08-01T13:17:49.916" v="2034" actId="403"/>
          <ac:spMkLst>
            <pc:docMk/>
            <pc:sldMk cId="673293092" sldId="2145706903"/>
            <ac:spMk id="16" creationId="{68B6FEE2-81E0-2697-2055-6AF78C0C8F2B}"/>
          </ac:spMkLst>
        </pc:spChg>
        <pc:spChg chg="add mod">
          <ac:chgData name="Fatma Nur BAKKALBASI" userId="e348f7cc-72fc-4381-b0e9-07d385de51a3" providerId="ADAL" clId="{68F3F741-F408-45D0-AE6D-DB90CEBBAF9D}" dt="2024-08-01T13:17:54.612" v="2035" actId="1076"/>
          <ac:spMkLst>
            <pc:docMk/>
            <pc:sldMk cId="673293092" sldId="2145706903"/>
            <ac:spMk id="17" creationId="{67D08394-D975-FE50-D4B2-21AB7AD9E88F}"/>
          </ac:spMkLst>
        </pc:spChg>
        <pc:spChg chg="mod">
          <ac:chgData name="Fatma Nur BAKKALBASI" userId="e348f7cc-72fc-4381-b0e9-07d385de51a3" providerId="ADAL" clId="{68F3F741-F408-45D0-AE6D-DB90CEBBAF9D}" dt="2024-08-01T13:18:11.028" v="2040" actId="403"/>
          <ac:spMkLst>
            <pc:docMk/>
            <pc:sldMk cId="673293092" sldId="2145706903"/>
            <ac:spMk id="19" creationId="{E7DA9B6C-BC00-BB8F-F11A-78F8669DDADD}"/>
          </ac:spMkLst>
        </pc:spChg>
        <pc:spChg chg="add mod">
          <ac:chgData name="Fatma Nur BAKKALBASI" userId="e348f7cc-72fc-4381-b0e9-07d385de51a3" providerId="ADAL" clId="{68F3F741-F408-45D0-AE6D-DB90CEBBAF9D}" dt="2024-08-01T13:17:57.233" v="2036" actId="1076"/>
          <ac:spMkLst>
            <pc:docMk/>
            <pc:sldMk cId="673293092" sldId="2145706903"/>
            <ac:spMk id="20" creationId="{F8E3DAF8-01BB-7BF8-1600-7DF885C6E88F}"/>
          </ac:spMkLst>
        </pc:spChg>
        <pc:spChg chg="add mod ord">
          <ac:chgData name="Fatma Nur BAKKALBASI" userId="e348f7cc-72fc-4381-b0e9-07d385de51a3" providerId="ADAL" clId="{68F3F741-F408-45D0-AE6D-DB90CEBBAF9D}" dt="2024-08-01T13:16:43.357" v="2021" actId="14100"/>
          <ac:spMkLst>
            <pc:docMk/>
            <pc:sldMk cId="673293092" sldId="2145706903"/>
            <ac:spMk id="22" creationId="{BA927E21-5C4E-DF42-950F-9814BF895771}"/>
          </ac:spMkLst>
        </pc:spChg>
        <pc:picChg chg="add del mod">
          <ac:chgData name="Fatma Nur BAKKALBASI" userId="e348f7cc-72fc-4381-b0e9-07d385de51a3" providerId="ADAL" clId="{68F3F741-F408-45D0-AE6D-DB90CEBBAF9D}" dt="2024-08-01T13:17:15.593" v="2026" actId="1076"/>
          <ac:picMkLst>
            <pc:docMk/>
            <pc:sldMk cId="673293092" sldId="2145706903"/>
            <ac:picMk id="4" creationId="{702C673A-4B72-882B-3EC3-99548FA4B3A6}"/>
          </ac:picMkLst>
        </pc:picChg>
        <pc:picChg chg="add mod">
          <ac:chgData name="Fatma Nur BAKKALBASI" userId="e348f7cc-72fc-4381-b0e9-07d385de51a3" providerId="ADAL" clId="{68F3F741-F408-45D0-AE6D-DB90CEBBAF9D}" dt="2024-08-01T13:17:45.003" v="2032" actId="1076"/>
          <ac:picMkLst>
            <pc:docMk/>
            <pc:sldMk cId="673293092" sldId="2145706903"/>
            <ac:picMk id="13" creationId="{A6F953B2-6510-0221-BF6D-AF2E319658C8}"/>
          </ac:picMkLst>
        </pc:picChg>
        <pc:picChg chg="del mod">
          <ac:chgData name="Fatma Nur BAKKALBASI" userId="e348f7cc-72fc-4381-b0e9-07d385de51a3" providerId="ADAL" clId="{68F3F741-F408-45D0-AE6D-DB90CEBBAF9D}" dt="2024-08-01T13:14:47.332" v="1867" actId="478"/>
          <ac:picMkLst>
            <pc:docMk/>
            <pc:sldMk cId="673293092" sldId="2145706903"/>
            <ac:picMk id="18" creationId="{84C10F00-8046-7AE6-FF0D-F358F6DC46A4}"/>
          </ac:picMkLst>
        </pc:picChg>
        <pc:picChg chg="add mod">
          <ac:chgData name="Fatma Nur BAKKALBASI" userId="e348f7cc-72fc-4381-b0e9-07d385de51a3" providerId="ADAL" clId="{68F3F741-F408-45D0-AE6D-DB90CEBBAF9D}" dt="2024-08-01T13:15:37.986" v="1870" actId="1076"/>
          <ac:picMkLst>
            <pc:docMk/>
            <pc:sldMk cId="673293092" sldId="2145706903"/>
            <ac:picMk id="21" creationId="{A5A485DA-D5DE-8684-6C52-274A94C73173}"/>
          </ac:picMkLst>
        </pc:picChg>
      </pc:sldChg>
      <pc:sldChg chg="addSp delSp modSp add del mod delAnim">
        <pc:chgData name="Fatma Nur BAKKALBASI" userId="e348f7cc-72fc-4381-b0e9-07d385de51a3" providerId="ADAL" clId="{68F3F741-F408-45D0-AE6D-DB90CEBBAF9D}" dt="2024-08-01T10:46:16.592" v="138" actId="113"/>
        <pc:sldMkLst>
          <pc:docMk/>
          <pc:sldMk cId="496371846" sldId="2145706905"/>
        </pc:sldMkLst>
        <pc:spChg chg="add mod">
          <ac:chgData name="Fatma Nur BAKKALBASI" userId="e348f7cc-72fc-4381-b0e9-07d385de51a3" providerId="ADAL" clId="{68F3F741-F408-45D0-AE6D-DB90CEBBAF9D}" dt="2024-08-01T10:45:17.687" v="131" actId="255"/>
          <ac:spMkLst>
            <pc:docMk/>
            <pc:sldMk cId="496371846" sldId="2145706905"/>
            <ac:spMk id="2" creationId="{3B6CEBD8-5847-814A-A033-C231A21270AC}"/>
          </ac:spMkLst>
        </pc:spChg>
        <pc:spChg chg="mod">
          <ac:chgData name="Fatma Nur BAKKALBASI" userId="e348f7cc-72fc-4381-b0e9-07d385de51a3" providerId="ADAL" clId="{68F3F741-F408-45D0-AE6D-DB90CEBBAF9D}" dt="2024-08-01T10:46:16.592" v="138" actId="113"/>
          <ac:spMkLst>
            <pc:docMk/>
            <pc:sldMk cId="496371846" sldId="2145706905"/>
            <ac:spMk id="4" creationId="{45F533B8-114A-F482-5138-935344B3CB5B}"/>
          </ac:spMkLst>
        </pc:spChg>
        <pc:spChg chg="mod">
          <ac:chgData name="Fatma Nur BAKKALBASI" userId="e348f7cc-72fc-4381-b0e9-07d385de51a3" providerId="ADAL" clId="{68F3F741-F408-45D0-AE6D-DB90CEBBAF9D}" dt="2024-08-01T10:46:03.877" v="137" actId="1076"/>
          <ac:spMkLst>
            <pc:docMk/>
            <pc:sldMk cId="496371846" sldId="2145706905"/>
            <ac:spMk id="5" creationId="{D63A2A95-FC32-39AC-B78E-8855D6DBA149}"/>
          </ac:spMkLst>
        </pc:spChg>
        <pc:spChg chg="del">
          <ac:chgData name="Fatma Nur BAKKALBASI" userId="e348f7cc-72fc-4381-b0e9-07d385de51a3" providerId="ADAL" clId="{68F3F741-F408-45D0-AE6D-DB90CEBBAF9D}" dt="2024-08-01T10:40:46.007" v="19" actId="478"/>
          <ac:spMkLst>
            <pc:docMk/>
            <pc:sldMk cId="496371846" sldId="2145706905"/>
            <ac:spMk id="6" creationId="{AAF2A594-A155-BAC6-CC5C-9194CC787722}"/>
          </ac:spMkLst>
        </pc:spChg>
        <pc:spChg chg="del">
          <ac:chgData name="Fatma Nur BAKKALBASI" userId="e348f7cc-72fc-4381-b0e9-07d385de51a3" providerId="ADAL" clId="{68F3F741-F408-45D0-AE6D-DB90CEBBAF9D}" dt="2024-08-01T10:41:48.360" v="42" actId="478"/>
          <ac:spMkLst>
            <pc:docMk/>
            <pc:sldMk cId="496371846" sldId="2145706905"/>
            <ac:spMk id="7" creationId="{0FD76979-8649-1C53-83FF-C9764E40C00D}"/>
          </ac:spMkLst>
        </pc:spChg>
        <pc:picChg chg="add mod">
          <ac:chgData name="Fatma Nur BAKKALBASI" userId="e348f7cc-72fc-4381-b0e9-07d385de51a3" providerId="ADAL" clId="{68F3F741-F408-45D0-AE6D-DB90CEBBAF9D}" dt="2024-08-01T10:40:37.576" v="15" actId="1076"/>
          <ac:picMkLst>
            <pc:docMk/>
            <pc:sldMk cId="496371846" sldId="2145706905"/>
            <ac:picMk id="1026" creationId="{354BC0D1-CB92-9F41-148F-6D9638401F89}"/>
          </ac:picMkLst>
        </pc:picChg>
      </pc:sldChg>
      <pc:sldChg chg="modSp mod">
        <pc:chgData name="Fatma Nur BAKKALBASI" userId="e348f7cc-72fc-4381-b0e9-07d385de51a3" providerId="ADAL" clId="{68F3F741-F408-45D0-AE6D-DB90CEBBAF9D}" dt="2024-08-01T13:23:41.241" v="2266" actId="1076"/>
        <pc:sldMkLst>
          <pc:docMk/>
          <pc:sldMk cId="0" sldId="2145706906"/>
        </pc:sldMkLst>
        <pc:spChg chg="mod">
          <ac:chgData name="Fatma Nur BAKKALBASI" userId="e348f7cc-72fc-4381-b0e9-07d385de51a3" providerId="ADAL" clId="{68F3F741-F408-45D0-AE6D-DB90CEBBAF9D}" dt="2024-08-01T13:23:41.241" v="2266" actId="1076"/>
          <ac:spMkLst>
            <pc:docMk/>
            <pc:sldMk cId="0" sldId="2145706906"/>
            <ac:spMk id="2" creationId="{8105BA5E-AE8A-A7CF-DCCD-DDD8A17AA04B}"/>
          </ac:spMkLst>
        </pc:spChg>
      </pc:sldChg>
      <pc:sldChg chg="modSp mod ord modAnim">
        <pc:chgData name="Fatma Nur BAKKALBASI" userId="e348f7cc-72fc-4381-b0e9-07d385de51a3" providerId="ADAL" clId="{68F3F741-F408-45D0-AE6D-DB90CEBBAF9D}" dt="2024-08-01T13:25:05.055" v="2320"/>
        <pc:sldMkLst>
          <pc:docMk/>
          <pc:sldMk cId="3302490245" sldId="2145706907"/>
        </pc:sldMkLst>
        <pc:spChg chg="mod">
          <ac:chgData name="Fatma Nur BAKKALBASI" userId="e348f7cc-72fc-4381-b0e9-07d385de51a3" providerId="ADAL" clId="{68F3F741-F408-45D0-AE6D-DB90CEBBAF9D}" dt="2024-08-01T12:26:56.755" v="738" actId="12"/>
          <ac:spMkLst>
            <pc:docMk/>
            <pc:sldMk cId="3302490245" sldId="2145706907"/>
            <ac:spMk id="574" creationId="{00000000-0000-0000-0000-000000000000}"/>
          </ac:spMkLst>
        </pc:spChg>
        <pc:spChg chg="mod">
          <ac:chgData name="Fatma Nur BAKKALBASI" userId="e348f7cc-72fc-4381-b0e9-07d385de51a3" providerId="ADAL" clId="{68F3F741-F408-45D0-AE6D-DB90CEBBAF9D}" dt="2024-08-01T12:33:55.101" v="817" actId="1076"/>
          <ac:spMkLst>
            <pc:docMk/>
            <pc:sldMk cId="3302490245" sldId="2145706907"/>
            <ac:spMk id="575" creationId="{00000000-0000-0000-0000-000000000000}"/>
          </ac:spMkLst>
        </pc:spChg>
        <pc:picChg chg="mod">
          <ac:chgData name="Fatma Nur BAKKALBASI" userId="e348f7cc-72fc-4381-b0e9-07d385de51a3" providerId="ADAL" clId="{68F3F741-F408-45D0-AE6D-DB90CEBBAF9D}" dt="2024-08-01T12:25:40.924" v="683" actId="1076"/>
          <ac:picMkLst>
            <pc:docMk/>
            <pc:sldMk cId="3302490245" sldId="2145706907"/>
            <ac:picMk id="7" creationId="{85CB6F11-A59D-35A0-3CAD-35233D7737F6}"/>
          </ac:picMkLst>
        </pc:picChg>
      </pc:sldChg>
      <pc:sldChg chg="modSp mod setBg">
        <pc:chgData name="Fatma Nur BAKKALBASI" userId="e348f7cc-72fc-4381-b0e9-07d385de51a3" providerId="ADAL" clId="{68F3F741-F408-45D0-AE6D-DB90CEBBAF9D}" dt="2024-08-01T13:23:22.961" v="2264" actId="1076"/>
        <pc:sldMkLst>
          <pc:docMk/>
          <pc:sldMk cId="2112633104" sldId="2145706908"/>
        </pc:sldMkLst>
        <pc:spChg chg="mod">
          <ac:chgData name="Fatma Nur BAKKALBASI" userId="e348f7cc-72fc-4381-b0e9-07d385de51a3" providerId="ADAL" clId="{68F3F741-F408-45D0-AE6D-DB90CEBBAF9D}" dt="2024-08-01T13:23:19.917" v="2263" actId="207"/>
          <ac:spMkLst>
            <pc:docMk/>
            <pc:sldMk cId="2112633104" sldId="2145706908"/>
            <ac:spMk id="2" creationId="{EBDF72A9-90EB-D79B-2763-85B2EA14FD25}"/>
          </ac:spMkLst>
        </pc:spChg>
        <pc:spChg chg="mod">
          <ac:chgData name="Fatma Nur BAKKALBASI" userId="e348f7cc-72fc-4381-b0e9-07d385de51a3" providerId="ADAL" clId="{68F3F741-F408-45D0-AE6D-DB90CEBBAF9D}" dt="2024-08-01T13:23:22.961" v="2264" actId="1076"/>
          <ac:spMkLst>
            <pc:docMk/>
            <pc:sldMk cId="2112633104" sldId="2145706908"/>
            <ac:spMk id="7" creationId="{E1496849-1958-4FF7-86CB-DFAB4AA99FBC}"/>
          </ac:spMkLst>
        </pc:spChg>
      </pc:sldChg>
      <pc:sldChg chg="addSp modSp mod">
        <pc:chgData name="Fatma Nur BAKKALBASI" userId="e348f7cc-72fc-4381-b0e9-07d385de51a3" providerId="ADAL" clId="{68F3F741-F408-45D0-AE6D-DB90CEBBAF9D}" dt="2024-08-01T12:19:24.752" v="546" actId="14100"/>
        <pc:sldMkLst>
          <pc:docMk/>
          <pc:sldMk cId="0" sldId="2145706909"/>
        </pc:sldMkLst>
        <pc:picChg chg="add mod">
          <ac:chgData name="Fatma Nur BAKKALBASI" userId="e348f7cc-72fc-4381-b0e9-07d385de51a3" providerId="ADAL" clId="{68F3F741-F408-45D0-AE6D-DB90CEBBAF9D}" dt="2024-08-01T12:19:24.752" v="546" actId="14100"/>
          <ac:picMkLst>
            <pc:docMk/>
            <pc:sldMk cId="0" sldId="2145706909"/>
            <ac:picMk id="3" creationId="{13B5EE87-C454-DF6E-6974-54BED4F51BFB}"/>
          </ac:picMkLst>
        </pc:picChg>
      </pc:sldChg>
      <pc:sldChg chg="addSp delSp modSp add mod ord">
        <pc:chgData name="Fatma Nur BAKKALBASI" userId="e348f7cc-72fc-4381-b0e9-07d385de51a3" providerId="ADAL" clId="{68F3F741-F408-45D0-AE6D-DB90CEBBAF9D}" dt="2024-08-01T12:19:42.606" v="548" actId="478"/>
        <pc:sldMkLst>
          <pc:docMk/>
          <pc:sldMk cId="1348080855" sldId="2145706968"/>
        </pc:sldMkLst>
        <pc:spChg chg="mod">
          <ac:chgData name="Fatma Nur BAKKALBASI" userId="e348f7cc-72fc-4381-b0e9-07d385de51a3" providerId="ADAL" clId="{68F3F741-F408-45D0-AE6D-DB90CEBBAF9D}" dt="2024-08-01T10:50:49.431" v="194" actId="108"/>
          <ac:spMkLst>
            <pc:docMk/>
            <pc:sldMk cId="1348080855" sldId="2145706968"/>
            <ac:spMk id="5" creationId="{B23A1B03-BCB9-5A6B-510A-7B6D5F9FEBCA}"/>
          </ac:spMkLst>
        </pc:spChg>
        <pc:spChg chg="del mod">
          <ac:chgData name="Fatma Nur BAKKALBASI" userId="e348f7cc-72fc-4381-b0e9-07d385de51a3" providerId="ADAL" clId="{68F3F741-F408-45D0-AE6D-DB90CEBBAF9D}" dt="2024-08-01T10:50:37.824" v="192" actId="478"/>
          <ac:spMkLst>
            <pc:docMk/>
            <pc:sldMk cId="1348080855" sldId="2145706968"/>
            <ac:spMk id="6" creationId="{FD18888B-CE35-F68F-F6CA-F17A87FA8173}"/>
          </ac:spMkLst>
        </pc:spChg>
        <pc:picChg chg="add del">
          <ac:chgData name="Fatma Nur BAKKALBASI" userId="e348f7cc-72fc-4381-b0e9-07d385de51a3" providerId="ADAL" clId="{68F3F741-F408-45D0-AE6D-DB90CEBBAF9D}" dt="2024-08-01T12:19:42.606" v="548" actId="478"/>
          <ac:picMkLst>
            <pc:docMk/>
            <pc:sldMk cId="1348080855" sldId="2145706968"/>
            <ac:picMk id="4" creationId="{AC03D22F-ECBD-89C7-9111-950EE000047C}"/>
          </ac:picMkLst>
        </pc:picChg>
        <pc:picChg chg="add mod">
          <ac:chgData name="Fatma Nur BAKKALBASI" userId="e348f7cc-72fc-4381-b0e9-07d385de51a3" providerId="ADAL" clId="{68F3F741-F408-45D0-AE6D-DB90CEBBAF9D}" dt="2024-08-01T12:18:13.375" v="519" actId="14100"/>
          <ac:picMkLst>
            <pc:docMk/>
            <pc:sldMk cId="1348080855" sldId="2145706968"/>
            <ac:picMk id="9" creationId="{26FB625E-1DDD-939D-0403-7E03E09328FF}"/>
          </ac:picMkLst>
        </pc:picChg>
      </pc:sldChg>
      <pc:sldChg chg="addSp delSp add del mod">
        <pc:chgData name="Fatma Nur BAKKALBASI" userId="e348f7cc-72fc-4381-b0e9-07d385de51a3" providerId="ADAL" clId="{68F3F741-F408-45D0-AE6D-DB90CEBBAF9D}" dt="2024-08-01T11:56:55.440" v="394" actId="2890"/>
        <pc:sldMkLst>
          <pc:docMk/>
          <pc:sldMk cId="2133686062" sldId="2145706969"/>
        </pc:sldMkLst>
        <pc:spChg chg="add del">
          <ac:chgData name="Fatma Nur BAKKALBASI" userId="e348f7cc-72fc-4381-b0e9-07d385de51a3" providerId="ADAL" clId="{68F3F741-F408-45D0-AE6D-DB90CEBBAF9D}" dt="2024-08-01T11:56:53.552" v="392" actId="22"/>
          <ac:spMkLst>
            <pc:docMk/>
            <pc:sldMk cId="2133686062" sldId="2145706969"/>
            <ac:spMk id="4" creationId="{9137B356-C194-1BC3-BD91-E7E40E4D26B8}"/>
          </ac:spMkLst>
        </pc:spChg>
        <pc:spChg chg="add del">
          <ac:chgData name="Fatma Nur BAKKALBASI" userId="e348f7cc-72fc-4381-b0e9-07d385de51a3" providerId="ADAL" clId="{68F3F741-F408-45D0-AE6D-DB90CEBBAF9D}" dt="2024-08-01T11:56:54.918" v="393" actId="478"/>
          <ac:spMkLst>
            <pc:docMk/>
            <pc:sldMk cId="2133686062" sldId="2145706969"/>
            <ac:spMk id="11" creationId="{70147984-D04C-FE34-F12B-D8A94AB191A3}"/>
          </ac:spMkLst>
        </pc:spChg>
        <pc:spChg chg="add del">
          <ac:chgData name="Fatma Nur BAKKALBASI" userId="e348f7cc-72fc-4381-b0e9-07d385de51a3" providerId="ADAL" clId="{68F3F741-F408-45D0-AE6D-DB90CEBBAF9D}" dt="2024-08-01T11:56:54.918" v="393" actId="478"/>
          <ac:spMkLst>
            <pc:docMk/>
            <pc:sldMk cId="2133686062" sldId="2145706969"/>
            <ac:spMk id="17" creationId="{F4664F60-51D6-20A5-F7A9-D434CE944CCD}"/>
          </ac:spMkLst>
        </pc:spChg>
        <pc:spChg chg="add del">
          <ac:chgData name="Fatma Nur BAKKALBASI" userId="e348f7cc-72fc-4381-b0e9-07d385de51a3" providerId="ADAL" clId="{68F3F741-F408-45D0-AE6D-DB90CEBBAF9D}" dt="2024-08-01T11:56:54.918" v="393" actId="478"/>
          <ac:spMkLst>
            <pc:docMk/>
            <pc:sldMk cId="2133686062" sldId="2145706969"/>
            <ac:spMk id="20" creationId="{2E4AFB57-B413-3F5C-F60E-FA853DC012E7}"/>
          </ac:spMkLst>
        </pc:spChg>
        <pc:spChg chg="add del">
          <ac:chgData name="Fatma Nur BAKKALBASI" userId="e348f7cc-72fc-4381-b0e9-07d385de51a3" providerId="ADAL" clId="{68F3F741-F408-45D0-AE6D-DB90CEBBAF9D}" dt="2024-08-01T11:56:54.918" v="393" actId="478"/>
          <ac:spMkLst>
            <pc:docMk/>
            <pc:sldMk cId="2133686062" sldId="2145706969"/>
            <ac:spMk id="24" creationId="{72E605DB-0CEF-0ECF-5966-D8929AA7536A}"/>
          </ac:spMkLst>
        </pc:spChg>
        <pc:spChg chg="add del">
          <ac:chgData name="Fatma Nur BAKKALBASI" userId="e348f7cc-72fc-4381-b0e9-07d385de51a3" providerId="ADAL" clId="{68F3F741-F408-45D0-AE6D-DB90CEBBAF9D}" dt="2024-08-01T11:56:54.918" v="393" actId="478"/>
          <ac:spMkLst>
            <pc:docMk/>
            <pc:sldMk cId="2133686062" sldId="2145706969"/>
            <ac:spMk id="25" creationId="{B1671F2A-C924-FB06-2584-421D38BF6A13}"/>
          </ac:spMkLst>
        </pc:spChg>
        <pc:spChg chg="add del">
          <ac:chgData name="Fatma Nur BAKKALBASI" userId="e348f7cc-72fc-4381-b0e9-07d385de51a3" providerId="ADAL" clId="{68F3F741-F408-45D0-AE6D-DB90CEBBAF9D}" dt="2024-08-01T11:56:54.918" v="393" actId="478"/>
          <ac:spMkLst>
            <pc:docMk/>
            <pc:sldMk cId="2133686062" sldId="2145706969"/>
            <ac:spMk id="1048" creationId="{F6B652AB-6FA4-74B5-5E9D-5D61683FD226}"/>
          </ac:spMkLst>
        </pc:spChg>
        <pc:spChg chg="add del">
          <ac:chgData name="Fatma Nur BAKKALBASI" userId="e348f7cc-72fc-4381-b0e9-07d385de51a3" providerId="ADAL" clId="{68F3F741-F408-45D0-AE6D-DB90CEBBAF9D}" dt="2024-08-01T11:56:54.918" v="393" actId="478"/>
          <ac:spMkLst>
            <pc:docMk/>
            <pc:sldMk cId="2133686062" sldId="2145706969"/>
            <ac:spMk id="1049" creationId="{7D014EFF-3B4C-5DFA-2312-DD1EBB39CF3A}"/>
          </ac:spMkLst>
        </pc:spChg>
        <pc:spChg chg="add del">
          <ac:chgData name="Fatma Nur BAKKALBASI" userId="e348f7cc-72fc-4381-b0e9-07d385de51a3" providerId="ADAL" clId="{68F3F741-F408-45D0-AE6D-DB90CEBBAF9D}" dt="2024-08-01T11:56:54.918" v="393" actId="478"/>
          <ac:spMkLst>
            <pc:docMk/>
            <pc:sldMk cId="2133686062" sldId="2145706969"/>
            <ac:spMk id="1050" creationId="{F9925913-9C52-FA83-8AE5-ABEB58BD8870}"/>
          </ac:spMkLst>
        </pc:spChg>
      </pc:sldChg>
      <pc:sldMasterChg chg="add del addSldLayout delSldLayout">
        <pc:chgData name="Fatma Nur BAKKALBASI" userId="e348f7cc-72fc-4381-b0e9-07d385de51a3" providerId="ADAL" clId="{68F3F741-F408-45D0-AE6D-DB90CEBBAF9D}" dt="2024-08-01T10:37:13.703" v="4" actId="2696"/>
        <pc:sldMasterMkLst>
          <pc:docMk/>
          <pc:sldMasterMk cId="460841339" sldId="2147483834"/>
        </pc:sldMasterMkLst>
        <pc:sldLayoutChg chg="add del">
          <pc:chgData name="Fatma Nur BAKKALBASI" userId="e348f7cc-72fc-4381-b0e9-07d385de51a3" providerId="ADAL" clId="{68F3F741-F408-45D0-AE6D-DB90CEBBAF9D}" dt="2024-08-01T10:37:13.703" v="4" actId="2696"/>
          <pc:sldLayoutMkLst>
            <pc:docMk/>
            <pc:sldMasterMk cId="460841339" sldId="2147483834"/>
            <pc:sldLayoutMk cId="2260389995" sldId="2147483835"/>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587111291" sldId="2147483836"/>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720683552" sldId="2147483837"/>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368399963" sldId="2147483838"/>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997202489" sldId="2147483839"/>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903692352" sldId="2147483840"/>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145693931" sldId="2147483841"/>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262461247" sldId="2147483842"/>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612662474" sldId="2147483843"/>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496865681" sldId="2147483844"/>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120732580" sldId="2147483845"/>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462946205" sldId="2147483846"/>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523920318" sldId="2147483847"/>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431673196" sldId="2147483848"/>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667334266" sldId="2147483849"/>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588904087" sldId="2147483850"/>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276976567" sldId="2147483851"/>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695232589" sldId="2147483852"/>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526347832" sldId="2147483853"/>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536410751" sldId="2147483854"/>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501960077" sldId="2147483855"/>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568312551" sldId="2147483856"/>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422107650" sldId="2147483857"/>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554111593" sldId="2147483858"/>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706591363" sldId="2147483859"/>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318450382" sldId="2147483860"/>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833376952" sldId="2147483861"/>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419751404" sldId="2147483862"/>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237229546" sldId="2147483863"/>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055608074" sldId="2147483864"/>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428396086" sldId="2147483865"/>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916549107" sldId="2147483866"/>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396363779" sldId="2147483867"/>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665403834" sldId="2147483868"/>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991865927" sldId="2147483869"/>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857079983" sldId="2147483870"/>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12163253" sldId="2147483871"/>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838328081" sldId="2147483872"/>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892139617" sldId="2147483873"/>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385024485" sldId="2147483874"/>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06385158" sldId="2147483875"/>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758138650" sldId="2147483876"/>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3743184871" sldId="2147483877"/>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201844695" sldId="2147483878"/>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2169212367" sldId="2147483879"/>
          </pc:sldLayoutMkLst>
        </pc:sldLayoutChg>
        <pc:sldLayoutChg chg="add del">
          <pc:chgData name="Fatma Nur BAKKALBASI" userId="e348f7cc-72fc-4381-b0e9-07d385de51a3" providerId="ADAL" clId="{68F3F741-F408-45D0-AE6D-DB90CEBBAF9D}" dt="2024-08-01T10:37:13.703" v="4" actId="2696"/>
          <pc:sldLayoutMkLst>
            <pc:docMk/>
            <pc:sldMasterMk cId="460841339" sldId="2147483834"/>
            <pc:sldLayoutMk cId="1032539212" sldId="2147483880"/>
          </pc:sldLayoutMkLst>
        </pc:sldLayoutChg>
      </pc:sldMasterChg>
      <pc:sldMasterChg chg="addSldLayout delSldLayout">
        <pc:chgData name="Fatma Nur BAKKALBASI" userId="e348f7cc-72fc-4381-b0e9-07d385de51a3" providerId="ADAL" clId="{68F3F741-F408-45D0-AE6D-DB90CEBBAF9D}" dt="2024-08-01T10:50:19.262" v="179" actId="2696"/>
        <pc:sldMasterMkLst>
          <pc:docMk/>
          <pc:sldMasterMk cId="2372457690" sldId="2147483881"/>
        </pc:sldMasterMkLst>
        <pc:sldLayoutChg chg="add del">
          <pc:chgData name="Fatma Nur BAKKALBASI" userId="e348f7cc-72fc-4381-b0e9-07d385de51a3" providerId="ADAL" clId="{68F3F741-F408-45D0-AE6D-DB90CEBBAF9D}" dt="2024-08-01T10:50:19.262" v="179" actId="2696"/>
          <pc:sldLayoutMkLst>
            <pc:docMk/>
            <pc:sldMasterMk cId="2372457690" sldId="2147483881"/>
            <pc:sldLayoutMk cId="2219548477" sldId="2147483906"/>
          </pc:sldLayoutMkLst>
        </pc:sldLayoutChg>
      </pc:sldMasterChg>
    </pc:docChg>
  </pc:docChgLst>
  <pc:docChgLst>
    <pc:chgData name="Fatma Nur BAKKALBASI" userId="S::fatmanur.bakkalbasi@ifrc.org::e348f7cc-72fc-4381-b0e9-07d385de51a3" providerId="AD" clId="Web-{D09CD786-C0F2-9A2B-21FB-858BF2EC3256}"/>
    <pc:docChg chg="modSld">
      <pc:chgData name="Fatma Nur BAKKALBASI" userId="S::fatmanur.bakkalbasi@ifrc.org::e348f7cc-72fc-4381-b0e9-07d385de51a3" providerId="AD" clId="Web-{D09CD786-C0F2-9A2B-21FB-858BF2EC3256}" dt="2024-08-01T10:34:26.256" v="2" actId="20577"/>
      <pc:docMkLst>
        <pc:docMk/>
      </pc:docMkLst>
      <pc:sldChg chg="modSp">
        <pc:chgData name="Fatma Nur BAKKALBASI" userId="S::fatmanur.bakkalbasi@ifrc.org::e348f7cc-72fc-4381-b0e9-07d385de51a3" providerId="AD" clId="Web-{D09CD786-C0F2-9A2B-21FB-858BF2EC3256}" dt="2024-08-01T10:34:26.256" v="2" actId="20577"/>
        <pc:sldMkLst>
          <pc:docMk/>
          <pc:sldMk cId="0" sldId="256"/>
        </pc:sldMkLst>
        <pc:spChg chg="mod">
          <ac:chgData name="Fatma Nur BAKKALBASI" userId="S::fatmanur.bakkalbasi@ifrc.org::e348f7cc-72fc-4381-b0e9-07d385de51a3" providerId="AD" clId="Web-{D09CD786-C0F2-9A2B-21FB-858BF2EC3256}" dt="2024-08-01T10:34:26.256" v="2" actId="20577"/>
          <ac:spMkLst>
            <pc:docMk/>
            <pc:sldMk cId="0" sldId="256"/>
            <ac:spMk id="466" creationId="{00000000-0000-0000-0000-000000000000}"/>
          </ac:spMkLst>
        </pc:spChg>
      </pc:sldChg>
    </pc:docChg>
  </pc:docChgLst>
  <pc:docChgLst>
    <pc:chgData name="Fatma Nur BAKKALBASI" userId="e348f7cc-72fc-4381-b0e9-07d385de51a3" providerId="ADAL" clId="{058A637E-EDB3-4BEC-9710-81B00170E76D}"/>
    <pc:docChg chg="custSel delSld modSld sldOrd">
      <pc:chgData name="Fatma Nur BAKKALBASI" userId="e348f7cc-72fc-4381-b0e9-07d385de51a3" providerId="ADAL" clId="{058A637E-EDB3-4BEC-9710-81B00170E76D}" dt="2024-08-19T07:34:15.172" v="79" actId="1076"/>
      <pc:docMkLst>
        <pc:docMk/>
      </pc:docMkLst>
      <pc:sldChg chg="modSp mod">
        <pc:chgData name="Fatma Nur BAKKALBASI" userId="e348f7cc-72fc-4381-b0e9-07d385de51a3" providerId="ADAL" clId="{058A637E-EDB3-4BEC-9710-81B00170E76D}" dt="2024-08-19T07:32:59.585" v="21" actId="20577"/>
        <pc:sldMkLst>
          <pc:docMk/>
          <pc:sldMk cId="668081706" sldId="833"/>
        </pc:sldMkLst>
        <pc:spChg chg="mod">
          <ac:chgData name="Fatma Nur BAKKALBASI" userId="e348f7cc-72fc-4381-b0e9-07d385de51a3" providerId="ADAL" clId="{058A637E-EDB3-4BEC-9710-81B00170E76D}" dt="2024-08-19T07:32:59.585" v="21" actId="20577"/>
          <ac:spMkLst>
            <pc:docMk/>
            <pc:sldMk cId="668081706" sldId="833"/>
            <ac:spMk id="3" creationId="{FCDBD782-FDC2-4316-B114-2AD357ECDE38}"/>
          </ac:spMkLst>
        </pc:spChg>
      </pc:sldChg>
      <pc:sldChg chg="del modCm">
        <pc:chgData name="Fatma Nur BAKKALBASI" userId="e348f7cc-72fc-4381-b0e9-07d385de51a3" providerId="ADAL" clId="{058A637E-EDB3-4BEC-9710-81B00170E76D}" dt="2024-08-19T07:31:25.467" v="5" actId="2696"/>
        <pc:sldMkLst>
          <pc:docMk/>
          <pc:sldMk cId="442578920" sldId="2076137761"/>
        </pc:sldMkLst>
        <pc:extLst>
          <p:ext xmlns:p="http://schemas.openxmlformats.org/presentationml/2006/main" uri="{D6D511B9-2390-475A-947B-AFAB55BFBCF1}">
            <pc226:cmChg xmlns:pc226="http://schemas.microsoft.com/office/powerpoint/2022/06/main/command" chg="mod">
              <pc226:chgData name="Fatma Nur BAKKALBASI" userId="e348f7cc-72fc-4381-b0e9-07d385de51a3" providerId="ADAL" clId="{058A637E-EDB3-4BEC-9710-81B00170E76D}" dt="2024-08-19T07:30:22.675" v="1"/>
              <pc2:cmMkLst xmlns:pc2="http://schemas.microsoft.com/office/powerpoint/2019/9/main/command">
                <pc:docMk/>
                <pc:sldMk cId="442578920" sldId="2076137761"/>
                <pc2:cmMk id="{26426F11-6F91-415C-9387-926C514AB635}"/>
              </pc2:cmMkLst>
              <pc226:cmRplyChg chg="add">
                <pc226:chgData name="Fatma Nur BAKKALBASI" userId="e348f7cc-72fc-4381-b0e9-07d385de51a3" providerId="ADAL" clId="{058A637E-EDB3-4BEC-9710-81B00170E76D}" dt="2024-08-19T07:30:20.669" v="0"/>
                <pc2:cmRplyMkLst xmlns:pc2="http://schemas.microsoft.com/office/powerpoint/2019/9/main/command">
                  <pc:docMk/>
                  <pc:sldMk cId="442578920" sldId="2076137761"/>
                  <pc2:cmMk id="{26426F11-6F91-415C-9387-926C514AB635}"/>
                  <pc2:cmRplyMk id="{821FDBF0-2027-4F34-9866-0F6466BF4C43}"/>
                </pc2:cmRplyMkLst>
              </pc226:cmRplyChg>
            </pc226:cmChg>
          </p:ext>
        </pc:extLst>
      </pc:sldChg>
      <pc:sldChg chg="del modCm">
        <pc:chgData name="Fatma Nur BAKKALBASI" userId="e348f7cc-72fc-4381-b0e9-07d385de51a3" providerId="ADAL" clId="{058A637E-EDB3-4BEC-9710-81B00170E76D}" dt="2024-08-19T07:31:19.655" v="4" actId="2696"/>
        <pc:sldMkLst>
          <pc:docMk/>
          <pc:sldMk cId="1999490088" sldId="2076137764"/>
        </pc:sldMkLst>
        <pc:extLst>
          <p:ext xmlns:p="http://schemas.openxmlformats.org/presentationml/2006/main" uri="{D6D511B9-2390-475A-947B-AFAB55BFBCF1}">
            <pc226:cmChg xmlns:pc226="http://schemas.microsoft.com/office/powerpoint/2022/06/main/command" chg="mod">
              <pc226:chgData name="Fatma Nur BAKKALBASI" userId="e348f7cc-72fc-4381-b0e9-07d385de51a3" providerId="ADAL" clId="{058A637E-EDB3-4BEC-9710-81B00170E76D}" dt="2024-08-19T07:31:16.245" v="3"/>
              <pc2:cmMkLst xmlns:pc2="http://schemas.microsoft.com/office/powerpoint/2019/9/main/command">
                <pc:docMk/>
                <pc:sldMk cId="1999490088" sldId="2076137764"/>
                <pc2:cmMk id="{52BF2A12-99AF-48E2-9883-F3E2BA073FE6}"/>
              </pc2:cmMkLst>
              <pc226:cmRplyChg chg="add">
                <pc226:chgData name="Fatma Nur BAKKALBASI" userId="e348f7cc-72fc-4381-b0e9-07d385de51a3" providerId="ADAL" clId="{058A637E-EDB3-4BEC-9710-81B00170E76D}" dt="2024-08-19T07:31:11.301" v="2"/>
                <pc2:cmRplyMkLst xmlns:pc2="http://schemas.microsoft.com/office/powerpoint/2019/9/main/command">
                  <pc:docMk/>
                  <pc:sldMk cId="1999490088" sldId="2076137764"/>
                  <pc2:cmMk id="{52BF2A12-99AF-48E2-9883-F3E2BA073FE6}"/>
                  <pc2:cmRplyMk id="{BEB2BC81-9909-48F1-8F6C-C41C55EFE794}"/>
                </pc2:cmRplyMkLst>
              </pc226:cmRplyChg>
            </pc226:cmChg>
          </p:ext>
        </pc:extLst>
      </pc:sldChg>
      <pc:sldChg chg="modSp mod">
        <pc:chgData name="Fatma Nur BAKKALBASI" userId="e348f7cc-72fc-4381-b0e9-07d385de51a3" providerId="ADAL" clId="{058A637E-EDB3-4BEC-9710-81B00170E76D}" dt="2024-08-19T07:34:15.172" v="79" actId="1076"/>
        <pc:sldMkLst>
          <pc:docMk/>
          <pc:sldMk cId="232224284" sldId="2145706886"/>
        </pc:sldMkLst>
        <pc:spChg chg="mod">
          <ac:chgData name="Fatma Nur BAKKALBASI" userId="e348f7cc-72fc-4381-b0e9-07d385de51a3" providerId="ADAL" clId="{058A637E-EDB3-4BEC-9710-81B00170E76D}" dt="2024-08-19T07:34:15.172" v="79" actId="1076"/>
          <ac:spMkLst>
            <pc:docMk/>
            <pc:sldMk cId="232224284" sldId="2145706886"/>
            <ac:spMk id="8" creationId="{547C523E-4304-208B-6111-7661683625C3}"/>
          </ac:spMkLst>
        </pc:spChg>
      </pc:sldChg>
      <pc:sldChg chg="modSp mod">
        <pc:chgData name="Fatma Nur BAKKALBASI" userId="e348f7cc-72fc-4381-b0e9-07d385de51a3" providerId="ADAL" clId="{058A637E-EDB3-4BEC-9710-81B00170E76D}" dt="2024-08-19T07:33:58.906" v="69" actId="313"/>
        <pc:sldMkLst>
          <pc:docMk/>
          <pc:sldMk cId="673293092" sldId="2145706903"/>
        </pc:sldMkLst>
        <pc:spChg chg="mod">
          <ac:chgData name="Fatma Nur BAKKALBASI" userId="e348f7cc-72fc-4381-b0e9-07d385de51a3" providerId="ADAL" clId="{058A637E-EDB3-4BEC-9710-81B00170E76D}" dt="2024-08-19T07:33:58.906" v="69" actId="313"/>
          <ac:spMkLst>
            <pc:docMk/>
            <pc:sldMk cId="673293092" sldId="2145706903"/>
            <ac:spMk id="9" creationId="{D63B9099-EC0A-186E-FCFA-677213FB7A54}"/>
          </ac:spMkLst>
        </pc:spChg>
      </pc:sldChg>
      <pc:sldChg chg="ord modCm">
        <pc:chgData name="Fatma Nur BAKKALBASI" userId="e348f7cc-72fc-4381-b0e9-07d385de51a3" providerId="ADAL" clId="{058A637E-EDB3-4BEC-9710-81B00170E76D}" dt="2024-08-19T07:32:20.347" v="11"/>
        <pc:sldMkLst>
          <pc:docMk/>
          <pc:sldMk cId="0" sldId="2145706909"/>
        </pc:sldMkLst>
        <pc:extLst>
          <p:ext xmlns:p="http://schemas.openxmlformats.org/presentationml/2006/main" uri="{D6D511B9-2390-475A-947B-AFAB55BFBCF1}">
            <pc226:cmChg xmlns:pc226="http://schemas.microsoft.com/office/powerpoint/2022/06/main/command" chg="mod">
              <pc226:chgData name="Fatma Nur BAKKALBASI" userId="e348f7cc-72fc-4381-b0e9-07d385de51a3" providerId="ADAL" clId="{058A637E-EDB3-4BEC-9710-81B00170E76D}" dt="2024-08-19T07:32:20.347" v="11"/>
              <pc2:cmMkLst xmlns:pc2="http://schemas.microsoft.com/office/powerpoint/2019/9/main/command">
                <pc:docMk/>
                <pc:sldMk cId="0" sldId="2145706909"/>
                <pc2:cmMk id="{5D57710B-0544-4221-A54C-0027AC8AF6C3}"/>
              </pc2:cmMkLst>
              <pc226:cmRplyChg chg="add">
                <pc226:chgData name="Fatma Nur BAKKALBASI" userId="e348f7cc-72fc-4381-b0e9-07d385de51a3" providerId="ADAL" clId="{058A637E-EDB3-4BEC-9710-81B00170E76D}" dt="2024-08-19T07:32:12.431" v="10"/>
                <pc2:cmRplyMkLst xmlns:pc2="http://schemas.microsoft.com/office/powerpoint/2019/9/main/command">
                  <pc:docMk/>
                  <pc:sldMk cId="0" sldId="2145706909"/>
                  <pc2:cmMk id="{5D57710B-0544-4221-A54C-0027AC8AF6C3}"/>
                  <pc2:cmRplyMk id="{41B926AF-4DE7-4A08-96E1-B3E999A42A1B}"/>
                </pc2:cmRplyMkLst>
              </pc226:cmRplyChg>
            </pc226:cmChg>
          </p:ext>
        </pc:extLst>
      </pc:sldChg>
      <pc:sldMasterChg chg="delSldLayout">
        <pc:chgData name="Fatma Nur BAKKALBASI" userId="e348f7cc-72fc-4381-b0e9-07d385de51a3" providerId="ADAL" clId="{058A637E-EDB3-4BEC-9710-81B00170E76D}" dt="2024-08-19T07:31:19.655" v="4" actId="2696"/>
        <pc:sldMasterMkLst>
          <pc:docMk/>
          <pc:sldMasterMk cId="0" sldId="2147483648"/>
        </pc:sldMasterMkLst>
        <pc:sldLayoutChg chg="del">
          <pc:chgData name="Fatma Nur BAKKALBASI" userId="e348f7cc-72fc-4381-b0e9-07d385de51a3" providerId="ADAL" clId="{058A637E-EDB3-4BEC-9710-81B00170E76D}" dt="2024-08-19T07:31:19.655" v="4" actId="2696"/>
          <pc:sldLayoutMkLst>
            <pc:docMk/>
            <pc:sldMasterMk cId="0" sldId="2147483648"/>
            <pc:sldLayoutMk cId="544323546" sldId="2147483782"/>
          </pc:sldLayoutMkLst>
        </pc:sldLayoutChg>
      </pc:sldMasterChg>
    </pc:docChg>
  </pc:docChgLst>
  <pc:docChgLst>
    <pc:chgData name="Fatma Nur BAKKALBASI" userId="S::fatmanur.bakkalbasi@ifrc.org::e348f7cc-72fc-4381-b0e9-07d385de51a3" providerId="AD" clId="Web-{F57E31C5-60AD-4BE0-92A7-6386AD6CAA79}"/>
    <pc:docChg chg="addSld modSld">
      <pc:chgData name="Fatma Nur BAKKALBASI" userId="S::fatmanur.bakkalbasi@ifrc.org::e348f7cc-72fc-4381-b0e9-07d385de51a3" providerId="AD" clId="Web-{F57E31C5-60AD-4BE0-92A7-6386AD6CAA79}" dt="2024-12-19T07:54:59.756" v="9"/>
      <pc:docMkLst>
        <pc:docMk/>
      </pc:docMkLst>
      <pc:sldChg chg="addSp modSp new addAnim modNotes">
        <pc:chgData name="Fatma Nur BAKKALBASI" userId="S::fatmanur.bakkalbasi@ifrc.org::e348f7cc-72fc-4381-b0e9-07d385de51a3" providerId="AD" clId="Web-{F57E31C5-60AD-4BE0-92A7-6386AD6CAA79}" dt="2024-12-19T07:54:59.756" v="9"/>
        <pc:sldMkLst>
          <pc:docMk/>
          <pc:sldMk cId="1214179087" sldId="2145706970"/>
        </pc:sldMkLst>
        <pc:picChg chg="add mod">
          <ac:chgData name="Fatma Nur BAKKALBASI" userId="S::fatmanur.bakkalbasi@ifrc.org::e348f7cc-72fc-4381-b0e9-07d385de51a3" providerId="AD" clId="Web-{F57E31C5-60AD-4BE0-92A7-6386AD6CAA79}" dt="2024-12-19T07:54:23.239" v="1"/>
          <ac:picMkLst>
            <pc:docMk/>
            <pc:sldMk cId="1214179087" sldId="2145706970"/>
            <ac:picMk id="2" creationId="{9BDE1866-44B8-2CE2-8469-B303646BF414}"/>
          </ac:picMkLst>
        </pc:picChg>
      </pc:sldChg>
    </pc:docChg>
  </pc:docChgLst>
  <pc:docChgLst>
    <pc:chgData name="Fatma Nur BAKKALBASI" userId="S::fatmanur.bakkalbasi@ifrc.org::e348f7cc-72fc-4381-b0e9-07d385de51a3" providerId="AD" clId="Web-{16FAE5F5-E824-445C-BA0B-D230EE2671CA}"/>
    <pc:docChg chg="addSld delSld modSld">
      <pc:chgData name="Fatma Nur BAKKALBASI" userId="S::fatmanur.bakkalbasi@ifrc.org::e348f7cc-72fc-4381-b0e9-07d385de51a3" providerId="AD" clId="Web-{16FAE5F5-E824-445C-BA0B-D230EE2671CA}" dt="2024-08-13T13:40:39.157" v="44"/>
      <pc:docMkLst>
        <pc:docMk/>
      </pc:docMkLst>
      <pc:sldChg chg="modSp">
        <pc:chgData name="Fatma Nur BAKKALBASI" userId="S::fatmanur.bakkalbasi@ifrc.org::e348f7cc-72fc-4381-b0e9-07d385de51a3" providerId="AD" clId="Web-{16FAE5F5-E824-445C-BA0B-D230EE2671CA}" dt="2024-08-13T13:39:48.124" v="34" actId="20577"/>
        <pc:sldMkLst>
          <pc:docMk/>
          <pc:sldMk cId="232224284" sldId="2145706886"/>
        </pc:sldMkLst>
        <pc:spChg chg="mod">
          <ac:chgData name="Fatma Nur BAKKALBASI" userId="S::fatmanur.bakkalbasi@ifrc.org::e348f7cc-72fc-4381-b0e9-07d385de51a3" providerId="AD" clId="Web-{16FAE5F5-E824-445C-BA0B-D230EE2671CA}" dt="2024-08-13T13:39:48.124" v="34" actId="20577"/>
          <ac:spMkLst>
            <pc:docMk/>
            <pc:sldMk cId="232224284" sldId="2145706886"/>
            <ac:spMk id="9" creationId="{77772853-06AF-3CB1-A328-23B4B8A2D8B9}"/>
          </ac:spMkLst>
        </pc:spChg>
      </pc:sldChg>
      <pc:sldChg chg="modSp new del">
        <pc:chgData name="Fatma Nur BAKKALBASI" userId="S::fatmanur.bakkalbasi@ifrc.org::e348f7cc-72fc-4381-b0e9-07d385de51a3" providerId="AD" clId="Web-{16FAE5F5-E824-445C-BA0B-D230EE2671CA}" dt="2024-08-13T13:40:39.157" v="44"/>
        <pc:sldMkLst>
          <pc:docMk/>
          <pc:sldMk cId="905351509" sldId="2145706969"/>
        </pc:sldMkLst>
        <pc:spChg chg="mod">
          <ac:chgData name="Fatma Nur BAKKALBASI" userId="S::fatmanur.bakkalbasi@ifrc.org::e348f7cc-72fc-4381-b0e9-07d385de51a3" providerId="AD" clId="Web-{16FAE5F5-E824-445C-BA0B-D230EE2671CA}" dt="2024-08-13T13:40:36.798" v="43" actId="20577"/>
          <ac:spMkLst>
            <pc:docMk/>
            <pc:sldMk cId="905351509" sldId="2145706969"/>
            <ac:spMk id="2" creationId="{7E76C6F8-EDCB-C429-C706-FFD6CF15E185}"/>
          </ac:spMkLst>
        </pc:spChg>
        <pc:spChg chg="mod">
          <ac:chgData name="Fatma Nur BAKKALBASI" userId="S::fatmanur.bakkalbasi@ifrc.org::e348f7cc-72fc-4381-b0e9-07d385de51a3" providerId="AD" clId="Web-{16FAE5F5-E824-445C-BA0B-D230EE2671CA}" dt="2024-08-13T13:40:33.845" v="40" actId="20577"/>
          <ac:spMkLst>
            <pc:docMk/>
            <pc:sldMk cId="905351509" sldId="2145706969"/>
            <ac:spMk id="3" creationId="{1A9A213F-6EBF-33CE-0409-144C8252C34C}"/>
          </ac:spMkLst>
        </pc:spChg>
      </pc:sldChg>
    </pc:docChg>
  </pc:docChgLst>
  <pc:docChgLst>
    <pc:chgData name="Fatma Nur BAKKALBASI" userId="e348f7cc-72fc-4381-b0e9-07d385de51a3" providerId="ADAL" clId="{CE1758D3-9F20-4C61-AA45-48C32B271EFB}"/>
    <pc:docChg chg="custSel modSld sldOrd">
      <pc:chgData name="Fatma Nur BAKKALBASI" userId="e348f7cc-72fc-4381-b0e9-07d385de51a3" providerId="ADAL" clId="{CE1758D3-9F20-4C61-AA45-48C32B271EFB}" dt="2024-08-05T06:06:16.201" v="95" actId="20577"/>
      <pc:docMkLst>
        <pc:docMk/>
      </pc:docMkLst>
      <pc:sldChg chg="modSp mod">
        <pc:chgData name="Fatma Nur BAKKALBASI" userId="e348f7cc-72fc-4381-b0e9-07d385de51a3" providerId="ADAL" clId="{CE1758D3-9F20-4C61-AA45-48C32B271EFB}" dt="2024-08-05T06:03:24.004" v="23" actId="20577"/>
        <pc:sldMkLst>
          <pc:docMk/>
          <pc:sldMk cId="2909589484" sldId="857"/>
        </pc:sldMkLst>
        <pc:spChg chg="mod">
          <ac:chgData name="Fatma Nur BAKKALBASI" userId="e348f7cc-72fc-4381-b0e9-07d385de51a3" providerId="ADAL" clId="{CE1758D3-9F20-4C61-AA45-48C32B271EFB}" dt="2024-08-05T06:03:24.004" v="23" actId="20577"/>
          <ac:spMkLst>
            <pc:docMk/>
            <pc:sldMk cId="2909589484" sldId="857"/>
            <ac:spMk id="18" creationId="{F39A89D8-3ECD-E550-B1B4-C485300B1AC3}"/>
          </ac:spMkLst>
        </pc:spChg>
      </pc:sldChg>
      <pc:sldChg chg="addSp delSp modSp mod">
        <pc:chgData name="Fatma Nur BAKKALBASI" userId="e348f7cc-72fc-4381-b0e9-07d385de51a3" providerId="ADAL" clId="{CE1758D3-9F20-4C61-AA45-48C32B271EFB}" dt="2024-08-05T06:03:08.745" v="20" actId="1076"/>
        <pc:sldMkLst>
          <pc:docMk/>
          <pc:sldMk cId="197703262" sldId="4241"/>
        </pc:sldMkLst>
        <pc:spChg chg="mod">
          <ac:chgData name="Fatma Nur BAKKALBASI" userId="e348f7cc-72fc-4381-b0e9-07d385de51a3" providerId="ADAL" clId="{CE1758D3-9F20-4C61-AA45-48C32B271EFB}" dt="2024-08-05T06:03:06.698" v="19" actId="1076"/>
          <ac:spMkLst>
            <pc:docMk/>
            <pc:sldMk cId="197703262" sldId="4241"/>
            <ac:spMk id="4" creationId="{FAF1DECF-D06C-7F09-4BA6-9AA575F44793}"/>
          </ac:spMkLst>
        </pc:spChg>
        <pc:spChg chg="mod">
          <ac:chgData name="Fatma Nur BAKKALBASI" userId="e348f7cc-72fc-4381-b0e9-07d385de51a3" providerId="ADAL" clId="{CE1758D3-9F20-4C61-AA45-48C32B271EFB}" dt="2024-08-05T06:03:08.745" v="20" actId="1076"/>
          <ac:spMkLst>
            <pc:docMk/>
            <pc:sldMk cId="197703262" sldId="4241"/>
            <ac:spMk id="11" creationId="{7CAC5CC4-B784-92A1-3516-06A68C383A21}"/>
          </ac:spMkLst>
        </pc:spChg>
        <pc:picChg chg="del mod">
          <ac:chgData name="Fatma Nur BAKKALBASI" userId="e348f7cc-72fc-4381-b0e9-07d385de51a3" providerId="ADAL" clId="{CE1758D3-9F20-4C61-AA45-48C32B271EFB}" dt="2024-08-05T06:02:34.901" v="6" actId="478"/>
          <ac:picMkLst>
            <pc:docMk/>
            <pc:sldMk cId="197703262" sldId="4241"/>
            <ac:picMk id="2" creationId="{07787583-AFF0-BE7C-EF1E-2CE22A27F0D8}"/>
          </ac:picMkLst>
        </pc:picChg>
        <pc:picChg chg="del">
          <ac:chgData name="Fatma Nur BAKKALBASI" userId="e348f7cc-72fc-4381-b0e9-07d385de51a3" providerId="ADAL" clId="{CE1758D3-9F20-4C61-AA45-48C32B271EFB}" dt="2024-08-05T06:01:51.588" v="0" actId="478"/>
          <ac:picMkLst>
            <pc:docMk/>
            <pc:sldMk cId="197703262" sldId="4241"/>
            <ac:picMk id="3" creationId="{76F1FBF6-D52B-B558-DDC3-2BC88E02F8CF}"/>
          </ac:picMkLst>
        </pc:picChg>
        <pc:picChg chg="mod">
          <ac:chgData name="Fatma Nur BAKKALBASI" userId="e348f7cc-72fc-4381-b0e9-07d385de51a3" providerId="ADAL" clId="{CE1758D3-9F20-4C61-AA45-48C32B271EFB}" dt="2024-08-05T06:02:19.762" v="4" actId="1076"/>
          <ac:picMkLst>
            <pc:docMk/>
            <pc:sldMk cId="197703262" sldId="4241"/>
            <ac:picMk id="8" creationId="{E3985B2E-BEDD-A28F-DB0B-8E25824D6DCD}"/>
          </ac:picMkLst>
        </pc:picChg>
        <pc:picChg chg="add mod">
          <ac:chgData name="Fatma Nur BAKKALBASI" userId="e348f7cc-72fc-4381-b0e9-07d385de51a3" providerId="ADAL" clId="{CE1758D3-9F20-4C61-AA45-48C32B271EFB}" dt="2024-08-05T06:02:16.278" v="2" actId="1076"/>
          <ac:picMkLst>
            <pc:docMk/>
            <pc:sldMk cId="197703262" sldId="4241"/>
            <ac:picMk id="10" creationId="{7A26AA12-3EEB-9F9A-58AE-CB24C95847D5}"/>
          </ac:picMkLst>
        </pc:picChg>
        <pc:picChg chg="mod">
          <ac:chgData name="Fatma Nur BAKKALBASI" userId="e348f7cc-72fc-4381-b0e9-07d385de51a3" providerId="ADAL" clId="{CE1758D3-9F20-4C61-AA45-48C32B271EFB}" dt="2024-08-05T06:03:04.917" v="18" actId="1076"/>
          <ac:picMkLst>
            <pc:docMk/>
            <pc:sldMk cId="197703262" sldId="4241"/>
            <ac:picMk id="12" creationId="{D28B954F-824C-ACC9-5A0F-DC08B8416BCF}"/>
          </ac:picMkLst>
        </pc:picChg>
        <pc:picChg chg="add mod">
          <ac:chgData name="Fatma Nur BAKKALBASI" userId="e348f7cc-72fc-4381-b0e9-07d385de51a3" providerId="ADAL" clId="{CE1758D3-9F20-4C61-AA45-48C32B271EFB}" dt="2024-08-05T06:02:42.029" v="12" actId="14100"/>
          <ac:picMkLst>
            <pc:docMk/>
            <pc:sldMk cId="197703262" sldId="4241"/>
            <ac:picMk id="14" creationId="{C7D716DF-862D-6A5D-5C3B-B06E81E416CC}"/>
          </ac:picMkLst>
        </pc:picChg>
      </pc:sldChg>
      <pc:sldChg chg="modSp mod">
        <pc:chgData name="Fatma Nur BAKKALBASI" userId="e348f7cc-72fc-4381-b0e9-07d385de51a3" providerId="ADAL" clId="{CE1758D3-9F20-4C61-AA45-48C32B271EFB}" dt="2024-08-05T06:05:25.884" v="37" actId="20577"/>
        <pc:sldMkLst>
          <pc:docMk/>
          <pc:sldMk cId="232224284" sldId="2145706886"/>
        </pc:sldMkLst>
        <pc:spChg chg="mod">
          <ac:chgData name="Fatma Nur BAKKALBASI" userId="e348f7cc-72fc-4381-b0e9-07d385de51a3" providerId="ADAL" clId="{CE1758D3-9F20-4C61-AA45-48C32B271EFB}" dt="2024-08-05T06:05:25.884" v="37" actId="20577"/>
          <ac:spMkLst>
            <pc:docMk/>
            <pc:sldMk cId="232224284" sldId="2145706886"/>
            <ac:spMk id="9" creationId="{77772853-06AF-3CB1-A328-23B4B8A2D8B9}"/>
          </ac:spMkLst>
        </pc:spChg>
      </pc:sldChg>
      <pc:sldChg chg="ord">
        <pc:chgData name="Fatma Nur BAKKALBASI" userId="e348f7cc-72fc-4381-b0e9-07d385de51a3" providerId="ADAL" clId="{CE1758D3-9F20-4C61-AA45-48C32B271EFB}" dt="2024-08-05T06:04:08.390" v="25"/>
        <pc:sldMkLst>
          <pc:docMk/>
          <pc:sldMk cId="3603357594" sldId="2145706893"/>
        </pc:sldMkLst>
      </pc:sldChg>
      <pc:sldChg chg="modSp mod">
        <pc:chgData name="Fatma Nur BAKKALBASI" userId="e348f7cc-72fc-4381-b0e9-07d385de51a3" providerId="ADAL" clId="{CE1758D3-9F20-4C61-AA45-48C32B271EFB}" dt="2024-08-05T06:05:04.905" v="36" actId="20577"/>
        <pc:sldMkLst>
          <pc:docMk/>
          <pc:sldMk cId="673293092" sldId="2145706903"/>
        </pc:sldMkLst>
        <pc:spChg chg="mod">
          <ac:chgData name="Fatma Nur BAKKALBASI" userId="e348f7cc-72fc-4381-b0e9-07d385de51a3" providerId="ADAL" clId="{CE1758D3-9F20-4C61-AA45-48C32B271EFB}" dt="2024-08-05T06:05:04.905" v="36" actId="20577"/>
          <ac:spMkLst>
            <pc:docMk/>
            <pc:sldMk cId="673293092" sldId="2145706903"/>
            <ac:spMk id="19" creationId="{E7DA9B6C-BC00-BB8F-F11A-78F8669DDADD}"/>
          </ac:spMkLst>
        </pc:spChg>
      </pc:sldChg>
      <pc:sldChg chg="modSp mod">
        <pc:chgData name="Fatma Nur BAKKALBASI" userId="e348f7cc-72fc-4381-b0e9-07d385de51a3" providerId="ADAL" clId="{CE1758D3-9F20-4C61-AA45-48C32B271EFB}" dt="2024-08-05T06:06:16.201" v="95" actId="20577"/>
        <pc:sldMkLst>
          <pc:docMk/>
          <pc:sldMk cId="0" sldId="2145706906"/>
        </pc:sldMkLst>
        <pc:spChg chg="mod">
          <ac:chgData name="Fatma Nur BAKKALBASI" userId="e348f7cc-72fc-4381-b0e9-07d385de51a3" providerId="ADAL" clId="{CE1758D3-9F20-4C61-AA45-48C32B271EFB}" dt="2024-08-05T06:06:11.142" v="78" actId="20577"/>
          <ac:spMkLst>
            <pc:docMk/>
            <pc:sldMk cId="0" sldId="2145706906"/>
            <ac:spMk id="2" creationId="{8105BA5E-AE8A-A7CF-DCCD-DDD8A17AA04B}"/>
          </ac:spMkLst>
        </pc:spChg>
        <pc:spChg chg="mod">
          <ac:chgData name="Fatma Nur BAKKALBASI" userId="e348f7cc-72fc-4381-b0e9-07d385de51a3" providerId="ADAL" clId="{CE1758D3-9F20-4C61-AA45-48C32B271EFB}" dt="2024-08-05T06:06:16.201" v="95" actId="20577"/>
          <ac:spMkLst>
            <pc:docMk/>
            <pc:sldMk cId="0" sldId="2145706906"/>
            <ac:spMk id="4" creationId="{D9D31554-521D-012D-5F09-B322EE044F2B}"/>
          </ac:spMkLst>
        </pc:spChg>
        <pc:spChg chg="mod">
          <ac:chgData name="Fatma Nur BAKKALBASI" userId="e348f7cc-72fc-4381-b0e9-07d385de51a3" providerId="ADAL" clId="{CE1758D3-9F20-4C61-AA45-48C32B271EFB}" dt="2024-08-05T06:06:07.197" v="62" actId="20577"/>
          <ac:spMkLst>
            <pc:docMk/>
            <pc:sldMk cId="0" sldId="2145706906"/>
            <ac:spMk id="6" creationId="{6155F2A2-D58C-A9CE-FE13-A8928FB6B468}"/>
          </ac:spMkLst>
        </pc:spChg>
      </pc:sldChg>
    </pc:docChg>
  </pc:docChgLst>
  <pc:docChgLst>
    <pc:chgData name="Fatma Nur BAKKALBASI" userId="S::fatmanur.bakkalbasi@ifrc.org::e348f7cc-72fc-4381-b0e9-07d385de51a3" providerId="AD" clId="Web-{7206B79D-DB77-003F-3DBE-4F6A30D3AF04}"/>
    <pc:docChg chg="mod modSld">
      <pc:chgData name="Fatma Nur BAKKALBASI" userId="S::fatmanur.bakkalbasi@ifrc.org::e348f7cc-72fc-4381-b0e9-07d385de51a3" providerId="AD" clId="Web-{7206B79D-DB77-003F-3DBE-4F6A30D3AF04}" dt="2024-11-12T08:34:08.480" v="29"/>
      <pc:docMkLst>
        <pc:docMk/>
      </pc:docMkLst>
      <pc:sldChg chg="modSp modNotes">
        <pc:chgData name="Fatma Nur BAKKALBASI" userId="S::fatmanur.bakkalbasi@ifrc.org::e348f7cc-72fc-4381-b0e9-07d385de51a3" providerId="AD" clId="Web-{7206B79D-DB77-003F-3DBE-4F6A30D3AF04}" dt="2024-11-12T08:34:08.480" v="29"/>
        <pc:sldMkLst>
          <pc:docMk/>
          <pc:sldMk cId="1348080855" sldId="2145706968"/>
        </pc:sldMkLst>
        <pc:spChg chg="mod">
          <ac:chgData name="Fatma Nur BAKKALBASI" userId="S::fatmanur.bakkalbasi@ifrc.org::e348f7cc-72fc-4381-b0e9-07d385de51a3" providerId="AD" clId="Web-{7206B79D-DB77-003F-3DBE-4F6A30D3AF04}" dt="2024-11-12T08:28:46.547" v="20" actId="20577"/>
          <ac:spMkLst>
            <pc:docMk/>
            <pc:sldMk cId="1348080855" sldId="2145706968"/>
            <ac:spMk id="5" creationId="{B23A1B03-BCB9-5A6B-510A-7B6D5F9FEBCA}"/>
          </ac:spMkLst>
        </pc:spChg>
      </pc:sldChg>
    </pc:docChg>
  </pc:docChgLst>
  <pc:docChgLst>
    <pc:chgData name="Fatma Nur BAKKALBASI" userId="e348f7cc-72fc-4381-b0e9-07d385de51a3" providerId="ADAL" clId="{D28AE157-5C8F-46FE-B7B4-92CC45F5AC8C}"/>
    <pc:docChg chg="undo custSel addSld delSld modSld addMainMaster delMainMaster">
      <pc:chgData name="Fatma Nur BAKKALBASI" userId="e348f7cc-72fc-4381-b0e9-07d385de51a3" providerId="ADAL" clId="{D28AE157-5C8F-46FE-B7B4-92CC45F5AC8C}" dt="2024-11-12T10:51:06.380" v="4023" actId="2696"/>
      <pc:docMkLst>
        <pc:docMk/>
      </pc:docMkLst>
      <pc:sldChg chg="modNotesTx">
        <pc:chgData name="Fatma Nur BAKKALBASI" userId="e348f7cc-72fc-4381-b0e9-07d385de51a3" providerId="ADAL" clId="{D28AE157-5C8F-46FE-B7B4-92CC45F5AC8C}" dt="2024-11-12T09:36:19.921" v="2358" actId="20577"/>
        <pc:sldMkLst>
          <pc:docMk/>
          <pc:sldMk cId="2909589484" sldId="857"/>
        </pc:sldMkLst>
      </pc:sldChg>
      <pc:sldChg chg="modNotesTx">
        <pc:chgData name="Fatma Nur BAKKALBASI" userId="e348f7cc-72fc-4381-b0e9-07d385de51a3" providerId="ADAL" clId="{D28AE157-5C8F-46FE-B7B4-92CC45F5AC8C}" dt="2024-11-12T09:34:54.993" v="1933" actId="20577"/>
        <pc:sldMkLst>
          <pc:docMk/>
          <pc:sldMk cId="197703262" sldId="4241"/>
        </pc:sldMkLst>
      </pc:sldChg>
      <pc:sldChg chg="addSp delSp modSp mod modAnim modNotesTx">
        <pc:chgData name="Fatma Nur BAKKALBASI" userId="e348f7cc-72fc-4381-b0e9-07d385de51a3" providerId="ADAL" clId="{D28AE157-5C8F-46FE-B7B4-92CC45F5AC8C}" dt="2024-11-12T10:01:12.085" v="2751" actId="20577"/>
        <pc:sldMkLst>
          <pc:docMk/>
          <pc:sldMk cId="0" sldId="2076137756"/>
        </pc:sldMkLst>
        <pc:spChg chg="mod">
          <ac:chgData name="Fatma Nur BAKKALBASI" userId="e348f7cc-72fc-4381-b0e9-07d385de51a3" providerId="ADAL" clId="{D28AE157-5C8F-46FE-B7B4-92CC45F5AC8C}" dt="2024-11-12T10:00:52.732" v="2744" actId="14100"/>
          <ac:spMkLst>
            <pc:docMk/>
            <pc:sldMk cId="0" sldId="2076137756"/>
            <ac:spMk id="2" creationId="{989CD91C-8B89-DA46-643B-5B7399046744}"/>
          </ac:spMkLst>
        </pc:spChg>
        <pc:spChg chg="mod">
          <ac:chgData name="Fatma Nur BAKKALBASI" userId="e348f7cc-72fc-4381-b0e9-07d385de51a3" providerId="ADAL" clId="{D28AE157-5C8F-46FE-B7B4-92CC45F5AC8C}" dt="2024-11-12T10:00:48.312" v="2742" actId="14100"/>
          <ac:spMkLst>
            <pc:docMk/>
            <pc:sldMk cId="0" sldId="2076137756"/>
            <ac:spMk id="7" creationId="{15750104-8B93-6B30-A964-482A50A67F5B}"/>
          </ac:spMkLst>
        </pc:spChg>
        <pc:spChg chg="mod">
          <ac:chgData name="Fatma Nur BAKKALBASI" userId="e348f7cc-72fc-4381-b0e9-07d385de51a3" providerId="ADAL" clId="{D28AE157-5C8F-46FE-B7B4-92CC45F5AC8C}" dt="2024-11-12T10:00:46.425" v="2741" actId="14100"/>
          <ac:spMkLst>
            <pc:docMk/>
            <pc:sldMk cId="0" sldId="2076137756"/>
            <ac:spMk id="558" creationId="{00000000-0000-0000-0000-000000000000}"/>
          </ac:spMkLst>
        </pc:spChg>
        <pc:spChg chg="mod">
          <ac:chgData name="Fatma Nur BAKKALBASI" userId="e348f7cc-72fc-4381-b0e9-07d385de51a3" providerId="ADAL" clId="{D28AE157-5C8F-46FE-B7B4-92CC45F5AC8C}" dt="2024-11-12T10:01:12.085" v="2751" actId="20577"/>
          <ac:spMkLst>
            <pc:docMk/>
            <pc:sldMk cId="0" sldId="2076137756"/>
            <ac:spMk id="559" creationId="{00000000-0000-0000-0000-000000000000}"/>
          </ac:spMkLst>
        </pc:spChg>
        <pc:picChg chg="del mod">
          <ac:chgData name="Fatma Nur BAKKALBASI" userId="e348f7cc-72fc-4381-b0e9-07d385de51a3" providerId="ADAL" clId="{D28AE157-5C8F-46FE-B7B4-92CC45F5AC8C}" dt="2024-11-12T09:58:49.029" v="2727" actId="478"/>
          <ac:picMkLst>
            <pc:docMk/>
            <pc:sldMk cId="0" sldId="2076137756"/>
            <ac:picMk id="5" creationId="{291F41C9-0217-77F3-8F7F-5921ECCFAAE3}"/>
          </ac:picMkLst>
        </pc:picChg>
        <pc:picChg chg="del">
          <ac:chgData name="Fatma Nur BAKKALBASI" userId="e348f7cc-72fc-4381-b0e9-07d385de51a3" providerId="ADAL" clId="{D28AE157-5C8F-46FE-B7B4-92CC45F5AC8C}" dt="2024-11-12T09:58:09.499" v="2711" actId="21"/>
          <ac:picMkLst>
            <pc:docMk/>
            <pc:sldMk cId="0" sldId="2076137756"/>
            <ac:picMk id="6" creationId="{C890A5BA-53E8-916D-95DE-96959896160D}"/>
          </ac:picMkLst>
        </pc:picChg>
        <pc:picChg chg="add mod">
          <ac:chgData name="Fatma Nur BAKKALBASI" userId="e348f7cc-72fc-4381-b0e9-07d385de51a3" providerId="ADAL" clId="{D28AE157-5C8F-46FE-B7B4-92CC45F5AC8C}" dt="2024-11-12T10:00:41.723" v="2740" actId="1036"/>
          <ac:picMkLst>
            <pc:docMk/>
            <pc:sldMk cId="0" sldId="2076137756"/>
            <ac:picMk id="10" creationId="{903D1ACC-6488-588E-F780-4B1BBDA1EF59}"/>
          </ac:picMkLst>
        </pc:picChg>
        <pc:picChg chg="add mod">
          <ac:chgData name="Fatma Nur BAKKALBASI" userId="e348f7cc-72fc-4381-b0e9-07d385de51a3" providerId="ADAL" clId="{D28AE157-5C8F-46FE-B7B4-92CC45F5AC8C}" dt="2024-11-12T10:00:40.383" v="2736" actId="1076"/>
          <ac:picMkLst>
            <pc:docMk/>
            <pc:sldMk cId="0" sldId="2076137756"/>
            <ac:picMk id="2050" creationId="{6E1C2C9A-1BEC-DDDD-93A5-1ACA86FC4637}"/>
          </ac:picMkLst>
        </pc:picChg>
      </pc:sldChg>
      <pc:sldChg chg="modSp mod">
        <pc:chgData name="Fatma Nur BAKKALBASI" userId="e348f7cc-72fc-4381-b0e9-07d385de51a3" providerId="ADAL" clId="{D28AE157-5C8F-46FE-B7B4-92CC45F5AC8C}" dt="2024-11-12T10:24:36.935" v="2780" actId="12"/>
        <pc:sldMkLst>
          <pc:docMk/>
          <pc:sldMk cId="0" sldId="2076137763"/>
        </pc:sldMkLst>
        <pc:spChg chg="mod">
          <ac:chgData name="Fatma Nur BAKKALBASI" userId="e348f7cc-72fc-4381-b0e9-07d385de51a3" providerId="ADAL" clId="{D28AE157-5C8F-46FE-B7B4-92CC45F5AC8C}" dt="2024-11-12T10:24:36.935" v="2780" actId="12"/>
          <ac:spMkLst>
            <pc:docMk/>
            <pc:sldMk cId="0" sldId="2076137763"/>
            <ac:spMk id="2" creationId="{378DC280-D0F2-696B-0C03-0A06D9CA09E2}"/>
          </ac:spMkLst>
        </pc:spChg>
      </pc:sldChg>
      <pc:sldChg chg="modSp mod modNotesTx">
        <pc:chgData name="Fatma Nur BAKKALBASI" userId="e348f7cc-72fc-4381-b0e9-07d385de51a3" providerId="ADAL" clId="{D28AE157-5C8F-46FE-B7B4-92CC45F5AC8C}" dt="2024-11-12T10:37:50.619" v="3436" actId="5793"/>
        <pc:sldMkLst>
          <pc:docMk/>
          <pc:sldMk cId="3137634105" sldId="2145706866"/>
        </pc:sldMkLst>
        <pc:spChg chg="mod">
          <ac:chgData name="Fatma Nur BAKKALBASI" userId="e348f7cc-72fc-4381-b0e9-07d385de51a3" providerId="ADAL" clId="{D28AE157-5C8F-46FE-B7B4-92CC45F5AC8C}" dt="2024-11-12T10:25:01.177" v="2782" actId="2710"/>
          <ac:spMkLst>
            <pc:docMk/>
            <pc:sldMk cId="3137634105" sldId="2145706866"/>
            <ac:spMk id="13" creationId="{25CB6C02-D65D-C8FA-3AEB-363ABBEDC06C}"/>
          </ac:spMkLst>
        </pc:spChg>
      </pc:sldChg>
      <pc:sldChg chg="add del">
        <pc:chgData name="Fatma Nur BAKKALBASI" userId="e348f7cc-72fc-4381-b0e9-07d385de51a3" providerId="ADAL" clId="{D28AE157-5C8F-46FE-B7B4-92CC45F5AC8C}" dt="2024-11-12T10:51:06.380" v="4023" actId="2696"/>
        <pc:sldMkLst>
          <pc:docMk/>
          <pc:sldMk cId="4190734203" sldId="2145706881"/>
        </pc:sldMkLst>
      </pc:sldChg>
      <pc:sldChg chg="modNotesTx">
        <pc:chgData name="Fatma Nur BAKKALBASI" userId="e348f7cc-72fc-4381-b0e9-07d385de51a3" providerId="ADAL" clId="{D28AE157-5C8F-46FE-B7B4-92CC45F5AC8C}" dt="2024-11-12T10:50:23.222" v="4020" actId="404"/>
        <pc:sldMkLst>
          <pc:docMk/>
          <pc:sldMk cId="232224284" sldId="2145706886"/>
        </pc:sldMkLst>
      </pc:sldChg>
      <pc:sldChg chg="modNotesTx">
        <pc:chgData name="Fatma Nur BAKKALBASI" userId="e348f7cc-72fc-4381-b0e9-07d385de51a3" providerId="ADAL" clId="{D28AE157-5C8F-46FE-B7B4-92CC45F5AC8C}" dt="2024-11-12T10:26:14.755" v="2784" actId="5793"/>
        <pc:sldMkLst>
          <pc:docMk/>
          <pc:sldMk cId="3603357594" sldId="2145706893"/>
        </pc:sldMkLst>
      </pc:sldChg>
      <pc:sldChg chg="modNotesTx">
        <pc:chgData name="Fatma Nur BAKKALBASI" userId="e348f7cc-72fc-4381-b0e9-07d385de51a3" providerId="ADAL" clId="{D28AE157-5C8F-46FE-B7B4-92CC45F5AC8C}" dt="2024-11-12T09:32:31.062" v="1508" actId="113"/>
        <pc:sldMkLst>
          <pc:docMk/>
          <pc:sldMk cId="2980300963" sldId="2145706902"/>
        </pc:sldMkLst>
      </pc:sldChg>
      <pc:sldChg chg="modNotesTx">
        <pc:chgData name="Fatma Nur BAKKALBASI" userId="e348f7cc-72fc-4381-b0e9-07d385de51a3" providerId="ADAL" clId="{D28AE157-5C8F-46FE-B7B4-92CC45F5AC8C}" dt="2024-11-12T10:45:41.837" v="3791" actId="20577"/>
        <pc:sldMkLst>
          <pc:docMk/>
          <pc:sldMk cId="673293092" sldId="2145706903"/>
        </pc:sldMkLst>
      </pc:sldChg>
      <pc:sldChg chg="modNotesTx">
        <pc:chgData name="Fatma Nur BAKKALBASI" userId="e348f7cc-72fc-4381-b0e9-07d385de51a3" providerId="ADAL" clId="{D28AE157-5C8F-46FE-B7B4-92CC45F5AC8C}" dt="2024-11-12T09:29:31.390" v="1407"/>
        <pc:sldMkLst>
          <pc:docMk/>
          <pc:sldMk cId="1348080855" sldId="2145706968"/>
        </pc:sldMkLst>
      </pc:sldChg>
      <pc:sldChg chg="addSp delSp modSp add mod delAnim modNotesTx">
        <pc:chgData name="Fatma Nur BAKKALBASI" userId="e348f7cc-72fc-4381-b0e9-07d385de51a3" providerId="ADAL" clId="{D28AE157-5C8F-46FE-B7B4-92CC45F5AC8C}" dt="2024-11-12T10:02:03.275" v="2779" actId="20577"/>
        <pc:sldMkLst>
          <pc:docMk/>
          <pc:sldMk cId="3998059333" sldId="2145706969"/>
        </pc:sldMkLst>
        <pc:spChg chg="del">
          <ac:chgData name="Fatma Nur BAKKALBASI" userId="e348f7cc-72fc-4381-b0e9-07d385de51a3" providerId="ADAL" clId="{D28AE157-5C8F-46FE-B7B4-92CC45F5AC8C}" dt="2024-11-12T09:38:42.899" v="2362" actId="478"/>
          <ac:spMkLst>
            <pc:docMk/>
            <pc:sldMk cId="3998059333" sldId="2145706969"/>
            <ac:spMk id="2" creationId="{989CD91C-8B89-DA46-643B-5B7399046744}"/>
          </ac:spMkLst>
        </pc:spChg>
        <pc:spChg chg="del">
          <ac:chgData name="Fatma Nur BAKKALBASI" userId="e348f7cc-72fc-4381-b0e9-07d385de51a3" providerId="ADAL" clId="{D28AE157-5C8F-46FE-B7B4-92CC45F5AC8C}" dt="2024-11-12T09:38:39.971" v="2360" actId="478"/>
          <ac:spMkLst>
            <pc:docMk/>
            <pc:sldMk cId="3998059333" sldId="2145706969"/>
            <ac:spMk id="7" creationId="{15750104-8B93-6B30-A964-482A50A67F5B}"/>
          </ac:spMkLst>
        </pc:spChg>
        <pc:spChg chg="add mod">
          <ac:chgData name="Fatma Nur BAKKALBASI" userId="e348f7cc-72fc-4381-b0e9-07d385de51a3" providerId="ADAL" clId="{D28AE157-5C8F-46FE-B7B4-92CC45F5AC8C}" dt="2024-11-12T10:01:25.835" v="2753" actId="1076"/>
          <ac:spMkLst>
            <pc:docMk/>
            <pc:sldMk cId="3998059333" sldId="2145706969"/>
            <ac:spMk id="12" creationId="{E2E46229-6FBA-5D85-5AD3-639DFBFE7E8D}"/>
          </ac:spMkLst>
        </pc:spChg>
        <pc:spChg chg="add">
          <ac:chgData name="Fatma Nur BAKKALBASI" userId="e348f7cc-72fc-4381-b0e9-07d385de51a3" providerId="ADAL" clId="{D28AE157-5C8F-46FE-B7B4-92CC45F5AC8C}" dt="2024-11-12T09:49:22.839" v="2450"/>
          <ac:spMkLst>
            <pc:docMk/>
            <pc:sldMk cId="3998059333" sldId="2145706969"/>
            <ac:spMk id="13" creationId="{16576E67-D1E5-52C6-C5B0-D360331B7F8C}"/>
          </ac:spMkLst>
        </pc:spChg>
        <pc:spChg chg="add">
          <ac:chgData name="Fatma Nur BAKKALBASI" userId="e348f7cc-72fc-4381-b0e9-07d385de51a3" providerId="ADAL" clId="{D28AE157-5C8F-46FE-B7B4-92CC45F5AC8C}" dt="2024-11-12T09:49:25.550" v="2451"/>
          <ac:spMkLst>
            <pc:docMk/>
            <pc:sldMk cId="3998059333" sldId="2145706969"/>
            <ac:spMk id="14" creationId="{F900A28A-E23D-4280-092E-59E3425ABE0A}"/>
          </ac:spMkLst>
        </pc:spChg>
        <pc:spChg chg="add">
          <ac:chgData name="Fatma Nur BAKKALBASI" userId="e348f7cc-72fc-4381-b0e9-07d385de51a3" providerId="ADAL" clId="{D28AE157-5C8F-46FE-B7B4-92CC45F5AC8C}" dt="2024-11-12T09:49:29.613" v="2454"/>
          <ac:spMkLst>
            <pc:docMk/>
            <pc:sldMk cId="3998059333" sldId="2145706969"/>
            <ac:spMk id="15" creationId="{96B2FC68-E4D6-FBEB-5798-1C9965158053}"/>
          </ac:spMkLst>
        </pc:spChg>
        <pc:spChg chg="add del mod">
          <ac:chgData name="Fatma Nur BAKKALBASI" userId="e348f7cc-72fc-4381-b0e9-07d385de51a3" providerId="ADAL" clId="{D28AE157-5C8F-46FE-B7B4-92CC45F5AC8C}" dt="2024-11-12T09:49:51.139" v="2461"/>
          <ac:spMkLst>
            <pc:docMk/>
            <pc:sldMk cId="3998059333" sldId="2145706969"/>
            <ac:spMk id="16" creationId="{9B16B057-17CA-F753-18B7-12D77F20A532}"/>
          </ac:spMkLst>
        </pc:spChg>
        <pc:spChg chg="mod">
          <ac:chgData name="Fatma Nur BAKKALBASI" userId="e348f7cc-72fc-4381-b0e9-07d385de51a3" providerId="ADAL" clId="{D28AE157-5C8F-46FE-B7B4-92CC45F5AC8C}" dt="2024-11-12T10:01:30.624" v="2754" actId="115"/>
          <ac:spMkLst>
            <pc:docMk/>
            <pc:sldMk cId="3998059333" sldId="2145706969"/>
            <ac:spMk id="558" creationId="{00000000-0000-0000-0000-000000000000}"/>
          </ac:spMkLst>
        </pc:spChg>
        <pc:spChg chg="del">
          <ac:chgData name="Fatma Nur BAKKALBASI" userId="e348f7cc-72fc-4381-b0e9-07d385de51a3" providerId="ADAL" clId="{D28AE157-5C8F-46FE-B7B4-92CC45F5AC8C}" dt="2024-11-12T09:38:40.750" v="2361" actId="478"/>
          <ac:spMkLst>
            <pc:docMk/>
            <pc:sldMk cId="3998059333" sldId="2145706969"/>
            <ac:spMk id="559" creationId="{00000000-0000-0000-0000-000000000000}"/>
          </ac:spMkLst>
        </pc:spChg>
        <pc:picChg chg="del">
          <ac:chgData name="Fatma Nur BAKKALBASI" userId="e348f7cc-72fc-4381-b0e9-07d385de51a3" providerId="ADAL" clId="{D28AE157-5C8F-46FE-B7B4-92CC45F5AC8C}" dt="2024-11-12T09:39:37.580" v="2363" actId="478"/>
          <ac:picMkLst>
            <pc:docMk/>
            <pc:sldMk cId="3998059333" sldId="2145706969"/>
            <ac:picMk id="5" creationId="{291F41C9-0217-77F3-8F7F-5921ECCFAAE3}"/>
          </ac:picMkLst>
        </pc:picChg>
        <pc:picChg chg="del">
          <ac:chgData name="Fatma Nur BAKKALBASI" userId="e348f7cc-72fc-4381-b0e9-07d385de51a3" providerId="ADAL" clId="{D28AE157-5C8F-46FE-B7B4-92CC45F5AC8C}" dt="2024-11-12T09:39:38.023" v="2364" actId="478"/>
          <ac:picMkLst>
            <pc:docMk/>
            <pc:sldMk cId="3998059333" sldId="2145706969"/>
            <ac:picMk id="6" creationId="{C890A5BA-53E8-916D-95DE-96959896160D}"/>
          </ac:picMkLst>
        </pc:picChg>
        <pc:picChg chg="add mod">
          <ac:chgData name="Fatma Nur BAKKALBASI" userId="e348f7cc-72fc-4381-b0e9-07d385de51a3" providerId="ADAL" clId="{D28AE157-5C8F-46FE-B7B4-92CC45F5AC8C}" dt="2024-11-12T09:58:41.481" v="2726" actId="1076"/>
          <ac:picMkLst>
            <pc:docMk/>
            <pc:sldMk cId="3998059333" sldId="2145706969"/>
            <ac:picMk id="8" creationId="{95635729-10FC-64FF-6E04-6D5104842B73}"/>
          </ac:picMkLst>
        </pc:picChg>
        <pc:picChg chg="add del mod">
          <ac:chgData name="Fatma Nur BAKKALBASI" userId="e348f7cc-72fc-4381-b0e9-07d385de51a3" providerId="ADAL" clId="{D28AE157-5C8F-46FE-B7B4-92CC45F5AC8C}" dt="2024-11-12T09:58:05.832" v="2709" actId="21"/>
          <ac:picMkLst>
            <pc:docMk/>
            <pc:sldMk cId="3998059333" sldId="2145706969"/>
            <ac:picMk id="10" creationId="{903D1ACC-6488-588E-F780-4B1BBDA1EF59}"/>
          </ac:picMkLst>
        </pc:picChg>
        <pc:picChg chg="add mod">
          <ac:chgData name="Fatma Nur BAKKALBASI" userId="e348f7cc-72fc-4381-b0e9-07d385de51a3" providerId="ADAL" clId="{D28AE157-5C8F-46FE-B7B4-92CC45F5AC8C}" dt="2024-11-12T09:58:17.331" v="2715" actId="1076"/>
          <ac:picMkLst>
            <pc:docMk/>
            <pc:sldMk cId="3998059333" sldId="2145706969"/>
            <ac:picMk id="17" creationId="{C890A5BA-53E8-916D-95DE-96959896160D}"/>
          </ac:picMkLst>
        </pc:picChg>
      </pc:sldChg>
      <pc:sldMasterChg chg="add del addSldLayout delSldLayout">
        <pc:chgData name="Fatma Nur BAKKALBASI" userId="e348f7cc-72fc-4381-b0e9-07d385de51a3" providerId="ADAL" clId="{D28AE157-5C8F-46FE-B7B4-92CC45F5AC8C}" dt="2024-11-12T10:51:06.380" v="4023" actId="2696"/>
        <pc:sldMasterMkLst>
          <pc:docMk/>
          <pc:sldMasterMk cId="2372457690" sldId="2147483881"/>
        </pc:sldMasterMkLst>
        <pc:sldLayoutChg chg="add del">
          <pc:chgData name="Fatma Nur BAKKALBASI" userId="e348f7cc-72fc-4381-b0e9-07d385de51a3" providerId="ADAL" clId="{D28AE157-5C8F-46FE-B7B4-92CC45F5AC8C}" dt="2024-11-12T10:51:06.380" v="4023" actId="2696"/>
          <pc:sldLayoutMkLst>
            <pc:docMk/>
            <pc:sldMasterMk cId="2372457690" sldId="2147483881"/>
            <pc:sldLayoutMk cId="1947639586" sldId="2147483882"/>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229324865" sldId="2147483883"/>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1037551593" sldId="2147483884"/>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559756571" sldId="2147483885"/>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15362160" sldId="2147483886"/>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678047612" sldId="2147483887"/>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090726546" sldId="2147483888"/>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140110376" sldId="2147483889"/>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4130574453" sldId="2147483890"/>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489389017" sldId="2147483891"/>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212280816" sldId="2147483892"/>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68869911" sldId="2147483893"/>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331035328" sldId="2147483894"/>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1580412846" sldId="2147483895"/>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703509137" sldId="2147483896"/>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1227918180" sldId="2147483897"/>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904513572" sldId="2147483898"/>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977020854" sldId="2147483899"/>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089360180" sldId="2147483900"/>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1139544288" sldId="2147483901"/>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501592330" sldId="2147483902"/>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034967585" sldId="2147483903"/>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886062013" sldId="2147483904"/>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103109559" sldId="2147483905"/>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798445323" sldId="2147483907"/>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924185275" sldId="2147483908"/>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1812936784" sldId="2147483909"/>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2040242601" sldId="2147483910"/>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6069483" sldId="2147483911"/>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3097504200" sldId="2147483912"/>
          </pc:sldLayoutMkLst>
        </pc:sldLayoutChg>
        <pc:sldLayoutChg chg="add del">
          <pc:chgData name="Fatma Nur BAKKALBASI" userId="e348f7cc-72fc-4381-b0e9-07d385de51a3" providerId="ADAL" clId="{D28AE157-5C8F-46FE-B7B4-92CC45F5AC8C}" dt="2024-11-12T10:51:06.380" v="4023" actId="2696"/>
          <pc:sldLayoutMkLst>
            <pc:docMk/>
            <pc:sldMasterMk cId="2372457690" sldId="2147483881"/>
            <pc:sldLayoutMk cId="472234564" sldId="2147483913"/>
          </pc:sldLayoutMkLst>
        </pc:sldLayoutChg>
      </pc:sldMasterChg>
    </pc:docChg>
  </pc:docChgLst>
  <pc:docChgLst>
    <pc:chgData name="Fatma Nur BAKKALBASI" userId="e348f7cc-72fc-4381-b0e9-07d385de51a3" providerId="ADAL" clId="{81B3EB27-A344-41B9-9663-F15B6CEFEB90}"/>
    <pc:docChg chg="custSel modSld">
      <pc:chgData name="Fatma Nur BAKKALBASI" userId="e348f7cc-72fc-4381-b0e9-07d385de51a3" providerId="ADAL" clId="{81B3EB27-A344-41B9-9663-F15B6CEFEB90}" dt="2024-07-17T07:23:49.128" v="94" actId="20577"/>
      <pc:docMkLst>
        <pc:docMk/>
      </pc:docMkLst>
      <pc:sldChg chg="addSp delSp modSp mod">
        <pc:chgData name="Fatma Nur BAKKALBASI" userId="e348f7cc-72fc-4381-b0e9-07d385de51a3" providerId="ADAL" clId="{81B3EB27-A344-41B9-9663-F15B6CEFEB90}" dt="2024-07-17T07:23:49.128" v="94" actId="20577"/>
        <pc:sldMkLst>
          <pc:docMk/>
          <pc:sldMk cId="0" sldId="2145706906"/>
        </pc:sldMkLst>
        <pc:spChg chg="add mod">
          <ac:chgData name="Fatma Nur BAKKALBASI" userId="e348f7cc-72fc-4381-b0e9-07d385de51a3" providerId="ADAL" clId="{81B3EB27-A344-41B9-9663-F15B6CEFEB90}" dt="2024-07-17T07:23:49.128" v="94" actId="20577"/>
          <ac:spMkLst>
            <pc:docMk/>
            <pc:sldMk cId="0" sldId="2145706906"/>
            <ac:spMk id="2" creationId="{8105BA5E-AE8A-A7CF-DCCD-DDD8A17AA04B}"/>
          </ac:spMkLst>
        </pc:spChg>
        <pc:spChg chg="del">
          <ac:chgData name="Fatma Nur BAKKALBASI" userId="e348f7cc-72fc-4381-b0e9-07d385de51a3" providerId="ADAL" clId="{81B3EB27-A344-41B9-9663-F15B6CEFEB90}" dt="2024-07-17T07:23:12.681" v="0" actId="478"/>
          <ac:spMkLst>
            <pc:docMk/>
            <pc:sldMk cId="0" sldId="2145706906"/>
            <ac:spMk id="3" creationId="{D0CB2BFA-3208-D657-CE5B-C44873497729}"/>
          </ac:spMkLst>
        </pc:spChg>
        <pc:spChg chg="mod">
          <ac:chgData name="Fatma Nur BAKKALBASI" userId="e348f7cc-72fc-4381-b0e9-07d385de51a3" providerId="ADAL" clId="{81B3EB27-A344-41B9-9663-F15B6CEFEB90}" dt="2024-07-17T07:23:16.161" v="2" actId="1076"/>
          <ac:spMkLst>
            <pc:docMk/>
            <pc:sldMk cId="0" sldId="2145706906"/>
            <ac:spMk id="4" creationId="{D9D31554-521D-012D-5F09-B322EE044F2B}"/>
          </ac:spMkLst>
        </pc:spChg>
        <pc:spChg chg="del">
          <ac:chgData name="Fatma Nur BAKKALBASI" userId="e348f7cc-72fc-4381-b0e9-07d385de51a3" providerId="ADAL" clId="{81B3EB27-A344-41B9-9663-F15B6CEFEB90}" dt="2024-07-17T07:23:14.128" v="1" actId="478"/>
          <ac:spMkLst>
            <pc:docMk/>
            <pc:sldMk cId="0" sldId="2145706906"/>
            <ac:spMk id="5" creationId="{99E1ACBD-B3B6-E96D-1644-63E1E3499A05}"/>
          </ac:spMkLst>
        </pc:spChg>
        <pc:spChg chg="mod">
          <ac:chgData name="Fatma Nur BAKKALBASI" userId="e348f7cc-72fc-4381-b0e9-07d385de51a3" providerId="ADAL" clId="{81B3EB27-A344-41B9-9663-F15B6CEFEB90}" dt="2024-07-17T07:23:18.710" v="3" actId="1076"/>
          <ac:spMkLst>
            <pc:docMk/>
            <pc:sldMk cId="0" sldId="2145706906"/>
            <ac:spMk id="6" creationId="{6155F2A2-D58C-A9CE-FE13-A8928FB6B468}"/>
          </ac:spMkLst>
        </pc:spChg>
      </pc:sldChg>
    </pc:docChg>
  </pc:docChgLst>
  <pc:docChgLst>
    <pc:chgData name="Sharon Reader" userId="S::sharon.reader@ifrc.org::192b71f1-1400-4988-a857-69de893750f9" providerId="AD" clId="Web-{F00A07F9-A0A6-F252-E883-9BD19F05631F}"/>
    <pc:docChg chg="mod modSld">
      <pc:chgData name="Sharon Reader" userId="S::sharon.reader@ifrc.org::192b71f1-1400-4988-a857-69de893750f9" providerId="AD" clId="Web-{F00A07F9-A0A6-F252-E883-9BD19F05631F}" dt="2024-10-11T10:05:00.371" v="15"/>
      <pc:docMkLst>
        <pc:docMk/>
      </pc:docMkLst>
      <pc:sldChg chg="mod modShow">
        <pc:chgData name="Sharon Reader" userId="S::sharon.reader@ifrc.org::192b71f1-1400-4988-a857-69de893750f9" providerId="AD" clId="Web-{F00A07F9-A0A6-F252-E883-9BD19F05631F}" dt="2024-10-11T10:03:28.416" v="2"/>
        <pc:sldMkLst>
          <pc:docMk/>
          <pc:sldMk cId="117824848" sldId="259"/>
        </pc:sldMkLst>
      </pc:sldChg>
      <pc:sldChg chg="mod modShow">
        <pc:chgData name="Sharon Reader" userId="S::sharon.reader@ifrc.org::192b71f1-1400-4988-a857-69de893750f9" providerId="AD" clId="Web-{F00A07F9-A0A6-F252-E883-9BD19F05631F}" dt="2024-10-11T10:03:24.635" v="1"/>
        <pc:sldMkLst>
          <pc:docMk/>
          <pc:sldMk cId="0" sldId="4087"/>
        </pc:sldMkLst>
      </pc:sldChg>
      <pc:sldChg chg="mod modShow">
        <pc:chgData name="Sharon Reader" userId="S::sharon.reader@ifrc.org::192b71f1-1400-4988-a857-69de893750f9" providerId="AD" clId="Web-{F00A07F9-A0A6-F252-E883-9BD19F05631F}" dt="2024-10-11T10:03:18.025" v="0"/>
        <pc:sldMkLst>
          <pc:docMk/>
          <pc:sldMk cId="496371846" sldId="2145706905"/>
        </pc:sldMkLst>
      </pc:sldChg>
      <pc:sldChg chg="modSp">
        <pc:chgData name="Sharon Reader" userId="S::sharon.reader@ifrc.org::192b71f1-1400-4988-a857-69de893750f9" providerId="AD" clId="Web-{F00A07F9-A0A6-F252-E883-9BD19F05631F}" dt="2024-10-11T10:03:46.494" v="14" actId="20577"/>
        <pc:sldMkLst>
          <pc:docMk/>
          <pc:sldMk cId="0" sldId="2145706909"/>
        </pc:sldMkLst>
        <pc:spChg chg="mod">
          <ac:chgData name="Sharon Reader" userId="S::sharon.reader@ifrc.org::192b71f1-1400-4988-a857-69de893750f9" providerId="AD" clId="Web-{F00A07F9-A0A6-F252-E883-9BD19F05631F}" dt="2024-10-11T10:03:46.494" v="14" actId="20577"/>
          <ac:spMkLst>
            <pc:docMk/>
            <pc:sldMk cId="0" sldId="2145706909"/>
            <ac:spMk id="502" creationId="{00000000-0000-0000-0000-000000000000}"/>
          </ac:spMkLst>
        </pc:spChg>
      </pc:sldChg>
    </pc:docChg>
  </pc:docChgLst>
  <pc:docChgLst>
    <pc:chgData name="Diana MEDINA" userId="8199663b-551a-43b4-b1c3-bf05025ee6e2" providerId="ADAL" clId="{D9CDFF6C-5213-4DE9-BDC8-CF33D7AA8CD9}"/>
    <pc:docChg chg="custSel modSld">
      <pc:chgData name="Diana MEDINA" userId="8199663b-551a-43b4-b1c3-bf05025ee6e2" providerId="ADAL" clId="{D9CDFF6C-5213-4DE9-BDC8-CF33D7AA8CD9}" dt="2024-08-14T13:12:55.956" v="431" actId="20577"/>
      <pc:docMkLst>
        <pc:docMk/>
      </pc:docMkLst>
      <pc:sldChg chg="modSp">
        <pc:chgData name="Diana MEDINA" userId="8199663b-551a-43b4-b1c3-bf05025ee6e2" providerId="ADAL" clId="{D9CDFF6C-5213-4DE9-BDC8-CF33D7AA8CD9}" dt="2024-08-14T13:05:07.111" v="315" actId="400"/>
        <pc:sldMkLst>
          <pc:docMk/>
          <pc:sldMk cId="668081706" sldId="833"/>
        </pc:sldMkLst>
        <pc:spChg chg="mod">
          <ac:chgData name="Diana MEDINA" userId="8199663b-551a-43b4-b1c3-bf05025ee6e2" providerId="ADAL" clId="{D9CDFF6C-5213-4DE9-BDC8-CF33D7AA8CD9}" dt="2024-08-14T13:05:07.111" v="315" actId="400"/>
          <ac:spMkLst>
            <pc:docMk/>
            <pc:sldMk cId="668081706" sldId="833"/>
            <ac:spMk id="3" creationId="{FCDBD782-FDC2-4316-B114-2AD357ECDE38}"/>
          </ac:spMkLst>
        </pc:spChg>
      </pc:sldChg>
      <pc:sldChg chg="addCm">
        <pc:chgData name="Diana MEDINA" userId="8199663b-551a-43b4-b1c3-bf05025ee6e2" providerId="ADAL" clId="{D9CDFF6C-5213-4DE9-BDC8-CF33D7AA8CD9}" dt="2024-08-14T12:56:49.695" v="0"/>
        <pc:sldMkLst>
          <pc:docMk/>
          <pc:sldMk cId="442578920" sldId="2076137761"/>
        </pc:sldMkLst>
        <pc:extLst>
          <p:ext xmlns:p="http://schemas.openxmlformats.org/presentationml/2006/main" uri="{D6D511B9-2390-475A-947B-AFAB55BFBCF1}">
            <pc226:cmChg xmlns:pc226="http://schemas.microsoft.com/office/powerpoint/2022/06/main/command" chg="add">
              <pc226:chgData name="Diana MEDINA" userId="8199663b-551a-43b4-b1c3-bf05025ee6e2" providerId="ADAL" clId="{D9CDFF6C-5213-4DE9-BDC8-CF33D7AA8CD9}" dt="2024-08-14T12:56:49.695" v="0"/>
              <pc2:cmMkLst xmlns:pc2="http://schemas.microsoft.com/office/powerpoint/2019/9/main/command">
                <pc:docMk/>
                <pc:sldMk cId="442578920" sldId="2076137761"/>
                <pc2:cmMk id="{26426F11-6F91-415C-9387-926C514AB635}"/>
              </pc2:cmMkLst>
            </pc226:cmChg>
          </p:ext>
        </pc:extLst>
      </pc:sldChg>
      <pc:sldChg chg="modSp mod">
        <pc:chgData name="Diana MEDINA" userId="8199663b-551a-43b4-b1c3-bf05025ee6e2" providerId="ADAL" clId="{D9CDFF6C-5213-4DE9-BDC8-CF33D7AA8CD9}" dt="2024-08-14T13:07:12.773" v="317" actId="2711"/>
        <pc:sldMkLst>
          <pc:docMk/>
          <pc:sldMk cId="0" sldId="2076137762"/>
        </pc:sldMkLst>
        <pc:spChg chg="mod">
          <ac:chgData name="Diana MEDINA" userId="8199663b-551a-43b4-b1c3-bf05025ee6e2" providerId="ADAL" clId="{D9CDFF6C-5213-4DE9-BDC8-CF33D7AA8CD9}" dt="2024-08-14T13:07:12.773" v="317" actId="2711"/>
          <ac:spMkLst>
            <pc:docMk/>
            <pc:sldMk cId="0" sldId="2076137762"/>
            <ac:spMk id="8" creationId="{0DD460A7-DCB3-9C4B-640C-A603180372CC}"/>
          </ac:spMkLst>
        </pc:spChg>
      </pc:sldChg>
      <pc:sldChg chg="addCm">
        <pc:chgData name="Diana MEDINA" userId="8199663b-551a-43b4-b1c3-bf05025ee6e2" providerId="ADAL" clId="{D9CDFF6C-5213-4DE9-BDC8-CF33D7AA8CD9}" dt="2024-08-14T12:57:41.607" v="1"/>
        <pc:sldMkLst>
          <pc:docMk/>
          <pc:sldMk cId="1999490088" sldId="2076137764"/>
        </pc:sldMkLst>
        <pc:extLst>
          <p:ext xmlns:p="http://schemas.openxmlformats.org/presentationml/2006/main" uri="{D6D511B9-2390-475A-947B-AFAB55BFBCF1}">
            <pc226:cmChg xmlns:pc226="http://schemas.microsoft.com/office/powerpoint/2022/06/main/command" chg="add">
              <pc226:chgData name="Diana MEDINA" userId="8199663b-551a-43b4-b1c3-bf05025ee6e2" providerId="ADAL" clId="{D9CDFF6C-5213-4DE9-BDC8-CF33D7AA8CD9}" dt="2024-08-14T12:57:41.607" v="1"/>
              <pc2:cmMkLst xmlns:pc2="http://schemas.microsoft.com/office/powerpoint/2019/9/main/command">
                <pc:docMk/>
                <pc:sldMk cId="1999490088" sldId="2076137764"/>
                <pc2:cmMk id="{52BF2A12-99AF-48E2-9883-F3E2BA073FE6}"/>
              </pc2:cmMkLst>
            </pc226:cmChg>
          </p:ext>
        </pc:extLst>
      </pc:sldChg>
      <pc:sldChg chg="modSp mod">
        <pc:chgData name="Diana MEDINA" userId="8199663b-551a-43b4-b1c3-bf05025ee6e2" providerId="ADAL" clId="{D9CDFF6C-5213-4DE9-BDC8-CF33D7AA8CD9}" dt="2024-08-14T13:12:55.956" v="431" actId="20577"/>
        <pc:sldMkLst>
          <pc:docMk/>
          <pc:sldMk cId="101670435" sldId="2076137828"/>
        </pc:sldMkLst>
        <pc:spChg chg="mod">
          <ac:chgData name="Diana MEDINA" userId="8199663b-551a-43b4-b1c3-bf05025ee6e2" providerId="ADAL" clId="{D9CDFF6C-5213-4DE9-BDC8-CF33D7AA8CD9}" dt="2024-08-14T13:12:55.956" v="431" actId="20577"/>
          <ac:spMkLst>
            <pc:docMk/>
            <pc:sldMk cId="101670435" sldId="2076137828"/>
            <ac:spMk id="5" creationId="{BF4BBAD9-0093-264F-378E-7CD14755A200}"/>
          </ac:spMkLst>
        </pc:spChg>
      </pc:sldChg>
      <pc:sldChg chg="modSp">
        <pc:chgData name="Diana MEDINA" userId="8199663b-551a-43b4-b1c3-bf05025ee6e2" providerId="ADAL" clId="{D9CDFF6C-5213-4DE9-BDC8-CF33D7AA8CD9}" dt="2024-08-14T13:07:59.232" v="338" actId="207"/>
        <pc:sldMkLst>
          <pc:docMk/>
          <pc:sldMk cId="3302490245" sldId="2145706907"/>
        </pc:sldMkLst>
        <pc:spChg chg="mod">
          <ac:chgData name="Diana MEDINA" userId="8199663b-551a-43b4-b1c3-bf05025ee6e2" providerId="ADAL" clId="{D9CDFF6C-5213-4DE9-BDC8-CF33D7AA8CD9}" dt="2024-08-14T13:07:59.232" v="338" actId="207"/>
          <ac:spMkLst>
            <pc:docMk/>
            <pc:sldMk cId="3302490245" sldId="2145706907"/>
            <ac:spMk id="574" creationId="{00000000-0000-0000-0000-000000000000}"/>
          </ac:spMkLst>
        </pc:spChg>
      </pc:sldChg>
      <pc:sldChg chg="addCm">
        <pc:chgData name="Diana MEDINA" userId="8199663b-551a-43b4-b1c3-bf05025ee6e2" providerId="ADAL" clId="{D9CDFF6C-5213-4DE9-BDC8-CF33D7AA8CD9}" dt="2024-08-14T12:59:08.237" v="2"/>
        <pc:sldMkLst>
          <pc:docMk/>
          <pc:sldMk cId="0" sldId="2145706909"/>
        </pc:sldMkLst>
        <pc:extLst>
          <p:ext xmlns:p="http://schemas.openxmlformats.org/presentationml/2006/main" uri="{D6D511B9-2390-475A-947B-AFAB55BFBCF1}">
            <pc226:cmChg xmlns:pc226="http://schemas.microsoft.com/office/powerpoint/2022/06/main/command" chg="add">
              <pc226:chgData name="Diana MEDINA" userId="8199663b-551a-43b4-b1c3-bf05025ee6e2" providerId="ADAL" clId="{D9CDFF6C-5213-4DE9-BDC8-CF33D7AA8CD9}" dt="2024-08-14T12:59:08.237" v="2"/>
              <pc2:cmMkLst xmlns:pc2="http://schemas.microsoft.com/office/powerpoint/2019/9/main/command">
                <pc:docMk/>
                <pc:sldMk cId="0" sldId="2145706909"/>
                <pc2:cmMk id="{5D57710B-0544-4221-A54C-0027AC8AF6C3}"/>
              </pc2:cmMkLst>
            </pc226:cmChg>
          </p:ext>
        </pc:extLst>
      </pc:sldChg>
      <pc:sldChg chg="modSp mod">
        <pc:chgData name="Diana MEDINA" userId="8199663b-551a-43b4-b1c3-bf05025ee6e2" providerId="ADAL" clId="{D9CDFF6C-5213-4DE9-BDC8-CF33D7AA8CD9}" dt="2024-08-14T13:06:28.804" v="316" actId="14100"/>
        <pc:sldMkLst>
          <pc:docMk/>
          <pc:sldMk cId="1348080855" sldId="2145706968"/>
        </pc:sldMkLst>
        <pc:spChg chg="mod">
          <ac:chgData name="Diana MEDINA" userId="8199663b-551a-43b4-b1c3-bf05025ee6e2" providerId="ADAL" clId="{D9CDFF6C-5213-4DE9-BDC8-CF33D7AA8CD9}" dt="2024-08-14T13:06:28.804" v="316" actId="14100"/>
          <ac:spMkLst>
            <pc:docMk/>
            <pc:sldMk cId="1348080855" sldId="2145706968"/>
            <ac:spMk id="26" creationId="{8741D8C8-0277-355B-5451-E612B36458DE}"/>
          </ac:spMkLst>
        </pc:spChg>
      </pc:sldChg>
    </pc:docChg>
  </pc:docChgLst>
  <pc:docChgLst>
    <pc:chgData name="Diana MEDINA" userId="8199663b-551a-43b4-b1c3-bf05025ee6e2" providerId="ADAL" clId="{BC5D2C58-7E3F-48BB-922D-E5BB88BF0937}"/>
    <pc:docChg chg="modSld">
      <pc:chgData name="Diana MEDINA" userId="8199663b-551a-43b4-b1c3-bf05025ee6e2" providerId="ADAL" clId="{BC5D2C58-7E3F-48BB-922D-E5BB88BF0937}" dt="2024-08-23T12:59:09.096" v="21"/>
      <pc:docMkLst>
        <pc:docMk/>
      </pc:docMkLst>
      <pc:sldChg chg="modSp">
        <pc:chgData name="Diana MEDINA" userId="8199663b-551a-43b4-b1c3-bf05025ee6e2" providerId="ADAL" clId="{BC5D2C58-7E3F-48BB-922D-E5BB88BF0937}" dt="2024-08-23T12:55:31.993" v="5" actId="20577"/>
        <pc:sldMkLst>
          <pc:docMk/>
          <pc:sldMk cId="668081706" sldId="833"/>
        </pc:sldMkLst>
        <pc:spChg chg="mod">
          <ac:chgData name="Diana MEDINA" userId="8199663b-551a-43b4-b1c3-bf05025ee6e2" providerId="ADAL" clId="{BC5D2C58-7E3F-48BB-922D-E5BB88BF0937}" dt="2024-08-23T12:55:31.993" v="5" actId="20577"/>
          <ac:spMkLst>
            <pc:docMk/>
            <pc:sldMk cId="668081706" sldId="833"/>
            <ac:spMk id="3" creationId="{FCDBD782-FDC2-4316-B114-2AD357ECDE38}"/>
          </ac:spMkLst>
        </pc:spChg>
      </pc:sldChg>
      <pc:sldChg chg="modSp modAnim">
        <pc:chgData name="Diana MEDINA" userId="8199663b-551a-43b4-b1c3-bf05025ee6e2" providerId="ADAL" clId="{BC5D2C58-7E3F-48BB-922D-E5BB88BF0937}" dt="2024-08-23T12:59:02.579" v="19" actId="20577"/>
        <pc:sldMkLst>
          <pc:docMk/>
          <pc:sldMk cId="0" sldId="2076137756"/>
        </pc:sldMkLst>
        <pc:spChg chg="mod">
          <ac:chgData name="Diana MEDINA" userId="8199663b-551a-43b4-b1c3-bf05025ee6e2" providerId="ADAL" clId="{BC5D2C58-7E3F-48BB-922D-E5BB88BF0937}" dt="2024-08-23T12:59:02.579" v="19" actId="20577"/>
          <ac:spMkLst>
            <pc:docMk/>
            <pc:sldMk cId="0" sldId="2076137756"/>
            <ac:spMk id="559" creationId="{00000000-0000-0000-0000-000000000000}"/>
          </ac:spMkLst>
        </pc:spChg>
      </pc:sldChg>
      <pc:sldChg chg="modAnim">
        <pc:chgData name="Diana MEDINA" userId="8199663b-551a-43b4-b1c3-bf05025ee6e2" providerId="ADAL" clId="{BC5D2C58-7E3F-48BB-922D-E5BB88BF0937}" dt="2024-08-23T12:59:09.096" v="21"/>
        <pc:sldMkLst>
          <pc:docMk/>
          <pc:sldMk cId="0" sldId="2076137762"/>
        </pc:sldMkLst>
      </pc:sldChg>
    </pc:docChg>
  </pc:docChgLst>
  <pc:docChgLst>
    <pc:chgData name="Fatma Nur BAKKALBASI" userId="S::fatmanur.bakkalbasi@ifrc.org::e348f7cc-72fc-4381-b0e9-07d385de51a3" providerId="AD" clId="Web-{1B356C90-6827-4DE2-A253-B0B1E8A32A72}"/>
    <pc:docChg chg="delSld modSld">
      <pc:chgData name="Fatma Nur BAKKALBASI" userId="S::fatmanur.bakkalbasi@ifrc.org::e348f7cc-72fc-4381-b0e9-07d385de51a3" providerId="AD" clId="Web-{1B356C90-6827-4DE2-A253-B0B1E8A32A72}" dt="2024-09-06T15:53:31.358" v="11" actId="20577"/>
      <pc:docMkLst>
        <pc:docMk/>
      </pc:docMkLst>
      <pc:sldChg chg="modSp del">
        <pc:chgData name="Fatma Nur BAKKALBASI" userId="S::fatmanur.bakkalbasi@ifrc.org::e348f7cc-72fc-4381-b0e9-07d385de51a3" providerId="AD" clId="Web-{1B356C90-6827-4DE2-A253-B0B1E8A32A72}" dt="2024-09-06T15:53:04.950" v="5"/>
        <pc:sldMkLst>
          <pc:docMk/>
          <pc:sldMk cId="1393146941" sldId="858"/>
        </pc:sldMkLst>
        <pc:spChg chg="mod">
          <ac:chgData name="Fatma Nur BAKKALBASI" userId="S::fatmanur.bakkalbasi@ifrc.org::e348f7cc-72fc-4381-b0e9-07d385de51a3" providerId="AD" clId="Web-{1B356C90-6827-4DE2-A253-B0B1E8A32A72}" dt="2024-09-06T15:53:03.122" v="4" actId="20577"/>
          <ac:spMkLst>
            <pc:docMk/>
            <pc:sldMk cId="1393146941" sldId="858"/>
            <ac:spMk id="4" creationId="{B4DBBE2F-E119-CA61-7787-3675AEAE3299}"/>
          </ac:spMkLst>
        </pc:spChg>
      </pc:sldChg>
      <pc:sldChg chg="modSp">
        <pc:chgData name="Fatma Nur BAKKALBASI" userId="S::fatmanur.bakkalbasi@ifrc.org::e348f7cc-72fc-4381-b0e9-07d385de51a3" providerId="AD" clId="Web-{1B356C90-6827-4DE2-A253-B0B1E8A32A72}" dt="2024-09-06T15:53:31.358" v="11" actId="20577"/>
        <pc:sldMkLst>
          <pc:docMk/>
          <pc:sldMk cId="0" sldId="2076137763"/>
        </pc:sldMkLst>
        <pc:spChg chg="mod">
          <ac:chgData name="Fatma Nur BAKKALBASI" userId="S::fatmanur.bakkalbasi@ifrc.org::e348f7cc-72fc-4381-b0e9-07d385de51a3" providerId="AD" clId="Web-{1B356C90-6827-4DE2-A253-B0B1E8A32A72}" dt="2024-09-06T15:53:31.358" v="11" actId="20577"/>
          <ac:spMkLst>
            <pc:docMk/>
            <pc:sldMk cId="0" sldId="2076137763"/>
            <ac:spMk id="567" creationId="{00000000-0000-0000-0000-000000000000}"/>
          </ac:spMkLst>
        </pc:spChg>
      </pc:sldChg>
      <pc:sldChg chg="modSp">
        <pc:chgData name="Fatma Nur BAKKALBASI" userId="S::fatmanur.bakkalbasi@ifrc.org::e348f7cc-72fc-4381-b0e9-07d385de51a3" providerId="AD" clId="Web-{1B356C90-6827-4DE2-A253-B0B1E8A32A72}" dt="2024-09-06T15:53:09.920" v="8" actId="20577"/>
        <pc:sldMkLst>
          <pc:docMk/>
          <pc:sldMk cId="3137634105" sldId="2145706866"/>
        </pc:sldMkLst>
        <pc:spChg chg="mod">
          <ac:chgData name="Fatma Nur BAKKALBASI" userId="S::fatmanur.bakkalbasi@ifrc.org::e348f7cc-72fc-4381-b0e9-07d385de51a3" providerId="AD" clId="Web-{1B356C90-6827-4DE2-A253-B0B1E8A32A72}" dt="2024-09-06T15:53:09.920" v="8" actId="20577"/>
          <ac:spMkLst>
            <pc:docMk/>
            <pc:sldMk cId="3137634105" sldId="2145706866"/>
            <ac:spMk id="12" creationId="{3E2D19A2-6F78-0899-4262-32A42EFC96D3}"/>
          </ac:spMkLst>
        </pc:spChg>
      </pc:sldChg>
    </pc:docChg>
  </pc:docChgLst>
</pc:chgInfo>
</file>

<file path=ppt/comments/modernComment_114_0.xml><?xml version="1.0" encoding="utf-8"?>
<p188:cmLst xmlns:a="http://schemas.openxmlformats.org/drawingml/2006/main" xmlns:r="http://schemas.openxmlformats.org/officeDocument/2006/relationships" xmlns:p188="http://schemas.microsoft.com/office/powerpoint/2018/8/main">
  <p188:cm id="{26773B77-71F3-4ABC-AD47-D4683C5DACCF}" authorId="{5CF3219A-09FD-68F2-34A3-C2B06F997523}" created="2024-10-11T10:05:00.371">
    <pc:sldMkLst xmlns:pc="http://schemas.microsoft.com/office/powerpoint/2013/main/command">
      <pc:docMk/>
      <pc:sldMk cId="0" sldId="276"/>
    </pc:sldMkLst>
    <p188:txBody>
      <a:bodyPr/>
      <a:lstStyle/>
      <a:p>
        <a:r>
          <a:rPr lang="en-US"/>
          <a:t>You could maybe use some of the cash specific stats here - on people who know how criteria etc</a:t>
        </a:r>
      </a:p>
    </p188:txBody>
  </p188:cm>
</p188:cmLst>
</file>

<file path=ppt/comments/modernComment_7BBF591C_0.xml><?xml version="1.0" encoding="utf-8"?>
<p188:cmLst xmlns:a="http://schemas.openxmlformats.org/drawingml/2006/main" xmlns:r="http://schemas.openxmlformats.org/officeDocument/2006/relationships" xmlns:p188="http://schemas.microsoft.com/office/powerpoint/2018/8/main">
  <p188:cm id="{7D0DE8A0-EF41-4CB1-BEE3-5F45A3D4DE7D}" authorId="{5CF3219A-09FD-68F2-34A3-C2B06F997523}" created="2024-10-11T10:10:04.720">
    <ac:txMkLst xmlns:ac="http://schemas.microsoft.com/office/drawing/2013/main/command">
      <pc:docMk xmlns:pc="http://schemas.microsoft.com/office/powerpoint/2013/main/command"/>
      <pc:sldMk xmlns:pc="http://schemas.microsoft.com/office/powerpoint/2013/main/command" cId="0" sldId="2076137756"/>
      <ac:spMk id="559" creationId="{00000000-0000-0000-0000-000000000000}"/>
      <ac:txMk cp="19" len="85">
        <ac:context len="267" hash="287608211"/>
      </ac:txMk>
    </ac:txMkLst>
    <p188:pos x="3695700" y="1600446"/>
    <p188:replyLst>
      <p188:reply id="{11D774B7-A37B-43C0-A1BF-151635F59B81}" authorId="{73E8779A-FE45-F392-431D-0FDB5036B598}" created="2024-11-12T09:37:41.728">
        <p188:txBody>
          <a:bodyPr/>
          <a:lstStyle/>
          <a:p>
            <a:r>
              <a:rPr lang="en-US"/>
              <a:t>I will add more details from tool 18</a:t>
            </a:r>
          </a:p>
        </p188:txBody>
      </p188:reply>
      <p188:reply id="{1F0830A4-7927-4DB8-82FC-C1E9F3C5BF95}" authorId="{73E8779A-FE45-F392-431D-0FDB5036B598}" created="2024-11-12T10:25:28.357">
        <p188:txBody>
          <a:bodyPr/>
          <a:lstStyle/>
          <a:p>
            <a:r>
              <a:rPr lang="en-US"/>
              <a:t>done</a:t>
            </a:r>
          </a:p>
        </p188:txBody>
      </p188:reply>
    </p188:replyLst>
    <p188:txBody>
      <a:bodyPr/>
      <a:lstStyle/>
      <a:p>
        <a:r>
          <a:rPr lang="en-US"/>
          <a:t>And how they will be identified? So good to agree the criteria, but then also how you will decide who meets that criteria (HH survey, community leaders provide names?)</a:t>
        </a:r>
      </a:p>
    </p188:txBody>
  </p188:cm>
  <p188:cm id="{2F654F9A-82D4-4B2B-B27C-512B98C37156}" authorId="{5CF3219A-09FD-68F2-34A3-C2B06F997523}" created="2024-10-11T10:15:57.352">
    <pc:sldMkLst xmlns:pc="http://schemas.microsoft.com/office/powerpoint/2013/main/command">
      <pc:docMk/>
      <pc:sldMk cId="0" sldId="2076137756"/>
    </pc:sldMkLst>
    <p188:replyLst>
      <p188:reply id="{3DFD5988-BDE0-40D6-9A24-B98A7BB1E9AF}" authorId="{73E8779A-FE45-F392-431D-0FDB5036B598}" created="2024-11-12T09:37:21.584">
        <p188:txBody>
          <a:bodyPr/>
          <a:lstStyle/>
          <a:p>
            <a:r>
              <a:rPr lang="en-US"/>
              <a:t>Agree, will add something from tool 18</a:t>
            </a:r>
          </a:p>
        </p188:txBody>
      </p188:reply>
      <p188:reply id="{D967892D-6404-4FE2-9CE5-D75B204EEB3A}" authorId="{73E8779A-FE45-F392-431D-0FDB5036B598}" created="2024-11-12T10:25:31.135">
        <p188:txBody>
          <a:bodyPr/>
          <a:lstStyle/>
          <a:p>
            <a:r>
              <a:rPr lang="en-US"/>
              <a:t>done</a:t>
            </a:r>
          </a:p>
        </p188:txBody>
      </p188:reply>
    </p188:replyLst>
    <p188:txBody>
      <a:bodyPr/>
      <a:lstStyle/>
      <a:p>
        <a:r>
          <a:rPr lang="en-US"/>
          <a:t>I know you don't have much time but might be good to expand a bit here on how to do participatory approaches to selection, targeting and planning distributions and why this is important. There are slides on this in the CEA in emergencies training. You obviously can't use them all but participation is usually the one of the areas where we are weaker (although maybe not in Europe?)</a:t>
        </a:r>
      </a:p>
    </p188:txBody>
    <p188:extLst>
      <p:ext xmlns:p="http://schemas.openxmlformats.org/presentationml/2006/main" uri="{57CB4572-C831-44C2-8A1C-0ADB6CCDFE69}">
        <p223:reactions xmlns:p223="http://schemas.microsoft.com/office/powerpoint/2022/03/main">
          <p223:rxn type="👍">
            <p223:instance time="2024-11-12T09:37:05.468" authorId="{73E8779A-FE45-F392-431D-0FDB5036B598}"/>
          </p223:rxn>
        </p223:reactions>
      </p:ext>
    </p188:extLst>
  </p188:cm>
</p188:cmLst>
</file>

<file path=ppt/comments/modernComment_7FE4E397_2821A324.xml><?xml version="1.0" encoding="utf-8"?>
<p188:cmLst xmlns:a="http://schemas.openxmlformats.org/drawingml/2006/main" xmlns:r="http://schemas.openxmlformats.org/officeDocument/2006/relationships" xmlns:p188="http://schemas.microsoft.com/office/powerpoint/2018/8/main">
  <p188:cm id="{B7A99D3A-8306-4888-B700-388B215725CA}" authorId="{5CF3219A-09FD-68F2-34A3-C2B06F997523}" created="2024-10-11T10:14:10.913">
    <pc:sldMkLst xmlns:pc="http://schemas.microsoft.com/office/powerpoint/2013/main/command">
      <pc:docMk/>
      <pc:sldMk cId="673293092" sldId="2145706903"/>
    </pc:sldMkLst>
    <p188:txBody>
      <a:bodyPr/>
      <a:lstStyle/>
      <a:p>
        <a:r>
          <a:rPr lang="en-US"/>
          <a:t>For this slide and the next it might be nice to briefly cover what type of questions we would ask for CEA in a PDM or FGD</a:t>
        </a:r>
      </a:p>
    </p188:txBody>
  </p188:cm>
</p188:cmLst>
</file>

<file path=ppt/comments/modernComment_7FE4E39D_0.xml><?xml version="1.0" encoding="utf-8"?>
<p188:cmLst xmlns:a="http://schemas.openxmlformats.org/drawingml/2006/main" xmlns:r="http://schemas.openxmlformats.org/officeDocument/2006/relationships" xmlns:p188="http://schemas.microsoft.com/office/powerpoint/2018/8/main">
  <p188:cm id="{5D57710B-0544-4221-A54C-0027AC8AF6C3}" authorId="{5B08FF97-FDD7-50C3-B5A3-FC587DDDBBEB}" status="resolved" created="2024-08-14T12:59:08.190" complete="100000">
    <pc:sldMkLst xmlns:pc="http://schemas.microsoft.com/office/powerpoint/2013/main/command">
      <pc:docMk/>
      <pc:sldMk cId="0" sldId="2145706909"/>
    </pc:sldMkLst>
    <p188:replyLst>
      <p188:reply id="{41B926AF-4DE7-4A08-96E1-B3E999A42A1B}" authorId="{73E8779A-FE45-F392-431D-0FDB5036B598}" created="2024-08-19T07:32:12.399">
        <p188:txBody>
          <a:bodyPr/>
          <a:lstStyle/>
          <a:p>
            <a:r>
              <a:rPr lang="en-GB"/>
              <a:t>I put it right after the first part</a:t>
            </a:r>
          </a:p>
        </p188:txBody>
      </p188:reply>
    </p188:replyLst>
    <p188:txBody>
      <a:bodyPr/>
      <a:lstStyle/>
      <a:p>
        <a:r>
          <a:rPr lang="en-US"/>
          <a:t>I would suggest to move this exercise to the very beginning</a:t>
        </a:r>
      </a:p>
    </p188:txBody>
  </p188:cm>
</p188:cmLst>
</file>

<file path=ppt/comments/modernComment_7FE4E3D8_505A14D7.xml><?xml version="1.0" encoding="utf-8"?>
<p188:cmLst xmlns:a="http://schemas.openxmlformats.org/drawingml/2006/main" xmlns:r="http://schemas.openxmlformats.org/officeDocument/2006/relationships" xmlns:p188="http://schemas.microsoft.com/office/powerpoint/2018/8/main">
  <p188:cm id="{5660E471-D38E-4E8A-8D15-D5F6AC8508D1}" authorId="{5CF3219A-09FD-68F2-34A3-C2B06F997523}" created="2024-10-11T10:06:25.576">
    <pc:sldMkLst xmlns:pc="http://schemas.microsoft.com/office/powerpoint/2013/main/command">
      <pc:docMk/>
      <pc:sldMk cId="1348080855" sldId="2145706968"/>
    </pc:sldMkLst>
    <p188:replyLst>
      <p188:reply id="{0DCA2E06-4FDD-4F73-BEDB-C27654B2D9D5}" authorId="{73E8779A-FE45-F392-431D-0FDB5036B598}" created="2024-11-12T09:30:19.291">
        <p188:txBody>
          <a:bodyPr/>
          <a:lstStyle/>
          <a:p>
            <a:r>
              <a:rPr lang="en-US"/>
              <a:t>done</a:t>
            </a:r>
          </a:p>
        </p188:txBody>
      </p188:reply>
    </p188:replyLst>
    <p188:txBody>
      <a:bodyPr/>
      <a:lstStyle/>
      <a:p>
        <a:r>
          <a:rPr lang="en-US"/>
          <a:t>i think the facilitator notes here need updated?</a:t>
        </a:r>
      </a:p>
    </p188:txBody>
    <p188:extLst>
      <p:ext xmlns:p="http://schemas.openxmlformats.org/presentationml/2006/main" uri="{57CB4572-C831-44C2-8A1C-0ADB6CCDFE69}">
        <p223:reactions xmlns:p223="http://schemas.microsoft.com/office/powerpoint/2022/03/main">
          <p223:rxn type="👍">
            <p223:instance time="2024-11-12T08:28:29.078" authorId="{D5F1C0F4-8421-6352-F5A5-5B81D98777D4}"/>
          </p223:rxn>
        </p223:reactions>
      </p:ext>
    </p188:extLst>
  </p188:cm>
  <p188:cm id="{DAA9AE6E-838E-434B-B54D-7EDE1E560542}" authorId="{5CF3219A-09FD-68F2-34A3-C2B06F997523}" created="2024-10-11T10:06:53.732">
    <ac:deMkLst xmlns:ac="http://schemas.microsoft.com/office/drawing/2013/main/command">
      <pc:docMk xmlns:pc="http://schemas.microsoft.com/office/powerpoint/2013/main/command"/>
      <pc:sldMk xmlns:pc="http://schemas.microsoft.com/office/powerpoint/2013/main/command" cId="1348080855" sldId="2145706968"/>
      <ac:spMk id="5" creationId="{B23A1B03-BCB9-5A6B-510A-7B6D5F9FEBCA}"/>
    </ac:deMkLst>
    <p188:replyLst>
      <p188:reply id="{CB778591-FD42-4AF4-B3F6-403835D3E188}" authorId="{D5F1C0F4-8421-6352-F5A5-5B81D98777D4}" created="2024-11-12T08:28:51.172">
        <p188:txBody>
          <a:bodyPr/>
          <a:lstStyle/>
          <a:p>
            <a:r>
              <a:rPr lang="en-US"/>
              <a:t>done</a:t>
            </a:r>
          </a:p>
        </p188:txBody>
      </p188:reply>
    </p188:replyLst>
    <p188:txBody>
      <a:bodyPr/>
      <a:lstStyle/>
      <a:p>
        <a:r>
          <a:rPr lang="en-US"/>
          <a:t>Maybe 'how can CEA help CVA'?</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en-GB" sz="2800" b="0">
              <a:solidFill>
                <a:schemeClr val="bg2"/>
              </a:solidFill>
              <a:latin typeface="Montserrat" pitchFamily="2" charset="77"/>
              <a:ea typeface="Open Sans" panose="020B0606030504020204" pitchFamily="34" charset="0"/>
              <a:cs typeface="Open Sans" panose="020B0606030504020204" pitchFamily="34" charset="0"/>
            </a:rPr>
            <a:t>ASSESSMENT</a:t>
          </a: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en-GB" sz="2800" b="0">
              <a:solidFill>
                <a:schemeClr val="bg2"/>
              </a:solidFill>
              <a:latin typeface="Montserrat" pitchFamily="2" charset="77"/>
              <a:ea typeface="Open Sans" panose="020B0606030504020204" pitchFamily="34" charset="0"/>
              <a:cs typeface="Open Sans" panose="020B0606030504020204" pitchFamily="34" charset="0"/>
            </a:rPr>
            <a:t>PLANNING</a:t>
          </a: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en-GB" sz="2800" b="0">
              <a:solidFill>
                <a:schemeClr val="bg2"/>
              </a:solidFill>
              <a:latin typeface="Montserrat" pitchFamily="2" charset="77"/>
              <a:ea typeface="Open Sans" panose="020B0606030504020204" pitchFamily="34" charset="0"/>
              <a:cs typeface="Open Sans" panose="020B0606030504020204" pitchFamily="34" charset="0"/>
            </a:rPr>
            <a:t>IMPLEMENT &amp; MONITOR</a:t>
          </a: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en-GB" sz="2800" b="0">
              <a:solidFill>
                <a:schemeClr val="bg2"/>
              </a:solidFill>
              <a:latin typeface="Montserrat" pitchFamily="2" charset="77"/>
              <a:ea typeface="Open Sans" panose="020B0606030504020204" pitchFamily="34" charset="0"/>
              <a:cs typeface="Open Sans" panose="020B0606030504020204" pitchFamily="34" charset="0"/>
            </a:rPr>
            <a:t>EVALUATE &amp; LEARN</a:t>
          </a: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377" custRadScaleInc="-1318">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729" custRadScaleInc="-914">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0305" y="196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a:solidFill>
                <a:schemeClr val="bg2"/>
              </a:solidFill>
              <a:latin typeface="Montserrat" pitchFamily="2" charset="77"/>
              <a:ea typeface="Open Sans" panose="020B0606030504020204" pitchFamily="34" charset="0"/>
              <a:cs typeface="Open Sans" panose="020B0606030504020204" pitchFamily="34" charset="0"/>
            </a:rPr>
            <a:t>ASSESSMENT</a:t>
          </a:r>
        </a:p>
      </dsp:txBody>
      <dsp:txXfrm>
        <a:off x="4130542" y="72203"/>
        <a:ext cx="2675855" cy="1298337"/>
      </dsp:txXfrm>
    </dsp:sp>
    <dsp:sp modelId="{18E33FFE-5365-CB43-9B80-74D8A238D9AB}">
      <dsp:nvSpPr>
        <dsp:cNvPr id="0" name=""/>
        <dsp:cNvSpPr/>
      </dsp:nvSpPr>
      <dsp:spPr>
        <a:xfrm>
          <a:off x="3883853" y="1102102"/>
          <a:ext cx="4749885" cy="4749885"/>
        </a:xfrm>
        <a:custGeom>
          <a:avLst/>
          <a:gdLst/>
          <a:ahLst/>
          <a:cxnLst/>
          <a:rect l="0" t="0" r="0" b="0"/>
          <a:pathLst>
            <a:path>
              <a:moveTo>
                <a:pt x="3010963" y="86749"/>
              </a:moveTo>
              <a:arcTo wR="2374942" hR="2374942" stAng="17132021" swAng="275131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37866" y="2356360"/>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a:solidFill>
                <a:schemeClr val="bg2"/>
              </a:solidFill>
              <a:latin typeface="Montserrat" pitchFamily="2" charset="77"/>
              <a:ea typeface="Open Sans" panose="020B0606030504020204" pitchFamily="34" charset="0"/>
              <a:cs typeface="Open Sans" panose="020B0606030504020204" pitchFamily="34" charset="0"/>
            </a:rPr>
            <a:t>PLANNING</a:t>
          </a:r>
        </a:p>
      </dsp:txBody>
      <dsp:txXfrm>
        <a:off x="7108103" y="2426597"/>
        <a:ext cx="2675855" cy="1298337"/>
      </dsp:txXfrm>
    </dsp:sp>
    <dsp:sp modelId="{9AD68676-D4AD-5E42-AB28-B6EEE0920C4C}">
      <dsp:nvSpPr>
        <dsp:cNvPr id="0" name=""/>
        <dsp:cNvSpPr/>
      </dsp:nvSpPr>
      <dsp:spPr>
        <a:xfrm>
          <a:off x="3870791" y="344201"/>
          <a:ext cx="4749885" cy="4749885"/>
        </a:xfrm>
        <a:custGeom>
          <a:avLst/>
          <a:gdLst/>
          <a:ahLst/>
          <a:cxnLst/>
          <a:rect l="0" t="0" r="0" b="0"/>
          <a:pathLst>
            <a:path>
              <a:moveTo>
                <a:pt x="4483375" y="3468040"/>
              </a:moveTo>
              <a:arcTo wR="2374942" hR="2374942" stAng="1644245" swAng="280364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0305" y="475185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a:solidFill>
                <a:schemeClr val="bg2"/>
              </a:solidFill>
              <a:latin typeface="Montserrat" pitchFamily="2" charset="77"/>
              <a:ea typeface="Open Sans" panose="020B0606030504020204" pitchFamily="34" charset="0"/>
              <a:cs typeface="Open Sans" panose="020B0606030504020204" pitchFamily="34" charset="0"/>
            </a:rPr>
            <a:t>IMPLEMENT &amp; MONITOR</a:t>
          </a:r>
        </a:p>
      </dsp:txBody>
      <dsp:txXfrm>
        <a:off x="4130542" y="4822088"/>
        <a:ext cx="2675855" cy="1298337"/>
      </dsp:txXfrm>
    </dsp:sp>
    <dsp:sp modelId="{E9467F01-C5CC-AF4C-8089-DE26FB7CC7C9}">
      <dsp:nvSpPr>
        <dsp:cNvPr id="0" name=""/>
        <dsp:cNvSpPr/>
      </dsp:nvSpPr>
      <dsp:spPr>
        <a:xfrm>
          <a:off x="2046236" y="286446"/>
          <a:ext cx="4749885" cy="4749885"/>
        </a:xfrm>
        <a:custGeom>
          <a:avLst/>
          <a:gdLst/>
          <a:ahLst/>
          <a:cxnLst/>
          <a:rect l="0" t="0" r="0" b="0"/>
          <a:pathLst>
            <a:path>
              <a:moveTo>
                <a:pt x="1993592" y="4719068"/>
              </a:moveTo>
              <a:arcTo wR="2374942" hR="2374942" stAng="5954407" swAng="304530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0606" y="239222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a:solidFill>
                <a:schemeClr val="bg2"/>
              </a:solidFill>
              <a:latin typeface="Montserrat" pitchFamily="2" charset="77"/>
              <a:ea typeface="Open Sans" panose="020B0606030504020204" pitchFamily="34" charset="0"/>
              <a:cs typeface="Open Sans" panose="020B0606030504020204" pitchFamily="34" charset="0"/>
            </a:rPr>
            <a:t>EVALUATE &amp; LEARN</a:t>
          </a:r>
        </a:p>
      </dsp:txBody>
      <dsp:txXfrm>
        <a:off x="930843" y="2462458"/>
        <a:ext cx="2675855" cy="1298337"/>
      </dsp:txXfrm>
    </dsp:sp>
    <dsp:sp modelId="{6D28E37C-B7E8-7844-9171-7040F8342732}">
      <dsp:nvSpPr>
        <dsp:cNvPr id="0" name=""/>
        <dsp:cNvSpPr/>
      </dsp:nvSpPr>
      <dsp:spPr>
        <a:xfrm>
          <a:off x="2057132" y="1154596"/>
          <a:ext cx="4749885" cy="4749885"/>
        </a:xfrm>
        <a:custGeom>
          <a:avLst/>
          <a:gdLst/>
          <a:ahLst/>
          <a:cxnLst/>
          <a:rect l="0" t="0" r="0" b="0"/>
          <a:pathLst>
            <a:path>
              <a:moveTo>
                <a:pt x="300150" y="1219265"/>
              </a:moveTo>
              <a:arcTo wR="2374942" hR="2374942" stAng="12547090" swAng="30822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view.officeapps.live.com/op/view.aspx?src=https%3A%2F%2Fcommunityengagementhub.org%2Fwp-content%2Fuploads%2Fsites%2F2%2F2021%2F12%2FTool-18.-Participatory-approaches-to-selection-criteria.docx&amp;wdOrigin=BROWSELINK"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FACILIATOR NOTES</a:t>
            </a:r>
          </a:p>
          <a:p>
            <a:pPr marL="342900" lvl="0" indent="-342900" algn="l" rtl="0">
              <a:lnSpc>
                <a:spcPct val="100000"/>
              </a:lnSpc>
              <a:spcBef>
                <a:spcPts val="0"/>
              </a:spcBef>
              <a:spcAft>
                <a:spcPts val="0"/>
              </a:spcAft>
              <a:buSzPts val="1400"/>
              <a:buFont typeface="Arial" panose="020B0604020202020204" pitchFamily="34" charset="0"/>
              <a:buChar char="•"/>
            </a:pPr>
            <a:r>
              <a:rPr lang="en-GB"/>
              <a:t>This is a one-hour session to introduce key CEA concepts</a:t>
            </a:r>
          </a:p>
          <a:p>
            <a:pPr marL="342900" lvl="0" indent="-342900" algn="l" rtl="0">
              <a:lnSpc>
                <a:spcPct val="100000"/>
              </a:lnSpc>
              <a:spcBef>
                <a:spcPts val="0"/>
              </a:spcBef>
              <a:spcAft>
                <a:spcPts val="0"/>
              </a:spcAft>
              <a:buSzPts val="1400"/>
              <a:buFont typeface="Arial" panose="020B0604020202020204" pitchFamily="34" charset="0"/>
              <a:buChar char="•"/>
            </a:pPr>
            <a:r>
              <a:rPr lang="en-GB"/>
              <a:t>There will be two group work; one is related to minimum CEA actions and the second one is scenario-based exercise on </a:t>
            </a:r>
            <a:r>
              <a:rPr lang="en-GB" err="1"/>
              <a:t>Ukamania’s</a:t>
            </a:r>
            <a:r>
              <a:rPr lang="en-GB"/>
              <a:t> CVA response</a:t>
            </a:r>
            <a:endParaRPr/>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a:latin typeface="Calibri"/>
                <a:ea typeface="Calibri"/>
                <a:cs typeface="Calibri"/>
                <a:sym typeface="Calibri"/>
              </a:rPr>
              <a:t>FACILITATOR NOTES</a:t>
            </a:r>
            <a:endParaRPr/>
          </a:p>
          <a:p>
            <a:pPr marL="0" lvl="0" indent="0" algn="l" rtl="0">
              <a:lnSpc>
                <a:spcPct val="100000"/>
              </a:lnSpc>
              <a:spcBef>
                <a:spcPts val="1000"/>
              </a:spcBef>
              <a:spcAft>
                <a:spcPts val="0"/>
              </a:spcAft>
              <a:buSzPts val="1400"/>
              <a:buNone/>
            </a:pPr>
            <a:endParaRPr sz="2000" b="1">
              <a:latin typeface="Calibri"/>
              <a:ea typeface="Calibri"/>
              <a:cs typeface="Calibri"/>
              <a:sym typeface="Calibri"/>
            </a:endParaRPr>
          </a:p>
          <a:p>
            <a:pPr marL="0" lvl="0" indent="0" algn="l" rtl="0">
              <a:lnSpc>
                <a:spcPct val="100000"/>
              </a:lnSpc>
              <a:spcBef>
                <a:spcPts val="1000"/>
              </a:spcBef>
              <a:spcAft>
                <a:spcPts val="0"/>
              </a:spcAft>
              <a:buSzPts val="1400"/>
              <a:buNone/>
            </a:pPr>
            <a:r>
              <a:rPr lang="en-GB" sz="2000" b="1">
                <a:latin typeface="Calibri"/>
                <a:ea typeface="Calibri"/>
                <a:cs typeface="Calibri"/>
                <a:sym typeface="Calibri"/>
              </a:rPr>
              <a:t>BEFORE showing the answers on the slide:</a:t>
            </a:r>
            <a:endParaRPr/>
          </a:p>
          <a:p>
            <a:pPr marL="0" lvl="0" indent="0" algn="l" rtl="0">
              <a:lnSpc>
                <a:spcPct val="100000"/>
              </a:lnSpc>
              <a:spcBef>
                <a:spcPts val="1000"/>
              </a:spcBef>
              <a:spcAft>
                <a:spcPts val="0"/>
              </a:spcAft>
              <a:buSzPts val="1400"/>
              <a:buNone/>
            </a:pPr>
            <a:endParaRPr sz="200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a:t>Ask participants if they can think of five reasons why we need to engage communities in our work – this can be done in small groups or as a plenary discussion</a:t>
            </a:r>
            <a:endParaRPr/>
          </a:p>
          <a:p>
            <a:pPr marL="285750" marR="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a:latin typeface="Calibri"/>
                <a:ea typeface="Calibri"/>
                <a:cs typeface="Calibri"/>
                <a:sym typeface="Calibri"/>
              </a:rPr>
              <a:t>Write people’s answers on a flip chart and then go through the answers on the slide, explaining each one</a:t>
            </a:r>
            <a:endParaRP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a:latin typeface="Calibri"/>
                <a:ea typeface="Calibri"/>
                <a:cs typeface="Calibri"/>
                <a:sym typeface="Calibri"/>
              </a:rPr>
              <a:t>There could be more correct reasons than those on the slide, but the five on the slide are the main ones</a:t>
            </a:r>
            <a:endParaRP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Why do we need to engage communities?</a:t>
            </a:r>
            <a:endParaRPr/>
          </a:p>
          <a:p>
            <a:pPr marL="0" lvl="0" indent="0" algn="l" rtl="0">
              <a:lnSpc>
                <a:spcPct val="100000"/>
              </a:lnSpc>
              <a:spcBef>
                <a:spcPts val="542"/>
              </a:spcBef>
              <a:spcAft>
                <a:spcPts val="0"/>
              </a:spcAft>
              <a:buSzPts val="1400"/>
              <a:buNone/>
            </a:pPr>
            <a:endParaRPr sz="1804" b="1">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1. To understand the community context and needs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We need to engage with all groups and individuals in the community to understand their specific needs, preferences, and context. If we assume we know what people need or how things work in their community, we risk getting it wrong and providing support that doesn’t help, or even worse, doing harm. For example, by inflaming existing tensions or excluding already marginalized groups.</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2. For better, more effective programmes and operations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Nobody knows the community better than the people who live there. When we draw on that local knowledge and expertise to plan and manage programmes and operations, we’re much more likely to get it right and provide support that is useful, timely, relevant and of a high quality. Listening to community feedback gives us an early warning when things aren’t working and provides valuable insights on how we can improve.</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3. To build trust, access, and acceptance with communities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Open, honest communication and listening and acting on what people tell us, is a mark of respect which builds trust. Without trust people may not want to speak to us, use our services, believe the information we share or welcome our volunteers and staff safely into their community. When people don’t trust us, our ability to help them becomes harder and even impossible.</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4. To strengthen community ownership and resilience</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People affected by crisis are not helpless. They are usually the first responders in a crisis and have knowledge, skills and capacities which can help to ensure aid is relevant and sustainable. When we design and manage programmes and operations in partnership with communities, it facilitates local ownership and self-reliance. When we don’t engage them, we are treating them as passive recipients of aid, which undermines our efforts to strengthen community resilience.</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5. To uphold our own commitments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dirty="0">
                <a:latin typeface="Calibri"/>
                <a:ea typeface="Calibri"/>
                <a:cs typeface="Calibri"/>
                <a:sym typeface="Calibri"/>
              </a:rPr>
              <a:t>FACILITATOR NOTES</a:t>
            </a:r>
            <a:endParaRPr dirty="0"/>
          </a:p>
          <a:p>
            <a:pPr marL="0" lvl="0" indent="0" algn="just" rtl="0">
              <a:lnSpc>
                <a:spcPct val="100000"/>
              </a:lnSpc>
              <a:spcBef>
                <a:spcPts val="542"/>
              </a:spcBef>
              <a:spcAft>
                <a:spcPts val="0"/>
              </a:spcAft>
              <a:buClr>
                <a:schemeClr val="dk1"/>
              </a:buClr>
              <a:buSzPts val="1805"/>
              <a:buFont typeface="Noto Sans Symbols"/>
              <a:buNone/>
            </a:pPr>
            <a:endParaRPr b="1" dirty="0">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en-GB" b="0" dirty="0">
                <a:latin typeface="Arial"/>
                <a:ea typeface="Arial"/>
                <a:cs typeface="Arial"/>
                <a:sym typeface="Arial"/>
              </a:rPr>
              <a:t>Within the Movement there are organisational commitments to community engagement and accountability</a:t>
            </a:r>
            <a:endParaRPr dirty="0"/>
          </a:p>
          <a:p>
            <a:pPr marL="171450" lvl="0" indent="-95250" algn="just" rtl="0">
              <a:lnSpc>
                <a:spcPct val="100000"/>
              </a:lnSpc>
              <a:spcBef>
                <a:spcPts val="360"/>
              </a:spcBef>
              <a:spcAft>
                <a:spcPts val="0"/>
              </a:spcAft>
              <a:buClr>
                <a:schemeClr val="dk1"/>
              </a:buClr>
              <a:buSzPts val="1200"/>
              <a:buFont typeface="Arial"/>
              <a:buNone/>
            </a:pPr>
            <a:endParaRPr sz="1200" b="1" dirty="0">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en-GB" b="1" dirty="0">
                <a:latin typeface="Arial"/>
                <a:ea typeface="Arial"/>
                <a:cs typeface="Arial"/>
                <a:sym typeface="Arial"/>
              </a:rPr>
              <a:t>The Code of Conduct for the International RCRC Movement and NGOs in Disaster Response Programmes states:</a:t>
            </a:r>
            <a:endParaRPr dirty="0"/>
          </a:p>
          <a:p>
            <a:pPr marL="858844" lvl="1" indent="-171227" algn="just" rtl="0">
              <a:lnSpc>
                <a:spcPct val="100000"/>
              </a:lnSpc>
              <a:spcBef>
                <a:spcPts val="540"/>
              </a:spcBef>
              <a:spcAft>
                <a:spcPts val="0"/>
              </a:spcAft>
              <a:buClr>
                <a:schemeClr val="dk1"/>
              </a:buClr>
              <a:buSzPts val="1800"/>
              <a:buFont typeface="Arial"/>
              <a:buChar char="•"/>
            </a:pPr>
            <a:r>
              <a:rPr lang="en-GB" dirty="0">
                <a:latin typeface="Arial"/>
                <a:ea typeface="Arial"/>
                <a:cs typeface="Arial"/>
                <a:sym typeface="Arial"/>
              </a:rPr>
              <a:t>“</a:t>
            </a:r>
            <a:r>
              <a:rPr lang="en-GB" i="1" dirty="0">
                <a:latin typeface="Arial"/>
                <a:ea typeface="Arial"/>
                <a:cs typeface="Arial"/>
                <a:sym typeface="Arial"/>
              </a:rPr>
              <a:t>Ways shall be found to involve programme beneficiaries in the management of relief aid”</a:t>
            </a:r>
            <a:endParaRPr dirty="0"/>
          </a:p>
          <a:p>
            <a:pPr marL="858844" lvl="1" indent="-171227" algn="just" rtl="0">
              <a:lnSpc>
                <a:spcPct val="100000"/>
              </a:lnSpc>
              <a:spcBef>
                <a:spcPts val="420"/>
              </a:spcBef>
              <a:spcAft>
                <a:spcPts val="0"/>
              </a:spcAft>
              <a:buClr>
                <a:schemeClr val="dk1"/>
              </a:buClr>
              <a:buSzPts val="1400"/>
              <a:buFont typeface="Arial"/>
              <a:buChar char="•"/>
            </a:pPr>
            <a:r>
              <a:rPr lang="en-GB" sz="1400" dirty="0">
                <a:latin typeface="Arial"/>
                <a:ea typeface="Arial"/>
                <a:cs typeface="Arial"/>
                <a:sym typeface="Arial"/>
              </a:rPr>
              <a:t>“</a:t>
            </a:r>
            <a:r>
              <a:rPr lang="en-GB" sz="1400" i="1" dirty="0">
                <a:latin typeface="Arial"/>
                <a:ea typeface="Arial"/>
                <a:cs typeface="Arial"/>
                <a:sym typeface="Arial"/>
              </a:rPr>
              <a:t>We hold ourselves accountable to both those we seek to assist and those from whom we accept resources”</a:t>
            </a:r>
            <a:endParaRPr dirty="0"/>
          </a:p>
          <a:p>
            <a:pPr marL="0" lvl="0" indent="0" algn="l" rtl="0">
              <a:lnSpc>
                <a:spcPct val="100000"/>
              </a:lnSpc>
              <a:spcBef>
                <a:spcPts val="542"/>
              </a:spcBef>
              <a:spcAft>
                <a:spcPts val="0"/>
              </a:spcAft>
              <a:buSzPts val="1400"/>
              <a:buNone/>
            </a:pPr>
            <a:endParaRPr dirty="0"/>
          </a:p>
          <a:p>
            <a:pPr marL="171450" lvl="0" indent="-171450" algn="just" rtl="0">
              <a:lnSpc>
                <a:spcPct val="100000"/>
              </a:lnSpc>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Principles and Rules for RCRC Humanitarian Action state:</a:t>
            </a:r>
            <a:endParaRPr dirty="0"/>
          </a:p>
          <a:p>
            <a:pPr marL="858844" lvl="1" indent="-171227" algn="l" rtl="0">
              <a:lnSpc>
                <a:spcPct val="100000"/>
              </a:lnSpc>
              <a:spcBef>
                <a:spcPts val="540"/>
              </a:spcBef>
              <a:spcAft>
                <a:spcPts val="0"/>
              </a:spcAft>
              <a:buClr>
                <a:schemeClr val="dk1"/>
              </a:buClr>
              <a:buSzPts val="1800"/>
              <a:buFont typeface="Arial"/>
              <a:buChar char="•"/>
            </a:pPr>
            <a:r>
              <a:rPr lang="en-GB" dirty="0"/>
              <a:t>Principle 9. We ensure that our assistance is appropriate, efficient, effective, and accountable, and we support the transition from relief to recovery for disaster affected people.</a:t>
            </a:r>
            <a:endParaRPr dirty="0"/>
          </a:p>
          <a:p>
            <a:pPr marL="858844" lvl="1" indent="-171227" algn="l" rtl="0">
              <a:lnSpc>
                <a:spcPct val="100000"/>
              </a:lnSpc>
              <a:spcBef>
                <a:spcPts val="540"/>
              </a:spcBef>
              <a:spcAft>
                <a:spcPts val="0"/>
              </a:spcAft>
              <a:buClr>
                <a:schemeClr val="dk1"/>
              </a:buClr>
              <a:buSzPts val="1800"/>
              <a:buFont typeface="Arial"/>
              <a:buChar char="•"/>
            </a:pPr>
            <a:r>
              <a:rPr lang="en-GB" dirty="0"/>
              <a:t>Rule 5 on Quality and Accountability, which includes:</a:t>
            </a:r>
            <a:endParaRPr dirty="0"/>
          </a:p>
          <a:p>
            <a:pPr marL="1316268" lvl="2" indent="-171450" algn="l" rtl="0">
              <a:lnSpc>
                <a:spcPct val="100000"/>
              </a:lnSpc>
              <a:spcBef>
                <a:spcPts val="540"/>
              </a:spcBef>
              <a:spcAft>
                <a:spcPts val="0"/>
              </a:spcAft>
              <a:buClr>
                <a:schemeClr val="dk1"/>
              </a:buClr>
              <a:buSzPts val="1800"/>
              <a:buFont typeface="Arial"/>
              <a:buChar char="•"/>
            </a:pPr>
            <a:r>
              <a:rPr lang="en-GB" dirty="0"/>
              <a:t>5.4 National Societies and the International Federation consider themselves as accountable to disaster-affected people and shall involve them in needs assessment and decision-making to ensure that assistance is appropriate and meets their needs and priorities.</a:t>
            </a:r>
            <a:endParaRPr dirty="0"/>
          </a:p>
          <a:p>
            <a:pPr marL="1316268" lvl="2" indent="-171450" algn="l" rtl="0">
              <a:lnSpc>
                <a:spcPct val="100000"/>
              </a:lnSpc>
              <a:spcBef>
                <a:spcPts val="540"/>
              </a:spcBef>
              <a:spcAft>
                <a:spcPts val="0"/>
              </a:spcAft>
              <a:buClr>
                <a:schemeClr val="dk1"/>
              </a:buClr>
              <a:buSzPts val="1800"/>
              <a:buFont typeface="Arial"/>
              <a:buChar char="•"/>
            </a:pPr>
            <a:r>
              <a:rPr lang="en-GB" dirty="0"/>
              <a:t>5.5 National Societies and the International Federation shall work to put in place transparent communication, feedback and complaints mechanisms which invite disaster affected people to share concerns regarding the assistance provided. The National Societies and the International Federation shall ensure appropriate follow up on feedback.</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b="1" dirty="0">
                <a:solidFill>
                  <a:schemeClr val="dk1"/>
                </a:solidFill>
                <a:latin typeface="Arial"/>
                <a:ea typeface="Arial"/>
                <a:cs typeface="Arial"/>
                <a:sym typeface="Arial"/>
              </a:rPr>
              <a:t>The Movement-wide Minimum Commitments for Community Engagement and Accountability (CR/19/R1) </a:t>
            </a:r>
            <a:r>
              <a:rPr lang="en-GB" sz="1804" dirty="0">
                <a:solidFill>
                  <a:schemeClr val="dk1"/>
                </a:solidFill>
                <a:latin typeface="Calibri"/>
                <a:ea typeface="Calibri"/>
                <a:cs typeface="Calibri"/>
                <a:sym typeface="Calibri"/>
              </a:rPr>
              <a:t>were adopted at the Council of Delegates on 08 December 2019. These overarching, strategic commitments aim to ensure a consistent approach to how we engage with and are accountable to people and communities across the Movement. All members of the Movement, including every National Society, ICRC delegation and IFRC office, is responsible for meeting and upholding these commitments and they are relevant and applicable to all staff and volunteers throughout the Movement regardless of their role</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0" lvl="0" indent="0" algn="l" rtl="0">
              <a:lnSpc>
                <a:spcPct val="100000"/>
              </a:lnSpc>
              <a:spcBef>
                <a:spcPts val="542"/>
              </a:spcBef>
              <a:spcAft>
                <a:spcPts val="0"/>
              </a:spcAft>
              <a:buSzPts val="1400"/>
              <a:buNone/>
            </a:pPr>
            <a:endParaRPr b="1"/>
          </a:p>
          <a:p>
            <a:pPr marL="342900" lvl="0" indent="-342900" algn="l" rtl="0">
              <a:lnSpc>
                <a:spcPct val="100000"/>
              </a:lnSpc>
              <a:spcBef>
                <a:spcPts val="541"/>
              </a:spcBef>
              <a:spcAft>
                <a:spcPts val="0"/>
              </a:spcAft>
              <a:buClr>
                <a:schemeClr val="dk1"/>
              </a:buClr>
              <a:buSzPts val="1800"/>
              <a:buFont typeface="Arial"/>
              <a:buChar char="•"/>
            </a:pPr>
            <a:r>
              <a:rPr lang="en-GB" b="0"/>
              <a:t>Unfortunately, g</a:t>
            </a:r>
            <a:r>
              <a:rPr lang="en-GB" sz="1804">
                <a:solidFill>
                  <a:schemeClr val="dk1"/>
                </a:solidFill>
                <a:latin typeface="Calibri"/>
                <a:ea typeface="Calibri"/>
                <a:cs typeface="Calibri"/>
                <a:sym typeface="Calibri"/>
              </a:rPr>
              <a:t>lobal evidence shows there are still significant gaps in how aid organisations engage communities, despite increased awareness and commitments to accountability. </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 findings here were collected by Ground Truth Solutions and represent the views of nearly 10,000 people across 10 countries affected by disaster and crisis.</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As they suggest:</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51% of aid provided does not meet people’s priority needs – that means half of what we do is not meeting the main needs in communities. This represents a massive waste of time, human resource and funding on the part of aid agencies</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61% of people said that aid agencies are not very good at sharing information about their plans and activities</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While the number of feedback mechanisms have increased in recent years…these do not always lead to a response or changes in our programmes. While 93% of aid agency staff were confident people would receive a reply if someone complained – only 42% of people actually did get a response when they submitted a complaint or suggestion, showing our feedback mechanisms are not as effective as we think</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ts val="0"/>
              </a:spcBef>
            </a:pPr>
            <a:r>
              <a:rPr lang="en-GB" b="1"/>
              <a:t>FACILITATOR NOTES</a:t>
            </a:r>
          </a:p>
          <a:p>
            <a:endParaRPr lang="en-GB" b="1"/>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a:solidFill>
                  <a:schemeClr val="tx1"/>
                </a:solidFill>
                <a:effectLst/>
                <a:latin typeface="+mn-lt"/>
                <a:ea typeface="+mn-ea"/>
                <a:cs typeface="+mn-cs"/>
              </a:rPr>
              <a:t>This diagram</a:t>
            </a:r>
            <a:r>
              <a:rPr lang="en-GB" sz="1805" b="1" kern="1200">
                <a:solidFill>
                  <a:schemeClr val="tx1"/>
                </a:solidFill>
                <a:effectLst/>
                <a:latin typeface="+mn-lt"/>
                <a:ea typeface="+mn-ea"/>
                <a:cs typeface="+mn-cs"/>
              </a:rPr>
              <a:t> summarizes </a:t>
            </a:r>
            <a:r>
              <a:rPr lang="en-GB" sz="1805" kern="1200">
                <a:solidFill>
                  <a:schemeClr val="tx1"/>
                </a:solidFill>
                <a:effectLst/>
                <a:latin typeface="+mn-lt"/>
                <a:ea typeface="+mn-ea"/>
                <a:cs typeface="+mn-cs"/>
              </a:rPr>
              <a:t>the 18 minimum actions for CEA set out in the CEA Guide. </a:t>
            </a:r>
            <a:r>
              <a:rPr lang="en-GB" b="1"/>
              <a:t>14 minimum actions are all focused on how we can integrate community understanding, participation, communication and responding to feedback, throughout the programme cycle. </a:t>
            </a:r>
            <a:r>
              <a:rPr lang="en-GB"/>
              <a:t>Ask if everyone agreed with this order?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a:solidFill>
                <a:schemeClr val="tx1"/>
              </a:solidFill>
              <a:effectLst/>
              <a:latin typeface="+mn-lt"/>
              <a:ea typeface="+mn-ea"/>
              <a:cs typeface="+mn-cs"/>
            </a:endParaRPr>
          </a:p>
          <a:p>
            <a:pPr marL="342900" lvl="0" indent="-342900">
              <a:buFont typeface="Arial" panose="020B0604020202020204" pitchFamily="34" charset="0"/>
              <a:buChar char="•"/>
            </a:pPr>
            <a:r>
              <a:rPr lang="en-GB" sz="1805" kern="1200">
                <a:solidFill>
                  <a:schemeClr val="tx1"/>
                </a:solidFill>
                <a:effectLst/>
                <a:latin typeface="+mn-lt"/>
                <a:ea typeface="+mn-ea"/>
                <a:cs typeface="+mn-cs"/>
              </a:rPr>
              <a:t>Not all 14 actions will be new – most National Societies are already implementing many of these actions within their programmes. This training and the guide can be used to cross-check what is already being done and identify where community engagement could be improved</a:t>
            </a:r>
          </a:p>
          <a:p>
            <a:pPr marL="342900" lvl="0" indent="-342900">
              <a:buFont typeface="Arial" panose="020B0604020202020204" pitchFamily="34" charset="0"/>
              <a:buChar char="•"/>
            </a:pPr>
            <a:r>
              <a:rPr lang="en-GB" sz="1805" kern="1200">
                <a:solidFill>
                  <a:schemeClr val="tx1"/>
                </a:solidFill>
                <a:effectLst/>
                <a:latin typeface="+mn-lt"/>
                <a:ea typeface="+mn-ea"/>
                <a:cs typeface="+mn-cs"/>
              </a:rPr>
              <a:t>If not all 14 actions are possible, don’t worry – start small, build on existing good practices, and do what is possible, and build it up gradually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a:solidFill>
                  <a:schemeClr val="tx1"/>
                </a:solidFill>
                <a:effectLst/>
                <a:latin typeface="+mn-lt"/>
                <a:ea typeface="+mn-ea"/>
                <a:cs typeface="+mn-cs"/>
              </a:rPr>
              <a:t>The actions for institutionalization are the foundation for good community engagement in programmes and responses. By institutionalizing CEA in our organization, it makes it much easier and more likely that we will have good community engagement in our programmes and operations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a:solidFill>
                  <a:schemeClr val="tx1"/>
                </a:solidFill>
                <a:effectLst/>
                <a:latin typeface="+mn-lt"/>
                <a:ea typeface="+mn-ea"/>
                <a:cs typeface="+mn-cs"/>
              </a:rPr>
              <a:t>For facilitator: further explanation can be found below if clarification is needed:</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The 14 minimum actions to integrate CEA in programmes and emergency operations are all geared towards ensuring community understanding, participation, communication and feedback and include:</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Assessments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Assessments are carried out with respect and transparency for the community – meaning we make good use of secondary data, we involve communities in planning the assessment, we explain who we are and the purpose of the assessment – and what happens next, we make sure assessment teams are properly briefed on the assessment purpose and how to behave in communities and can answer questions honestly and accurately</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We take time to understand the context, including people’s needs, capacities, the community structures and dynamics, culture and beliefs and the relations between different groups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We include questions in the assessment that will help us plan how best to engage communities throughout the programme or operation - specifically, how to communicate, how to ensure participation and how best to collect and respond to feedback</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Planning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We MUST involve community members and key stakeholders in planning programmes and responses – taking care to include all groups in the community. This includes discussing selection criteria, targeting and distribution processes with communities during emergency operations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We cross check plans before finalizing to make sure they will meet the needs and expectations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a:t>We include community engagement activities and indicators in plans and budgets – outlining how information will be shared, community participation supported, and feedback managed</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Implementation and monitoring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Regularly share information about the programme with community members, using the best approaches to reach different groups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Enable active community participation in managing and guiding the programme, including marginalized and at risk groups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Collect, analyse and respond to community feedback, ensuring people know how they can ask questions, make suggestions or raise concerns about the programme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Review and adjust programme activities and approaches regularly based on community feedback and monitoring data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Evaluation and learning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Involve communities in planning the evaluation and discussing the findings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a:solidFill>
                  <a:schemeClr val="dk1"/>
                </a:solidFill>
                <a:effectLst/>
                <a:latin typeface="Calibri"/>
                <a:ea typeface="Calibri"/>
                <a:cs typeface="Calibri"/>
                <a:sym typeface="Calibri"/>
              </a:rPr>
              <a:t>Ask community members if they are satisfied with the programme, how it was delivered and what could be improved </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a:solidFill>
                  <a:schemeClr val="tx1"/>
                </a:solidFill>
                <a:effectLst/>
                <a:latin typeface="+mn-lt"/>
                <a:ea typeface="+mn-ea"/>
                <a:cs typeface="+mn-cs"/>
              </a:rPr>
              <a:t>To institutionalize CEA we need to:</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a:t>Strengthen CEA understanding and capacity at all levels in the National Society or organization – </a:t>
            </a:r>
            <a:r>
              <a:rPr lang="en-GB"/>
              <a:t>people first need to know what it is and why it is important – then they need to know how to put it into practice. To do this we can secure </a:t>
            </a:r>
            <a:r>
              <a:rPr lang="en-GB" b="0"/>
              <a:t>leadership buy-in, develop a CEA policy with clear commitments, develop a CEA strategy or plan on what we want to achieve, measure progress by making CEA a key performance indicator and training staff and volunteers at all levels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b="0">
              <a:solidFill>
                <a:schemeClr val="accent4"/>
              </a:solidFill>
              <a:latin typeface="Montserrat"/>
              <a:ea typeface="Montserrat"/>
              <a:cs typeface="Montserrat"/>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1">
                <a:solidFill>
                  <a:schemeClr val="accent4"/>
                </a:solidFill>
                <a:latin typeface="Montserrat"/>
                <a:ea typeface="Montserrat"/>
                <a:cs typeface="Montserrat"/>
                <a:sym typeface="Montserrat"/>
              </a:rPr>
              <a:t>Allocate resources, including funding and staff, to strengthen and institutionalize CEA </a:t>
            </a:r>
            <a:r>
              <a:rPr lang="en-GB"/>
              <a:t>– otherwise progress will be very slow. To do this we need to allocate core funds to CEA and include it in donor and project proposals and appoint CEA staff to lead this work at HQ and focal points in branches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Integrate CEA into all National Society strategies, values, plans, policies, and tools so it becomes a standard way of working for all staff and volunteers. </a:t>
            </a:r>
            <a:r>
              <a:rPr lang="en-US" sz="2000"/>
              <a:t>To do this add </a:t>
            </a:r>
            <a:r>
              <a:rPr kumimoji="0" lang="en-GB" sz="2000" b="0" i="0" u="none" strike="noStrike" kern="120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commitments to accountability to mission statements, values, strategies and policies, integrate CEA in annual and sector plans, tools and guidelines, add CEA responsibilities to JDs, inductions and appraisals, and include it in planning, monitoring, evaluation and reporting processes – i.e., by checking all plans include adequate community engagement</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0" i="0" u="none" strike="noStrike" kern="120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1">
                <a:solidFill>
                  <a:schemeClr val="accent4"/>
                </a:solidFill>
                <a:latin typeface="Montserrat"/>
                <a:ea typeface="Montserrat"/>
                <a:cs typeface="Montserrat"/>
                <a:sym typeface="Montserrat"/>
              </a:rPr>
              <a:t>Establish a community feedback mechanism for the National Society with processes for managing sensitive complaints - </a:t>
            </a:r>
            <a:r>
              <a:rPr lang="en-GB" sz="2000"/>
              <a:t>a permanent, well functioning, community feedback mechanism that people can use to ask questions, provide suggestions and raise concerns or complaints. More guidance on setting up feedback mechanisms in the guide, tool 15 and 3-day training.</a:t>
            </a:r>
          </a:p>
          <a:p>
            <a:pPr marL="914400" marR="0" lvl="2"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4" b="0" i="0" u="none" strike="noStrike" cap="none">
              <a:solidFill>
                <a:schemeClr val="dk1"/>
              </a:solidFill>
              <a:effectLst/>
              <a:latin typeface="Calibri"/>
              <a:ea typeface="Calibri"/>
              <a:cs typeface="Calibri"/>
              <a:sym typeface="Calibri"/>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b="1"/>
              <a:t>FACILITATOR NOTES</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en-US" sz="1800" b="1"/>
          </a:p>
          <a:p>
            <a:pPr marL="57150" marR="0" indent="-285750">
              <a:lnSpc>
                <a:spcPct val="107000"/>
              </a:lnSpc>
              <a:spcBef>
                <a:spcPts val="0"/>
              </a:spcBef>
              <a:spcAft>
                <a:spcPts val="800"/>
              </a:spcAft>
              <a:buFont typeface="Calibri" panose="020F0502020204030204" pitchFamily="34" charset="0"/>
              <a:buChar char="-"/>
            </a:pPr>
            <a:r>
              <a:rPr lang="en-GB" sz="1800">
                <a:effectLst/>
                <a:latin typeface="Calibri" panose="020F0502020204030204" pitchFamily="34" charset="0"/>
                <a:ea typeface="Calibri" panose="020F0502020204030204" pitchFamily="34" charset="0"/>
                <a:cs typeface="Arial" panose="020B0604020202020204" pitchFamily="34" charset="0"/>
              </a:rPr>
              <a:t>This relates to </a:t>
            </a:r>
            <a:r>
              <a:rPr lang="en-GB" sz="1800" b="1">
                <a:effectLst/>
                <a:latin typeface="Calibri" panose="020F0502020204030204" pitchFamily="34" charset="0"/>
                <a:ea typeface="Calibri" panose="020F0502020204030204" pitchFamily="34" charset="0"/>
                <a:cs typeface="Arial" panose="020B0604020202020204" pitchFamily="34" charset="0"/>
              </a:rPr>
              <a:t>how we view the most effective ways to help people recover from crisis </a:t>
            </a:r>
            <a:r>
              <a:rPr lang="en-GB" sz="1800">
                <a:effectLst/>
                <a:latin typeface="Calibri" panose="020F0502020204030204" pitchFamily="34" charset="0"/>
                <a:ea typeface="Calibri" panose="020F0502020204030204" pitchFamily="34" charset="0"/>
                <a:cs typeface="Arial" panose="020B0604020202020204" pitchFamily="34" charset="0"/>
              </a:rPr>
              <a:t>and </a:t>
            </a:r>
            <a:r>
              <a:rPr lang="en-GB" sz="1800" b="1">
                <a:effectLst/>
                <a:latin typeface="Calibri" panose="020F0502020204030204" pitchFamily="34" charset="0"/>
                <a:ea typeface="Calibri" panose="020F0502020204030204" pitchFamily="34" charset="0"/>
                <a:cs typeface="Arial" panose="020B0604020202020204" pitchFamily="34" charset="0"/>
              </a:rPr>
              <a:t>practically in terms of how we operate within the Movement </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57150" marR="0" indent="-285750">
              <a:lnSpc>
                <a:spcPct val="107000"/>
              </a:lnSpc>
              <a:spcBef>
                <a:spcPts val="0"/>
              </a:spcBef>
              <a:spcAft>
                <a:spcPts val="800"/>
              </a:spcAft>
              <a:buFont typeface="Calibri" panose="020F0502020204030204" pitchFamily="34" charset="0"/>
              <a:buChar char="-"/>
            </a:pPr>
            <a:r>
              <a:rPr lang="en-GB" sz="1800">
                <a:effectLst/>
                <a:latin typeface="Calibri" panose="020F0502020204030204" pitchFamily="34" charset="0"/>
                <a:ea typeface="Calibri" panose="020F0502020204030204" pitchFamily="34" charset="0"/>
                <a:cs typeface="Arial" panose="020B0604020202020204" pitchFamily="34" charset="0"/>
              </a:rPr>
              <a:t>CVA supports people's agency </a:t>
            </a:r>
            <a:r>
              <a:rPr lang="en-GB" sz="1800" b="1">
                <a:effectLst/>
                <a:latin typeface="Calibri" panose="020F0502020204030204" pitchFamily="34" charset="0"/>
                <a:ea typeface="Calibri" panose="020F0502020204030204" pitchFamily="34" charset="0"/>
                <a:cs typeface="Arial" panose="020B0604020202020204" pitchFamily="34" charset="0"/>
              </a:rPr>
              <a:t>by providing resources that the recipients can use however they choose</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57150" marR="0" indent="-285750">
              <a:lnSpc>
                <a:spcPct val="107000"/>
              </a:lnSpc>
              <a:spcBef>
                <a:spcPts val="0"/>
              </a:spcBef>
              <a:spcAft>
                <a:spcPts val="800"/>
              </a:spcAft>
              <a:buFont typeface="Calibri" panose="020F0502020204030204" pitchFamily="34" charset="0"/>
              <a:buChar char="-"/>
            </a:pPr>
            <a:r>
              <a:rPr lang="en-GB" sz="1800">
                <a:effectLst/>
                <a:latin typeface="Calibri" panose="020F0502020204030204" pitchFamily="34" charset="0"/>
                <a:ea typeface="Calibri" panose="020F0502020204030204" pitchFamily="34" charset="0"/>
                <a:cs typeface="Arial" panose="020B0604020202020204" pitchFamily="34" charset="0"/>
              </a:rPr>
              <a:t>CEA supports this by ensuring people affected by crises </a:t>
            </a:r>
            <a:r>
              <a:rPr lang="en-GB" sz="1800" b="1">
                <a:effectLst/>
                <a:latin typeface="Calibri" panose="020F0502020204030204" pitchFamily="34" charset="0"/>
                <a:ea typeface="Calibri" panose="020F0502020204030204" pitchFamily="34" charset="0"/>
                <a:cs typeface="Arial" panose="020B0604020202020204" pitchFamily="34" charset="0"/>
              </a:rPr>
              <a:t>have the information they need to make informed decisions, and are heard and have a voice in decision making</a:t>
            </a:r>
            <a:r>
              <a:rPr lang="en-GB" sz="1800">
                <a:effectLst/>
                <a:latin typeface="Calibri" panose="020F0502020204030204" pitchFamily="34" charset="0"/>
                <a:ea typeface="Calibri" panose="020F0502020204030204" pitchFamily="34" charset="0"/>
                <a:cs typeface="Arial" panose="020B0604020202020204" pitchFamily="34" charset="0"/>
              </a:rPr>
              <a:t> around humanitarian activities. </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57150" marR="0" indent="-285750">
              <a:lnSpc>
                <a:spcPct val="107000"/>
              </a:lnSpc>
              <a:spcBef>
                <a:spcPts val="0"/>
              </a:spcBef>
              <a:spcAft>
                <a:spcPts val="800"/>
              </a:spcAft>
              <a:buFont typeface="Calibri" panose="020F0502020204030204" pitchFamily="34" charset="0"/>
              <a:buChar char="-"/>
            </a:pPr>
            <a:r>
              <a:rPr lang="en-GB" sz="1800" b="1">
                <a:effectLst/>
                <a:latin typeface="Calibri" panose="020F0502020204030204" pitchFamily="34" charset="0"/>
                <a:ea typeface="Calibri" panose="020F0502020204030204" pitchFamily="34" charset="0"/>
                <a:cs typeface="Arial" panose="020B0604020202020204" pitchFamily="34" charset="0"/>
              </a:rPr>
              <a:t>Not Sectors</a:t>
            </a:r>
            <a:r>
              <a:rPr lang="tr-TR" sz="1800" b="1">
                <a:effectLst/>
                <a:latin typeface="Calibri" panose="020F0502020204030204" pitchFamily="34" charset="0"/>
                <a:ea typeface="Calibri" panose="020F0502020204030204" pitchFamily="34" charset="0"/>
                <a:cs typeface="Arial" panose="020B0604020202020204" pitchFamily="34" charset="0"/>
              </a:rPr>
              <a:t> - </a:t>
            </a:r>
            <a:r>
              <a:rPr lang="en-GB" sz="1800">
                <a:effectLst/>
                <a:latin typeface="Calibri" panose="020F0502020204030204" pitchFamily="34" charset="0"/>
                <a:ea typeface="Calibri" panose="020F0502020204030204" pitchFamily="34" charset="0"/>
                <a:cs typeface="Arial" panose="020B0604020202020204" pitchFamily="34" charset="0"/>
              </a:rPr>
              <a:t>CVA is a </a:t>
            </a:r>
            <a:r>
              <a:rPr lang="en-GB" sz="1800" b="1">
                <a:effectLst/>
                <a:latin typeface="Calibri" panose="020F0502020204030204" pitchFamily="34" charset="0"/>
                <a:ea typeface="Calibri" panose="020F0502020204030204" pitchFamily="34" charset="0"/>
                <a:cs typeface="Arial" panose="020B0604020202020204" pitchFamily="34" charset="0"/>
              </a:rPr>
              <a:t>tool which can be used to support a humanitarian end </a:t>
            </a:r>
            <a:r>
              <a:rPr lang="en-GB" sz="1800">
                <a:effectLst/>
                <a:latin typeface="Calibri" panose="020F0502020204030204" pitchFamily="34" charset="0"/>
                <a:ea typeface="Calibri" panose="020F0502020204030204" pitchFamily="34" charset="0"/>
                <a:cs typeface="Arial" panose="020B0604020202020204" pitchFamily="34" charset="0"/>
              </a:rPr>
              <a:t>– whether it is </a:t>
            </a:r>
            <a:r>
              <a:rPr lang="en-GB" sz="1800" b="1">
                <a:effectLst/>
                <a:latin typeface="Calibri" panose="020F0502020204030204" pitchFamily="34" charset="0"/>
                <a:ea typeface="Calibri" panose="020F0502020204030204" pitchFamily="34" charset="0"/>
                <a:cs typeface="Arial" panose="020B0604020202020204" pitchFamily="34" charset="0"/>
              </a:rPr>
              <a:t>helping people access </a:t>
            </a:r>
            <a:r>
              <a:rPr lang="en-GB" sz="1800">
                <a:effectLst/>
                <a:latin typeface="Calibri" panose="020F0502020204030204" pitchFamily="34" charset="0"/>
                <a:ea typeface="Calibri" panose="020F0502020204030204" pitchFamily="34" charset="0"/>
                <a:cs typeface="Arial" panose="020B0604020202020204" pitchFamily="34" charset="0"/>
              </a:rPr>
              <a:t>food, clothes, hygiene items or safe water and sanitation or accommodation. A modality that can be considered and used to help achieve those aims. Giving people cash is not an end in itself help achieve a humanitarian outcome.  </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57150" marR="0" indent="-285750">
              <a:lnSpc>
                <a:spcPct val="107000"/>
              </a:lnSpc>
              <a:spcBef>
                <a:spcPts val="0"/>
              </a:spcBef>
              <a:spcAft>
                <a:spcPts val="800"/>
              </a:spcAft>
              <a:buFont typeface="Calibri" panose="020F0502020204030204" pitchFamily="34" charset="0"/>
              <a:buChar char="-"/>
            </a:pPr>
            <a:r>
              <a:rPr lang="en-GB" sz="1800">
                <a:effectLst/>
                <a:latin typeface="Calibri" panose="020F0502020204030204" pitchFamily="34" charset="0"/>
                <a:ea typeface="Calibri" panose="020F0502020204030204" pitchFamily="34" charset="0"/>
                <a:cs typeface="Arial" panose="020B0604020202020204" pitchFamily="34" charset="0"/>
              </a:rPr>
              <a:t>Similarly, </a:t>
            </a:r>
            <a:r>
              <a:rPr lang="en-GB" sz="1800" b="1">
                <a:effectLst/>
                <a:latin typeface="Calibri" panose="020F0502020204030204" pitchFamily="34" charset="0"/>
                <a:ea typeface="Calibri" panose="020F0502020204030204" pitchFamily="34" charset="0"/>
                <a:cs typeface="Arial" panose="020B0604020202020204" pitchFamily="34" charset="0"/>
              </a:rPr>
              <a:t>CEA</a:t>
            </a:r>
            <a:r>
              <a:rPr lang="en-GB" sz="1800">
                <a:effectLst/>
                <a:latin typeface="Calibri" panose="020F0502020204030204" pitchFamily="34" charset="0"/>
                <a:ea typeface="Calibri" panose="020F0502020204030204" pitchFamily="34" charset="0"/>
                <a:cs typeface="Arial" panose="020B0604020202020204" pitchFamily="34" charset="0"/>
              </a:rPr>
              <a:t> is not itself a sector, a </a:t>
            </a:r>
            <a:r>
              <a:rPr lang="en-GB" sz="1800" b="1">
                <a:effectLst/>
                <a:latin typeface="Calibri" panose="020F0502020204030204" pitchFamily="34" charset="0"/>
                <a:ea typeface="Calibri" panose="020F0502020204030204" pitchFamily="34" charset="0"/>
                <a:cs typeface="Arial" panose="020B0604020202020204" pitchFamily="34" charset="0"/>
              </a:rPr>
              <a:t>cross-cutting approach that offers tools and activities</a:t>
            </a:r>
            <a:r>
              <a:rPr lang="en-GB" sz="1800">
                <a:effectLst/>
                <a:latin typeface="Calibri" panose="020F0502020204030204" pitchFamily="34" charset="0"/>
                <a:ea typeface="Calibri" panose="020F0502020204030204" pitchFamily="34" charset="0"/>
                <a:cs typeface="Arial" panose="020B0604020202020204" pitchFamily="34" charset="0"/>
              </a:rPr>
              <a:t> to better deliver humanitarian programmes of all kinds, by </a:t>
            </a:r>
            <a:r>
              <a:rPr lang="en-GB" sz="1800" b="1">
                <a:effectLst/>
                <a:latin typeface="Calibri" panose="020F0502020204030204" pitchFamily="34" charset="0"/>
                <a:ea typeface="Calibri" panose="020F0502020204030204" pitchFamily="34" charset="0"/>
                <a:cs typeface="Arial" panose="020B0604020202020204" pitchFamily="34" charset="0"/>
              </a:rPr>
              <a:t>providing ways to listen to, work with, and include</a:t>
            </a:r>
            <a:r>
              <a:rPr lang="en-GB" sz="1800">
                <a:effectLst/>
                <a:latin typeface="Calibri" panose="020F0502020204030204" pitchFamily="34" charset="0"/>
                <a:ea typeface="Calibri" panose="020F0502020204030204" pitchFamily="34" charset="0"/>
                <a:cs typeface="Arial" panose="020B0604020202020204" pitchFamily="34" charset="0"/>
              </a:rPr>
              <a:t> crisis affected people throughout.       	</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57150" marR="0" indent="-285750">
              <a:lnSpc>
                <a:spcPct val="107000"/>
              </a:lnSpc>
              <a:spcBef>
                <a:spcPts val="0"/>
              </a:spcBef>
              <a:spcAft>
                <a:spcPts val="800"/>
              </a:spcAft>
              <a:buFont typeface="Calibri" panose="020F0502020204030204" pitchFamily="34" charset="0"/>
              <a:buChar char="-"/>
            </a:pPr>
            <a:r>
              <a:rPr lang="en-US" sz="1800">
                <a:effectLst/>
                <a:latin typeface="Calibri" panose="020F0502020204030204" pitchFamily="34" charset="0"/>
                <a:ea typeface="Calibri" panose="020F0502020204030204" pitchFamily="34" charset="0"/>
                <a:cs typeface="Arial" panose="020B0604020202020204" pitchFamily="34" charset="0"/>
              </a:rPr>
              <a:t>By </a:t>
            </a:r>
            <a:r>
              <a:rPr lang="en-US" sz="1800" err="1">
                <a:effectLst/>
                <a:latin typeface="Calibri" panose="020F0502020204030204" pitchFamily="34" charset="0"/>
                <a:ea typeface="Calibri" panose="020F0502020204030204" pitchFamily="34" charset="0"/>
                <a:cs typeface="Arial" panose="020B0604020202020204" pitchFamily="34" charset="0"/>
              </a:rPr>
              <a:t>recognising</a:t>
            </a:r>
            <a:r>
              <a:rPr lang="en-US" sz="1800">
                <a:effectLst/>
                <a:latin typeface="Calibri" panose="020F0502020204030204" pitchFamily="34" charset="0"/>
                <a:ea typeface="Calibri" panose="020F0502020204030204" pitchFamily="34" charset="0"/>
                <a:cs typeface="Arial" panose="020B0604020202020204" pitchFamily="34" charset="0"/>
              </a:rPr>
              <a:t> and valuing people’s </a:t>
            </a:r>
            <a:r>
              <a:rPr lang="en-US" sz="1800" b="1">
                <a:effectLst/>
                <a:latin typeface="Calibri" panose="020F0502020204030204" pitchFamily="34" charset="0"/>
                <a:ea typeface="Calibri" panose="020F0502020204030204" pitchFamily="34" charset="0"/>
                <a:cs typeface="Arial" panose="020B0604020202020204" pitchFamily="34" charset="0"/>
              </a:rPr>
              <a:t>independence, agency, and capacities</a:t>
            </a:r>
            <a:r>
              <a:rPr lang="en-US" sz="1800">
                <a:effectLst/>
                <a:latin typeface="Calibri" panose="020F0502020204030204" pitchFamily="34" charset="0"/>
                <a:ea typeface="Calibri" panose="020F0502020204030204" pitchFamily="34" charset="0"/>
                <a:cs typeface="Arial" panose="020B0604020202020204" pitchFamily="34" charset="0"/>
              </a:rPr>
              <a:t>, CEA and CVA, both seek to ensure crisis affected people are at the heart of humanitarian activities.</a:t>
            </a:r>
          </a:p>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31ECC7E1-8442-40E5-8D66-E2CBE54FFBAD}"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11193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a:effectLst/>
                <a:latin typeface="Calibri" panose="020F0502020204030204" pitchFamily="34" charset="0"/>
                <a:ea typeface="Calibri" panose="020F0502020204030204" pitchFamily="34" charset="0"/>
                <a:cs typeface="Arial" panose="020B0604020202020204" pitchFamily="34" charset="0"/>
              </a:rPr>
              <a:t>FACILITATORS NOTES</a:t>
            </a: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Arial" panose="020B0604020202020204" pitchFamily="34" charset="0"/>
            </a:endParaRPr>
          </a:p>
          <a:p>
            <a:pPr marL="285750" marR="0" indent="-285750">
              <a:lnSpc>
                <a:spcPct val="107000"/>
              </a:lnSpc>
              <a:spcBef>
                <a:spcPts val="0"/>
              </a:spcBef>
              <a:spcAft>
                <a:spcPts val="800"/>
              </a:spcAft>
              <a:buFontTx/>
              <a:buChar char="-"/>
            </a:pPr>
            <a:r>
              <a:rPr lang="en-US" sz="1800">
                <a:effectLst/>
                <a:latin typeface="Calibri" panose="020F0502020204030204" pitchFamily="34" charset="0"/>
                <a:ea typeface="Calibri" panose="020F0502020204030204" pitchFamily="34" charset="0"/>
                <a:cs typeface="Arial" panose="020B0604020202020204" pitchFamily="34" charset="0"/>
              </a:rPr>
              <a:t>Inclusion of PGI principles and expertise within CVA is absolutely critical.</a:t>
            </a:r>
          </a:p>
          <a:p>
            <a:pPr marL="285750" marR="0" indent="-285750">
              <a:lnSpc>
                <a:spcPct val="107000"/>
              </a:lnSpc>
              <a:spcBef>
                <a:spcPts val="0"/>
              </a:spcBef>
              <a:spcAft>
                <a:spcPts val="800"/>
              </a:spcAft>
              <a:buFontTx/>
              <a:buChar char="-"/>
            </a:pPr>
            <a:r>
              <a:rPr lang="en-US" sz="1800">
                <a:effectLst/>
                <a:latin typeface="Calibri" panose="020F0502020204030204" pitchFamily="34" charset="0"/>
                <a:ea typeface="Calibri" panose="020F0502020204030204" pitchFamily="34" charset="0"/>
                <a:cs typeface="Arial" panose="020B0604020202020204" pitchFamily="34" charset="0"/>
              </a:rPr>
              <a:t>Specific expertise is required for appropriate assessment, analysis and implementation of PGI requirements. While it is important that everybody should be aware of basic PGI principles, specific expertise should be sought to support the inclusion of PGI in CVA implementation.   </a:t>
            </a:r>
          </a:p>
          <a:p>
            <a:pPr marL="285750" marR="0" indent="-285750">
              <a:lnSpc>
                <a:spcPct val="107000"/>
              </a:lnSpc>
              <a:spcBef>
                <a:spcPts val="0"/>
              </a:spcBef>
              <a:spcAft>
                <a:spcPts val="800"/>
              </a:spcAft>
              <a:buFontTx/>
              <a:buChar char="-"/>
            </a:pPr>
            <a:r>
              <a:rPr lang="en-US" sz="1800">
                <a:effectLst/>
                <a:latin typeface="Calibri" panose="020F0502020204030204" pitchFamily="34" charset="0"/>
                <a:ea typeface="Calibri" panose="020F0502020204030204" pitchFamily="34" charset="0"/>
                <a:cs typeface="Arial" panose="020B0604020202020204" pitchFamily="34" charset="0"/>
              </a:rPr>
              <a:t>By engaging expertise in PGI, we can help safeguard the inclusion and participation of people who may be vulnerable or </a:t>
            </a:r>
            <a:r>
              <a:rPr lang="en-US" sz="1800" err="1">
                <a:effectLst/>
                <a:latin typeface="Calibri" panose="020F0502020204030204" pitchFamily="34" charset="0"/>
                <a:ea typeface="Calibri" panose="020F0502020204030204" pitchFamily="34" charset="0"/>
                <a:cs typeface="Arial" panose="020B0604020202020204" pitchFamily="34" charset="0"/>
              </a:rPr>
              <a:t>marginalised</a:t>
            </a:r>
            <a:r>
              <a:rPr lang="en-US" sz="1800">
                <a:effectLst/>
                <a:latin typeface="Calibri" panose="020F0502020204030204" pitchFamily="34" charset="0"/>
                <a:ea typeface="Calibri" panose="020F0502020204030204" pitchFamily="34" charset="0"/>
                <a:cs typeface="Arial" panose="020B0604020202020204" pitchFamily="34" charset="0"/>
              </a:rPr>
              <a:t>.</a:t>
            </a:r>
          </a:p>
          <a:p>
            <a:pPr marL="285750" marR="0" indent="-285750">
              <a:lnSpc>
                <a:spcPct val="107000"/>
              </a:lnSpc>
              <a:spcBef>
                <a:spcPts val="0"/>
              </a:spcBef>
              <a:spcAft>
                <a:spcPts val="800"/>
              </a:spcAft>
              <a:buFontTx/>
              <a:buChar char="-"/>
            </a:pPr>
            <a:r>
              <a:rPr lang="en-US" sz="1800">
                <a:effectLst/>
                <a:latin typeface="Calibri" panose="020F0502020204030204" pitchFamily="34" charset="0"/>
                <a:ea typeface="Calibri" panose="020F0502020204030204" pitchFamily="34" charset="0"/>
                <a:cs typeface="Arial" panose="020B0604020202020204" pitchFamily="34" charset="0"/>
              </a:rPr>
              <a:t>By </a:t>
            </a:r>
            <a:r>
              <a:rPr lang="en-US" sz="1800" b="1">
                <a:effectLst/>
                <a:latin typeface="Calibri" panose="020F0502020204030204" pitchFamily="34" charset="0"/>
                <a:ea typeface="Calibri" panose="020F0502020204030204" pitchFamily="34" charset="0"/>
                <a:cs typeface="Arial" panose="020B0604020202020204" pitchFamily="34" charset="0"/>
              </a:rPr>
              <a:t>allowing people to be experts in their own lives and recovery</a:t>
            </a:r>
            <a:r>
              <a:rPr lang="en-US" sz="1800">
                <a:effectLst/>
                <a:latin typeface="Calibri" panose="020F0502020204030204" pitchFamily="34" charset="0"/>
                <a:ea typeface="Calibri" panose="020F0502020204030204" pitchFamily="34" charset="0"/>
                <a:cs typeface="Arial" panose="020B0604020202020204" pitchFamily="34" charset="0"/>
              </a:rPr>
              <a:t>, CEA, CVA and PGI together can help ensure crisis-affected people </a:t>
            </a:r>
            <a:r>
              <a:rPr lang="en-US" sz="1800" b="1">
                <a:effectLst/>
                <a:latin typeface="Calibri" panose="020F0502020204030204" pitchFamily="34" charset="0"/>
                <a:ea typeface="Calibri" panose="020F0502020204030204" pitchFamily="34" charset="0"/>
                <a:cs typeface="Arial" panose="020B0604020202020204" pitchFamily="34" charset="0"/>
              </a:rPr>
              <a:t>shape the assistance offered themselves, resulting in activities which inevitably better meet their need</a:t>
            </a:r>
          </a:p>
          <a:p>
            <a:pPr marL="285750" marR="0" indent="-285750">
              <a:lnSpc>
                <a:spcPct val="107000"/>
              </a:lnSpc>
              <a:spcBef>
                <a:spcPts val="0"/>
              </a:spcBef>
              <a:spcAft>
                <a:spcPts val="800"/>
              </a:spcAft>
              <a:buFontTx/>
              <a:buChar char="-"/>
            </a:pPr>
            <a:r>
              <a:rPr lang="en-US" sz="1800" b="1">
                <a:effectLst/>
                <a:latin typeface="Calibri" panose="020F0502020204030204" pitchFamily="34" charset="0"/>
                <a:ea typeface="Calibri" panose="020F0502020204030204" pitchFamily="34" charset="0"/>
                <a:cs typeface="Arial" panose="020B0604020202020204" pitchFamily="34" charset="0"/>
              </a:rPr>
              <a:t>FOR EXAMPLE – </a:t>
            </a:r>
            <a:r>
              <a:rPr lang="en-US" sz="1800" b="0">
                <a:effectLst/>
                <a:latin typeface="Calibri" panose="020F0502020204030204" pitchFamily="34" charset="0"/>
                <a:ea typeface="Calibri" panose="020F0502020204030204" pitchFamily="34" charset="0"/>
                <a:cs typeface="Arial" panose="020B0604020202020204" pitchFamily="34" charset="0"/>
              </a:rPr>
              <a:t>it may be assumed that simply distributing grants to women rather than male heads of household would be a “PGI friendly” approach. However in some circumstances this can place female recipients of CVA at risk of violence. Engaging with PGI can help ensure we do no harm and do not put people at risk.   </a:t>
            </a:r>
          </a:p>
          <a:p>
            <a:pPr marL="571500" indent="-342900">
              <a:buFontTx/>
              <a:buChar char="-"/>
            </a:pPr>
            <a:endParaRPr lang="tr-TR"/>
          </a:p>
          <a:p>
            <a:endParaRPr lang="en-GB"/>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31ECC7E1-8442-40E5-8D66-E2CBE54FFBAD}"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814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t>Video: </a:t>
            </a:r>
            <a:r>
              <a:rPr lang="en-US" b="1"/>
              <a:t>Working together: Community Engagement and Accountability, Protection, Gender and Inclusion,and Cash</a:t>
            </a:r>
            <a:endParaRPr lang="en-US"/>
          </a:p>
          <a:p>
            <a:r>
              <a:rPr lang="en-US"/>
              <a:t>By recognising people as experts in their own lives, Community Engagement and Accountability, Protection, Gender and Inclusion, and Cash and Voucher Assistance, can work together to ensure people affected by crisis are able to proactively shape activities which better-meet their needs.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19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8521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t>FACILITATORS NOTES </a:t>
            </a:r>
            <a:endParaRPr lang="en-US" sz="1800" dirty="0"/>
          </a:p>
          <a:p>
            <a:pPr algn="l" rtl="0" fontAlgn="base">
              <a:buFont typeface="Arial" panose="020B0604020202020204" pitchFamily="34" charset="0"/>
              <a:buChar char="•"/>
            </a:pPr>
            <a:r>
              <a:rPr lang="en-GB" sz="1800" b="0" i="0" u="none" strike="noStrike" dirty="0">
                <a:solidFill>
                  <a:srgbClr val="000000"/>
                </a:solidFill>
                <a:effectLst/>
                <a:latin typeface="Calibri" panose="020F0502020204030204" pitchFamily="34" charset="0"/>
              </a:rPr>
              <a:t>This slide explains the how CEA can support CVA in programme cycle as per the IFRC’s Project/Programme Planning Guide</a:t>
            </a:r>
            <a:r>
              <a:rPr lang="en-US" sz="1800" b="0" i="0" dirty="0">
                <a:solidFill>
                  <a:srgbClr val="444444"/>
                </a:solidFill>
                <a:effectLst/>
                <a:latin typeface="Calibri" panose="020F0502020204030204" pitchFamily="34" charset="0"/>
              </a:rPr>
              <a:t>​</a:t>
            </a:r>
            <a:r>
              <a:rPr lang="en-GB" sz="1800" b="0" i="0" dirty="0">
                <a:solidFill>
                  <a:srgbClr val="444444"/>
                </a:solidFill>
                <a:effectLst/>
                <a:latin typeface="Calibri" panose="020F0502020204030204" pitchFamily="34" charset="0"/>
              </a:rPr>
              <a:t>​</a:t>
            </a:r>
          </a:p>
          <a:p>
            <a:pPr marL="228600" indent="0" algn="l" rtl="0" fontAlgn="base">
              <a:buFont typeface="Arial" panose="020B0604020202020204" pitchFamily="34" charset="0"/>
              <a:buNone/>
            </a:pPr>
            <a:endParaRPr lang="en-GB"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dirty="0">
                <a:solidFill>
                  <a:srgbClr val="000000"/>
                </a:solidFill>
                <a:effectLst/>
                <a:latin typeface="Calibri" panose="020F0502020204030204" pitchFamily="34" charset="0"/>
              </a:rPr>
              <a:t>The different phases of the project/programme cycle are defined as follows: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dirty="0">
                <a:solidFill>
                  <a:srgbClr val="000000"/>
                </a:solidFill>
                <a:effectLst/>
                <a:latin typeface="Calibri" panose="020F0502020204030204" pitchFamily="34" charset="0"/>
              </a:rPr>
              <a:t>Assessment: </a:t>
            </a:r>
            <a:r>
              <a:rPr lang="en-GB" sz="1800" b="0" i="0" u="none" strike="noStrike" dirty="0">
                <a:solidFill>
                  <a:srgbClr val="000000"/>
                </a:solidFill>
                <a:effectLst/>
                <a:latin typeface="Calibri" panose="020F0502020204030204" pitchFamily="34" charset="0"/>
              </a:rPr>
              <a:t>This phase is a process to s</a:t>
            </a:r>
            <a:r>
              <a:rPr lang="en-US" sz="1800" b="0" i="0" u="none" strike="noStrike" baseline="0" dirty="0" err="1">
                <a:latin typeface="OpenSans-Regular"/>
              </a:rPr>
              <a:t>earch</a:t>
            </a:r>
            <a:r>
              <a:rPr lang="en-US" sz="1800" b="0" i="0" u="none" strike="noStrike" baseline="0" dirty="0">
                <a:latin typeface="OpenSans-Regular"/>
              </a:rPr>
              <a:t> for existing information about the community, and make </a:t>
            </a:r>
            <a:r>
              <a:rPr lang="en-US" sz="1800" b="0" i="0" u="none" strike="noStrike" baseline="0" dirty="0">
                <a:latin typeface="OpenSans-Light"/>
              </a:rPr>
              <a:t>the assessment to be open, participatory, and transparent and ensure it captures a full understanding of the community context, needs, priorities and capacities. Understanding needs and priorities in the community help plan the </a:t>
            </a:r>
            <a:r>
              <a:rPr lang="en-US" sz="1800" b="0" i="0" u="none" strike="noStrike" baseline="0" dirty="0" err="1">
                <a:latin typeface="OpenSans-Light"/>
              </a:rPr>
              <a:t>programme</a:t>
            </a:r>
            <a:r>
              <a:rPr lang="en-US" sz="1800" b="0" i="0" u="none" strike="noStrike" baseline="0" dirty="0">
                <a:latin typeface="OpenSans-Light"/>
              </a:rPr>
              <a:t> and ensure the resources are directed to the most vulnerable ones.</a:t>
            </a:r>
            <a:r>
              <a:rPr lang="en-US" sz="1800" b="0" i="0" u="none" strike="noStrike" baseline="0" dirty="0">
                <a:latin typeface="Montserrat-Regular"/>
              </a:rPr>
              <a:t> In terms of methodologies to reach those information- To save time, already existed data can be checked with secondary data review; A context analysis can be conducted to seek to understand the broader environment in which the community lives (including the social, political, environmental, and economic structures, the role of different groups and the power dynamics between them, cultural and social values, who is marginalized or at-risk, and what capacities exist); and needs’ assessment seeks to understand the current needs and priorities in the community and includes questions to help plan the </a:t>
            </a:r>
            <a:r>
              <a:rPr lang="en-US" sz="1800" b="0" i="0" u="none" strike="noStrike" baseline="0" dirty="0" err="1">
                <a:latin typeface="Montserrat-Regular"/>
              </a:rPr>
              <a:t>programme</a:t>
            </a:r>
            <a:r>
              <a:rPr lang="en-US" sz="1800" b="0" i="0" u="none" strike="noStrike" baseline="0" dirty="0">
                <a:latin typeface="Montserrat-Regular"/>
              </a:rPr>
              <a:t>.</a:t>
            </a:r>
          </a:p>
          <a:p>
            <a:pPr algn="l" rtl="0" fontAlgn="base">
              <a:buFont typeface="Arial" panose="020B0604020202020204" pitchFamily="34" charset="0"/>
              <a:buChar char="•"/>
            </a:pPr>
            <a:endParaRPr lang="en-US" sz="1800" b="0" i="0" u="none" strike="noStrike" baseline="0" dirty="0">
              <a:solidFill>
                <a:srgbClr val="000000"/>
              </a:solidFill>
              <a:effectLst/>
              <a:latin typeface="Montserrat-Regular"/>
            </a:endParaRPr>
          </a:p>
          <a:p>
            <a:pPr algn="l" rtl="0" fontAlgn="base">
              <a:buFont typeface="Arial" panose="020B0604020202020204" pitchFamily="34" charset="0"/>
              <a:buChar char="•"/>
            </a:pPr>
            <a:r>
              <a:rPr lang="en-GB" sz="1800" b="1" i="0" u="none" strike="noStrike" dirty="0">
                <a:solidFill>
                  <a:srgbClr val="000000"/>
                </a:solidFill>
                <a:effectLst/>
                <a:latin typeface="Calibri" panose="020F0502020204030204" pitchFamily="34" charset="0"/>
              </a:rPr>
              <a:t>Planning:</a:t>
            </a:r>
            <a:r>
              <a:rPr lang="en-GB" sz="1800" b="0" i="0" u="none" strike="noStrike" dirty="0">
                <a:solidFill>
                  <a:srgbClr val="000000"/>
                </a:solidFill>
                <a:effectLst/>
                <a:latin typeface="Calibri" panose="020F0502020204030204" pitchFamily="34" charset="0"/>
              </a:rPr>
              <a:t> </a:t>
            </a:r>
            <a:r>
              <a:rPr lang="en-US" sz="1800" b="0" i="0" dirty="0">
                <a:solidFill>
                  <a:srgbClr val="444444"/>
                </a:solidFill>
                <a:effectLst/>
                <a:latin typeface="Calibri" panose="020F0502020204030204" pitchFamily="34" charset="0"/>
              </a:rPr>
              <a:t>​The minimum actions for community engagement and accountability during planning and design is to support communities to play a meaningful role in planning </a:t>
            </a:r>
            <a:r>
              <a:rPr lang="en-US" sz="1800" b="0" i="0" dirty="0" err="1">
                <a:solidFill>
                  <a:srgbClr val="444444"/>
                </a:solidFill>
                <a:effectLst/>
                <a:latin typeface="Calibri" panose="020F0502020204030204" pitchFamily="34" charset="0"/>
              </a:rPr>
              <a:t>programmes</a:t>
            </a:r>
            <a:r>
              <a:rPr lang="en-US" sz="1800" b="0" i="0" dirty="0">
                <a:solidFill>
                  <a:srgbClr val="444444"/>
                </a:solidFill>
                <a:effectLst/>
                <a:latin typeface="Calibri" panose="020F0502020204030204" pitchFamily="34" charset="0"/>
              </a:rPr>
              <a:t> and ensure community engagement activities are integrated into </a:t>
            </a:r>
            <a:r>
              <a:rPr lang="en-US" sz="1800" b="0" i="0" dirty="0" err="1">
                <a:solidFill>
                  <a:srgbClr val="444444"/>
                </a:solidFill>
                <a:effectLst/>
                <a:latin typeface="Calibri" panose="020F0502020204030204" pitchFamily="34" charset="0"/>
              </a:rPr>
              <a:t>programme</a:t>
            </a:r>
            <a:r>
              <a:rPr lang="en-US" sz="1800" b="0" i="0" dirty="0">
                <a:solidFill>
                  <a:srgbClr val="444444"/>
                </a:solidFill>
                <a:effectLst/>
                <a:latin typeface="Calibri" panose="020F0502020204030204" pitchFamily="34" charset="0"/>
              </a:rPr>
              <a:t> plans and budgets, </a:t>
            </a:r>
            <a:r>
              <a:rPr lang="en-US" sz="1800" b="0" i="0" u="none" strike="noStrike" baseline="0" dirty="0">
                <a:latin typeface="Montserrat-Regular"/>
              </a:rPr>
              <a:t>builds trust and ownership, which supports sustainability.</a:t>
            </a:r>
            <a:r>
              <a:rPr lang="en-US" sz="1800" b="0" i="0" dirty="0">
                <a:solidFill>
                  <a:srgbClr val="444444"/>
                </a:solidFill>
                <a:effectLst/>
                <a:latin typeface="Calibri" panose="020F0502020204030204" pitchFamily="34" charset="0"/>
              </a:rPr>
              <a:t> To ensure community engagement during planning, different tools such as community meetings, Focus Group Discussions can be used to consult, involve, collaborate the communities. </a:t>
            </a:r>
            <a:r>
              <a:rPr lang="en-US" sz="1800" b="0" i="0" u="sng" dirty="0">
                <a:solidFill>
                  <a:srgbClr val="444444"/>
                </a:solidFill>
                <a:effectLst/>
                <a:latin typeface="Calibri" panose="020F0502020204030204" pitchFamily="34" charset="0"/>
              </a:rPr>
              <a:t>For CVA programs i</a:t>
            </a:r>
            <a:r>
              <a:rPr lang="en-US" sz="1600" b="0" u="sng" dirty="0"/>
              <a:t>nvolving the community in criteria selection process, helps to identify and reach vulnerable members, fosters ownership, improves understanding, and manages expectations about the National Society's limited resources. Transparent selection processes also help prevent corruption, reduce errors, and minimize misinformation, contributing to smoother program implementation.</a:t>
            </a:r>
          </a:p>
          <a:p>
            <a:pPr algn="l" rtl="0" fontAlgn="base">
              <a:buFont typeface="Arial" panose="020B0604020202020204" pitchFamily="34" charset="0"/>
              <a:buChar char="•"/>
            </a:pPr>
            <a:endParaRPr lang="en-GB"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dirty="0">
                <a:solidFill>
                  <a:srgbClr val="000000"/>
                </a:solidFill>
                <a:effectLst/>
                <a:latin typeface="Calibri" panose="020F0502020204030204" pitchFamily="34" charset="0"/>
              </a:rPr>
              <a:t>Implementation and monitoring: </a:t>
            </a:r>
            <a:r>
              <a:rPr lang="en-US" sz="1800" b="0" i="0" u="none" strike="noStrike" baseline="0" dirty="0">
                <a:latin typeface="OpenSans-Light"/>
              </a:rPr>
              <a:t>The minimum actions for community engagement and accountability during implementation ensure communities continue to play a meaningful role in guiding and managing the </a:t>
            </a:r>
            <a:r>
              <a:rPr lang="en-US" sz="1800" b="0" i="0" u="none" strike="noStrike" baseline="0" dirty="0" err="1">
                <a:latin typeface="OpenSans-Light"/>
              </a:rPr>
              <a:t>programme</a:t>
            </a:r>
            <a:r>
              <a:rPr lang="en-US" sz="1800" b="0" i="0" u="none" strike="noStrike" baseline="0" dirty="0">
                <a:latin typeface="OpenSans-Light"/>
              </a:rPr>
              <a:t>, receive regular information on progress and activities, and can provide and receive responses to their</a:t>
            </a:r>
            <a:r>
              <a:rPr lang="en-US" sz="1800" b="1" i="0" u="none" strike="noStrike" baseline="0" dirty="0">
                <a:latin typeface="OpenSans-Light"/>
              </a:rPr>
              <a:t> </a:t>
            </a:r>
            <a:r>
              <a:rPr lang="en-US" sz="1800" b="1" i="0" u="sng" strike="noStrike" baseline="0" dirty="0">
                <a:latin typeface="OpenSans-Light"/>
              </a:rPr>
              <a:t>feedback</a:t>
            </a:r>
            <a:r>
              <a:rPr lang="en-US" sz="1800" b="1" i="0" u="none" strike="noStrike" baseline="0" dirty="0">
                <a:latin typeface="OpenSans-Light"/>
              </a:rPr>
              <a:t> </a:t>
            </a:r>
            <a:r>
              <a:rPr lang="en-US" sz="1800" b="0" i="0" u="none" strike="noStrike" baseline="0" dirty="0">
                <a:latin typeface="OpenSans-Light"/>
              </a:rPr>
              <a:t>– and that the </a:t>
            </a:r>
            <a:r>
              <a:rPr lang="en-US" sz="1800" b="0" i="0" u="none" strike="noStrike" baseline="0" dirty="0" err="1">
                <a:latin typeface="OpenSans-Light"/>
              </a:rPr>
              <a:t>programme</a:t>
            </a:r>
            <a:r>
              <a:rPr lang="en-US" sz="1800" b="0" i="0" u="none" strike="noStrike" baseline="0" dirty="0">
                <a:latin typeface="OpenSans-Light"/>
              </a:rPr>
              <a:t> can monitor this is happening, and is flexible enough to adapt and improve based on feedback. For CVA programs, it is crucial to have </a:t>
            </a:r>
            <a:r>
              <a:rPr lang="en-US" sz="1800" b="1" i="0" u="none" strike="noStrike" baseline="0" dirty="0">
                <a:latin typeface="OpenSans-Light"/>
              </a:rPr>
              <a:t>a transparent and accessible information sharing process</a:t>
            </a:r>
            <a:r>
              <a:rPr lang="en-US" sz="1800" b="0" i="0" u="none" strike="noStrike" baseline="0" dirty="0">
                <a:latin typeface="OpenSans-Light"/>
              </a:rPr>
              <a:t>, especially on application, criteria, program timeline and exit strategy. </a:t>
            </a:r>
          </a:p>
          <a:p>
            <a:pPr marL="228600" indent="0" algn="l" rtl="0" fontAlgn="base">
              <a:buFont typeface="Arial" panose="020B0604020202020204" pitchFamily="34" charset="0"/>
              <a:buNone/>
            </a:pPr>
            <a:r>
              <a:rPr lang="en-GB" sz="1800" b="0" i="0" dirty="0">
                <a:solidFill>
                  <a:srgbClr val="444444"/>
                </a:solidFill>
                <a:effectLst/>
                <a:latin typeface="Calibri" panose="020F0502020204030204" pitchFamily="34" charset="0"/>
              </a:rPr>
              <a:t>​</a:t>
            </a:r>
            <a:endParaRPr lang="en-GB"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1" i="0" u="none" strike="noStrike" dirty="0">
                <a:solidFill>
                  <a:srgbClr val="000000"/>
                </a:solidFill>
                <a:effectLst/>
                <a:latin typeface="Calibri" panose="020F0502020204030204" pitchFamily="34" charset="0"/>
              </a:rPr>
              <a:t>Evaluation:</a:t>
            </a:r>
            <a:r>
              <a:rPr lang="en-US" sz="1800" b="0" i="0" u="none" strike="noStrike" baseline="0" dirty="0">
                <a:latin typeface="OpenSans-Light"/>
              </a:rPr>
              <a:t>The minimum actions for community engagement and accountability during evaluation and learning help to ensure communities are consulted on how the evaluation should be carried out, and that the </a:t>
            </a:r>
            <a:r>
              <a:rPr lang="en-US" sz="1800" b="0" i="0" u="none" strike="noStrike" baseline="0" dirty="0" err="1">
                <a:latin typeface="OpenSans-Light"/>
              </a:rPr>
              <a:t>programme</a:t>
            </a:r>
            <a:r>
              <a:rPr lang="en-US" sz="1800" b="0" i="0" u="none" strike="noStrike" baseline="0" dirty="0">
                <a:latin typeface="OpenSans-Light"/>
              </a:rPr>
              <a:t> is evaluated through the eyes of community members. These actions are relevant for mid-term, real-time or end line evaluations.</a:t>
            </a:r>
            <a:endParaRPr lang="en-GB" sz="1800" b="0" i="0" dirty="0">
              <a:solidFill>
                <a:srgbClr val="444444"/>
              </a:solidFill>
              <a:effectLst/>
              <a:latin typeface="Arial" panose="020B0604020202020204" pitchFamily="34" charset="0"/>
            </a:endParaRPr>
          </a:p>
          <a:p>
            <a:endParaRPr lang="en-GB" sz="1800" b="1" dirty="0">
              <a:ea typeface="Open Sans"/>
            </a:endParaRPr>
          </a:p>
          <a:p>
            <a:endParaRPr lang="en-US" sz="1800" dirty="0">
              <a:latin typeface="Open Sans"/>
              <a:ea typeface="Open Sans"/>
              <a:cs typeface="Open Sans"/>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19</a:t>
            </a:fld>
            <a:endParaRPr lang="en-US" altLang="ru-RU"/>
          </a:p>
        </p:txBody>
      </p:sp>
    </p:spTree>
    <p:extLst>
      <p:ext uri="{BB962C8B-B14F-4D97-AF65-F5344CB8AC3E}">
        <p14:creationId xmlns:p14="http://schemas.microsoft.com/office/powerpoint/2010/main" val="1526371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lang="en-GB"/>
          </a:p>
        </p:txBody>
      </p:sp>
      <p:sp>
        <p:nvSpPr>
          <p:cNvPr id="470" name="Google Shape;470;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b="1" dirty="0"/>
              <a:t>FACILITATORS NOTES</a:t>
            </a: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endParaRPr lang="en-US" dirty="0"/>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dirty="0"/>
              <a:t>The video title is </a:t>
            </a:r>
            <a:r>
              <a:rPr lang="en-US" b="1" i="0" dirty="0">
                <a:solidFill>
                  <a:srgbClr val="0F0F0F"/>
                </a:solidFill>
                <a:effectLst/>
                <a:latin typeface="Roboto" panose="02000000000000000000" pitchFamily="2" charset="0"/>
              </a:rPr>
              <a:t>Working together: Community Engagement and Accountability, Protection, Gender and</a:t>
            </a: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b="1" i="0" dirty="0" err="1">
                <a:solidFill>
                  <a:srgbClr val="0F0F0F"/>
                </a:solidFill>
                <a:effectLst/>
                <a:latin typeface="Roboto" panose="02000000000000000000" pitchFamily="2" charset="0"/>
              </a:rPr>
              <a:t>Inclusion,and</a:t>
            </a:r>
            <a:r>
              <a:rPr lang="en-US" b="1" i="0" dirty="0">
                <a:solidFill>
                  <a:srgbClr val="0F0F0F"/>
                </a:solidFill>
                <a:effectLst/>
                <a:latin typeface="Roboto" panose="02000000000000000000" pitchFamily="2" charset="0"/>
              </a:rPr>
              <a:t> Cash</a:t>
            </a: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endParaRPr lang="en-US" b="1" i="0" dirty="0">
              <a:solidFill>
                <a:srgbClr val="0F0F0F"/>
              </a:solidFill>
              <a:effectLst/>
              <a:latin typeface="Roboto" panose="02000000000000000000" pitchFamily="2" charset="0"/>
            </a:endParaRP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dirty="0">
                <a:solidFill>
                  <a:srgbClr val="131313"/>
                </a:solidFill>
                <a:effectLst/>
              </a:rPr>
              <a:t>By recognizing people as experts in their own lives, Community Engagement and Accountability, Protection,</a:t>
            </a: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dirty="0">
                <a:solidFill>
                  <a:srgbClr val="131313"/>
                </a:solidFill>
                <a:effectLst/>
              </a:rPr>
              <a:t>Gender and Inclusion, and Cash and Voucher Assistance, can work together to ensure people affected by crisis are</a:t>
            </a:r>
          </a:p>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dirty="0">
                <a:solidFill>
                  <a:srgbClr val="131313"/>
                </a:solidFill>
                <a:effectLst/>
              </a:rPr>
              <a:t>able to proactively shape activities which better-meet their needs.</a:t>
            </a:r>
            <a:endParaRPr lang="en-US" dirty="0">
              <a:effectLst/>
            </a:endParaRPr>
          </a:p>
          <a:p>
            <a:br>
              <a:rPr lang="en-US" b="1" i="0" dirty="0">
                <a:solidFill>
                  <a:srgbClr val="0F0F0F"/>
                </a:solidFill>
                <a:effectLst/>
                <a:latin typeface="Roboto" panose="02000000000000000000" pitchFamily="2" charset="0"/>
              </a:rPr>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668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 typeface="Open Sans" panose="020B0606030504020204" pitchFamily="34" charset="0"/>
              <a:buChar char="-"/>
              <a:tabLst/>
              <a:defRPr/>
            </a:pPr>
            <a:r>
              <a:rPr lang="en-GB" sz="1800" b="0" i="0" u="none" strike="noStrike" cap="none">
                <a:solidFill>
                  <a:srgbClr val="F5333F"/>
                </a:solidFill>
                <a:effectLst/>
                <a:latin typeface="Open Sans"/>
                <a:ea typeface="Open Sans"/>
                <a:cs typeface="Open Sans"/>
                <a:sym typeface="Open Sans"/>
              </a:rPr>
              <a:t>Developing a full understanding of the community context, needs, priorities and capacities is essential in CVA. This includes understanding difference access issues specific groups in the community may face due to their specific vulnerabilities, legal status </a:t>
            </a:r>
            <a:r>
              <a:rPr lang="en-US" sz="1600" b="0" i="0">
                <a:solidFill>
                  <a:srgbClr val="374151"/>
                </a:solidFill>
                <a:effectLst/>
                <a:latin typeface="Söhne"/>
              </a:rPr>
              <a:t>as well as varying degrees of needs. </a:t>
            </a:r>
            <a:r>
              <a:rPr lang="en-GB" sz="1800" b="0" i="0" u="none" strike="noStrike" cap="none">
                <a:solidFill>
                  <a:srgbClr val="F5333F"/>
                </a:solidFill>
                <a:effectLst/>
                <a:latin typeface="Open Sans"/>
                <a:ea typeface="Open Sans"/>
                <a:cs typeface="Open Sans"/>
                <a:sym typeface="Open Sans"/>
              </a:rPr>
              <a:t>It also entails looking at the wider </a:t>
            </a:r>
            <a:r>
              <a:rPr lang="en-GB" sz="1800">
                <a:effectLst/>
                <a:latin typeface="Calibri" panose="020F0502020204030204" pitchFamily="34" charset="0"/>
                <a:ea typeface="Calibri" panose="020F0502020204030204" pitchFamily="34" charset="0"/>
                <a:cs typeface="Arial" panose="020B0604020202020204" pitchFamily="34" charset="0"/>
              </a:rPr>
              <a:t>social, political, environmental, and economic structures, the role of different groups and the power dynamics between them, cultural and social values, who is marginalized or at-risk, and what capacities exist</a:t>
            </a:r>
            <a:r>
              <a:rPr lang="en-US" sz="1800">
                <a:effectLst/>
                <a:latin typeface="Calibri" panose="020F0502020204030204" pitchFamily="34" charset="0"/>
                <a:ea typeface="Calibri" panose="020F0502020204030204" pitchFamily="34" charset="0"/>
                <a:cs typeface="Arial" panose="020B0604020202020204" pitchFamily="34" charset="0"/>
              </a:rPr>
              <a:t>include questions about how people would like to access information, ask questions, and interact with you in future. </a:t>
            </a:r>
          </a:p>
          <a:p>
            <a:pPr marL="0" marR="0" lvl="0" indent="0" algn="l" rtl="0">
              <a:lnSpc>
                <a:spcPct val="100000"/>
              </a:lnSpc>
              <a:spcBef>
                <a:spcPts val="0"/>
              </a:spcBef>
              <a:spcAft>
                <a:spcPts val="0"/>
              </a:spcAft>
              <a:buClr>
                <a:srgbClr val="F5333F"/>
              </a:buClr>
              <a:buSzPts val="1800"/>
              <a:buFont typeface="Arial" panose="020B0604020202020204" pitchFamily="34" charset="0"/>
              <a:buNone/>
            </a:pPr>
            <a:r>
              <a:rPr lang="en-GB" sz="1800" b="0" i="0" u="none" strike="noStrike" cap="none">
                <a:solidFill>
                  <a:srgbClr val="F5333F"/>
                </a:solidFill>
                <a:effectLst/>
                <a:latin typeface="Open Sans"/>
                <a:ea typeface="Open Sans"/>
                <a:cs typeface="Open Sans"/>
                <a:sym typeface="Calibri"/>
              </a:rPr>
              <a:t>-      Programmes that don’t understand the context or ‘bigger picture’ often fail, or worse, have negative unintended consequences. Unintended negative consequences are outcomes of the programme that were not intended or unforeseen and have a negative impact on the community. For example, damaging local markets through the distributions of aid item, or making a conflict situation worse by giving the majority of support to one side or the other</a:t>
            </a:r>
          </a:p>
          <a:p>
            <a:pPr marL="0" marR="0" lvl="0" indent="0" algn="l" rtl="0">
              <a:lnSpc>
                <a:spcPct val="100000"/>
              </a:lnSpc>
              <a:spcBef>
                <a:spcPts val="0"/>
              </a:spcBef>
              <a:spcAft>
                <a:spcPts val="0"/>
              </a:spcAft>
              <a:buClr>
                <a:srgbClr val="F5333F"/>
              </a:buClr>
              <a:buSzPts val="1800"/>
              <a:buFont typeface="Open Sans" panose="020B0606030504020204" pitchFamily="34" charset="0"/>
              <a:buNone/>
            </a:pPr>
            <a:endParaRPr lang="en-GB" sz="1804" b="0" i="0" u="none" strike="noStrike" cap="none">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b="1"/>
          </a:p>
          <a:p>
            <a:pPr marL="0" marR="0" lvl="0" indent="0" algn="l" rtl="0">
              <a:lnSpc>
                <a:spcPct val="100000"/>
              </a:lnSpc>
              <a:spcBef>
                <a:spcPts val="540"/>
              </a:spcBef>
              <a:spcAft>
                <a:spcPts val="0"/>
              </a:spcAft>
              <a:buClr>
                <a:schemeClr val="dk1"/>
              </a:buClr>
              <a:buSzPts val="1800"/>
              <a:buFont typeface="Calibri"/>
              <a:buNone/>
            </a:pPr>
            <a:endParaRPr sz="1800" b="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a:solidFill>
                <a:srgbClr val="F5333F"/>
              </a:solidFill>
              <a:latin typeface="Open Sans"/>
              <a:ea typeface="Open Sans"/>
              <a:cs typeface="Open Sans"/>
              <a:sym typeface="Open Sans"/>
            </a:endParaRPr>
          </a:p>
          <a:p>
            <a:pPr marL="342900" marR="0" lvl="0" indent="-342900" rtl="0">
              <a:lnSpc>
                <a:spcPct val="107000"/>
              </a:lnSpc>
              <a:spcBef>
                <a:spcPts val="0"/>
              </a:spcBef>
              <a:spcAft>
                <a:spcPts val="800"/>
              </a:spcAft>
              <a:buFont typeface="Times New Roman" panose="02020603050405020304" pitchFamily="18" charset="0"/>
              <a:buChar char="-"/>
              <a:tabLst>
                <a:tab pos="457200" algn="l"/>
              </a:tabLst>
            </a:pPr>
            <a:r>
              <a:rPr lang="en-GB" sz="1800">
                <a:effectLst/>
                <a:latin typeface="Calibri" panose="020F0502020204030204" pitchFamily="34" charset="0"/>
                <a:ea typeface="Calibri" panose="020F0502020204030204" pitchFamily="34" charset="0"/>
                <a:cs typeface="Arial" panose="020B0604020202020204" pitchFamily="34" charset="0"/>
              </a:rPr>
              <a:t>Effectively sharing with people who we are, what we are doing, how we are working and why - in particular sharing information about CVA prioritisation/eligibility criteria and how people can register or appeal if they feel they have unfairly missed out</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Times New Roman" panose="02020603050405020304" pitchFamily="18" charset="0"/>
              <a:buChar char="-"/>
              <a:tabLst>
                <a:tab pos="457200" algn="l"/>
              </a:tabLst>
            </a:pPr>
            <a:r>
              <a:rPr lang="en-GB" sz="1800">
                <a:effectLst/>
                <a:latin typeface="Calibri" panose="020F0502020204030204" pitchFamily="34" charset="0"/>
                <a:ea typeface="Calibri" panose="020F0502020204030204" pitchFamily="34" charset="0"/>
                <a:cs typeface="Arial" panose="020B0604020202020204" pitchFamily="34" charset="0"/>
              </a:rPr>
              <a:t>Supporting people to access the practical information they need, in ways they can easily access and understand, like how to access and use the cash or vouchers being distributed, where to contact </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0" marR="0" lvl="0" indent="0" algn="l" rtl="0">
              <a:lnSpc>
                <a:spcPct val="100000"/>
              </a:lnSpc>
              <a:spcBef>
                <a:spcPts val="0"/>
              </a:spcBef>
              <a:spcAft>
                <a:spcPts val="0"/>
              </a:spcAft>
              <a:buClr>
                <a:srgbClr val="F5333F"/>
              </a:buClr>
              <a:buSzPts val="1800"/>
              <a:buFont typeface="Open Sans"/>
              <a:buNone/>
            </a:pPr>
            <a:endParaRPr lang="en-GB" sz="1800" b="1">
              <a:solidFill>
                <a:srgbClr val="F5333F"/>
              </a:solidFill>
              <a:latin typeface="Open Sans"/>
              <a:ea typeface="Open Sans"/>
              <a:cs typeface="Open Sans"/>
              <a:sym typeface="Open Sans"/>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Arial" panose="020B0604020202020204" pitchFamily="34" charset="0"/>
              </a:rPr>
              <a:t>Use multiple channels: Consider what barriers people may have to accessing the information channels – language, being able to read, having a mobile phone </a:t>
            </a:r>
            <a:r>
              <a:rPr lang="en-US" sz="1800" err="1">
                <a:effectLst/>
                <a:latin typeface="Calibri" panose="020F0502020204030204" pitchFamily="34" charset="0"/>
                <a:ea typeface="Calibri" panose="020F0502020204030204" pitchFamily="34" charset="0"/>
                <a:cs typeface="Arial" panose="020B0604020202020204" pitchFamily="34" charset="0"/>
              </a:rPr>
              <a:t>etc</a:t>
            </a:r>
            <a:r>
              <a:rPr lang="en-US" sz="1800">
                <a:effectLst/>
                <a:latin typeface="Calibri" panose="020F0502020204030204" pitchFamily="34" charset="0"/>
                <a:ea typeface="Calibri" panose="020F0502020204030204" pitchFamily="34" charset="0"/>
                <a:cs typeface="Arial" panose="020B0604020202020204" pitchFamily="34" charset="0"/>
              </a:rPr>
              <a:t>  - and think about how to overcome these. </a:t>
            </a: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Arial" panose="020B0604020202020204" pitchFamily="34" charset="0"/>
              </a:rPr>
              <a:t>Adapt the information and channels based on ongoing feedback: make sure your information materials are relevant to the context, making sure people receive the information they need through channels which are understandable, convenient, and accessible to them.</a:t>
            </a: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Arial" panose="020B0604020202020204" pitchFamily="34" charset="0"/>
              </a:rPr>
              <a:t>remember that you do not just need to communicate with people the </a:t>
            </a:r>
            <a:r>
              <a:rPr lang="en-US" sz="1800" err="1">
                <a:effectLst/>
                <a:latin typeface="Calibri" panose="020F0502020204030204" pitchFamily="34" charset="0"/>
                <a:ea typeface="Calibri" panose="020F0502020204030204" pitchFamily="34" charset="0"/>
                <a:cs typeface="Arial" panose="020B0604020202020204" pitchFamily="34" charset="0"/>
              </a:rPr>
              <a:t>programme</a:t>
            </a:r>
            <a:r>
              <a:rPr lang="en-US" sz="1800">
                <a:effectLst/>
                <a:latin typeface="Calibri" panose="020F0502020204030204" pitchFamily="34" charset="0"/>
                <a:ea typeface="Calibri" panose="020F0502020204030204" pitchFamily="34" charset="0"/>
                <a:cs typeface="Arial" panose="020B0604020202020204" pitchFamily="34" charset="0"/>
              </a:rPr>
              <a:t> is directly supporting, but with the entire community. </a:t>
            </a:r>
          </a:p>
          <a:p>
            <a:pPr marL="0" marR="0" lvl="0" indent="0" algn="l" rtl="0">
              <a:lnSpc>
                <a:spcPct val="100000"/>
              </a:lnSpc>
              <a:spcBef>
                <a:spcPts val="0"/>
              </a:spcBef>
              <a:spcAft>
                <a:spcPts val="0"/>
              </a:spcAft>
              <a:buClr>
                <a:srgbClr val="F5333F"/>
              </a:buClr>
              <a:buSzPts val="1800"/>
              <a:buFont typeface="Open Sans"/>
              <a:buNone/>
            </a:pPr>
            <a:endParaRPr lang="en-GB" sz="1800" b="1">
              <a:solidFill>
                <a:srgbClr val="F5333F"/>
              </a:solidFill>
              <a:latin typeface="Open Sans"/>
              <a:ea typeface="Open Sans"/>
              <a:cs typeface="Open Sans"/>
              <a:sym typeface="Open Sans"/>
            </a:endParaRPr>
          </a:p>
          <a:p>
            <a:pPr marL="342900" marR="0" lvl="0" indent="-342900" rtl="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Information about the National Society, including mandate, ways of working, staff and volunteer code of conduct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Programme aims and timelines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Programme activities and how they will be managed and delivered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Processes for any distributions, including when these will happen, how they will be managed, and the process people need to follow</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Details of delays or challenges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How people can participate, including who the committees or representatives are and what their roles and responsibilities are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Details of the feedback mechanism, including how to access it, what happens with feedback, and when people can expect a reply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Action taken because of community feedback, and an explanation when changes can’t be made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When the programme will end and what will be handed over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Calibri" panose="020F0502020204030204" pitchFamily="34" charset="0"/>
                <a:ea typeface="Calibri" panose="020F0502020204030204" pitchFamily="34" charset="0"/>
                <a:cs typeface="Times New Roman" panose="02020603050405020304" pitchFamily="18" charset="0"/>
              </a:rPr>
              <a:t>Take care that any information shared is honest and accurate.</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lnSpc>
                <a:spcPct val="100000"/>
              </a:lnSpc>
              <a:spcBef>
                <a:spcPts val="0"/>
              </a:spcBef>
              <a:spcAft>
                <a:spcPts val="0"/>
              </a:spcAft>
              <a:buClr>
                <a:srgbClr val="F5333F"/>
              </a:buClr>
              <a:buSzPts val="1800"/>
              <a:buFont typeface="Open Sans"/>
              <a:buNone/>
            </a:pPr>
            <a:r>
              <a:rPr lang="en-GB" sz="1800">
                <a:effectLst/>
                <a:latin typeface="Calibri" panose="020F0502020204030204" pitchFamily="34" charset="0"/>
                <a:ea typeface="Calibri" panose="020F0502020204030204" pitchFamily="34" charset="0"/>
                <a:cs typeface="Arial" panose="020B0604020202020204" pitchFamily="34" charset="0"/>
              </a:rPr>
              <a:t>CEA Tool 19 Communications methods matrix </a:t>
            </a:r>
            <a:endParaRPr lang="en-GB" sz="1800" b="1">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0">
                <a:solidFill>
                  <a:srgbClr val="F5333F"/>
                </a:solidFill>
                <a:latin typeface="Open Sans"/>
                <a:ea typeface="Open Sans"/>
                <a:cs typeface="Open Sans"/>
                <a:sym typeface="Open Sans"/>
              </a:rPr>
              <a:t>First ask participants of how they have included open, honest communication with communities in their programmes or operations</a:t>
            </a:r>
          </a:p>
          <a:p>
            <a:pPr marL="285750" marR="0" lvl="0" indent="-285750" algn="l" rtl="0">
              <a:lnSpc>
                <a:spcPct val="100000"/>
              </a:lnSpc>
              <a:spcBef>
                <a:spcPts val="0"/>
              </a:spcBef>
              <a:spcAft>
                <a:spcPts val="0"/>
              </a:spcAft>
              <a:buClr>
                <a:srgbClr val="F5333F"/>
              </a:buClr>
              <a:buSzPts val="1800"/>
              <a:buFontTx/>
              <a:buChar char="-"/>
            </a:pPr>
            <a:endParaRPr lang="en-GB" sz="1800" b="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a:solidFill>
                  <a:srgbClr val="F5333F"/>
                </a:solidFill>
                <a:latin typeface="Open Sans"/>
                <a:ea typeface="Open Sans"/>
                <a:cs typeface="Open Sans"/>
                <a:sym typeface="Open Sans"/>
              </a:rPr>
              <a:t>Explain o</a:t>
            </a:r>
            <a:r>
              <a:rPr lang="en-GB" sz="1800" b="1">
                <a:solidFill>
                  <a:schemeClr val="dk1"/>
                </a:solidFill>
                <a:latin typeface="Calibri"/>
                <a:cs typeface="Calibri"/>
                <a:sym typeface="Calibri"/>
              </a:rPr>
              <a:t>pen, honest </a:t>
            </a:r>
            <a:r>
              <a:rPr lang="en-GB" sz="1800" b="1">
                <a:latin typeface="Calibri"/>
                <a:cs typeface="Calibri"/>
                <a:sym typeface="Calibri"/>
              </a:rPr>
              <a:t>regular communication </a:t>
            </a:r>
            <a:r>
              <a:rPr lang="en-GB" sz="1800" b="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 For example,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a:solidFill>
                  <a:schemeClr val="tx1"/>
                </a:solidFill>
                <a:latin typeface="Open Sans"/>
                <a:ea typeface="Open Sans"/>
                <a:cs typeface="Open Sans"/>
                <a:sym typeface="Open Sans"/>
              </a:rPr>
              <a:t>Community meetings to introduce the National Society and explain ways of working</a:t>
            </a:r>
          </a:p>
          <a:p>
            <a:pPr marL="800100" lvl="1" indent="-342900">
              <a:spcAft>
                <a:spcPts val="1800"/>
              </a:spcAft>
              <a:buClr>
                <a:srgbClr val="FF0000"/>
              </a:buClr>
              <a:buSzPts val="2200"/>
              <a:buFont typeface="Arial" panose="020B0604020202020204" pitchFamily="34" charset="0"/>
              <a:buChar char="•"/>
            </a:pPr>
            <a:r>
              <a:rPr lang="en-GB" sz="1800">
                <a:solidFill>
                  <a:schemeClr val="tx1"/>
                </a:solidFill>
                <a:latin typeface="Open Sans"/>
                <a:ea typeface="Open Sans"/>
                <a:cs typeface="Open Sans"/>
                <a:sym typeface="Open Sans"/>
              </a:rPr>
              <a:t>Noticeboards in communities with information on program aims and timelines</a:t>
            </a:r>
          </a:p>
          <a:p>
            <a:pPr marL="800100" lvl="1" indent="-342900">
              <a:spcAft>
                <a:spcPts val="1800"/>
              </a:spcAft>
              <a:buClr>
                <a:srgbClr val="FF0000"/>
              </a:buClr>
              <a:buSzPts val="2200"/>
              <a:buFont typeface="Arial" panose="020B0604020202020204" pitchFamily="34" charset="0"/>
              <a:buChar char="•"/>
            </a:pPr>
            <a:r>
              <a:rPr lang="en-GB" sz="1800">
                <a:solidFill>
                  <a:schemeClr val="tx1"/>
                </a:solidFill>
                <a:latin typeface="Open Sans"/>
                <a:ea typeface="Open Sans"/>
                <a:cs typeface="Open Sans"/>
                <a:sym typeface="Open Sans"/>
              </a:rPr>
              <a:t>Sending SMS with information on the aid items people can expect to receive</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b="0" i="0" u="none" strike="noStrike" cap="none">
                <a:solidFill>
                  <a:schemeClr val="dk1"/>
                </a:solidFill>
                <a:effectLst/>
                <a:latin typeface="Calibri"/>
                <a:ea typeface="Calibri"/>
                <a:cs typeface="Calibri"/>
                <a:sym typeface="Calibri"/>
              </a:rPr>
              <a:t>Sharing timely, accurate information during an epidemic epidemic through the most trusted channels, to support people to adopt practices that reduce the spread of infection and to reduce fear, stigma, and panic by addressing rumours and misinformation </a:t>
            </a:r>
          </a:p>
          <a:p>
            <a:pPr marL="800100" lvl="1" indent="-342900">
              <a:spcAft>
                <a:spcPts val="1800"/>
              </a:spcAft>
              <a:buClr>
                <a:srgbClr val="FF0000"/>
              </a:buClr>
              <a:buSzPts val="2200"/>
              <a:buFont typeface="Arial" panose="020B0604020202020204" pitchFamily="34" charset="0"/>
              <a:buChar char="•"/>
            </a:pPr>
            <a:r>
              <a:rPr lang="en-GB" sz="2400">
                <a:solidFill>
                  <a:schemeClr val="lt1"/>
                </a:solidFill>
                <a:latin typeface="Open Sans"/>
                <a:ea typeface="Open Sans"/>
                <a:cs typeface="Open Sans"/>
                <a:sym typeface="Open Sans"/>
              </a:rPr>
              <a:t>Interactive radio chat shows to encourage safe practices and answer people’s questions</a:t>
            </a:r>
            <a:endParaRPr lang="en-GB" sz="1800">
              <a:solidFill>
                <a:schemeClr val="tx1"/>
              </a:solidFill>
              <a:latin typeface="Open Sans"/>
              <a:ea typeface="Open Sans"/>
              <a:cs typeface="Open Sans"/>
              <a:sym typeface="Open Sans"/>
            </a:endParaRPr>
          </a:p>
          <a:p>
            <a:pPr marL="0" lvl="0" indent="0" algn="l" rtl="0">
              <a:lnSpc>
                <a:spcPct val="100000"/>
              </a:lnSpc>
              <a:spcBef>
                <a:spcPts val="1140"/>
              </a:spcBef>
              <a:spcAft>
                <a:spcPts val="0"/>
              </a:spcAft>
              <a:buSzPts val="1400"/>
              <a:buNone/>
            </a:pPr>
            <a:endParaRPr sz="1800" b="1">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en-GB" sz="1800" b="1">
                <a:latin typeface="Calibri"/>
                <a:ea typeface="Calibri"/>
                <a:cs typeface="Calibri"/>
                <a:sym typeface="Calibri"/>
              </a:rPr>
              <a:t>These examples are from the CEA Guide and can be exchanged for ones from your region, country or National Society </a:t>
            </a:r>
            <a:endParaRPr b="1"/>
          </a:p>
          <a:p>
            <a:pPr marL="0" marR="0" lvl="0" indent="0" algn="l" rtl="0">
              <a:lnSpc>
                <a:spcPct val="100000"/>
              </a:lnSpc>
              <a:spcBef>
                <a:spcPts val="540"/>
              </a:spcBef>
              <a:spcAft>
                <a:spcPts val="0"/>
              </a:spcAft>
              <a:buClr>
                <a:schemeClr val="dk1"/>
              </a:buClr>
              <a:buSzPts val="1800"/>
              <a:buFont typeface="Calibri"/>
              <a:buNone/>
            </a:pPr>
            <a:endParaRPr sz="1800" b="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Good communication in Malawi helps tackle corruption by community leaders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During focus group discussions for a resilience programme, Malawi Red Cross Society (MRCS) was made aware of issues with community leaders replacing names on distribution lists, made worse by a cultural reluctance to complain in Malawi. So as part of a cyclone response, the National Society implemented three simple measures to stop this practice happening:</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1. Volunteers were trained on community engagement approaches, including people’s rights, what information to share with communities and how to collect and respond to feedback</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2. Awareness sessions were held to explain the objectives of the response, who would be supported, the items being distributed and how people could confidentially share any complaints or concerns. This information was also shared tent to tent by volunteers</a:t>
            </a: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3. Feedback and complaints systems were set up including suggestion boxes, a telephone line and face to face with MRCS volunteers. Help desks were also established during all distributions so that any problems on the day could be captured and resolved quickly.</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By ensuring people knew their rights and entitlements and how they could safely and confidentially complain, MRCS was able to prevent several cases of corruption or intimidation by community leaders. As well as rolling out training to all volunteers, MRCS is now briefing community leaders too, to ensure they understand MRCS’ mandate and zero-tolerance approach to corruption. Read the full case study - https://</a:t>
            </a:r>
            <a:r>
              <a:rPr lang="en-GB" sz="1804" err="1">
                <a:solidFill>
                  <a:schemeClr val="dk1"/>
                </a:solidFill>
                <a:latin typeface="Calibri"/>
                <a:ea typeface="Calibri"/>
                <a:cs typeface="Calibri"/>
                <a:sym typeface="Calibri"/>
              </a:rPr>
              <a:t>communityengagementhub.org</a:t>
            </a:r>
            <a:r>
              <a:rPr lang="en-GB" sz="1804">
                <a:solidFill>
                  <a:schemeClr val="dk1"/>
                </a:solidFill>
                <a:latin typeface="Calibri"/>
                <a:ea typeface="Calibri"/>
                <a:cs typeface="Calibri"/>
                <a:sym typeface="Calibri"/>
              </a:rPr>
              <a:t>/</a:t>
            </a:r>
            <a:r>
              <a:rPr lang="en-GB" sz="1804" err="1">
                <a:solidFill>
                  <a:schemeClr val="dk1"/>
                </a:solidFill>
                <a:latin typeface="Calibri"/>
                <a:ea typeface="Calibri"/>
                <a:cs typeface="Calibri"/>
                <a:sym typeface="Calibri"/>
              </a:rPr>
              <a:t>wp</a:t>
            </a:r>
            <a:r>
              <a:rPr lang="en-GB" sz="1804">
                <a:solidFill>
                  <a:schemeClr val="dk1"/>
                </a:solidFill>
                <a:latin typeface="Calibri"/>
                <a:ea typeface="Calibri"/>
                <a:cs typeface="Calibri"/>
                <a:sym typeface="Calibri"/>
              </a:rPr>
              <a:t>-content/uploads/sites/2/2020/04/MRCS-fighting-corruption-case-</a:t>
            </a:r>
            <a:r>
              <a:rPr lang="en-GB" sz="1804" err="1">
                <a:solidFill>
                  <a:schemeClr val="dk1"/>
                </a:solidFill>
                <a:latin typeface="Calibri"/>
                <a:ea typeface="Calibri"/>
                <a:cs typeface="Calibri"/>
                <a:sym typeface="Calibri"/>
              </a:rPr>
              <a:t>study.pdf</a:t>
            </a:r>
            <a:r>
              <a:rPr lang="en-GB" sz="1804">
                <a:solidFill>
                  <a:schemeClr val="dk1"/>
                </a:solidFill>
                <a:latin typeface="Calibri"/>
                <a:ea typeface="Calibri"/>
                <a:cs typeface="Calibri"/>
                <a:sym typeface="Calibri"/>
              </a:rPr>
              <a:t> </a:t>
            </a:r>
            <a:endParaRPr lang="en-GB" sz="1804" b="0" i="0" u="none" strike="noStrike" cap="none">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i="0" u="none" strike="noStrike" cap="none">
                <a:solidFill>
                  <a:schemeClr val="dk1"/>
                </a:solidFill>
                <a:effectLst/>
                <a:latin typeface="Calibri"/>
                <a:ea typeface="Calibri"/>
                <a:cs typeface="Calibri"/>
                <a:sym typeface="Calibri"/>
              </a:rPr>
              <a:t>Bangladesh Red Crescent Society overcomes COVID-19 barriers to communicating</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en-GB" sz="1804" b="0" i="0" u="none" strike="noStrike" cap="none">
                <a:solidFill>
                  <a:schemeClr val="dk1"/>
                </a:solidFill>
                <a:effectLst/>
                <a:latin typeface="Calibri"/>
                <a:ea typeface="Calibri"/>
                <a:cs typeface="Calibri"/>
                <a:sym typeface="Calibri"/>
              </a:rPr>
              <a:t>Traditionally Bangladesh Red Crescent Society (BDCRS) would use face-to-face methods to communicate with communities. However, the National Society had to scale up its use of social media when COVID-19 placed limitations on how people could meet. The National Society monitored comments on its social media accounts to understand what specific concerns people had and follow up posts were created to address their questions. For example, when BDRCS’ announced the vaccination campaign on its Facebook page, people had many questions about registrations and eligibility criteria, so a follow-up post replied with all the details. Before sharing publicly, posts and messages are sent to BDRCS and IFRC staff, volunteers, and their family and friends, to test whether they are understood and adjusted if needed. BDRCS’ Facebook page is a ‘Facebook verified’ source of information on the pandemic, with each post having an average reach of 87,372 people. Posts include images with text, animation, Facebook live sessions with experts, and other videos to encourage people to register for vaccinations and provide information. Questions received from the public are either answered or referred to the Bangladesh Government’s vaccination hotline number.</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a:p>
          <a:p>
            <a:pPr marL="0" marR="0" lvl="0" indent="0" algn="l" rtl="0">
              <a:lnSpc>
                <a:spcPct val="100000"/>
              </a:lnSpc>
              <a:spcBef>
                <a:spcPts val="540"/>
              </a:spcBef>
              <a:spcAft>
                <a:spcPts val="0"/>
              </a:spcAft>
              <a:buClr>
                <a:schemeClr val="dk1"/>
              </a:buClr>
              <a:buSzPts val="1800"/>
              <a:buFont typeface="Calibri"/>
              <a:buNone/>
            </a:pPr>
            <a:endParaRPr sz="1800" b="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4417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marL="571500" indent="-342900">
              <a:buFont typeface="Arial" panose="020B0604020202020204" pitchFamily="34" charset="0"/>
              <a:buChar char="•"/>
            </a:pPr>
            <a:r>
              <a:rPr lang="en-US" dirty="0"/>
              <a:t>Examples of digital and printed information materials for the CVA </a:t>
            </a:r>
            <a:r>
              <a:rPr lang="en-US" dirty="0" err="1"/>
              <a:t>programmes</a:t>
            </a:r>
            <a:r>
              <a:rPr lang="en-US" dirty="0"/>
              <a:t> that have been distributed in branches, and distribution sites in the form of leaflets, brochures and posters and on digital platforms such as Facebook &amp; Instagram, as well as community chat groups.</a:t>
            </a:r>
          </a:p>
          <a:p>
            <a:pPr marL="571500" indent="-342900">
              <a:buFont typeface="Arial" panose="020B0604020202020204" pitchFamily="34" charset="0"/>
              <a:buChar char="•"/>
            </a:pPr>
            <a:r>
              <a:rPr lang="en-US" dirty="0"/>
              <a:t>In the examples, leaflet, </a:t>
            </a:r>
            <a:r>
              <a:rPr lang="en-US" dirty="0" err="1"/>
              <a:t>brochues</a:t>
            </a:r>
            <a:r>
              <a:rPr lang="en-US" dirty="0"/>
              <a:t> involving the information on how to apply, the criteria, feedback channels of and how to contact Red Cross/ Red Crescent are involved. </a:t>
            </a:r>
            <a:r>
              <a:rPr lang="en-US" dirty="0" err="1"/>
              <a:t>Consireding</a:t>
            </a:r>
            <a:r>
              <a:rPr lang="en-US" dirty="0"/>
              <a:t> the complication of application processes and literacy, videos developed to reach wider community.</a:t>
            </a:r>
          </a:p>
        </p:txBody>
      </p:sp>
      <p:sp>
        <p:nvSpPr>
          <p:cNvPr id="4" name="Slide Number Placeholder 3"/>
          <p:cNvSpPr>
            <a:spLocks noGrp="1"/>
          </p:cNvSpPr>
          <p:nvPr>
            <p:ph type="sldNum" sz="quarter" idx="5"/>
          </p:nvPr>
        </p:nvSpPr>
        <p:spPr/>
        <p:txBody>
          <a:bodyPr/>
          <a:lstStyle/>
          <a:p>
            <a:fld id="{31ECC7E1-8442-40E5-8D66-E2CBE54FFBAD}" type="slidenum">
              <a:rPr lang="en-GB" smtClean="0"/>
              <a:t>23</a:t>
            </a:fld>
            <a:endParaRPr lang="en-GB"/>
          </a:p>
        </p:txBody>
      </p:sp>
    </p:spTree>
    <p:extLst>
      <p:ext uri="{BB962C8B-B14F-4D97-AF65-F5344CB8AC3E}">
        <p14:creationId xmlns:p14="http://schemas.microsoft.com/office/powerpoint/2010/main" val="3942211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marL="571500" indent="-342900">
              <a:buFont typeface="Arial" panose="020B0604020202020204" pitchFamily="34" charset="0"/>
              <a:buChar char="•"/>
            </a:pPr>
            <a:r>
              <a:rPr lang="en-US"/>
              <a:t>Frequently Asked Questions documents are developed and shared with NS volunteers and staff to provide clear and standardized answers to inquiries that may be received face to face or through other feedback channels such as the Helpline. </a:t>
            </a:r>
          </a:p>
          <a:p>
            <a:pPr marL="571500" indent="-342900">
              <a:buFont typeface="Arial" panose="020B0604020202020204" pitchFamily="34" charset="0"/>
              <a:buChar char="•"/>
            </a:pPr>
            <a:r>
              <a:rPr lang="en-US"/>
              <a:t>To provide detailed guidance to the community on the specific CVA </a:t>
            </a:r>
            <a:r>
              <a:rPr lang="en-US" err="1"/>
              <a:t>programme</a:t>
            </a:r>
            <a:r>
              <a:rPr lang="en-US"/>
              <a:t> including </a:t>
            </a:r>
          </a:p>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1067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r>
              <a:rPr lang="en-US" b="1" dirty="0"/>
              <a:t>FACILITATOR NOTES</a:t>
            </a:r>
          </a:p>
          <a:p>
            <a:r>
              <a:rPr lang="en-US" dirty="0"/>
              <a:t>-As an example to the information channels, during Ukraine response, for Ukraine RS and neighboring countries providing CVA assistance a website was created and published for community members to reach all the details about the program. The language options, NSs and content can be found in the slide.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0077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1" dirty="0">
                <a:latin typeface="Calibri"/>
                <a:ea typeface="Calibri"/>
                <a:cs typeface="Calibri"/>
                <a:sym typeface="Calibri"/>
              </a:rPr>
              <a:t>FACILITATOR NOTES</a:t>
            </a: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dirty="0">
                <a:solidFill>
                  <a:srgbClr val="F5333F"/>
                </a:solidFill>
                <a:latin typeface="Open Sans"/>
                <a:ea typeface="Open Sans"/>
                <a:cs typeface="Open Sans"/>
                <a:sym typeface="Open Sans"/>
              </a:rPr>
              <a:t>First ask participants of how they have  supported community participation in their programmes or operations</a:t>
            </a:r>
            <a:endParaRPr lang="en-GB" sz="1800" b="1" dirty="0">
              <a:latin typeface="Calibri"/>
              <a:ea typeface="Calibri"/>
              <a:cs typeface="Calibri"/>
              <a:sym typeface="Calibri"/>
            </a:endParaRP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342900" marR="0" lvl="0" indent="-342900" rtl="0">
              <a:lnSpc>
                <a:spcPct val="107000"/>
              </a:lnSpc>
              <a:spcBef>
                <a:spcPts val="0"/>
              </a:spcBef>
              <a:spcAft>
                <a:spcPts val="800"/>
              </a:spcAft>
              <a:buFont typeface="Times New Roman" panose="02020603050405020304" pitchFamily="18" charset="0"/>
              <a:buChar char="-"/>
              <a:tabLst>
                <a:tab pos="457200" algn="l"/>
              </a:tabLst>
            </a:pPr>
            <a:r>
              <a:rPr lang="en-GB" sz="1800" dirty="0">
                <a:effectLst/>
                <a:latin typeface="Calibri" panose="020F0502020204030204" pitchFamily="34" charset="0"/>
                <a:ea typeface="Calibri" panose="020F0502020204030204" pitchFamily="34" charset="0"/>
                <a:cs typeface="Arial" panose="020B0604020202020204" pitchFamily="34" charset="0"/>
              </a:rPr>
              <a:t>Participation of affected people throughout the CVA process is crucial, particularly around decision making for the CVA – e.g. communities should be involved in and understand the reasoning and process behind the setting of CVA prioritisation/eligibility criteria</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0" marR="0" lvl="0" indent="0" algn="l" rtl="0">
              <a:lnSpc>
                <a:spcPct val="100000"/>
              </a:lnSpc>
              <a:spcBef>
                <a:spcPts val="0"/>
              </a:spcBef>
              <a:spcAft>
                <a:spcPts val="0"/>
              </a:spcAft>
              <a:buClr>
                <a:srgbClr val="F5333F"/>
              </a:buClr>
              <a:buSzPts val="1800"/>
              <a:buFontTx/>
              <a:buNone/>
            </a:pPr>
            <a:r>
              <a:rPr lang="en-GB" sz="1800" b="0" dirty="0">
                <a:solidFill>
                  <a:srgbClr val="F5333F"/>
                </a:solidFill>
                <a:latin typeface="Open Sans"/>
                <a:ea typeface="Open Sans"/>
                <a:cs typeface="Open Sans"/>
                <a:sym typeface="Open Sans"/>
              </a:rPr>
              <a:t>TO FACILITATOR: Further details can be found below if clarification needed</a:t>
            </a: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a:t>
            </a: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 For example: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community project committees and meeting regularly to make decisions about the programme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Holding regular community meetings to update on progress, collect feedback, and agree on next steps with the community. </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communities to agree selection and vulnerability criteria for support, and then agreeing together who qualifies for that support</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Supporting communities to implement their own activities with just funding or technical support from the NS</a:t>
            </a:r>
            <a:endParaRPr lang="en-GB" sz="2000" b="0" dirty="0">
              <a:latin typeface="Calibri"/>
              <a:ea typeface="Calibri"/>
              <a:cs typeface="Calibri"/>
              <a:sym typeface="Calibri"/>
            </a:endParaRPr>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26</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1" dirty="0">
                <a:latin typeface="Calibri"/>
                <a:ea typeface="Calibri"/>
                <a:cs typeface="Calibri"/>
                <a:sym typeface="Calibri"/>
              </a:rPr>
              <a:t>FACILITATOR NOTES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0" dirty="0">
                <a:solidFill>
                  <a:srgbClr val="F5333F"/>
                </a:solidFill>
                <a:latin typeface="Open Sans"/>
                <a:ea typeface="Open Sans"/>
                <a:cs typeface="Open Sans"/>
                <a:sym typeface="Open Sans"/>
              </a:rPr>
              <a:t>-</a:t>
            </a:r>
            <a:r>
              <a:rPr lang="en-GB" sz="1800" b="1" dirty="0">
                <a:effectLst/>
                <a:latin typeface="Calibri" panose="020F0502020204030204" pitchFamily="34" charset="0"/>
                <a:ea typeface="Calibri" panose="020F0502020204030204" pitchFamily="34" charset="0"/>
                <a:cs typeface="Arial" panose="020B0604020202020204" pitchFamily="34" charset="0"/>
                <a:sym typeface="Calibri"/>
              </a:rPr>
              <a:t>Please check </a:t>
            </a:r>
            <a:r>
              <a:rPr lang="en-GB" sz="1800" b="1" kern="0" dirty="0">
                <a:solidFill>
                  <a:srgbClr val="FF0000"/>
                </a:solidFill>
                <a:effectLst/>
                <a:latin typeface="Montserrat" panose="00000500000000000000" pitchFamily="2" charset="0"/>
                <a:ea typeface="Times New Roman" panose="02020603050405020304" pitchFamily="18" charset="0"/>
                <a:cs typeface="Times New Roman" panose="02020603050405020304" pitchFamily="18" charset="0"/>
              </a:rPr>
              <a:t>TOOL 18: </a:t>
            </a:r>
            <a:r>
              <a:rPr lang="en-GB" sz="1800" b="1" kern="0" dirty="0">
                <a:effectLst/>
                <a:latin typeface="Montserrat" panose="00000500000000000000" pitchFamily="2" charset="0"/>
                <a:ea typeface="Times New Roman" panose="02020603050405020304" pitchFamily="18" charset="0"/>
                <a:cs typeface="Times New Roman" panose="02020603050405020304" pitchFamily="18" charset="0"/>
              </a:rPr>
              <a:t>Participatory approaches to selection criteria and targeting from here </a:t>
            </a:r>
            <a:r>
              <a:rPr lang="en-US" sz="1600" dirty="0">
                <a:hlinkClick r:id="rId3"/>
              </a:rPr>
              <a:t>Tool-18.-Participatory-approaches-to-selection-criteria.docx</a:t>
            </a:r>
            <a:endParaRPr lang="en-GB" sz="1800" b="0" dirty="0">
              <a:solidFill>
                <a:srgbClr val="F5333F"/>
              </a:solidFill>
              <a:latin typeface="Open Sans"/>
              <a:ea typeface="Open Sans"/>
              <a:cs typeface="Open Sans"/>
              <a:sym typeface="Open Sans"/>
            </a:endParaRP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0" marR="0">
              <a:lnSpc>
                <a:spcPct val="115000"/>
              </a:lnSpc>
              <a:spcBef>
                <a:spcPts val="0"/>
              </a:spcBef>
              <a:spcAft>
                <a:spcPts val="600"/>
              </a:spcAft>
            </a:pPr>
            <a:r>
              <a:rPr lang="en-GB" sz="1800" dirty="0">
                <a:effectLst/>
                <a:latin typeface="Open Sans" panose="020B0606030504020204" pitchFamily="34" charset="0"/>
                <a:ea typeface="Open Sans" panose="020B0606030504020204" pitchFamily="34" charset="0"/>
              </a:rPr>
              <a:t>This slide provides practical guidance on different participatory approaches and techniques to agree selection criteria with the community and to identify who should receive support, including do no harm considerations. Managing selection processes with care, respect, and transparency is critical to ensuring we meet the fundamental principles of humanity, impartiality, and independence by reaching those most in need of support. </a:t>
            </a:r>
            <a:endParaRPr lang="en-US" sz="1800" dirty="0">
              <a:effectLst/>
              <a:latin typeface="Times New Roman" panose="02020603050405020304" pitchFamily="18" charset="0"/>
              <a:ea typeface="Times New Roman" panose="02020603050405020304" pitchFamily="18" charset="0"/>
            </a:endParaRPr>
          </a:p>
          <a:p>
            <a:pPr marL="0" marR="0">
              <a:lnSpc>
                <a:spcPct val="115000"/>
              </a:lnSpc>
              <a:spcBef>
                <a:spcPts val="0"/>
              </a:spcBef>
              <a:spcAft>
                <a:spcPts val="600"/>
              </a:spcAft>
            </a:pPr>
            <a:r>
              <a:rPr lang="en-GB" sz="1800" dirty="0">
                <a:effectLst/>
                <a:latin typeface="Open Sans" panose="020B0606030504020204" pitchFamily="34" charset="0"/>
                <a:ea typeface="Open Sans" panose="020B0606030504020204" pitchFamily="34" charset="0"/>
              </a:rPr>
              <a:t>The slide does not address issues of geographical targeting, but instead focuses on community level selection criteria and targeting. </a:t>
            </a:r>
            <a:endParaRPr lang="en-US" sz="1800" dirty="0">
              <a:effectLst/>
              <a:latin typeface="Times New Roman" panose="02020603050405020304" pitchFamily="18" charset="0"/>
              <a:ea typeface="Times New Roman" panose="02020603050405020304" pitchFamily="18" charset="0"/>
            </a:endParaRP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27</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623576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0" marR="0" lvl="0" indent="0" algn="l" defTabSz="914400" rtl="0" eaLnBrk="1" fontAlgn="auto" latinLnBrk="0" hangingPunct="1">
              <a:lnSpc>
                <a:spcPct val="100000"/>
              </a:lnSpc>
              <a:spcBef>
                <a:spcPts val="0"/>
              </a:spcBef>
              <a:spcAft>
                <a:spcPts val="0"/>
              </a:spcAft>
              <a:buClr>
                <a:srgbClr val="F5333F"/>
              </a:buClr>
              <a:buSzPts val="1800"/>
              <a:buFont typeface="Open Sans"/>
              <a:buNone/>
              <a:tabLst/>
              <a:defRPr/>
            </a:pPr>
            <a:r>
              <a:rPr lang="en-GB" sz="1800" b="0" dirty="0">
                <a:solidFill>
                  <a:srgbClr val="F5333F"/>
                </a:solidFill>
                <a:latin typeface="Open Sans"/>
                <a:ea typeface="Open Sans"/>
                <a:cs typeface="Open Sans"/>
                <a:sym typeface="Open Sans"/>
              </a:rPr>
              <a:t>First ask participants if they have any examples of feedback mechanisms in their programmes or operations</a:t>
            </a:r>
          </a:p>
          <a:p>
            <a:pPr marL="0" marR="0" lvl="0" indent="0" algn="l" defTabSz="914400" rtl="0" eaLnBrk="1" fontAlgn="auto" latinLnBrk="0" hangingPunct="1">
              <a:lnSpc>
                <a:spcPct val="100000"/>
              </a:lnSpc>
              <a:spcBef>
                <a:spcPts val="0"/>
              </a:spcBef>
              <a:spcAft>
                <a:spcPts val="0"/>
              </a:spcAft>
              <a:buClr>
                <a:srgbClr val="F5333F"/>
              </a:buClr>
              <a:buSzPts val="1800"/>
              <a:buFont typeface="Open Sans"/>
              <a:buNone/>
              <a:tabLst/>
              <a:defRPr/>
            </a:pPr>
            <a:endParaRPr lang="en-GB" sz="18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 typeface="Arial" panose="020B0604020202020204" pitchFamily="34" charset="0"/>
              <a:buChar char="•"/>
              <a:tabLst/>
              <a:defRPr/>
            </a:pPr>
            <a:r>
              <a:rPr kumimoji="0" lang="en-US" sz="1800" b="0" i="0" u="none" strike="noStrike" kern="0" cap="none" spc="0" normalizeH="0" baseline="0" noProof="0" dirty="0">
                <a:ln>
                  <a:noFill/>
                </a:ln>
                <a:solidFill>
                  <a:schemeClr val="accent1"/>
                </a:solidFill>
                <a:effectLst/>
                <a:uLnTx/>
                <a:uFillTx/>
                <a:latin typeface="Montserrat" panose="00000500000000000000" pitchFamily="2" charset="0"/>
                <a:cs typeface="Arial"/>
                <a:sym typeface="Arial"/>
              </a:rPr>
              <a:t>Providing the community with various mechanisms is crucial in CVA operations to hear about the community’s feedback on the </a:t>
            </a:r>
            <a:r>
              <a:rPr kumimoji="0" lang="en-US" sz="1800" b="0" i="0" u="none" strike="noStrike" kern="0" cap="none" spc="0" normalizeH="0" baseline="0" noProof="0" dirty="0" err="1">
                <a:ln>
                  <a:noFill/>
                </a:ln>
                <a:solidFill>
                  <a:schemeClr val="accent1"/>
                </a:solidFill>
                <a:effectLst/>
                <a:uLnTx/>
                <a:uFillTx/>
                <a:latin typeface="Montserrat" panose="00000500000000000000" pitchFamily="2" charset="0"/>
                <a:cs typeface="Arial"/>
                <a:sym typeface="Arial"/>
              </a:rPr>
              <a:t>programme</a:t>
            </a:r>
            <a:r>
              <a:rPr kumimoji="0" lang="en-US" sz="1800" b="0" i="0" u="none" strike="noStrike" kern="0" cap="none" spc="0" normalizeH="0" baseline="0" noProof="0" dirty="0">
                <a:ln>
                  <a:noFill/>
                </a:ln>
                <a:solidFill>
                  <a:schemeClr val="accent1"/>
                </a:solidFill>
                <a:effectLst/>
                <a:uLnTx/>
                <a:uFillTx/>
                <a:latin typeface="Montserrat" panose="00000500000000000000" pitchFamily="2" charset="0"/>
                <a:cs typeface="Arial"/>
                <a:sym typeface="Arial"/>
              </a:rPr>
              <a:t>, to hear about their questions, complaints and suggestions.</a:t>
            </a:r>
          </a:p>
          <a:p>
            <a:pPr marL="285750" marR="0" lvl="0" indent="-285750" rtl="0">
              <a:lnSpc>
                <a:spcPct val="107000"/>
              </a:lnSpc>
              <a:spcBef>
                <a:spcPts val="0"/>
              </a:spcBef>
              <a:spcAft>
                <a:spcPts val="800"/>
              </a:spcAft>
              <a:buFont typeface="Arial" panose="020B0604020202020204" pitchFamily="34" charset="0"/>
              <a:buChar char="•"/>
              <a:tabLst>
                <a:tab pos="457200" algn="l"/>
              </a:tabLst>
            </a:pPr>
            <a:r>
              <a:rPr lang="en-GB" sz="1800" dirty="0">
                <a:effectLst/>
                <a:latin typeface="Calibri" panose="020F0502020204030204" pitchFamily="34" charset="0"/>
                <a:ea typeface="Calibri" panose="020F0502020204030204" pitchFamily="34" charset="0"/>
                <a:cs typeface="Arial" panose="020B0604020202020204" pitchFamily="34" charset="0"/>
              </a:rPr>
              <a:t>Gives us a chance to address issues individually, but also identify issues and trends to inform wider-scale programme adaptation and learning to continuously improve.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gn="l" rtl="0">
              <a:lnSpc>
                <a:spcPct val="107000"/>
              </a:lnSpc>
              <a:spcBef>
                <a:spcPts val="0"/>
              </a:spcBef>
              <a:spcAft>
                <a:spcPts val="800"/>
              </a:spcAft>
              <a:buFont typeface="Arial" panose="020B0604020202020204" pitchFamily="34" charset="0"/>
              <a:buNone/>
            </a:pPr>
            <a:r>
              <a:rPr lang="en-GB" sz="1800" dirty="0">
                <a:effectLst/>
                <a:latin typeface="Calibri" panose="020F0502020204030204" pitchFamily="34" charset="0"/>
                <a:ea typeface="Calibri" panose="020F0502020204030204" pitchFamily="34" charset="0"/>
                <a:cs typeface="Arial" panose="020B0604020202020204" pitchFamily="34" charset="0"/>
              </a:rPr>
              <a:t>Poland example: change in the modality – prioritizing a certain group – feeding into info we provide to the community  </a:t>
            </a:r>
            <a:br>
              <a:rPr lang="en-GB" sz="1800" dirty="0">
                <a:effectLst/>
                <a:latin typeface="Calibri" panose="020F0502020204030204" pitchFamily="34" charset="0"/>
                <a:ea typeface="Calibri" panose="020F0502020204030204" pitchFamily="34" charset="0"/>
                <a:cs typeface="Arial" panose="020B0604020202020204" pitchFamily="34" charset="0"/>
              </a:rPr>
            </a:br>
            <a:r>
              <a:rPr lang="en-GB" sz="1800" dirty="0">
                <a:effectLst/>
                <a:latin typeface="Calibri" panose="020F0502020204030204" pitchFamily="34" charset="0"/>
                <a:ea typeface="Calibri" panose="020F0502020204030204" pitchFamily="34" charset="0"/>
                <a:cs typeface="Arial" panose="020B0604020202020204" pitchFamily="34" charset="0"/>
              </a:rPr>
              <a:t>And lastly and most importantly - mechanisms include provision for appropriately handling sensitive or serious feedback and complaints – which is </a:t>
            </a:r>
            <a:r>
              <a:rPr lang="en-GB" sz="1800" dirty="0" err="1">
                <a:effectLst/>
                <a:latin typeface="Calibri" panose="020F0502020204030204" pitchFamily="34" charset="0"/>
                <a:ea typeface="Calibri" panose="020F0502020204030204" pitchFamily="34" charset="0"/>
                <a:cs typeface="Arial" panose="020B0604020202020204" pitchFamily="34" charset="0"/>
              </a:rPr>
              <a:t>sth</a:t>
            </a:r>
            <a:r>
              <a:rPr lang="en-GB" sz="1800" dirty="0">
                <a:effectLst/>
                <a:latin typeface="Calibri" panose="020F0502020204030204" pitchFamily="34" charset="0"/>
                <a:ea typeface="Calibri" panose="020F0502020204030204" pitchFamily="34" charset="0"/>
                <a:cs typeface="Arial" panose="020B0604020202020204" pitchFamily="34" charset="0"/>
              </a:rPr>
              <a:t> we are accountable to the community the most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 typeface="Arial" panose="020B0604020202020204" pitchFamily="34" charset="0"/>
              <a:buChar char="•"/>
              <a:tabLst/>
              <a:defRPr/>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Call centers/helplines have been an integral part of delivering CVA as they have been the primary channel to inform the operation about the issues during the implementation. They have been crucial to both address individual issues the applicants were having [such as a person spelling their name wrong during the registration or not receiving payment messages] and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also identify issues, patterns and trends to inform wider-scale programme adaptation and learning to address these and continuously improve.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0" marR="0" lvl="0" indent="0" algn="l" rtl="0">
              <a:lnSpc>
                <a:spcPct val="100000"/>
              </a:lnSpc>
              <a:spcBef>
                <a:spcPts val="0"/>
              </a:spcBef>
              <a:spcAft>
                <a:spcPts val="0"/>
              </a:spcAft>
              <a:buClr>
                <a:srgbClr val="F5333F"/>
              </a:buClr>
              <a:buSzPts val="1800"/>
              <a:buFontTx/>
              <a:buNone/>
            </a:pPr>
            <a:r>
              <a:rPr lang="en-GB" sz="2000" b="0" dirty="0">
                <a:solidFill>
                  <a:srgbClr val="F5333F"/>
                </a:solidFill>
                <a:latin typeface="Open Sans"/>
                <a:ea typeface="Open Sans"/>
                <a:cs typeface="Open Sans"/>
                <a:sym typeface="Open Sans"/>
              </a:rPr>
              <a:t>TO FACILITATOR: Further details can be found below if clarification needed</a:t>
            </a:r>
          </a:p>
          <a:p>
            <a:pPr marL="0" marR="0" lvl="0" indent="0" algn="l" rtl="0">
              <a:lnSpc>
                <a:spcPct val="100000"/>
              </a:lnSpc>
              <a:spcBef>
                <a:spcPts val="0"/>
              </a:spcBef>
              <a:spcAft>
                <a:spcPts val="0"/>
              </a:spcAft>
              <a:buClr>
                <a:srgbClr val="F5333F"/>
              </a:buClr>
              <a:buSzPts val="1800"/>
              <a:buFontTx/>
              <a:buNone/>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en-GB" sz="2000" b="1" dirty="0">
                <a:solidFill>
                  <a:srgbClr val="F5333F"/>
                </a:solidFill>
                <a:latin typeface="Open Sans"/>
                <a:ea typeface="Open Sans"/>
                <a:cs typeface="Open Sans"/>
                <a:sym typeface="Open Sans"/>
              </a:rPr>
              <a:t>Explain </a:t>
            </a:r>
            <a:r>
              <a:rPr lang="en-GB" sz="1800" b="1" dirty="0">
                <a:solidFill>
                  <a:srgbClr val="F5333F"/>
                </a:solidFill>
                <a:latin typeface="Calibri"/>
                <a:ea typeface="Open Sans"/>
                <a:cs typeface="Calibri"/>
                <a:sym typeface="Calibri"/>
              </a:rPr>
              <a:t>f</a:t>
            </a:r>
            <a:r>
              <a:rPr lang="en-GB" sz="1800" b="1" dirty="0">
                <a:latin typeface="Calibri"/>
                <a:cs typeface="Calibri"/>
                <a:sym typeface="Calibri"/>
              </a:rPr>
              <a:t>eedback mechanisms </a:t>
            </a:r>
            <a:r>
              <a:rPr lang="en-GB" sz="1800" b="0" dirty="0">
                <a:latin typeface="Calibri"/>
                <a:cs typeface="Calibri"/>
                <a:sym typeface="Calibri"/>
              </a:rPr>
              <a:t>support us to receive, analyse, respond to, and act on, community questions, complaints, requests, suggestions, beliefs, rumours and praise. This can be about the </a:t>
            </a:r>
            <a:r>
              <a:rPr lang="en-GB" sz="18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 Examples include:</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Telephone hotlines where people can call and ask questions or share concerns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Community helpdesks during activities or at regular times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Suggestion boxes in communities where people can post written feedback</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Running surveys either face to face or online or by phone to ask questions about people’s satisfaction with a programme or what they think about specific issues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Volunteers are trained to listen to feedback and/or ask questions during activities such as house-to-house visits or health promotion sessions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Social media, such as Facebook, Twitter or WhatsApp can be used to collect feedback and ask specific question</a:t>
            </a:r>
            <a:endParaRPr dirty="0"/>
          </a:p>
          <a:p>
            <a:pPr marL="0" lvl="0" indent="0" algn="l" rtl="0">
              <a:lnSpc>
                <a:spcPct val="100000"/>
              </a:lnSpc>
              <a:spcBef>
                <a:spcPts val="1140"/>
              </a:spcBef>
              <a:spcAft>
                <a:spcPts val="0"/>
              </a:spcAft>
              <a:buSzPts val="1400"/>
              <a:buNone/>
            </a:pPr>
            <a:endParaRPr sz="1800" b="1" dirty="0">
              <a:solidFill>
                <a:srgbClr val="FF0000"/>
              </a:solidFill>
            </a:endParaRPr>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FontTx/>
              <a:buNone/>
            </a:pPr>
            <a:r>
              <a:rPr lang="en-GB" b="1" dirty="0"/>
              <a:t>FACILITATOR NOTES</a:t>
            </a:r>
          </a:p>
          <a:p>
            <a:pPr marL="0" lvl="0" indent="0" algn="l" rtl="0">
              <a:spcBef>
                <a:spcPts val="0"/>
              </a:spcBef>
              <a:spcAft>
                <a:spcPts val="0"/>
              </a:spcAft>
              <a:buClr>
                <a:schemeClr val="dk1"/>
              </a:buClr>
              <a:buSzPts val="1800"/>
              <a:buFontTx/>
              <a:buNone/>
            </a:pPr>
            <a:r>
              <a:rPr lang="en-GB" b="1" dirty="0"/>
              <a:t>Before revealing the boxes, ask the participants what kind of feedback we may receive about CVA</a:t>
            </a:r>
          </a:p>
          <a:p>
            <a:pPr marL="0" lvl="0" indent="0" algn="l" rtl="0">
              <a:spcBef>
                <a:spcPts val="0"/>
              </a:spcBef>
              <a:spcAft>
                <a:spcPts val="0"/>
              </a:spcAft>
              <a:buClr>
                <a:schemeClr val="dk1"/>
              </a:buClr>
              <a:buSzPts val="1800"/>
              <a:buFont typeface="Calibri"/>
              <a:buNone/>
            </a:pPr>
            <a:endParaRPr lang="en-GB" b="0" dirty="0"/>
          </a:p>
          <a:p>
            <a:pPr marL="0" lvl="0" indent="0" algn="l" rtl="0">
              <a:spcBef>
                <a:spcPts val="0"/>
              </a:spcBef>
              <a:spcAft>
                <a:spcPts val="0"/>
              </a:spcAft>
              <a:buClr>
                <a:schemeClr val="dk1"/>
              </a:buClr>
              <a:buSzPts val="1800"/>
              <a:buFont typeface="Calibri"/>
              <a:buNone/>
            </a:pPr>
            <a:r>
              <a:rPr lang="en-GB" b="0" dirty="0"/>
              <a:t>Provide a quick overview of the different types of information that can be considered as community feedback</a:t>
            </a:r>
          </a:p>
          <a:p>
            <a:pPr marL="342900" lvl="0" indent="-342900" algn="l" rtl="0">
              <a:spcBef>
                <a:spcPts val="0"/>
              </a:spcBef>
              <a:spcAft>
                <a:spcPts val="0"/>
              </a:spcAft>
              <a:buClr>
                <a:schemeClr val="dk1"/>
              </a:buClr>
              <a:buSzPts val="1800"/>
              <a:buFontTx/>
              <a:buChar char="-"/>
            </a:pPr>
            <a:endParaRPr lang="en-GB" b="0" dirty="0"/>
          </a:p>
          <a:p>
            <a:pPr marL="514419" marR="0" lvl="0" indent="-514419" algn="l" rtl="0">
              <a:spcBef>
                <a:spcPts val="0"/>
              </a:spcBef>
              <a:spcAft>
                <a:spcPts val="0"/>
              </a:spcAft>
              <a:buClr>
                <a:srgbClr val="E1333F"/>
              </a:buClr>
              <a:buSzPts val="2400"/>
              <a:buFont typeface="Open Sans"/>
              <a:buAutoNum type="arabicPeriod"/>
            </a:pPr>
            <a:r>
              <a:rPr lang="en-GB" sz="2000" b="1" dirty="0">
                <a:solidFill>
                  <a:srgbClr val="E1333F"/>
                </a:solidFill>
                <a:latin typeface="Open Sans"/>
                <a:ea typeface="Open Sans"/>
                <a:cs typeface="Open Sans"/>
                <a:sym typeface="Open Sans"/>
              </a:rPr>
              <a:t>Questions</a:t>
            </a:r>
            <a:r>
              <a:rPr lang="en-GB" sz="2000" b="1" dirty="0">
                <a:solidFill>
                  <a:schemeClr val="dk1"/>
                </a:solidFill>
                <a:latin typeface="Open Sans"/>
                <a:ea typeface="Open Sans"/>
                <a:cs typeface="Open Sans"/>
                <a:sym typeface="Open Sans"/>
              </a:rPr>
              <a:t> –</a:t>
            </a:r>
            <a:r>
              <a:rPr lang="en-GB" sz="2000" dirty="0">
                <a:solidFill>
                  <a:schemeClr val="dk1"/>
                </a:solidFill>
                <a:latin typeface="Open Sans"/>
                <a:ea typeface="Open Sans"/>
                <a:cs typeface="Open Sans"/>
                <a:sym typeface="Open Sans"/>
              </a:rPr>
              <a:t> what communities needs to know and help us identify information gaps</a:t>
            </a:r>
            <a:endParaRPr lang="en-GB" dirty="0"/>
          </a:p>
          <a:p>
            <a:pPr marL="609600" marR="0" lvl="0" indent="-457200" algn="l" rtl="0">
              <a:spcBef>
                <a:spcPts val="0"/>
              </a:spcBef>
              <a:spcAft>
                <a:spcPts val="0"/>
              </a:spcAft>
              <a:buClr>
                <a:schemeClr val="dk1"/>
              </a:buClr>
              <a:buSzPts val="2400"/>
              <a:buFont typeface="+mj-lt"/>
              <a:buAutoNum type="arabicPeriod"/>
            </a:pPr>
            <a:endParaRPr lang="en-GB" sz="2000" dirty="0">
              <a:solidFill>
                <a:schemeClr val="dk1"/>
              </a:solidFill>
              <a:latin typeface="Open Sans"/>
              <a:ea typeface="Open Sans"/>
              <a:cs typeface="Open Sans"/>
              <a:sym typeface="Open Sans"/>
            </a:endParaRPr>
          </a:p>
          <a:p>
            <a:pPr marL="514419" marR="0" lvl="0" indent="-514419" algn="l" rtl="0">
              <a:spcBef>
                <a:spcPts val="0"/>
              </a:spcBef>
              <a:spcAft>
                <a:spcPts val="0"/>
              </a:spcAft>
              <a:buClr>
                <a:srgbClr val="E1333F"/>
              </a:buClr>
              <a:buSzPts val="2400"/>
              <a:buFont typeface="Open Sans"/>
              <a:buAutoNum type="arabicPeriod"/>
            </a:pPr>
            <a:r>
              <a:rPr lang="en-GB" sz="2000" b="1" dirty="0">
                <a:solidFill>
                  <a:srgbClr val="E1333F"/>
                </a:solidFill>
                <a:latin typeface="Open Sans"/>
                <a:ea typeface="Open Sans"/>
                <a:cs typeface="Open Sans"/>
                <a:sym typeface="Open Sans"/>
              </a:rPr>
              <a:t>Suggestions or requests </a:t>
            </a:r>
            <a:r>
              <a:rPr lang="en-GB" sz="2000" b="1" dirty="0">
                <a:solidFill>
                  <a:schemeClr val="dk1"/>
                </a:solidFill>
                <a:latin typeface="Open Sans"/>
                <a:ea typeface="Open Sans"/>
                <a:cs typeface="Open Sans"/>
                <a:sym typeface="Open Sans"/>
              </a:rPr>
              <a:t>–</a:t>
            </a:r>
            <a:r>
              <a:rPr lang="en-GB" sz="2000" dirty="0">
                <a:solidFill>
                  <a:schemeClr val="dk1"/>
                </a:solidFill>
                <a:latin typeface="Open Sans"/>
                <a:ea typeface="Open Sans"/>
                <a:cs typeface="Open Sans"/>
                <a:sym typeface="Open Sans"/>
              </a:rPr>
              <a:t> ideas from the community about what needs to be done about specific issues, or what we could do better or differently</a:t>
            </a:r>
            <a:endParaRPr lang="en-GB" dirty="0"/>
          </a:p>
          <a:p>
            <a:pPr marL="609600" marR="0" lvl="0" indent="-457200" algn="l" rtl="0">
              <a:spcBef>
                <a:spcPts val="0"/>
              </a:spcBef>
              <a:spcAft>
                <a:spcPts val="0"/>
              </a:spcAft>
              <a:buClr>
                <a:schemeClr val="dk1"/>
              </a:buClr>
              <a:buSzPts val="2400"/>
              <a:buFont typeface="+mj-lt"/>
              <a:buAutoNum type="arabicPeriod"/>
            </a:pPr>
            <a:endParaRPr lang="en-GB" sz="2000" dirty="0">
              <a:solidFill>
                <a:schemeClr val="dk1"/>
              </a:solidFill>
              <a:latin typeface="Open Sans"/>
              <a:ea typeface="Open Sans"/>
              <a:cs typeface="Open Sans"/>
              <a:sym typeface="Open Sans"/>
            </a:endParaRPr>
          </a:p>
          <a:p>
            <a:pPr marL="514419" marR="0" lvl="0" indent="-514419" algn="l" rtl="0">
              <a:spcBef>
                <a:spcPts val="0"/>
              </a:spcBef>
              <a:spcAft>
                <a:spcPts val="0"/>
              </a:spcAft>
              <a:buClr>
                <a:srgbClr val="E1333F"/>
              </a:buClr>
              <a:buSzPts val="2400"/>
              <a:buFont typeface="Open Sans"/>
              <a:buAutoNum type="arabicPeriod"/>
            </a:pPr>
            <a:r>
              <a:rPr lang="en-GB" sz="2000" b="1" dirty="0">
                <a:solidFill>
                  <a:srgbClr val="E1333F"/>
                </a:solidFill>
                <a:latin typeface="Open Sans"/>
                <a:ea typeface="Open Sans"/>
                <a:cs typeface="Open Sans"/>
                <a:sym typeface="Open Sans"/>
              </a:rPr>
              <a:t>Observations, beliefs and perceptions </a:t>
            </a:r>
            <a:r>
              <a:rPr lang="en-GB" sz="2000" b="1" dirty="0">
                <a:solidFill>
                  <a:schemeClr val="dk1"/>
                </a:solidFill>
                <a:latin typeface="Open Sans"/>
                <a:ea typeface="Open Sans"/>
                <a:cs typeface="Open Sans"/>
                <a:sym typeface="Open Sans"/>
              </a:rPr>
              <a:t>–</a:t>
            </a:r>
            <a:r>
              <a:rPr lang="en-GB" sz="2000" dirty="0">
                <a:solidFill>
                  <a:schemeClr val="dk1"/>
                </a:solidFill>
                <a:latin typeface="Open Sans"/>
                <a:ea typeface="Open Sans"/>
                <a:cs typeface="Open Sans"/>
                <a:sym typeface="Open Sans"/>
              </a:rPr>
              <a:t> what the community understands and thinks about a situation or a disease. This includes rumours but it is important not to dismiss rumours or consider them negative as they us a lot about how the community perceive and understand the situation. These are often not spread intentionally but reflect what people genuinely believe</a:t>
            </a:r>
            <a:endParaRPr lang="en-GB" dirty="0"/>
          </a:p>
          <a:p>
            <a:pPr marL="609600" marR="0" lvl="0" indent="-457200" algn="l" rtl="0">
              <a:spcBef>
                <a:spcPts val="0"/>
              </a:spcBef>
              <a:spcAft>
                <a:spcPts val="0"/>
              </a:spcAft>
              <a:buClr>
                <a:schemeClr val="dk1"/>
              </a:buClr>
              <a:buSzPts val="2400"/>
              <a:buFont typeface="+mj-lt"/>
              <a:buAutoNum type="arabicPeriod"/>
            </a:pPr>
            <a:endParaRPr lang="en-GB" sz="2000" b="1" dirty="0">
              <a:solidFill>
                <a:srgbClr val="E1333F"/>
              </a:solidFill>
              <a:latin typeface="Open Sans"/>
              <a:ea typeface="Open Sans"/>
              <a:cs typeface="Open Sans"/>
              <a:sym typeface="Open Sans"/>
            </a:endParaRPr>
          </a:p>
          <a:p>
            <a:pPr marL="514419" marR="0" lvl="0" indent="-514419" algn="l" rtl="0">
              <a:spcBef>
                <a:spcPts val="0"/>
              </a:spcBef>
              <a:spcAft>
                <a:spcPts val="0"/>
              </a:spcAft>
              <a:buClr>
                <a:srgbClr val="E1333F"/>
              </a:buClr>
              <a:buSzPts val="2400"/>
              <a:buFont typeface="Open Sans"/>
              <a:buAutoNum type="arabicPeriod"/>
            </a:pPr>
            <a:r>
              <a:rPr lang="en-GB" sz="2000" b="1" dirty="0">
                <a:solidFill>
                  <a:srgbClr val="E1333F"/>
                </a:solidFill>
                <a:latin typeface="Open Sans"/>
                <a:ea typeface="Open Sans"/>
                <a:cs typeface="Open Sans"/>
                <a:sym typeface="Open Sans"/>
              </a:rPr>
              <a:t>Encouragement &amp; praise </a:t>
            </a:r>
            <a:r>
              <a:rPr lang="en-GB" sz="2000" b="1" dirty="0">
                <a:solidFill>
                  <a:schemeClr val="dk1"/>
                </a:solidFill>
                <a:latin typeface="Open Sans"/>
                <a:ea typeface="Open Sans"/>
                <a:cs typeface="Open Sans"/>
                <a:sym typeface="Open Sans"/>
              </a:rPr>
              <a:t>–</a:t>
            </a:r>
            <a:r>
              <a:rPr lang="en-GB" sz="2000" dirty="0">
                <a:solidFill>
                  <a:schemeClr val="dk1"/>
                </a:solidFill>
                <a:latin typeface="Open Sans"/>
                <a:ea typeface="Open Sans"/>
                <a:cs typeface="Open Sans"/>
                <a:sym typeface="Open Sans"/>
              </a:rPr>
              <a:t> what communities appreciate, and think should be continued, telling us if we are moving in the right direction</a:t>
            </a:r>
            <a:endParaRPr lang="en-GB" dirty="0"/>
          </a:p>
          <a:p>
            <a:pPr marL="609600" marR="0" lvl="0" indent="-457200" algn="l" rtl="0">
              <a:spcBef>
                <a:spcPts val="0"/>
              </a:spcBef>
              <a:spcAft>
                <a:spcPts val="0"/>
              </a:spcAft>
              <a:buClr>
                <a:schemeClr val="dk1"/>
              </a:buClr>
              <a:buSzPts val="2400"/>
              <a:buFont typeface="+mj-lt"/>
              <a:buAutoNum type="arabicPeriod"/>
            </a:pPr>
            <a:endParaRPr lang="en-GB" sz="2000" dirty="0">
              <a:solidFill>
                <a:schemeClr val="dk1"/>
              </a:solidFill>
              <a:latin typeface="Open Sans"/>
              <a:ea typeface="Open Sans"/>
              <a:cs typeface="Open Sans"/>
              <a:sym typeface="Open Sans"/>
            </a:endParaRPr>
          </a:p>
          <a:p>
            <a:pPr marL="514419" marR="0" lvl="0" indent="-514419" algn="l" rtl="0">
              <a:spcBef>
                <a:spcPts val="0"/>
              </a:spcBef>
              <a:spcAft>
                <a:spcPts val="0"/>
              </a:spcAft>
              <a:buClr>
                <a:srgbClr val="E1333F"/>
              </a:buClr>
              <a:buSzPts val="2400"/>
              <a:buFont typeface="Open Sans"/>
              <a:buAutoNum type="arabicPeriod"/>
            </a:pPr>
            <a:r>
              <a:rPr lang="en-GB" sz="2000" b="1" dirty="0">
                <a:solidFill>
                  <a:srgbClr val="E1333F"/>
                </a:solidFill>
                <a:latin typeface="Open Sans"/>
                <a:ea typeface="Open Sans"/>
                <a:cs typeface="Open Sans"/>
                <a:sym typeface="Open Sans"/>
              </a:rPr>
              <a:t>Concerns or incidents </a:t>
            </a:r>
            <a:r>
              <a:rPr lang="en-GB" sz="2000" b="1" dirty="0">
                <a:solidFill>
                  <a:schemeClr val="dk1"/>
                </a:solidFill>
                <a:latin typeface="Open Sans"/>
                <a:ea typeface="Open Sans"/>
                <a:cs typeface="Open Sans"/>
                <a:sym typeface="Open Sans"/>
              </a:rPr>
              <a:t>–</a:t>
            </a:r>
            <a:r>
              <a:rPr lang="en-GB" sz="2000" b="1" dirty="0">
                <a:solidFill>
                  <a:srgbClr val="FF0000"/>
                </a:solidFill>
                <a:latin typeface="Open Sans"/>
                <a:ea typeface="Open Sans"/>
                <a:cs typeface="Open Sans"/>
                <a:sym typeface="Open Sans"/>
              </a:rPr>
              <a:t> </a:t>
            </a:r>
            <a:r>
              <a:rPr lang="en-GB" sz="2000" dirty="0">
                <a:solidFill>
                  <a:schemeClr val="dk1"/>
                </a:solidFill>
                <a:latin typeface="Open Sans"/>
                <a:ea typeface="Open Sans"/>
                <a:cs typeface="Open Sans"/>
                <a:sym typeface="Open Sans"/>
              </a:rPr>
              <a:t>reports about problems people have experienced with our services, or complaints about staff or volunteers breaching the Code of Conduct, or concerns related to other stakeholders</a:t>
            </a:r>
            <a:endParaRPr lang="en-GB" dirty="0"/>
          </a:p>
          <a:p>
            <a:pPr marL="342900" lvl="0" indent="-342900" algn="l" rtl="0">
              <a:spcBef>
                <a:spcPts val="0"/>
              </a:spcBef>
              <a:spcAft>
                <a:spcPts val="0"/>
              </a:spcAft>
              <a:buClr>
                <a:schemeClr val="dk1"/>
              </a:buClr>
              <a:buSzPts val="1800"/>
              <a:buFontTx/>
              <a:buChar char="-"/>
            </a:pPr>
            <a:endParaRPr dirty="0"/>
          </a:p>
          <a:p>
            <a:pPr marL="0" lvl="0" indent="0" algn="l" rtl="0">
              <a:spcBef>
                <a:spcPts val="0"/>
              </a:spcBef>
              <a:spcAft>
                <a:spcPts val="0"/>
              </a:spcAft>
              <a:buClr>
                <a:schemeClr val="dk1"/>
              </a:buClr>
              <a:buSzPts val="1805"/>
              <a:buFont typeface="Calibri"/>
              <a:buNone/>
            </a:pPr>
            <a:endParaRPr b="1" dirty="0"/>
          </a:p>
          <a:p>
            <a:pPr marL="342900" lvl="0" indent="-228282" algn="l" rtl="0">
              <a:spcBef>
                <a:spcPts val="0"/>
              </a:spcBef>
              <a:spcAft>
                <a:spcPts val="0"/>
              </a:spcAft>
              <a:buClr>
                <a:schemeClr val="dk1"/>
              </a:buClr>
              <a:buSzPts val="1805"/>
              <a:buFont typeface="Arial"/>
              <a:buNone/>
            </a:pPr>
            <a:endParaRPr b="0" dirty="0"/>
          </a:p>
        </p:txBody>
      </p:sp>
      <p:sp>
        <p:nvSpPr>
          <p:cNvPr id="307" name="Google Shape;30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29</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None/>
              <a:tabLst/>
              <a:defRPr/>
            </a:pPr>
            <a:r>
              <a:rPr lang="en-GB" sz="1600" b="1" dirty="0"/>
              <a:t>FACILITATOR NOTES</a:t>
            </a:r>
          </a:p>
          <a:p>
            <a:pPr marL="342900" indent="-342900">
              <a:buFont typeface="Arial" panose="020B0604020202020204" pitchFamily="34" charset="0"/>
              <a:buChar char="•"/>
            </a:pPr>
            <a:endParaRPr lang="en-US" sz="1600" b="0" i="0" dirty="0">
              <a:solidFill>
                <a:srgbClr val="374151"/>
              </a:solidFill>
              <a:effectLst/>
              <a:latin typeface="Söhne"/>
            </a:endParaRPr>
          </a:p>
          <a:p>
            <a:pPr marL="342900" indent="-3429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930897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FACILITATORS NOTES</a:t>
            </a:r>
          </a:p>
          <a:p>
            <a:pPr marL="571500" indent="-342900">
              <a:buFont typeface="Arial" panose="020B0604020202020204" pitchFamily="34" charset="0"/>
              <a:buChar char="•"/>
            </a:pPr>
            <a:r>
              <a:rPr lang="en-US" b="0" dirty="0"/>
              <a:t>Hotlines/call centers/ helplines have been used for collecting community insights, providing information, and monitoring the program. However, implementing hotlines - or any other channel for communication - can take time, require multiple technologies to reach all people affected by crisis, and may require the capability of multiple language</a:t>
            </a:r>
            <a:r>
              <a:rPr lang="en-US" b="1" dirty="0"/>
              <a:t>. </a:t>
            </a:r>
          </a:p>
          <a:p>
            <a:pPr marL="571500" indent="-342900">
              <a:buFont typeface="Arial" panose="020B0604020202020204" pitchFamily="34" charset="0"/>
              <a:buChar char="•"/>
            </a:pPr>
            <a:r>
              <a:rPr lang="en-US" b="0" dirty="0"/>
              <a:t>They can be called with different names such as call center/ hotline/ helpline based on the context of the country, but the functionality can be similar.</a:t>
            </a:r>
          </a:p>
          <a:p>
            <a:pPr marL="571500" indent="-342900">
              <a:buFont typeface="Arial" panose="020B0604020202020204" pitchFamily="34" charset="0"/>
              <a:buChar char="•"/>
            </a:pPr>
            <a:r>
              <a:rPr lang="en-US" b="0" dirty="0"/>
              <a:t>It is important to register the data collected through helplines so that the community data can be analyzed and reported for any necessary action and accountability.</a:t>
            </a:r>
          </a:p>
          <a:p>
            <a:pPr marL="228600" indent="0">
              <a:buFont typeface="Arial" panose="020B0604020202020204" pitchFamily="34" charset="0"/>
              <a:buNone/>
            </a:pPr>
            <a:endParaRPr lang="en-US" b="0" dirty="0"/>
          </a:p>
          <a:p>
            <a:pPr marL="571500" indent="-342900">
              <a:buFont typeface="Arial" panose="020B0604020202020204" pitchFamily="34" charset="0"/>
              <a:buChar char="•"/>
            </a:pPr>
            <a:endParaRPr lang="en-US" b="0" dirty="0"/>
          </a:p>
          <a:p>
            <a:pPr marL="571500" indent="-342900">
              <a:buFont typeface="Arial" panose="020B0604020202020204" pitchFamily="34" charset="0"/>
              <a:buChar char="•"/>
            </a:pPr>
            <a:endParaRPr lang="en-US" b="0" dirty="0"/>
          </a:p>
          <a:p>
            <a:pPr marL="571500" indent="-342900">
              <a:buFont typeface="Arial" panose="020B0604020202020204" pitchFamily="34" charset="0"/>
              <a:buChar char="•"/>
            </a:pPr>
            <a:endParaRPr lang="en-US" b="0" dirty="0"/>
          </a:p>
          <a:p>
            <a:endParaRPr lang="en-US" b="1" dirty="0"/>
          </a:p>
          <a:p>
            <a:endParaRPr lang="en-US" b="1"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86224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FACILITATORS NOTES</a:t>
            </a:r>
          </a:p>
          <a:p>
            <a:pPr marL="571500" indent="-342900">
              <a:buFont typeface="Arial" panose="020B0604020202020204" pitchFamily="34" charset="0"/>
              <a:buChar char="•"/>
            </a:pPr>
            <a:r>
              <a:rPr lang="en-US" b="0" dirty="0"/>
              <a:t>For PDM exercises, a mixed methodology can be followed incorporating both qualitative and quantitative methods. </a:t>
            </a:r>
          </a:p>
          <a:p>
            <a:pPr marL="571500" indent="-342900">
              <a:buFont typeface="Arial" panose="020B0604020202020204" pitchFamily="34" charset="0"/>
              <a:buChar char="•"/>
            </a:pPr>
            <a:r>
              <a:rPr lang="en-US" b="0" dirty="0"/>
              <a:t>For survey CEA related questions should be embedded in the questionnaire such as:</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level satisfaction on cash received and processes used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if information available was sufficient and accurate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if families knew how to provide complain or give feedback to the Red Cross </a:t>
            </a:r>
          </a:p>
          <a:p>
            <a:pPr lvl="0"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For focus group discussion the scope and </a:t>
            </a:r>
            <a:r>
              <a:rPr lang="en-US" sz="1800" b="0" i="0" dirty="0" err="1">
                <a:solidFill>
                  <a:srgbClr val="000000"/>
                </a:solidFill>
                <a:effectLst/>
                <a:latin typeface="Arial" panose="020B0604020202020204" pitchFamily="34" charset="0"/>
              </a:rPr>
              <a:t>questionnare</a:t>
            </a:r>
            <a:r>
              <a:rPr lang="en-US" sz="1800" b="0" i="0" dirty="0">
                <a:solidFill>
                  <a:srgbClr val="000000"/>
                </a:solidFill>
                <a:effectLst/>
                <a:latin typeface="Arial" panose="020B0604020202020204" pitchFamily="34" charset="0"/>
              </a:rPr>
              <a:t> can be framed as:</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Inclusiveness of the </a:t>
            </a:r>
            <a:r>
              <a:rPr lang="en-US" sz="1800" b="0" i="0" dirty="0" err="1">
                <a:solidFill>
                  <a:srgbClr val="000000"/>
                </a:solidFill>
                <a:effectLst/>
                <a:latin typeface="Arial" panose="020B0604020202020204" pitchFamily="34" charset="0"/>
              </a:rPr>
              <a:t>programme</a:t>
            </a:r>
            <a:r>
              <a:rPr lang="en-US" sz="1800" b="0" i="0" dirty="0">
                <a:solidFill>
                  <a:srgbClr val="000000"/>
                </a:solidFill>
                <a:effectLst/>
                <a:latin typeface="Arial" panose="020B0604020202020204" pitchFamily="34" charset="0"/>
              </a:rPr>
              <a:t> and feedback on each eligibility criteria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Suggestions for improvement to elements of the cash </a:t>
            </a:r>
            <a:r>
              <a:rPr lang="en-US" sz="1800" b="0" i="0" dirty="0" err="1">
                <a:solidFill>
                  <a:srgbClr val="000000"/>
                </a:solidFill>
                <a:effectLst/>
                <a:latin typeface="Arial" panose="020B0604020202020204" pitchFamily="34" charset="0"/>
              </a:rPr>
              <a:t>programme</a:t>
            </a:r>
            <a:r>
              <a:rPr lang="en-US" sz="1800" b="0" i="0" dirty="0">
                <a:solidFill>
                  <a:srgbClr val="000000"/>
                </a:solidFill>
                <a:effectLst/>
                <a:latin typeface="Arial" panose="020B0604020202020204" pitchFamily="34" charset="0"/>
              </a:rPr>
              <a:t>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Accessibility of </a:t>
            </a:r>
            <a:r>
              <a:rPr lang="en-US" sz="1800" b="0" i="0" dirty="0" err="1">
                <a:solidFill>
                  <a:srgbClr val="000000"/>
                </a:solidFill>
                <a:effectLst/>
                <a:latin typeface="Arial" panose="020B0604020202020204" pitchFamily="34" charset="0"/>
              </a:rPr>
              <a:t>programme</a:t>
            </a:r>
            <a:r>
              <a:rPr lang="en-US" sz="1800" b="0" i="0" dirty="0">
                <a:solidFill>
                  <a:srgbClr val="000000"/>
                </a:solidFill>
                <a:effectLst/>
                <a:latin typeface="Arial" panose="020B0604020202020204" pitchFamily="34" charset="0"/>
              </a:rPr>
              <a:t> information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Easiness on use of </a:t>
            </a:r>
            <a:r>
              <a:rPr lang="en-US" sz="1800" b="0" i="0" dirty="0" err="1">
                <a:solidFill>
                  <a:srgbClr val="000000"/>
                </a:solidFill>
                <a:effectLst/>
                <a:latin typeface="Arial" panose="020B0604020202020204" pitchFamily="34" charset="0"/>
              </a:rPr>
              <a:t>programme</a:t>
            </a:r>
            <a:r>
              <a:rPr lang="en-US" sz="1800" b="0" i="0" dirty="0">
                <a:solidFill>
                  <a:srgbClr val="000000"/>
                </a:solidFill>
                <a:effectLst/>
                <a:latin typeface="Arial" panose="020B0604020202020204" pitchFamily="34" charset="0"/>
              </a:rPr>
              <a:t> systems incl self-registration app, website </a:t>
            </a:r>
          </a:p>
          <a:p>
            <a:pPr lvl="1" algn="just" rtl="0" fontAlgn="base">
              <a:buFont typeface="Arial" panose="020B0604020202020204" pitchFamily="34" charset="0"/>
              <a:buChar char="•"/>
            </a:pPr>
            <a:r>
              <a:rPr lang="en-US" sz="1800" b="0" i="0" dirty="0">
                <a:solidFill>
                  <a:srgbClr val="000000"/>
                </a:solidFill>
                <a:effectLst/>
                <a:latin typeface="Arial" panose="020B0604020202020204" pitchFamily="34" charset="0"/>
              </a:rPr>
              <a:t>If communication was clear/transparent and usefulness of call </a:t>
            </a:r>
            <a:r>
              <a:rPr lang="en-US" sz="1800" b="0" i="0" dirty="0" err="1">
                <a:solidFill>
                  <a:srgbClr val="000000"/>
                </a:solidFill>
                <a:effectLst/>
                <a:latin typeface="Arial" panose="020B0604020202020204" pitchFamily="34" charset="0"/>
              </a:rPr>
              <a:t>centre</a:t>
            </a:r>
            <a:r>
              <a:rPr lang="en-US" sz="1800" b="0" i="0" dirty="0">
                <a:solidFill>
                  <a:srgbClr val="000000"/>
                </a:solidFill>
                <a:effectLst/>
                <a:latin typeface="Arial" panose="020B0604020202020204" pitchFamily="34" charset="0"/>
              </a:rPr>
              <a:t>/helpdesk </a:t>
            </a:r>
          </a:p>
          <a:p>
            <a:pPr marL="571500" indent="-342900">
              <a:buFont typeface="Arial" panose="020B0604020202020204" pitchFamily="34" charset="0"/>
              <a:buChar char="•"/>
            </a:pPr>
            <a:endParaRPr lang="en-US" b="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7152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FACILITATORS NOTES</a:t>
            </a:r>
          </a:p>
          <a:p>
            <a:pPr marL="571500" indent="-342900">
              <a:buFont typeface="Arial" panose="020B0604020202020204" pitchFamily="34" charset="0"/>
              <a:buChar char="•"/>
            </a:pPr>
            <a:r>
              <a:rPr lang="en-US" b="0" dirty="0"/>
              <a:t>FGD can support post-distribution monitoring by fostering direct community engagement, gathering in-depth feedback on the distribution process, and assessing if the support met recipients' needs. Through FGDs, communities can express satisfaction levels, voice concerns, and suggest improvements, which enhances accountability by identifying gaps and allowing organizations to respond to issues transparently. Additionally, FGDs encourage community ownership, build trust, and strengthen relationships, making future interventions more effective and inclusive.</a:t>
            </a:r>
          </a:p>
          <a:p>
            <a:pPr marL="571500" indent="-342900">
              <a:buFont typeface="Arial" panose="020B0604020202020204" pitchFamily="34" charset="0"/>
              <a:buChar char="•"/>
            </a:pPr>
            <a:r>
              <a:rPr lang="en-US" b="0" dirty="0"/>
              <a:t>Some question examples:</a:t>
            </a:r>
          </a:p>
          <a:p>
            <a:pPr marL="971550" lvl="1" indent="-285750" algn="l" rtl="0" fontAlgn="base">
              <a:buFont typeface="Arial" panose="020B0604020202020204" pitchFamily="34" charset="0"/>
              <a:buChar char="•"/>
            </a:pPr>
            <a:r>
              <a:rPr lang="en-US" sz="1400" b="0" i="0" dirty="0">
                <a:effectLst/>
                <a:latin typeface="Open Sans" panose="020B0606030504020204" pitchFamily="34" charset="0"/>
              </a:rPr>
              <a:t>What are information you have about …………Red Cross? Do you know the services provided? Do you know the closest office?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How would you evaluate the information you received about the </a:t>
            </a:r>
            <a:r>
              <a:rPr lang="en-US" sz="1400" b="0" i="0" dirty="0" err="1">
                <a:solidFill>
                  <a:srgbClr val="000000"/>
                </a:solidFill>
                <a:effectLst/>
                <a:latin typeface="Open Sans" panose="020B0606030504020204" pitchFamily="34" charset="0"/>
              </a:rPr>
              <a:t>programme</a:t>
            </a:r>
            <a:r>
              <a:rPr lang="en-US" sz="1400" b="0" i="0" dirty="0">
                <a:solidFill>
                  <a:srgbClr val="000000"/>
                </a:solidFill>
                <a:effectLst/>
                <a:latin typeface="Open Sans" panose="020B0606030504020204" pitchFamily="34" charset="0"/>
              </a:rPr>
              <a:t>? Are the </a:t>
            </a:r>
            <a:r>
              <a:rPr lang="en-US" sz="1400" b="0" i="0" dirty="0" err="1">
                <a:solidFill>
                  <a:srgbClr val="000000"/>
                </a:solidFill>
                <a:effectLst/>
                <a:latin typeface="Open Sans" panose="020B0606030504020204" pitchFamily="34" charset="0"/>
              </a:rPr>
              <a:t>programme</a:t>
            </a:r>
            <a:r>
              <a:rPr lang="en-US" sz="1400" b="0" i="0" dirty="0">
                <a:solidFill>
                  <a:srgbClr val="000000"/>
                </a:solidFill>
                <a:effectLst/>
                <a:latin typeface="Open Sans" panose="020B0606030504020204" pitchFamily="34" charset="0"/>
              </a:rPr>
              <a:t> details clear?  Were the targeting</a:t>
            </a:r>
            <a:r>
              <a:rPr lang="en-US" sz="1400" b="0" i="0" dirty="0">
                <a:solidFill>
                  <a:srgbClr val="000000"/>
                </a:solidFill>
                <a:effectLst/>
                <a:latin typeface="Times New Roman" panose="02020603050405020304" pitchFamily="18" charset="0"/>
              </a:rPr>
              <a:t> </a:t>
            </a:r>
            <a:r>
              <a:rPr lang="en-US" sz="1400" b="0" i="0" dirty="0">
                <a:solidFill>
                  <a:srgbClr val="000000"/>
                </a:solidFill>
                <a:effectLst/>
                <a:latin typeface="Open Sans" panose="020B0606030504020204" pitchFamily="34" charset="0"/>
              </a:rPr>
              <a:t>criteria clear?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Are there any other vulnerable groups in your community who are left out from this support that should have been included?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Did you have any challenges during any processes? What were the main challenges? Which parts would you change, if it was you?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Could you reach ……. Red Cross to ask questions or for complains?</a:t>
            </a:r>
            <a:r>
              <a:rPr lang="en-US" sz="1400" b="0" i="0" dirty="0">
                <a:effectLst/>
                <a:latin typeface="Times New Roman" panose="02020603050405020304" pitchFamily="18" charset="0"/>
              </a:rPr>
              <a:t> </a:t>
            </a:r>
            <a:r>
              <a:rPr lang="en-US" sz="1400" b="0" i="0" dirty="0">
                <a:solidFill>
                  <a:srgbClr val="000000"/>
                </a:solidFill>
                <a:effectLst/>
                <a:latin typeface="Open Sans" panose="020B0606030504020204" pitchFamily="34" charset="0"/>
              </a:rPr>
              <a:t>Did you reach Helpdesk? How did you find it? Was it easy to reach? Could you </a:t>
            </a:r>
            <a:r>
              <a:rPr lang="en-US" sz="1400" b="0" i="0" dirty="0" err="1">
                <a:solidFill>
                  <a:srgbClr val="000000"/>
                </a:solidFill>
                <a:effectLst/>
                <a:latin typeface="Open Sans" panose="020B0606030504020204" pitchFamily="34" charset="0"/>
              </a:rPr>
              <a:t>finsolution</a:t>
            </a:r>
            <a:r>
              <a:rPr lang="en-US" sz="1400" b="0" i="0" dirty="0">
                <a:solidFill>
                  <a:srgbClr val="000000"/>
                </a:solidFill>
                <a:effectLst/>
                <a:latin typeface="Open Sans" panose="020B0606030504020204" pitchFamily="34" charset="0"/>
              </a:rPr>
              <a:t> for your problem?</a:t>
            </a:r>
            <a:r>
              <a:rPr lang="en-US" sz="1400" b="0" i="0" dirty="0">
                <a:effectLst/>
                <a:latin typeface="Times New Roman" panose="02020603050405020304" pitchFamily="18" charset="0"/>
              </a:rPr>
              <a:t> </a:t>
            </a:r>
            <a:r>
              <a:rPr lang="en-US" sz="1400" b="0" i="0" dirty="0">
                <a:solidFill>
                  <a:srgbClr val="000000"/>
                </a:solidFill>
                <a:effectLst/>
                <a:latin typeface="Open Sans" panose="020B0606030504020204" pitchFamily="34" charset="0"/>
              </a:rPr>
              <a:t>Do you have any suggestion for improvement?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What are the most important needs in this community right now? Can they provide in order of importance- at least 4 main needs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How well do people get along with each other in this community? Are there are any tensions or arguments between different groups?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What is the best way for people to share feedback, concerns or ask questions to the Red Cross? * </a:t>
            </a:r>
            <a:endParaRPr lang="en-US" sz="1600" b="0" i="0" dirty="0">
              <a:effectLst/>
            </a:endParaRPr>
          </a:p>
          <a:p>
            <a:pPr marL="971550" lvl="1" indent="-285750" algn="l" rtl="0" fontAlgn="base">
              <a:buFont typeface="Arial" panose="020B0604020202020204" pitchFamily="34" charset="0"/>
              <a:buChar char="•"/>
            </a:pPr>
            <a:r>
              <a:rPr lang="en-US" sz="1400" b="0" i="0" dirty="0">
                <a:solidFill>
                  <a:srgbClr val="000000"/>
                </a:solidFill>
                <a:effectLst/>
                <a:latin typeface="Open Sans" panose="020B0606030504020204" pitchFamily="34" charset="0"/>
              </a:rPr>
              <a:t>Do you have any question, or suggestions to us? </a:t>
            </a:r>
            <a:endParaRPr lang="en-US" sz="1600" b="0" i="0" dirty="0">
              <a:effectLst/>
            </a:endParaRPr>
          </a:p>
          <a:p>
            <a:pPr marL="571500" indent="-342900">
              <a:buFont typeface="Arial" panose="020B0604020202020204" pitchFamily="34" charset="0"/>
              <a:buChar char="•"/>
            </a:pPr>
            <a:endParaRPr lang="en-US" b="0"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33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991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0" lvl="0" indent="0" algn="l" rtl="0">
              <a:lnSpc>
                <a:spcPct val="100000"/>
              </a:lnSpc>
              <a:spcBef>
                <a:spcPts val="542"/>
              </a:spcBef>
              <a:spcAft>
                <a:spcPts val="0"/>
              </a:spcAft>
              <a:buSzPts val="1400"/>
              <a:buNone/>
            </a:pPr>
            <a:endParaRPr/>
          </a:p>
          <a:p>
            <a:pPr marL="0" lvl="0" indent="0" algn="l" rtl="0">
              <a:lnSpc>
                <a:spcPct val="100000"/>
              </a:lnSpc>
              <a:spcBef>
                <a:spcPts val="540"/>
              </a:spcBef>
              <a:spcAft>
                <a:spcPts val="0"/>
              </a:spcAft>
              <a:buSzPts val="1400"/>
              <a:buNone/>
            </a:pPr>
            <a:r>
              <a:rPr lang="en-GB"/>
              <a:t>There are lots of sources of support on community engagement and accountability within the Movement. Two of the most useful are:</a:t>
            </a:r>
            <a:endParaRPr/>
          </a:p>
          <a:p>
            <a:pPr marL="0" lvl="0" indent="0" algn="l" rtl="0">
              <a:lnSpc>
                <a:spcPct val="100000"/>
              </a:lnSpc>
              <a:spcBef>
                <a:spcPts val="542"/>
              </a:spcBef>
              <a:spcAft>
                <a:spcPts val="0"/>
              </a:spcAft>
              <a:buSzPts val="1400"/>
              <a:buNone/>
            </a:pPr>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The Community Engagement Hub</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 Community Engagement Hub is a free online platform, hosted by British Red Cross, that provides a ‘one stop shop’ for community engagement and accountability. </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 hub contains over 300 resources and includes training packages, an e-learning game, an interactive map, a chat forum as well as tools, guides, and case studies on a range of topics from feedback mechanisms to radio programmes. </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Funded by the UK Foreign, Commonwealth and Development Office, the Hub is available in English, French, Spanish, and Arabic. If you have any questions or suggestions about the hub, please contact Laurel Selby </a:t>
            </a:r>
            <a:r>
              <a:rPr lang="en-GB" sz="1804" err="1">
                <a:solidFill>
                  <a:schemeClr val="dk1"/>
                </a:solidFill>
                <a:latin typeface="Calibri"/>
                <a:ea typeface="Calibri"/>
                <a:cs typeface="Calibri"/>
                <a:sym typeface="Calibri"/>
              </a:rPr>
              <a:t>LSelby@redcross.org.uk</a:t>
            </a:r>
            <a:endParaRPr sz="1804">
              <a:solidFill>
                <a:schemeClr val="dk1"/>
              </a:solidFill>
              <a:latin typeface="Calibri"/>
              <a:ea typeface="Calibri"/>
              <a:cs typeface="Calibri"/>
              <a:sym typeface="Calibri"/>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a:solidFill>
                  <a:schemeClr val="dk1"/>
                </a:solidFill>
                <a:latin typeface="Calibri"/>
                <a:ea typeface="Calibri"/>
                <a:cs typeface="Calibri"/>
                <a:sym typeface="Calibri"/>
              </a:rPr>
              <a:t>The CEA Guide and toolkit</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This training is based on the CEA Guide and toolkit</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They provide guidance and tools to adopt a more systematic and reliable approach to engaging with and being accountable to communities. </a:t>
            </a:r>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They do not replace existing good practices, but rather help to address any gaps or weaknesses where they exist. </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The CEA toolkit includes templates, checklists, and detailed guidance notes on specific aspects of CEA. Practical tools and training packages support the guide, which are linked to throughout.</a:t>
            </a:r>
            <a:endParaRPr b="1"/>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ECC7E1-8442-40E5-8D66-E2CBE54FFB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5340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182219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0" dirty="0">
                <a:latin typeface="Calibri"/>
                <a:ea typeface="Calibri"/>
                <a:cs typeface="Calibri"/>
                <a:sym typeface="Calibri"/>
              </a:rPr>
              <a:t>Elicit from the group what they think CEA is</a:t>
            </a:r>
            <a:r>
              <a:rPr lang="en-GB" sz="2000" b="0" baseline="0" dirty="0">
                <a:latin typeface="Calibri"/>
                <a:ea typeface="Calibri"/>
                <a:cs typeface="Calibri"/>
                <a:sym typeface="Calibri"/>
              </a:rPr>
              <a:t> – what are their existing ideas or preconceptions about Community Engagement and Accountability? </a:t>
            </a:r>
          </a:p>
          <a:p>
            <a:pPr marL="0" lvl="0" indent="0" algn="l" rtl="0">
              <a:lnSpc>
                <a:spcPct val="100000"/>
              </a:lnSpc>
              <a:spcBef>
                <a:spcPts val="0"/>
              </a:spcBef>
              <a:spcAft>
                <a:spcPts val="0"/>
              </a:spcAft>
              <a:buSzPts val="1400"/>
              <a:buNone/>
            </a:pPr>
            <a:endParaRPr lang="en-GB" sz="2000" b="0" baseline="0" dirty="0">
              <a:latin typeface="Calibri"/>
              <a:ea typeface="Calibri"/>
              <a:cs typeface="Calibri"/>
              <a:sym typeface="Calibri"/>
            </a:endParaRPr>
          </a:p>
          <a:p>
            <a:pPr marL="0" lvl="0" indent="0" algn="l" rtl="0">
              <a:lnSpc>
                <a:spcPct val="100000"/>
              </a:lnSpc>
              <a:spcBef>
                <a:spcPts val="0"/>
              </a:spcBef>
              <a:spcAft>
                <a:spcPts val="0"/>
              </a:spcAft>
              <a:buSzPts val="1400"/>
              <a:buNone/>
            </a:pPr>
            <a:r>
              <a:rPr lang="en-GB" sz="2000" b="0" baseline="0" dirty="0">
                <a:latin typeface="Calibri"/>
                <a:ea typeface="Calibri"/>
                <a:cs typeface="Calibri"/>
                <a:sym typeface="Calibri"/>
              </a:rPr>
              <a:t>Once you have exhausted suggestions from participants, start revealing the “official” definition – this is taken for the latest version of the CEA Guide. </a:t>
            </a:r>
          </a:p>
          <a:p>
            <a:pPr marL="0" lvl="0" indent="0" algn="l" rtl="0">
              <a:lnSpc>
                <a:spcPct val="100000"/>
              </a:lnSpc>
              <a:spcBef>
                <a:spcPts val="0"/>
              </a:spcBef>
              <a:spcAft>
                <a:spcPts val="0"/>
              </a:spcAft>
              <a:buSzPts val="1400"/>
              <a:buNone/>
            </a:pPr>
            <a:endParaRPr lang="en-GB" sz="2000" b="0" baseline="0" dirty="0">
              <a:latin typeface="Calibri"/>
              <a:ea typeface="Calibri"/>
              <a:cs typeface="Calibri"/>
              <a:sym typeface="Calibri"/>
            </a:endParaRPr>
          </a:p>
          <a:p>
            <a:pPr marL="0" lvl="0" indent="0" algn="l" rtl="0">
              <a:lnSpc>
                <a:spcPct val="100000"/>
              </a:lnSpc>
              <a:spcBef>
                <a:spcPts val="0"/>
              </a:spcBef>
              <a:spcAft>
                <a:spcPts val="0"/>
              </a:spcAft>
              <a:buSzPts val="1400"/>
              <a:buNone/>
            </a:pPr>
            <a:r>
              <a:rPr lang="en-GB" sz="2000" b="0" baseline="0" dirty="0">
                <a:latin typeface="Calibri"/>
                <a:ea typeface="Calibri"/>
                <a:cs typeface="Calibri"/>
                <a:sym typeface="Calibri"/>
              </a:rPr>
              <a:t>Have participants already mentioned all the key points (in red)? </a:t>
            </a:r>
          </a:p>
          <a:p>
            <a:pPr marL="0" lvl="0" indent="0" algn="l" rtl="0">
              <a:lnSpc>
                <a:spcPct val="100000"/>
              </a:lnSpc>
              <a:spcBef>
                <a:spcPts val="0"/>
              </a:spcBef>
              <a:spcAft>
                <a:spcPts val="0"/>
              </a:spcAft>
              <a:buSzPts val="1400"/>
              <a:buNone/>
            </a:pPr>
            <a:endParaRPr lang="en-GB" sz="2000" b="0" baseline="0" dirty="0">
              <a:latin typeface="Calibri"/>
              <a:ea typeface="Calibri"/>
              <a:cs typeface="Calibri"/>
              <a:sym typeface="Calibri"/>
            </a:endParaRPr>
          </a:p>
          <a:p>
            <a:pPr marL="0" lvl="0" indent="0" algn="l" rtl="0">
              <a:lnSpc>
                <a:spcPct val="100000"/>
              </a:lnSpc>
              <a:spcBef>
                <a:spcPts val="0"/>
              </a:spcBef>
              <a:spcAft>
                <a:spcPts val="0"/>
              </a:spcAft>
              <a:buSzPts val="1400"/>
              <a:buNone/>
            </a:pPr>
            <a:r>
              <a:rPr lang="en-GB" sz="2000" b="0" baseline="0" dirty="0">
                <a:latin typeface="Calibri"/>
                <a:ea typeface="Calibri"/>
                <a:cs typeface="Calibri"/>
                <a:sym typeface="Calibri"/>
              </a:rPr>
              <a:t>Are there any they missed? Are there any additional points they mentioned that are not here? </a:t>
            </a:r>
            <a:endParaRPr lang="en-GB" sz="2000" b="0" dirty="0">
              <a:latin typeface="Calibri"/>
              <a:ea typeface="Calibri"/>
              <a:cs typeface="Calibri"/>
              <a:sym typeface="Calibri"/>
            </a:endParaRPr>
          </a:p>
          <a:p>
            <a:pPr marL="0" lvl="0" indent="0" algn="l" rtl="0">
              <a:lnSpc>
                <a:spcPct val="100000"/>
              </a:lnSpc>
              <a:spcBef>
                <a:spcPts val="0"/>
              </a:spcBef>
              <a:spcAft>
                <a:spcPts val="0"/>
              </a:spcAft>
              <a:buSzPts val="1400"/>
              <a:buNone/>
            </a:pPr>
            <a:endParaRPr lang="en-GB" sz="2000" b="0" dirty="0">
              <a:latin typeface="Calibri"/>
              <a:ea typeface="Calibri"/>
              <a:cs typeface="Calibri"/>
              <a:sym typeface="Calibri"/>
            </a:endParaRPr>
          </a:p>
          <a:p>
            <a:pPr marL="0" lvl="0" indent="0" algn="l" rtl="0">
              <a:lnSpc>
                <a:spcPct val="100000"/>
              </a:lnSpc>
              <a:spcBef>
                <a:spcPts val="0"/>
              </a:spcBef>
              <a:spcAft>
                <a:spcPts val="0"/>
              </a:spcAft>
              <a:buSzPts val="1400"/>
              <a:buNone/>
            </a:pPr>
            <a:r>
              <a:rPr lang="en-GB" sz="2000" b="0" dirty="0">
                <a:latin typeface="Calibri"/>
                <a:ea typeface="Calibri"/>
                <a:cs typeface="Calibri"/>
                <a:sym typeface="Calibri"/>
              </a:rPr>
              <a:t>Show the definition from the CEA Guide - the words in red are the key points:</a:t>
            </a:r>
            <a:endParaRPr dirty="0"/>
          </a:p>
          <a:p>
            <a:pPr marL="1030517" lvl="1" indent="-342900" algn="l" rtl="0">
              <a:lnSpc>
                <a:spcPct val="100000"/>
              </a:lnSpc>
              <a:spcBef>
                <a:spcPts val="1000"/>
              </a:spcBef>
              <a:spcAft>
                <a:spcPts val="0"/>
              </a:spcAft>
              <a:buClr>
                <a:schemeClr val="dk1"/>
              </a:buClr>
              <a:buSzPts val="2000"/>
              <a:buFont typeface="Arial"/>
              <a:buChar char="•"/>
            </a:pPr>
            <a:r>
              <a:rPr lang="en-GB" sz="2000" b="0" dirty="0">
                <a:latin typeface="Calibri"/>
                <a:ea typeface="Calibri"/>
                <a:cs typeface="Calibri"/>
                <a:sym typeface="Calibri"/>
              </a:rPr>
              <a:t>Community engagement is about recognising and valuing the community as our partners, not seeing them as passive recipients of aid, or “beneficiaries”</a:t>
            </a:r>
            <a:endParaRPr dirty="0"/>
          </a:p>
          <a:p>
            <a:pPr marL="1030517" lvl="1" indent="-342900" algn="l" rtl="0">
              <a:lnSpc>
                <a:spcPct val="100000"/>
              </a:lnSpc>
              <a:spcBef>
                <a:spcPts val="1000"/>
              </a:spcBef>
              <a:spcAft>
                <a:spcPts val="0"/>
              </a:spcAft>
              <a:buClr>
                <a:schemeClr val="dk1"/>
              </a:buClr>
              <a:buSzPts val="2000"/>
              <a:buFont typeface="Arial"/>
              <a:buChar char="•"/>
            </a:pPr>
            <a:r>
              <a:rPr lang="en-GB" sz="2000" b="0" dirty="0">
                <a:latin typeface="Calibri"/>
                <a:ea typeface="Calibri"/>
                <a:cs typeface="Calibri"/>
                <a:sym typeface="Calibri"/>
              </a:rPr>
              <a:t>The Red Cross Red Crescent was started to help communities, so if we are not meeting community needs, preferences and priorities, we are not meeting our own mandate</a:t>
            </a:r>
            <a:endParaRPr dirty="0"/>
          </a:p>
          <a:p>
            <a:pPr marL="1030517" lvl="1" indent="-342900" algn="l" rtl="0">
              <a:lnSpc>
                <a:spcPct val="100000"/>
              </a:lnSpc>
              <a:spcBef>
                <a:spcPts val="1000"/>
              </a:spcBef>
              <a:spcAft>
                <a:spcPts val="0"/>
              </a:spcAft>
              <a:buClr>
                <a:schemeClr val="dk1"/>
              </a:buClr>
              <a:buSzPts val="2000"/>
              <a:buFont typeface="Arial"/>
              <a:buChar char="•"/>
            </a:pPr>
            <a:r>
              <a:rPr lang="en-GB" sz="2000" b="0" dirty="0">
                <a:latin typeface="Calibri"/>
                <a:ea typeface="Calibri"/>
                <a:cs typeface="Calibri"/>
                <a:sym typeface="Calibri"/>
              </a:rPr>
              <a:t>We put community engagement into practice in four key ways:</a:t>
            </a:r>
            <a:endParaRPr dirty="0"/>
          </a:p>
          <a:p>
            <a:pPr marL="1832435" lvl="2" indent="-457200" algn="l" rtl="0">
              <a:lnSpc>
                <a:spcPct val="100000"/>
              </a:lnSpc>
              <a:spcBef>
                <a:spcPts val="1000"/>
              </a:spcBef>
              <a:spcAft>
                <a:spcPts val="0"/>
              </a:spcAft>
              <a:buClr>
                <a:schemeClr val="dk1"/>
              </a:buClr>
              <a:buSzPts val="2000"/>
              <a:buFont typeface="Calibri"/>
              <a:buAutoNum type="arabicPeriod"/>
            </a:pPr>
            <a:r>
              <a:rPr lang="en-GB" sz="2000" b="0" dirty="0">
                <a:latin typeface="Calibri"/>
                <a:ea typeface="Calibri"/>
                <a:cs typeface="Calibri"/>
                <a:sym typeface="Calibri"/>
              </a:rPr>
              <a:t>By making sure communities can participate in designing and managing programmes, operations and activities and can actively participate in the decisions that affect them</a:t>
            </a:r>
            <a:endParaRPr dirty="0"/>
          </a:p>
          <a:p>
            <a:pPr marL="1832435" lvl="2" indent="-457200" algn="l" rtl="0">
              <a:lnSpc>
                <a:spcPct val="100000"/>
              </a:lnSpc>
              <a:spcBef>
                <a:spcPts val="1000"/>
              </a:spcBef>
              <a:spcAft>
                <a:spcPts val="0"/>
              </a:spcAft>
              <a:buClr>
                <a:schemeClr val="dk1"/>
              </a:buClr>
              <a:buSzPts val="2000"/>
              <a:buFont typeface="Calibri"/>
              <a:buAutoNum type="arabicPeriod"/>
            </a:pPr>
            <a:r>
              <a:rPr lang="en-GB" sz="2000" b="0" dirty="0">
                <a:latin typeface="Calibri"/>
                <a:ea typeface="Calibri"/>
                <a:cs typeface="Calibri"/>
                <a:sym typeface="Calibri"/>
              </a:rPr>
              <a:t>By making sure we communicate openly and honestly about who we are, what we are doing, what people can expect from us, and when there are problems or challenges</a:t>
            </a:r>
            <a:endParaRPr sz="2000" b="0" dirty="0">
              <a:latin typeface="Calibri"/>
              <a:ea typeface="Calibri"/>
              <a:cs typeface="Calibri"/>
              <a:sym typeface="Calibri"/>
            </a:endParaRPr>
          </a:p>
          <a:p>
            <a:pPr marL="1832435" lvl="2" indent="-457200" algn="l" rtl="0">
              <a:lnSpc>
                <a:spcPct val="100000"/>
              </a:lnSpc>
              <a:spcBef>
                <a:spcPts val="1000"/>
              </a:spcBef>
              <a:spcAft>
                <a:spcPts val="0"/>
              </a:spcAft>
              <a:buClr>
                <a:schemeClr val="dk1"/>
              </a:buClr>
              <a:buSzPts val="2000"/>
              <a:buFont typeface="Calibri"/>
              <a:buAutoNum type="arabicPeriod"/>
            </a:pPr>
            <a:r>
              <a:rPr lang="en-GB" sz="2000" b="0" dirty="0">
                <a:latin typeface="Calibri"/>
                <a:ea typeface="Calibri"/>
                <a:cs typeface="Calibri"/>
                <a:sym typeface="Calibri"/>
              </a:rPr>
              <a:t>By making sure we provide timely, relevant and actionable information to promote positive changes</a:t>
            </a:r>
            <a:endParaRPr lang="en-GB" dirty="0"/>
          </a:p>
          <a:p>
            <a:pPr marL="1832435" lvl="2" indent="-457200" algn="l" rtl="0">
              <a:lnSpc>
                <a:spcPct val="100000"/>
              </a:lnSpc>
              <a:spcBef>
                <a:spcPts val="1000"/>
              </a:spcBef>
              <a:spcAft>
                <a:spcPts val="0"/>
              </a:spcAft>
              <a:buClr>
                <a:schemeClr val="dk1"/>
              </a:buClr>
              <a:buSzPts val="2000"/>
              <a:buFont typeface="Calibri"/>
              <a:buAutoNum type="arabicPeriod"/>
            </a:pPr>
            <a:r>
              <a:rPr lang="en-GB" sz="2000" b="0" dirty="0">
                <a:latin typeface="Calibri"/>
                <a:ea typeface="Calibri"/>
                <a:cs typeface="Calibri"/>
                <a:sym typeface="Calibri"/>
              </a:rPr>
              <a:t>By making sure we have mechanisms to listen to and act on community feedback</a:t>
            </a:r>
            <a:endParaRPr dirty="0"/>
          </a:p>
          <a:p>
            <a:pPr marL="0" lvl="0" indent="0" algn="l" rtl="0">
              <a:lnSpc>
                <a:spcPct val="100000"/>
              </a:lnSpc>
              <a:spcBef>
                <a:spcPts val="1000"/>
              </a:spcBef>
              <a:spcAft>
                <a:spcPts val="0"/>
              </a:spcAft>
              <a:buSzPts val="1400"/>
              <a:buNone/>
            </a:pPr>
            <a:endParaRPr sz="2000" b="0" dirty="0">
              <a:latin typeface="Calibri"/>
              <a:ea typeface="Calibri"/>
              <a:cs typeface="Calibri"/>
              <a:sym typeface="Calibri"/>
            </a:endParaRPr>
          </a:p>
          <a:p>
            <a:pPr marL="342900" marR="0" lvl="0" indent="-342900" algn="l" rtl="0">
              <a:lnSpc>
                <a:spcPct val="90000"/>
              </a:lnSpc>
              <a:spcBef>
                <a:spcPts val="3300"/>
              </a:spcBef>
              <a:spcAft>
                <a:spcPts val="0"/>
              </a:spcAft>
              <a:buFont typeface="Arial" panose="020B0604020202020204" pitchFamily="34" charset="0"/>
              <a:buChar char="•"/>
            </a:pPr>
            <a:r>
              <a:rPr lang="en-GB" sz="2000" b="0" i="0" u="none" strike="noStrike" cap="none" dirty="0">
                <a:solidFill>
                  <a:schemeClr val="dk1"/>
                </a:solidFill>
                <a:highlight>
                  <a:srgbClr val="FFFF00"/>
                </a:highlight>
                <a:latin typeface="Montserrat"/>
                <a:ea typeface="Montserrat"/>
                <a:cs typeface="Montserrat"/>
                <a:sym typeface="Montserrat"/>
              </a:rPr>
              <a:t>Community engagement ensures that our actions and services are more </a:t>
            </a:r>
            <a:r>
              <a:rPr lang="en-GB" sz="2000" b="0" i="0" u="none" strike="noStrike" cap="none" dirty="0">
                <a:solidFill>
                  <a:schemeClr val="dk1"/>
                </a:solidFill>
                <a:highlight>
                  <a:srgbClr val="FFFF00"/>
                </a:highlight>
                <a:latin typeface="Open Sans"/>
                <a:ea typeface="Open Sans"/>
                <a:cs typeface="Open Sans"/>
                <a:sym typeface="Open Sans"/>
              </a:rPr>
              <a:t>effective, inclusive, sustainable and accountable – and that we are supporting people and communities to lead and shape changes in their lives and on their own terms</a:t>
            </a:r>
            <a:endParaRPr sz="2000" dirty="0"/>
          </a:p>
          <a:p>
            <a:pPr marL="0" lvl="0" indent="0" algn="l" rtl="0">
              <a:lnSpc>
                <a:spcPct val="100000"/>
              </a:lnSpc>
              <a:spcBef>
                <a:spcPts val="542"/>
              </a:spcBef>
              <a:spcAft>
                <a:spcPts val="0"/>
              </a:spcAft>
              <a:buSzPts val="1400"/>
              <a:buNone/>
            </a:pPr>
            <a:endParaRPr dirty="0"/>
          </a:p>
        </p:txBody>
      </p:sp>
      <p:sp>
        <p:nvSpPr>
          <p:cNvPr id="483" name="Google Shape;48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 </a:t>
            </a:r>
          </a:p>
          <a:p>
            <a:endParaRPr lang="en-US" b="1"/>
          </a:p>
          <a:p>
            <a:pPr marL="571500" indent="-342900">
              <a:buFont typeface="Arial" panose="020B0604020202020204" pitchFamily="34" charset="0"/>
              <a:buChar char="•"/>
            </a:pPr>
            <a:r>
              <a:rPr lang="en-GB" sz="2000" b="1">
                <a:latin typeface="Calibri"/>
                <a:ea typeface="Calibri"/>
                <a:cs typeface="Calibri"/>
                <a:sym typeface="Calibri"/>
              </a:rPr>
              <a:t>BEFORE</a:t>
            </a:r>
            <a:r>
              <a:rPr lang="en-US"/>
              <a:t> showing the slide, </a:t>
            </a:r>
            <a:r>
              <a:rPr lang="en-GB" sz="2000" b="0">
                <a:latin typeface="Calibri"/>
                <a:ea typeface="Calibri"/>
                <a:cs typeface="Calibri"/>
                <a:sym typeface="Calibri"/>
              </a:rPr>
              <a:t>if anyone can explain </a:t>
            </a:r>
            <a:r>
              <a:rPr lang="en-US"/>
              <a:t>what ‘community’ and ‘accountability’ means. Show each definition one by one after discussion.</a:t>
            </a:r>
          </a:p>
          <a:p>
            <a:endParaRPr lang="en-US"/>
          </a:p>
          <a:p>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6709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8:notes"/>
          <p:cNvSpPr>
            <a:spLocks noGrp="1" noRot="1" noChangeAspect="1"/>
          </p:cNvSpPr>
          <p:nvPr>
            <p:ph type="sldImg" idx="2"/>
          </p:nvPr>
        </p:nvSpPr>
        <p:spPr>
          <a:xfrm>
            <a:off x="-11591925" y="3435350"/>
            <a:ext cx="30538738" cy="171799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4" name="Google Shape;774;p8:notes"/>
          <p:cNvSpPr txBox="1">
            <a:spLocks noGrp="1"/>
          </p:cNvSpPr>
          <p:nvPr>
            <p:ph type="body" idx="1"/>
          </p:nvPr>
        </p:nvSpPr>
        <p:spPr>
          <a:xfrm>
            <a:off x="735567" y="21760427"/>
            <a:ext cx="5884532" cy="20615138"/>
          </a:xfrm>
          <a:prstGeom prst="rect">
            <a:avLst/>
          </a:prstGeom>
          <a:noFill/>
          <a:ln>
            <a:noFill/>
          </a:ln>
        </p:spPr>
        <p:txBody>
          <a:bodyPr spcFirstLastPara="1" wrap="square" lIns="176925" tIns="88450" rIns="176925" bIns="88450" anchor="t" anchorCtr="0">
            <a:noAutofit/>
          </a:bodyPr>
          <a:lstStyle/>
          <a:p>
            <a:pPr marL="171450" lvl="0" indent="-95250" algn="l" rtl="0">
              <a:lnSpc>
                <a:spcPct val="100000"/>
              </a:lnSpc>
              <a:spcBef>
                <a:spcPts val="360"/>
              </a:spcBef>
              <a:spcAft>
                <a:spcPts val="0"/>
              </a:spcAft>
              <a:buClr>
                <a:schemeClr val="dk1"/>
              </a:buClr>
              <a:buSzPts val="1200"/>
              <a:buFont typeface="Arial"/>
              <a:buNone/>
            </a:pPr>
            <a:r>
              <a:rPr lang="en-US" sz="1200" b="0" i="0" u="none" strike="noStrike" dirty="0">
                <a:solidFill>
                  <a:schemeClr val="dk1"/>
                </a:solidFill>
                <a:latin typeface="Calibri"/>
                <a:ea typeface="Calibri"/>
                <a:cs typeface="Calibri"/>
                <a:sym typeface="Calibri"/>
              </a:rPr>
              <a:t>Apologies for the lack of translation on this slide – these are the international terms used and I </a:t>
            </a:r>
            <a:r>
              <a:rPr lang="en-US" sz="1200" b="0" i="0" u="none" strike="noStrike" dirty="0" err="1">
                <a:solidFill>
                  <a:schemeClr val="dk1"/>
                </a:solidFill>
                <a:latin typeface="Calibri"/>
                <a:ea typeface="Calibri"/>
                <a:cs typeface="Calibri"/>
                <a:sym typeface="Calibri"/>
              </a:rPr>
              <a:t>donlt</a:t>
            </a:r>
            <a:r>
              <a:rPr lang="en-US" sz="1200" b="0" i="0" u="none" strike="noStrike" dirty="0">
                <a:solidFill>
                  <a:schemeClr val="dk1"/>
                </a:solidFill>
                <a:latin typeface="Calibri"/>
                <a:ea typeface="Calibri"/>
                <a:cs typeface="Calibri"/>
                <a:sym typeface="Calibri"/>
              </a:rPr>
              <a:t> know how they would be translated in Bulgarian – but you may well have seen or heard some of these before. </a:t>
            </a:r>
          </a:p>
          <a:p>
            <a:pPr marL="171450" lvl="0" indent="-95250" algn="l" rtl="0">
              <a:lnSpc>
                <a:spcPct val="100000"/>
              </a:lnSpc>
              <a:spcBef>
                <a:spcPts val="360"/>
              </a:spcBef>
              <a:spcAft>
                <a:spcPts val="0"/>
              </a:spcAft>
              <a:buClr>
                <a:schemeClr val="dk1"/>
              </a:buClr>
              <a:buSzPts val="1200"/>
              <a:buFont typeface="Arial"/>
              <a:buNone/>
            </a:pPr>
            <a:endParaRPr lang="en-US" sz="1200" b="0" i="0" u="none" strike="noStrike" dirty="0">
              <a:solidFill>
                <a:schemeClr val="dk1"/>
              </a:solidFill>
              <a:latin typeface="Calibri"/>
              <a:ea typeface="Calibri"/>
              <a:cs typeface="Calibri"/>
              <a:sym typeface="Calibri"/>
            </a:endParaRPr>
          </a:p>
          <a:p>
            <a:pPr marL="171450" lvl="0" indent="-95250" algn="l" rtl="0">
              <a:lnSpc>
                <a:spcPct val="100000"/>
              </a:lnSpc>
              <a:spcBef>
                <a:spcPts val="360"/>
              </a:spcBef>
              <a:spcAft>
                <a:spcPts val="0"/>
              </a:spcAft>
              <a:buClr>
                <a:schemeClr val="dk1"/>
              </a:buClr>
              <a:buSzPts val="1200"/>
              <a:buFont typeface="Arial"/>
              <a:buNone/>
            </a:pPr>
            <a:r>
              <a:rPr lang="en-US" sz="1200" b="0" i="0" u="none" strike="noStrike" dirty="0">
                <a:solidFill>
                  <a:schemeClr val="dk1"/>
                </a:solidFill>
                <a:latin typeface="Calibri"/>
                <a:ea typeface="Calibri"/>
                <a:cs typeface="Calibri"/>
                <a:sym typeface="Calibri"/>
              </a:rPr>
              <a:t>Firstly I wanted to try and clear up some of the confusion around the naming and terminology of Community Engagement and Accountability, and the other various terms that you might hear both inside and outside the Movement. </a:t>
            </a:r>
          </a:p>
          <a:p>
            <a:pPr marL="171450" lvl="0" indent="-95250" algn="l" rtl="0">
              <a:lnSpc>
                <a:spcPct val="100000"/>
              </a:lnSpc>
              <a:spcBef>
                <a:spcPts val="360"/>
              </a:spcBef>
              <a:spcAft>
                <a:spcPts val="0"/>
              </a:spcAft>
              <a:buClr>
                <a:schemeClr val="dk1"/>
              </a:buClr>
              <a:buSzPts val="1200"/>
              <a:buFont typeface="Arial"/>
              <a:buNone/>
            </a:pPr>
            <a:r>
              <a:rPr lang="en-US" sz="1200" b="0" i="0" u="none" strike="noStrike" dirty="0">
                <a:solidFill>
                  <a:schemeClr val="dk1"/>
                </a:solidFill>
                <a:latin typeface="Calibri"/>
                <a:ea typeface="Calibri"/>
                <a:cs typeface="Calibri"/>
                <a:sym typeface="Calibri"/>
              </a:rPr>
              <a:t>We do have something of a name problem, currently in the sector there is not really a consistent agreed term across agencies for what it is we do so you may have heard (reveal terms and read them )  </a:t>
            </a:r>
          </a:p>
          <a:p>
            <a:pPr marL="0" marR="0" lvl="0" indent="0" algn="l" rtl="0">
              <a:lnSpc>
                <a:spcPct val="100000"/>
              </a:lnSpc>
              <a:spcBef>
                <a:spcPts val="0"/>
              </a:spcBef>
              <a:spcAft>
                <a:spcPts val="0"/>
              </a:spcAft>
              <a:buClr>
                <a:schemeClr val="dk1"/>
              </a:buClr>
              <a:buSzPts val="1200"/>
              <a:buFont typeface="Arial"/>
              <a:buNone/>
            </a:pPr>
            <a:r>
              <a:rPr lang="en-US" sz="1200" b="0" i="0" u="none" strike="noStrike" dirty="0">
                <a:solidFill>
                  <a:schemeClr val="dk1"/>
                </a:solidFill>
                <a:latin typeface="Calibri"/>
                <a:ea typeface="Calibri"/>
                <a:cs typeface="Calibri"/>
                <a:sym typeface="Calibri"/>
              </a:rPr>
              <a:t>This can understandably be confusing, but the important thing to remember is that while there may be some slight variations in specific areas of focus or emphasis, they largely all mean the same thing - the process of working in a transparent and participatory way with communities to improve the quality of </a:t>
            </a:r>
            <a:r>
              <a:rPr lang="en-US" sz="1200" b="0" i="0" u="none" strike="noStrike" dirty="0" err="1">
                <a:solidFill>
                  <a:schemeClr val="dk1"/>
                </a:solidFill>
                <a:latin typeface="Calibri"/>
                <a:ea typeface="Calibri"/>
                <a:cs typeface="Calibri"/>
                <a:sym typeface="Calibri"/>
              </a:rPr>
              <a:t>programmes</a:t>
            </a:r>
            <a:r>
              <a:rPr lang="en-US" sz="1200" b="0" i="0" u="none" strike="noStrike" dirty="0">
                <a:solidFill>
                  <a:schemeClr val="dk1"/>
                </a:solidFill>
                <a:latin typeface="Calibri"/>
                <a:ea typeface="Calibri"/>
                <a:cs typeface="Calibri"/>
                <a:sym typeface="Calibri"/>
              </a:rPr>
              <a:t> and operations. </a:t>
            </a:r>
            <a:endParaRPr lang="en-US" sz="1200" b="0" i="0" u="none" strike="noStrike" dirty="0">
              <a:solidFill>
                <a:schemeClr val="tx1"/>
              </a:solidFill>
              <a:latin typeface="+mn-lt"/>
              <a:ea typeface="+mn-ea"/>
              <a:cs typeface="+mn-cs"/>
              <a:sym typeface="Calibri"/>
            </a:endParaRPr>
          </a:p>
          <a:p>
            <a:pPr marL="0" marR="0" lvl="0" indent="0" algn="l" rtl="0">
              <a:lnSpc>
                <a:spcPct val="100000"/>
              </a:lnSpc>
              <a:spcBef>
                <a:spcPts val="0"/>
              </a:spcBef>
              <a:spcAft>
                <a:spcPts val="0"/>
              </a:spcAft>
              <a:buClr>
                <a:schemeClr val="dk1"/>
              </a:buClr>
              <a:buSzPts val="1200"/>
              <a:buFont typeface="Arial"/>
              <a:buNone/>
            </a:pPr>
            <a:endParaRPr lang="en-US" sz="1200" b="0" i="0" u="none" strike="noStrike" dirty="0">
              <a:solidFill>
                <a:schemeClr val="tx1"/>
              </a:solidFill>
              <a:latin typeface="+mn-lt"/>
              <a:ea typeface="+mn-ea"/>
              <a:cs typeface="+mn-cs"/>
              <a:sym typeface="Calibri"/>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dirty="0">
                <a:solidFill>
                  <a:schemeClr val="dk1"/>
                </a:solidFill>
                <a:latin typeface="Calibri"/>
                <a:ea typeface="Calibri"/>
                <a:cs typeface="Calibri"/>
                <a:sym typeface="Calibri"/>
              </a:rPr>
              <a:t>And for the IFRC all of these terms would all sit under the umbrella of Community Engagement and Accountability. </a:t>
            </a:r>
          </a:p>
          <a:p>
            <a:pPr marL="0" marR="0" lvl="0" indent="0" algn="l" rtl="0">
              <a:lnSpc>
                <a:spcPct val="100000"/>
              </a:lnSpc>
              <a:spcBef>
                <a:spcPts val="0"/>
              </a:spcBef>
              <a:spcAft>
                <a:spcPts val="0"/>
              </a:spcAft>
              <a:buClr>
                <a:schemeClr val="dk1"/>
              </a:buClr>
              <a:buSzPts val="1200"/>
              <a:buFont typeface="Arial"/>
              <a:buNone/>
            </a:pPr>
            <a:endParaRPr lang="en-US" sz="1200" b="0" i="0" u="none" strike="noStrik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b="1" i="0" u="none" strike="noStrike" dirty="0">
                <a:solidFill>
                  <a:schemeClr val="dk1"/>
                </a:solidFill>
                <a:latin typeface="Calibri"/>
                <a:ea typeface="Calibri"/>
                <a:cs typeface="Calibri"/>
                <a:sym typeface="Calibri"/>
              </a:rPr>
              <a:t>(Next Slide)  </a:t>
            </a:r>
          </a:p>
          <a:p>
            <a:pPr marL="0" lvl="0" indent="0" algn="l" rtl="0">
              <a:lnSpc>
                <a:spcPct val="100000"/>
              </a:lnSpc>
              <a:spcBef>
                <a:spcPts val="0"/>
              </a:spcBef>
              <a:spcAft>
                <a:spcPts val="0"/>
              </a:spcAft>
              <a:buSzPts val="1400"/>
              <a:buNone/>
            </a:pPr>
            <a:endParaRPr dirty="0"/>
          </a:p>
        </p:txBody>
      </p:sp>
      <p:sp>
        <p:nvSpPr>
          <p:cNvPr id="775" name="Google Shape;775;p8:notes"/>
          <p:cNvSpPr txBox="1">
            <a:spLocks noGrp="1"/>
          </p:cNvSpPr>
          <p:nvPr>
            <p:ph type="sldNum" idx="12"/>
          </p:nvPr>
        </p:nvSpPr>
        <p:spPr>
          <a:xfrm>
            <a:off x="4166511" y="43512897"/>
            <a:ext cx="3187455" cy="2290571"/>
          </a:xfrm>
          <a:prstGeom prst="rect">
            <a:avLst/>
          </a:prstGeom>
          <a:noFill/>
          <a:ln>
            <a:noFill/>
          </a:ln>
        </p:spPr>
        <p:txBody>
          <a:bodyPr spcFirstLastPara="1" wrap="square" lIns="176925" tIns="88450" rIns="176925" bIns="8845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Pts val="1400"/>
                <a:buFontTx/>
                <a:buNone/>
                <a:tabLst/>
                <a:defRPr/>
              </a:pPr>
              <a:t>6</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a:latin typeface="Calibri"/>
                <a:ea typeface="Calibri"/>
                <a:cs typeface="Calibri"/>
                <a:sym typeface="Calibri"/>
              </a:rPr>
              <a:t>FACILITATOR NOTES</a:t>
            </a:r>
            <a:endParaRPr/>
          </a:p>
          <a:p>
            <a:pPr marL="0" lvl="0" indent="0" algn="l" rtl="0">
              <a:lnSpc>
                <a:spcPct val="100000"/>
              </a:lnSpc>
              <a:spcBef>
                <a:spcPts val="1000"/>
              </a:spcBef>
              <a:spcAft>
                <a:spcPts val="0"/>
              </a:spcAft>
              <a:buSzPts val="1400"/>
              <a:buNone/>
            </a:pPr>
            <a:endParaRPr sz="2000" b="0">
              <a:latin typeface="Calibri"/>
              <a:ea typeface="Calibri"/>
              <a:cs typeface="Calibri"/>
              <a:sym typeface="Calibri"/>
            </a:endParaRPr>
          </a:p>
          <a:p>
            <a:pPr marL="342900" lvl="0" indent="-342900" algn="l" rtl="0">
              <a:lnSpc>
                <a:spcPct val="100000"/>
              </a:lnSpc>
              <a:spcBef>
                <a:spcPts val="540"/>
              </a:spcBef>
              <a:spcAft>
                <a:spcPts val="0"/>
              </a:spcAft>
              <a:buClr>
                <a:schemeClr val="dk1"/>
              </a:buClr>
              <a:buSzPts val="1800"/>
              <a:buFont typeface="Arial"/>
              <a:buChar char="•"/>
            </a:pPr>
            <a:r>
              <a:rPr lang="en-GB"/>
              <a:t>It is important to clear up some common misconceptions about community engagement and accountability first:</a:t>
            </a:r>
            <a:endParaRPr/>
          </a:p>
          <a:p>
            <a:pPr marL="342900" lvl="0" indent="-228282" algn="l" rtl="0">
              <a:lnSpc>
                <a:spcPct val="100000"/>
              </a:lnSpc>
              <a:spcBef>
                <a:spcPts val="542"/>
              </a:spcBef>
              <a:spcAft>
                <a:spcPts val="0"/>
              </a:spcAft>
              <a:buClr>
                <a:schemeClr val="dk1"/>
              </a:buClr>
              <a:buSzPts val="1805"/>
              <a:buFont typeface="Arial"/>
              <a:buNone/>
            </a:pP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Community engagement and accountability is not…</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Something new </a:t>
            </a:r>
            <a:r>
              <a:rPr lang="en-GB" sz="1804">
                <a:solidFill>
                  <a:schemeClr val="dk1"/>
                </a:solidFill>
                <a:latin typeface="Calibri"/>
                <a:ea typeface="Calibri"/>
                <a:cs typeface="Calibri"/>
                <a:sym typeface="Calibri"/>
              </a:rPr>
              <a:t>– the Red Cross Red Crescent has always worked with communities, but we don’t always do it as well as we should and adopting a more systematic approach could improve quality and prevent gaps in how we engage communities</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 separate programme or activity </a:t>
            </a:r>
            <a:r>
              <a:rPr lang="en-GB" sz="1804">
                <a:solidFill>
                  <a:schemeClr val="dk1"/>
                </a:solidFill>
                <a:latin typeface="Calibri"/>
                <a:ea typeface="Calibri"/>
                <a:cs typeface="Calibri"/>
                <a:sym typeface="Calibri"/>
              </a:rPr>
              <a:t>– community engagement is a mindset or a way of working that should be part of everything we do, integrated within all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One person’s job </a:t>
            </a:r>
            <a:r>
              <a:rPr lang="en-GB" sz="1804">
                <a:solidFill>
                  <a:schemeClr val="dk1"/>
                </a:solidFill>
                <a:latin typeface="Calibri"/>
                <a:ea typeface="Calibri"/>
                <a:cs typeface="Calibri"/>
                <a:sym typeface="Calibri"/>
              </a:rPr>
              <a:t>– accountability cannot be outsourced to one person or department; we all have a responsibility to ensure we engage communities well in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An extra burden or box to be ticked </a:t>
            </a:r>
            <a:r>
              <a:rPr lang="en-GB" sz="1804">
                <a:solidFill>
                  <a:schemeClr val="dk1"/>
                </a:solidFill>
                <a:latin typeface="Calibri"/>
                <a:ea typeface="Calibri"/>
                <a:cs typeface="Calibri"/>
                <a:sym typeface="Calibri"/>
              </a:rPr>
              <a:t>– it’s part of our core commitments and critical to the quality of our work and the impact we can have.</a:t>
            </a:r>
            <a:endParaRPr/>
          </a:p>
          <a:p>
            <a:pPr marL="342900" lvl="0" indent="-228282" algn="l" rtl="0">
              <a:lnSpc>
                <a:spcPct val="100000"/>
              </a:lnSpc>
              <a:spcBef>
                <a:spcPts val="542"/>
              </a:spcBef>
              <a:spcAft>
                <a:spcPts val="0"/>
              </a:spcAft>
              <a:buClr>
                <a:schemeClr val="dk1"/>
              </a:buClr>
              <a:buSzPts val="1805"/>
              <a:buFont typeface="Arial"/>
              <a:buNone/>
            </a:pPr>
            <a:endParaRPr/>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p:cNvSpPr>
          <p:nvPr>
            <p:ph type="sldImg"/>
          </p:nvPr>
        </p:nvSpPr>
        <p:spPr>
          <a:xfrm>
            <a:off x="382588" y="685800"/>
            <a:ext cx="6094412" cy="3429000"/>
          </a:xfrm>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pitchFamily="34" charset="-128"/>
              </a:rPr>
              <a:t>https://www.youtube.com/watch?v=LG2maTqCqOw&amp;t</a:t>
            </a:r>
          </a:p>
          <a:p>
            <a:endParaRPr lang="en-US">
              <a:ea typeface="ＭＳ Ｐゴシック" pitchFamily="34" charset="-128"/>
            </a:endParaRPr>
          </a:p>
          <a:p>
            <a:r>
              <a:rPr lang="en-US">
                <a:ea typeface="ＭＳ Ｐゴシック" pitchFamily="34" charset="-128"/>
              </a:rPr>
              <a:t>This great little video from UN OCHA is one example of how our friends in other agencies have similar approaches to us. </a:t>
            </a: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3600">
                <a:solidFill>
                  <a:schemeClr val="tx1"/>
                </a:solidFill>
                <a:latin typeface="Times New Roman" pitchFamily="18" charset="0"/>
                <a:ea typeface="ＭＳ Ｐゴシック" pitchFamily="34" charset="-128"/>
              </a:defRPr>
            </a:lvl1pPr>
            <a:lvl2pPr marL="37931725" indent="-37474525" defTabSz="915988" eaLnBrk="0" hangingPunct="0">
              <a:defRPr sz="3600">
                <a:solidFill>
                  <a:schemeClr val="tx1"/>
                </a:solidFill>
                <a:latin typeface="Times New Roman" pitchFamily="18" charset="0"/>
                <a:ea typeface="ＭＳ Ｐゴシック" pitchFamily="34" charset="-128"/>
              </a:defRPr>
            </a:lvl2pPr>
            <a:lvl3pPr eaLnBrk="0" hangingPunct="0">
              <a:defRPr sz="3600">
                <a:solidFill>
                  <a:schemeClr val="tx1"/>
                </a:solidFill>
                <a:latin typeface="Times New Roman" pitchFamily="18" charset="0"/>
                <a:ea typeface="ＭＳ Ｐゴシック" pitchFamily="34" charset="-128"/>
              </a:defRPr>
            </a:lvl3pPr>
            <a:lvl4pPr eaLnBrk="0" hangingPunct="0">
              <a:defRPr sz="3600">
                <a:solidFill>
                  <a:schemeClr val="tx1"/>
                </a:solidFill>
                <a:latin typeface="Times New Roman" pitchFamily="18" charset="0"/>
                <a:ea typeface="ＭＳ Ｐゴシック" pitchFamily="34" charset="-128"/>
              </a:defRPr>
            </a:lvl4pPr>
            <a:lvl5pPr eaLnBrk="0" hangingPunct="0">
              <a:defRPr sz="3600">
                <a:solidFill>
                  <a:schemeClr val="tx1"/>
                </a:solidFill>
                <a:latin typeface="Times New Roman" pitchFamily="18" charset="0"/>
                <a:ea typeface="ＭＳ Ｐゴシック" pitchFamily="34" charset="-128"/>
              </a:defRPr>
            </a:lvl5pPr>
            <a:lvl6pPr marL="457200" eaLnBrk="0" fontAlgn="base" hangingPunct="0">
              <a:spcBef>
                <a:spcPct val="0"/>
              </a:spcBef>
              <a:spcAft>
                <a:spcPct val="0"/>
              </a:spcAft>
              <a:defRPr sz="3600">
                <a:solidFill>
                  <a:schemeClr val="tx1"/>
                </a:solidFill>
                <a:latin typeface="Times New Roman" pitchFamily="18" charset="0"/>
                <a:ea typeface="ＭＳ Ｐゴシック" pitchFamily="34" charset="-128"/>
              </a:defRPr>
            </a:lvl6pPr>
            <a:lvl7pPr marL="914400" eaLnBrk="0" fontAlgn="base" hangingPunct="0">
              <a:spcBef>
                <a:spcPct val="0"/>
              </a:spcBef>
              <a:spcAft>
                <a:spcPct val="0"/>
              </a:spcAft>
              <a:defRPr sz="3600">
                <a:solidFill>
                  <a:schemeClr val="tx1"/>
                </a:solidFill>
                <a:latin typeface="Times New Roman" pitchFamily="18" charset="0"/>
                <a:ea typeface="ＭＳ Ｐゴシック" pitchFamily="34" charset="-128"/>
              </a:defRPr>
            </a:lvl7pPr>
            <a:lvl8pPr marL="1371600" eaLnBrk="0" fontAlgn="base" hangingPunct="0">
              <a:spcBef>
                <a:spcPct val="0"/>
              </a:spcBef>
              <a:spcAft>
                <a:spcPct val="0"/>
              </a:spcAft>
              <a:defRPr sz="3600">
                <a:solidFill>
                  <a:schemeClr val="tx1"/>
                </a:solidFill>
                <a:latin typeface="Times New Roman" pitchFamily="18" charset="0"/>
                <a:ea typeface="ＭＳ Ｐゴシック" pitchFamily="34" charset="-128"/>
              </a:defRPr>
            </a:lvl8pPr>
            <a:lvl9pPr marL="1828800" eaLnBrk="0" fontAlgn="base" hangingPunct="0">
              <a:spcBef>
                <a:spcPct val="0"/>
              </a:spcBef>
              <a:spcAft>
                <a:spcPct val="0"/>
              </a:spcAft>
              <a:defRPr sz="3600">
                <a:solidFill>
                  <a:schemeClr val="tx1"/>
                </a:solidFill>
                <a:latin typeface="Times New Roman" pitchFamily="18" charset="0"/>
                <a:ea typeface="ＭＳ Ｐゴシック" pitchFamily="34" charset="-128"/>
              </a:defRPr>
            </a:lvl9pPr>
          </a:lstStyle>
          <a:p>
            <a:pPr marL="0" marR="0" lvl="0" indent="0" algn="r" defTabSz="915988" rtl="0" eaLnBrk="1" fontAlgn="auto" latinLnBrk="0" hangingPunct="1">
              <a:lnSpc>
                <a:spcPct val="100000"/>
              </a:lnSpc>
              <a:spcBef>
                <a:spcPts val="0"/>
              </a:spcBef>
              <a:spcAft>
                <a:spcPts val="0"/>
              </a:spcAft>
              <a:buClrTx/>
              <a:buSzTx/>
              <a:buFontTx/>
              <a:buNone/>
              <a:tabLst/>
              <a:defRPr/>
            </a:pPr>
            <a:fld id="{2D786E3A-124A-499B-9CA9-E881A5FA9E59}" type="slidenum">
              <a:rPr kumimoji="0" lang="en-GB" sz="1200" b="0" i="0" u="none" strike="noStrike" kern="1200" cap="none" spc="0" normalizeH="0" baseline="0" noProof="0">
                <a:ln>
                  <a:noFill/>
                </a:ln>
                <a:solidFill>
                  <a:prstClr val="black"/>
                </a:solidFill>
                <a:effectLst/>
                <a:uLnTx/>
                <a:uFillTx/>
                <a:latin typeface="Times New Roman" pitchFamily="18" charset="0"/>
                <a:ea typeface="ＭＳ Ｐゴシック" pitchFamily="34" charset="-128"/>
                <a:cs typeface="+mn-cs"/>
              </a:rPr>
              <a:pPr marL="0" marR="0" lvl="0" indent="0" algn="r" defTabSz="915988"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Times New Roman" pitchFamily="18" charset="0"/>
              <a:ea typeface="ＭＳ Ｐゴシック" pitchFamily="34" charset="-128"/>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0" lvl="0" indent="0" algn="l" rtl="0">
              <a:lnSpc>
                <a:spcPct val="100000"/>
              </a:lnSpc>
              <a:spcBef>
                <a:spcPts val="542"/>
              </a:spcBef>
              <a:spcAft>
                <a:spcPts val="0"/>
              </a:spcAft>
              <a:buSzPts val="1400"/>
              <a:buNone/>
            </a:pPr>
            <a:endParaRPr/>
          </a:p>
          <a:p>
            <a:pPr marL="0" lvl="0" indent="0" algn="l" rtl="0">
              <a:lnSpc>
                <a:spcPct val="100000"/>
              </a:lnSpc>
              <a:spcBef>
                <a:spcPts val="540"/>
              </a:spcBef>
              <a:spcAft>
                <a:spcPts val="0"/>
              </a:spcAft>
              <a:buSzPts val="1400"/>
              <a:buNone/>
            </a:pPr>
            <a:r>
              <a:rPr lang="en-GB"/>
              <a:t>This is a group exercise to get participants thinking about how community engagement and accountability relates to their work.</a:t>
            </a:r>
            <a:endParaRPr lang="tr-TR"/>
          </a:p>
          <a:p>
            <a:pPr marL="0" lvl="0" indent="0" algn="l" rtl="0">
              <a:lnSpc>
                <a:spcPct val="100000"/>
              </a:lnSpc>
              <a:spcBef>
                <a:spcPts val="540"/>
              </a:spcBef>
              <a:spcAft>
                <a:spcPts val="0"/>
              </a:spcAft>
              <a:buSzPts val="1400"/>
              <a:buNone/>
            </a:pPr>
            <a:endParaRPr lang="en-GB"/>
          </a:p>
          <a:p>
            <a:pPr marL="0" lvl="0" indent="0" algn="l" rtl="0">
              <a:lnSpc>
                <a:spcPct val="100000"/>
              </a:lnSpc>
              <a:spcBef>
                <a:spcPts val="540"/>
              </a:spcBef>
              <a:spcAft>
                <a:spcPts val="0"/>
              </a:spcAft>
              <a:buSzPts val="1400"/>
              <a:buNone/>
            </a:pPr>
            <a:r>
              <a:rPr lang="en-GB"/>
              <a:t>Give examples to model the kind of stories we are looking for e.g. rural villagers putting mosquito nets on the roofs of their homes because they were told they would be protected if they “slept under the nets” or where misunderstandings with communities around Red Cross Red Crescent work have created tensions, reduced access and delayed work. </a:t>
            </a:r>
            <a:endParaRPr/>
          </a:p>
          <a:p>
            <a:pPr marL="0" lvl="0" indent="0" algn="l" rtl="0">
              <a:lnSpc>
                <a:spcPct val="100000"/>
              </a:lnSpc>
              <a:spcBef>
                <a:spcPts val="542"/>
              </a:spcBef>
              <a:spcAft>
                <a:spcPts val="0"/>
              </a:spcAft>
              <a:buSzPts val="1400"/>
              <a:buNone/>
            </a:pPr>
            <a:endParaRPr/>
          </a:p>
          <a:p>
            <a:pPr marL="171450" lvl="0" indent="-171450" algn="l" rtl="0">
              <a:lnSpc>
                <a:spcPct val="100000"/>
              </a:lnSpc>
              <a:spcBef>
                <a:spcPts val="540"/>
              </a:spcBef>
              <a:spcAft>
                <a:spcPts val="0"/>
              </a:spcAft>
              <a:buClr>
                <a:schemeClr val="dk1"/>
              </a:buClr>
              <a:buSzPts val="1800"/>
              <a:buFont typeface="Arial"/>
              <a:buChar char="•"/>
            </a:pPr>
            <a:r>
              <a:rPr lang="en-GB"/>
              <a:t>First ask each person to share a story from </a:t>
            </a:r>
            <a:r>
              <a:rPr lang="en-GB" sz="1200">
                <a:solidFill>
                  <a:schemeClr val="dk1"/>
                </a:solidFill>
                <a:latin typeface="Times New Roman"/>
                <a:ea typeface="Times New Roman"/>
                <a:cs typeface="Times New Roman"/>
                <a:sym typeface="Times New Roman"/>
              </a:rPr>
              <a:t>their own work when things have gone wrong because there was not enough engagement with the community. Ask each participant to share an experience of what went wrong (5mins)</a:t>
            </a:r>
            <a:endParaRPr/>
          </a:p>
          <a:p>
            <a:pPr marL="171450" lvl="0" indent="-95250" algn="l" rtl="0">
              <a:lnSpc>
                <a:spcPct val="100000"/>
              </a:lnSpc>
              <a:spcBef>
                <a:spcPts val="360"/>
              </a:spcBef>
              <a:spcAft>
                <a:spcPts val="0"/>
              </a:spcAft>
              <a:buClr>
                <a:schemeClr val="dk1"/>
              </a:buClr>
              <a:buSzPts val="1200"/>
              <a:buFont typeface="Arial"/>
              <a:buNone/>
            </a:pPr>
            <a:endParaRPr sz="1200">
              <a:solidFill>
                <a:schemeClr val="dk1"/>
              </a:solidFill>
              <a:latin typeface="Times New Roman"/>
              <a:ea typeface="Times New Roman"/>
              <a:cs typeface="Times New Roman"/>
              <a:sym typeface="Times New Roman"/>
            </a:endParaRPr>
          </a:p>
          <a:p>
            <a:pPr marL="171450" lvl="0" indent="-171450" algn="l" rtl="0">
              <a:lnSpc>
                <a:spcPct val="100000"/>
              </a:lnSpc>
              <a:spcBef>
                <a:spcPts val="360"/>
              </a:spcBef>
              <a:spcAft>
                <a:spcPts val="0"/>
              </a:spcAft>
              <a:buClr>
                <a:schemeClr val="dk1"/>
              </a:buClr>
              <a:buSzPts val="1200"/>
              <a:buFont typeface="Arial"/>
              <a:buChar char="•"/>
            </a:pPr>
            <a:r>
              <a:rPr lang="en-GB" sz="1200">
                <a:solidFill>
                  <a:schemeClr val="dk1"/>
                </a:solidFill>
                <a:latin typeface="Times New Roman"/>
                <a:ea typeface="Times New Roman"/>
                <a:cs typeface="Times New Roman"/>
                <a:sym typeface="Times New Roman"/>
              </a:rPr>
              <a:t>Each group should select one of the examples shared and then discuss the reasons why community engagement was not as good as it should have been, what the consequences were and what they could have done better (5mins)</a:t>
            </a:r>
            <a:endParaRPr/>
          </a:p>
          <a:p>
            <a:pPr marL="171450" lvl="0" indent="-95250" algn="l" rtl="0">
              <a:lnSpc>
                <a:spcPct val="100000"/>
              </a:lnSpc>
              <a:spcBef>
                <a:spcPts val="360"/>
              </a:spcBef>
              <a:spcAft>
                <a:spcPts val="0"/>
              </a:spcAft>
              <a:buClr>
                <a:schemeClr val="dk1"/>
              </a:buClr>
              <a:buSzPts val="1200"/>
              <a:buFont typeface="Arial"/>
              <a:buNone/>
            </a:pPr>
            <a:endParaRPr sz="1200">
              <a:solidFill>
                <a:schemeClr val="dk1"/>
              </a:solidFill>
              <a:latin typeface="Times New Roman"/>
              <a:ea typeface="Times New Roman"/>
              <a:cs typeface="Times New Roman"/>
              <a:sym typeface="Times New Roman"/>
            </a:endParaRPr>
          </a:p>
          <a:p>
            <a:pPr marL="171450" lvl="0" indent="-171450" algn="l" rtl="0">
              <a:lnSpc>
                <a:spcPct val="100000"/>
              </a:lnSpc>
              <a:spcBef>
                <a:spcPts val="360"/>
              </a:spcBef>
              <a:spcAft>
                <a:spcPts val="0"/>
              </a:spcAft>
              <a:buClr>
                <a:schemeClr val="dk1"/>
              </a:buClr>
              <a:buSzPts val="1200"/>
              <a:buFont typeface="Arial"/>
              <a:buChar char="•"/>
            </a:pPr>
            <a:r>
              <a:rPr lang="en-GB" sz="1200">
                <a:solidFill>
                  <a:schemeClr val="dk1"/>
                </a:solidFill>
                <a:latin typeface="Times New Roman"/>
                <a:ea typeface="Times New Roman"/>
                <a:cs typeface="Times New Roman"/>
                <a:sym typeface="Times New Roman"/>
              </a:rPr>
              <a:t>Each group to share their example in plenary (5mins)</a:t>
            </a:r>
          </a:p>
          <a:p>
            <a:pPr marL="171450" lvl="0" indent="-171450" algn="l" rtl="0">
              <a:lnSpc>
                <a:spcPct val="100000"/>
              </a:lnSpc>
              <a:spcBef>
                <a:spcPts val="360"/>
              </a:spcBef>
              <a:spcAft>
                <a:spcPts val="0"/>
              </a:spcAft>
              <a:buClr>
                <a:schemeClr val="dk1"/>
              </a:buClr>
              <a:buSzPts val="1200"/>
              <a:buFont typeface="Arial"/>
              <a:buChar char="•"/>
            </a:pPr>
            <a:endParaRPr lang="en-GB" sz="1200">
              <a:solidFill>
                <a:schemeClr val="dk1"/>
              </a:solidFill>
              <a:latin typeface="Times New Roman"/>
              <a:cs typeface="Times New Roman"/>
              <a:sym typeface="Times New Roman"/>
            </a:endParaRPr>
          </a:p>
          <a:p>
            <a:pPr marL="171450" lvl="0" indent="-171450" algn="l" rtl="0">
              <a:lnSpc>
                <a:spcPct val="100000"/>
              </a:lnSpc>
              <a:spcBef>
                <a:spcPts val="360"/>
              </a:spcBef>
              <a:spcAft>
                <a:spcPts val="0"/>
              </a:spcAft>
              <a:buClr>
                <a:schemeClr val="dk1"/>
              </a:buClr>
              <a:buSzPts val="1200"/>
              <a:buFont typeface="Arial"/>
              <a:buChar char="•"/>
            </a:pPr>
            <a:r>
              <a:rPr lang="en-GB" sz="1200">
                <a:solidFill>
                  <a:schemeClr val="dk1"/>
                </a:solidFill>
                <a:latin typeface="Times New Roman"/>
                <a:cs typeface="Times New Roman"/>
                <a:sym typeface="Times New Roman"/>
              </a:rPr>
              <a:t>If pressed for time can do this whole exercise in plenary with one example volunteered from the group and the questions discussed in plenary.</a:t>
            </a:r>
            <a:endParaRPr/>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624612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16126624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4968656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1207325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29462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5239203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43167319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733426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8890408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76976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6952325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263478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3641075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96007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683125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4221076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155411159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70659136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45038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833376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1975140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2372295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60807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42839608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91654910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9636377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40383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9186592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85707998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12163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83832808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89213961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02448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638515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75813865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18487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0184469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16921236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03253921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7779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02369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4710821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521608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76582950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5262074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0991718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9694513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194615927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53664680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1256224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726454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6408333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91756756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785395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9557946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1735364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9544581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6151107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72635665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187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8817425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91028076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87377224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474152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65569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25256453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86816675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4827613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239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2543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2073716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6091657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49167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68446244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71059835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560254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218372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00464937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01410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986361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3473160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6636210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77761976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125294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161177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426195273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824052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3753634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436073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92243-19EA-365F-F035-2FBB318F79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2989C5-F52F-A0DE-EF70-C74D9C0971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0EB285-028A-7D11-01A1-F7FCFD963BB7}"/>
              </a:ext>
            </a:extLst>
          </p:cNvPr>
          <p:cNvSpPr>
            <a:spLocks noGrp="1"/>
          </p:cNvSpPr>
          <p:nvPr>
            <p:ph type="dt" sz="half" idx="10"/>
          </p:nvPr>
        </p:nvSpPr>
        <p:spPr/>
        <p:txBody>
          <a:bodyPr/>
          <a:lstStyle/>
          <a:p>
            <a:fld id="{A8A1237F-2D93-4780-B15B-0A956C41874D}" type="datetimeFigureOut">
              <a:rPr lang="en-US" smtClean="0"/>
              <a:t>12/18/2024</a:t>
            </a:fld>
            <a:endParaRPr lang="en-US"/>
          </a:p>
        </p:txBody>
      </p:sp>
      <p:sp>
        <p:nvSpPr>
          <p:cNvPr id="5" name="Footer Placeholder 4">
            <a:extLst>
              <a:ext uri="{FF2B5EF4-FFF2-40B4-BE49-F238E27FC236}">
                <a16:creationId xmlns:a16="http://schemas.microsoft.com/office/drawing/2014/main" id="{69FBE85D-B5C2-33FD-EADA-B3B51B1EC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56C03E-CC66-1EF2-C143-48423D898930}"/>
              </a:ext>
            </a:extLst>
          </p:cNvPr>
          <p:cNvSpPr>
            <a:spLocks noGrp="1"/>
          </p:cNvSpPr>
          <p:nvPr>
            <p:ph type="sldNum" sz="quarter" idx="12"/>
          </p:nvPr>
        </p:nvSpPr>
        <p:spPr/>
        <p:txBody>
          <a:bodyPr/>
          <a:lstStyle/>
          <a:p>
            <a:fld id="{787F0782-2FFF-47D3-BCF7-40131318DA30}" type="slidenum">
              <a:rPr lang="en-US" smtClean="0"/>
              <a:t>‹#›</a:t>
            </a:fld>
            <a:endParaRPr lang="en-US"/>
          </a:p>
        </p:txBody>
      </p:sp>
    </p:spTree>
    <p:extLst>
      <p:ext uri="{BB962C8B-B14F-4D97-AF65-F5344CB8AC3E}">
        <p14:creationId xmlns:p14="http://schemas.microsoft.com/office/powerpoint/2010/main" val="29842956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85946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03899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11129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7206835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3999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9972024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036923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18 December 2024</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4569393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47" Type="http://schemas.openxmlformats.org/officeDocument/2006/relationships/slideLayout" Target="../slideLayouts/slideLayout91.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49" Type="http://schemas.openxmlformats.org/officeDocument/2006/relationships/theme" Target="../theme/theme2.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48" Type="http://schemas.openxmlformats.org/officeDocument/2006/relationships/slideLayout" Target="../slideLayouts/slideLayout92.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slideLayout" Target="../slideLayouts/slideLayout90.xml"/><Relationship Id="rId20" Type="http://schemas.openxmlformats.org/officeDocument/2006/relationships/slideLayout" Target="../slideLayouts/slideLayout64.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26" Type="http://schemas.openxmlformats.org/officeDocument/2006/relationships/slideLayout" Target="../slideLayouts/slideLayout118.xml"/><Relationship Id="rId39" Type="http://schemas.openxmlformats.org/officeDocument/2006/relationships/slideLayout" Target="../slideLayouts/slideLayout131.xml"/><Relationship Id="rId21" Type="http://schemas.openxmlformats.org/officeDocument/2006/relationships/slideLayout" Target="../slideLayouts/slideLayout113.xml"/><Relationship Id="rId34" Type="http://schemas.openxmlformats.org/officeDocument/2006/relationships/slideLayout" Target="../slideLayouts/slideLayout126.xml"/><Relationship Id="rId42" Type="http://schemas.openxmlformats.org/officeDocument/2006/relationships/slideLayout" Target="../slideLayouts/slideLayout134.xml"/><Relationship Id="rId47" Type="http://schemas.openxmlformats.org/officeDocument/2006/relationships/theme" Target="../theme/theme3.xml"/><Relationship Id="rId7" Type="http://schemas.openxmlformats.org/officeDocument/2006/relationships/slideLayout" Target="../slideLayouts/slideLayout99.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9" Type="http://schemas.openxmlformats.org/officeDocument/2006/relationships/slideLayout" Target="../slideLayouts/slideLayout121.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slideLayout" Target="../slideLayouts/slideLayout116.xml"/><Relationship Id="rId32" Type="http://schemas.openxmlformats.org/officeDocument/2006/relationships/slideLayout" Target="../slideLayouts/slideLayout124.xml"/><Relationship Id="rId37" Type="http://schemas.openxmlformats.org/officeDocument/2006/relationships/slideLayout" Target="../slideLayouts/slideLayout129.xml"/><Relationship Id="rId40" Type="http://schemas.openxmlformats.org/officeDocument/2006/relationships/slideLayout" Target="../slideLayouts/slideLayout132.xml"/><Relationship Id="rId45" Type="http://schemas.openxmlformats.org/officeDocument/2006/relationships/slideLayout" Target="../slideLayouts/slideLayout137.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slideLayout" Target="../slideLayouts/slideLayout115.xml"/><Relationship Id="rId28" Type="http://schemas.openxmlformats.org/officeDocument/2006/relationships/slideLayout" Target="../slideLayouts/slideLayout120.xml"/><Relationship Id="rId36" Type="http://schemas.openxmlformats.org/officeDocument/2006/relationships/slideLayout" Target="../slideLayouts/slideLayout128.xml"/><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31" Type="http://schemas.openxmlformats.org/officeDocument/2006/relationships/slideLayout" Target="../slideLayouts/slideLayout123.xml"/><Relationship Id="rId44" Type="http://schemas.openxmlformats.org/officeDocument/2006/relationships/slideLayout" Target="../slideLayouts/slideLayout136.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slideLayout" Target="../slideLayouts/slideLayout114.xml"/><Relationship Id="rId27" Type="http://schemas.openxmlformats.org/officeDocument/2006/relationships/slideLayout" Target="../slideLayouts/slideLayout119.xml"/><Relationship Id="rId30" Type="http://schemas.openxmlformats.org/officeDocument/2006/relationships/slideLayout" Target="../slideLayouts/slideLayout122.xml"/><Relationship Id="rId35" Type="http://schemas.openxmlformats.org/officeDocument/2006/relationships/slideLayout" Target="../slideLayouts/slideLayout127.xml"/><Relationship Id="rId43" Type="http://schemas.openxmlformats.org/officeDocument/2006/relationships/slideLayout" Target="../slideLayouts/slideLayout135.xml"/><Relationship Id="rId8" Type="http://schemas.openxmlformats.org/officeDocument/2006/relationships/slideLayout" Target="../slideLayouts/slideLayout100.xml"/><Relationship Id="rId3" Type="http://schemas.openxmlformats.org/officeDocument/2006/relationships/slideLayout" Target="../slideLayouts/slideLayout95.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5" Type="http://schemas.openxmlformats.org/officeDocument/2006/relationships/slideLayout" Target="../slideLayouts/slideLayout117.xml"/><Relationship Id="rId33" Type="http://schemas.openxmlformats.org/officeDocument/2006/relationships/slideLayout" Target="../slideLayouts/slideLayout125.xml"/><Relationship Id="rId38" Type="http://schemas.openxmlformats.org/officeDocument/2006/relationships/slideLayout" Target="../slideLayouts/slideLayout130.xml"/><Relationship Id="rId46" Type="http://schemas.openxmlformats.org/officeDocument/2006/relationships/slideLayout" Target="../slideLayouts/slideLayout138.xml"/><Relationship Id="rId20" Type="http://schemas.openxmlformats.org/officeDocument/2006/relationships/slideLayout" Target="../slideLayouts/slideLayout112.xml"/><Relationship Id="rId41" Type="http://schemas.openxmlformats.org/officeDocument/2006/relationships/slideLayout" Target="../slideLayouts/slideLayout13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26" Type="http://schemas.openxmlformats.org/officeDocument/2006/relationships/slideLayout" Target="../slideLayouts/slideLayout164.xml"/><Relationship Id="rId39" Type="http://schemas.openxmlformats.org/officeDocument/2006/relationships/slideLayout" Target="../slideLayouts/slideLayout177.xml"/><Relationship Id="rId21" Type="http://schemas.openxmlformats.org/officeDocument/2006/relationships/slideLayout" Target="../slideLayouts/slideLayout159.xml"/><Relationship Id="rId34" Type="http://schemas.openxmlformats.org/officeDocument/2006/relationships/slideLayout" Target="../slideLayouts/slideLayout172.xml"/><Relationship Id="rId42" Type="http://schemas.openxmlformats.org/officeDocument/2006/relationships/slideLayout" Target="../slideLayouts/slideLayout180.xml"/><Relationship Id="rId47" Type="http://schemas.openxmlformats.org/officeDocument/2006/relationships/slideLayout" Target="../slideLayouts/slideLayout185.xml"/><Relationship Id="rId7" Type="http://schemas.openxmlformats.org/officeDocument/2006/relationships/slideLayout" Target="../slideLayouts/slideLayout145.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9" Type="http://schemas.openxmlformats.org/officeDocument/2006/relationships/slideLayout" Target="../slideLayouts/slideLayout167.xml"/><Relationship Id="rId11" Type="http://schemas.openxmlformats.org/officeDocument/2006/relationships/slideLayout" Target="../slideLayouts/slideLayout149.xml"/><Relationship Id="rId24" Type="http://schemas.openxmlformats.org/officeDocument/2006/relationships/slideLayout" Target="../slideLayouts/slideLayout162.xml"/><Relationship Id="rId32" Type="http://schemas.openxmlformats.org/officeDocument/2006/relationships/slideLayout" Target="../slideLayouts/slideLayout170.xml"/><Relationship Id="rId37" Type="http://schemas.openxmlformats.org/officeDocument/2006/relationships/slideLayout" Target="../slideLayouts/slideLayout175.xml"/><Relationship Id="rId40" Type="http://schemas.openxmlformats.org/officeDocument/2006/relationships/slideLayout" Target="../slideLayouts/slideLayout178.xml"/><Relationship Id="rId45" Type="http://schemas.openxmlformats.org/officeDocument/2006/relationships/slideLayout" Target="../slideLayouts/slideLayout183.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23" Type="http://schemas.openxmlformats.org/officeDocument/2006/relationships/slideLayout" Target="../slideLayouts/slideLayout161.xml"/><Relationship Id="rId28" Type="http://schemas.openxmlformats.org/officeDocument/2006/relationships/slideLayout" Target="../slideLayouts/slideLayout166.xml"/><Relationship Id="rId36" Type="http://schemas.openxmlformats.org/officeDocument/2006/relationships/slideLayout" Target="../slideLayouts/slideLayout174.xml"/><Relationship Id="rId49" Type="http://schemas.openxmlformats.org/officeDocument/2006/relationships/theme" Target="../theme/theme4.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31" Type="http://schemas.openxmlformats.org/officeDocument/2006/relationships/slideLayout" Target="../slideLayouts/slideLayout169.xml"/><Relationship Id="rId44" Type="http://schemas.openxmlformats.org/officeDocument/2006/relationships/slideLayout" Target="../slideLayouts/slideLayout182.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 Id="rId22" Type="http://schemas.openxmlformats.org/officeDocument/2006/relationships/slideLayout" Target="../slideLayouts/slideLayout160.xml"/><Relationship Id="rId27" Type="http://schemas.openxmlformats.org/officeDocument/2006/relationships/slideLayout" Target="../slideLayouts/slideLayout165.xml"/><Relationship Id="rId30" Type="http://schemas.openxmlformats.org/officeDocument/2006/relationships/slideLayout" Target="../slideLayouts/slideLayout168.xml"/><Relationship Id="rId35" Type="http://schemas.openxmlformats.org/officeDocument/2006/relationships/slideLayout" Target="../slideLayouts/slideLayout173.xml"/><Relationship Id="rId43" Type="http://schemas.openxmlformats.org/officeDocument/2006/relationships/slideLayout" Target="../slideLayouts/slideLayout181.xml"/><Relationship Id="rId48" Type="http://schemas.openxmlformats.org/officeDocument/2006/relationships/slideLayout" Target="../slideLayouts/slideLayout186.xml"/><Relationship Id="rId8" Type="http://schemas.openxmlformats.org/officeDocument/2006/relationships/slideLayout" Target="../slideLayouts/slideLayout146.xml"/><Relationship Id="rId3" Type="http://schemas.openxmlformats.org/officeDocument/2006/relationships/slideLayout" Target="../slideLayouts/slideLayout141.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5" Type="http://schemas.openxmlformats.org/officeDocument/2006/relationships/slideLayout" Target="../slideLayouts/slideLayout163.xml"/><Relationship Id="rId33" Type="http://schemas.openxmlformats.org/officeDocument/2006/relationships/slideLayout" Target="../slideLayouts/slideLayout171.xml"/><Relationship Id="rId38" Type="http://schemas.openxmlformats.org/officeDocument/2006/relationships/slideLayout" Target="../slideLayouts/slideLayout176.xml"/><Relationship Id="rId46" Type="http://schemas.openxmlformats.org/officeDocument/2006/relationships/slideLayout" Target="../slideLayouts/slideLayout184.xml"/><Relationship Id="rId20" Type="http://schemas.openxmlformats.org/officeDocument/2006/relationships/slideLayout" Target="../slideLayouts/slideLayout158.xml"/><Relationship Id="rId41" Type="http://schemas.openxmlformats.org/officeDocument/2006/relationships/slideLayout" Target="../slideLayouts/slideLayout179.xml"/><Relationship Id="rId1" Type="http://schemas.openxmlformats.org/officeDocument/2006/relationships/slideLayout" Target="../slideLayouts/slideLayout139.xml"/><Relationship Id="rId6"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833" r:id="rId42"/>
    <p:sldLayoutId id="2147483914" r:id="rId43"/>
    <p:sldLayoutId id="2147483964"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460841339"/>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856" r:id="rId22"/>
    <p:sldLayoutId id="2147483857" r:id="rId23"/>
    <p:sldLayoutId id="2147483858" r:id="rId24"/>
    <p:sldLayoutId id="2147483859" r:id="rId25"/>
    <p:sldLayoutId id="2147483860" r:id="rId26"/>
    <p:sldLayoutId id="2147483861" r:id="rId27"/>
    <p:sldLayoutId id="2147483862" r:id="rId28"/>
    <p:sldLayoutId id="2147483863" r:id="rId29"/>
    <p:sldLayoutId id="2147483864" r:id="rId30"/>
    <p:sldLayoutId id="2147483865" r:id="rId31"/>
    <p:sldLayoutId id="2147483866" r:id="rId32"/>
    <p:sldLayoutId id="2147483867" r:id="rId33"/>
    <p:sldLayoutId id="2147483868" r:id="rId34"/>
    <p:sldLayoutId id="2147483869" r:id="rId35"/>
    <p:sldLayoutId id="2147483870" r:id="rId36"/>
    <p:sldLayoutId id="2147483871" r:id="rId37"/>
    <p:sldLayoutId id="2147483872" r:id="rId38"/>
    <p:sldLayoutId id="2147483873" r:id="rId39"/>
    <p:sldLayoutId id="2147483874" r:id="rId40"/>
    <p:sldLayoutId id="2147483875" r:id="rId41"/>
    <p:sldLayoutId id="2147483876" r:id="rId42"/>
    <p:sldLayoutId id="2147483877" r:id="rId43"/>
    <p:sldLayoutId id="2147483878" r:id="rId44"/>
    <p:sldLayoutId id="2147483879" r:id="rId45"/>
    <p:sldLayoutId id="2147483880" r:id="rId46"/>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4190113345"/>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 id="2147483928" r:id="rId13"/>
    <p:sldLayoutId id="2147483929" r:id="rId14"/>
    <p:sldLayoutId id="2147483930" r:id="rId15"/>
    <p:sldLayoutId id="2147483931" r:id="rId16"/>
    <p:sldLayoutId id="2147483932" r:id="rId17"/>
    <p:sldLayoutId id="2147483933" r:id="rId18"/>
    <p:sldLayoutId id="2147483934" r:id="rId19"/>
    <p:sldLayoutId id="2147483935" r:id="rId20"/>
    <p:sldLayoutId id="2147483936" r:id="rId21"/>
    <p:sldLayoutId id="2147483937" r:id="rId22"/>
    <p:sldLayoutId id="2147483938" r:id="rId23"/>
    <p:sldLayoutId id="2147483939" r:id="rId24"/>
    <p:sldLayoutId id="2147483940" r:id="rId25"/>
    <p:sldLayoutId id="2147483941" r:id="rId26"/>
    <p:sldLayoutId id="2147483942" r:id="rId27"/>
    <p:sldLayoutId id="2147483943" r:id="rId28"/>
    <p:sldLayoutId id="2147483944" r:id="rId29"/>
    <p:sldLayoutId id="2147483945" r:id="rId30"/>
    <p:sldLayoutId id="2147483946" r:id="rId31"/>
    <p:sldLayoutId id="2147483947" r:id="rId32"/>
    <p:sldLayoutId id="2147483948" r:id="rId33"/>
    <p:sldLayoutId id="2147483949" r:id="rId34"/>
    <p:sldLayoutId id="2147483950" r:id="rId35"/>
    <p:sldLayoutId id="2147483951" r:id="rId36"/>
    <p:sldLayoutId id="2147483952" r:id="rId37"/>
    <p:sldLayoutId id="2147483953" r:id="rId38"/>
    <p:sldLayoutId id="2147483954" r:id="rId39"/>
    <p:sldLayoutId id="2147483955" r:id="rId40"/>
    <p:sldLayoutId id="2147483956" r:id="rId41"/>
    <p:sldLayoutId id="2147483957" r:id="rId42"/>
    <p:sldLayoutId id="2147483958" r:id="rId43"/>
    <p:sldLayoutId id="2147483959" r:id="rId44"/>
    <p:sldLayoutId id="2147483960" r:id="rId45"/>
    <p:sldLayoutId id="2147483961" r:id="rId46"/>
    <p:sldLayoutId id="2147483962" r:id="rId47"/>
    <p:sldLayoutId id="2147483963"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14_0.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sv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3.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42.xml"/><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8" Type="http://schemas.openxmlformats.org/officeDocument/2006/relationships/image" Target="../media/image49.png"/><Relationship Id="rId3" Type="http://schemas.microsoft.com/office/2018/10/relationships/comments" Target="../comments/modernComment_7FE4E3D8_505A14D7.xml"/><Relationship Id="rId7"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Dx4zcmOCh3U&amp;ab_channel=IFRCUnlisted"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sv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image" Target="../media/image72.svg"/><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7BBF591C_0.xml"/><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74.png"/><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76.png"/></Relationships>
</file>

<file path=ppt/slides/_rels/slide2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82.sv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91.svg"/><Relationship Id="rId10" Type="http://schemas.openxmlformats.org/officeDocument/2006/relationships/image" Target="../media/image86.svg"/><Relationship Id="rId4" Type="http://schemas.openxmlformats.org/officeDocument/2006/relationships/image" Target="../media/image80.svg"/><Relationship Id="rId9" Type="http://schemas.openxmlformats.org/officeDocument/2006/relationships/image" Target="../media/image85.png"/><Relationship Id="rId14" Type="http://schemas.openxmlformats.org/officeDocument/2006/relationships/image" Target="../media/image90.png"/></Relationships>
</file>

<file path=ppt/slides/_rels/slide3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1.xml"/><Relationship Id="rId1" Type="http://schemas.openxmlformats.org/officeDocument/2006/relationships/slideLayout" Target="../slideLayouts/slideLayout43.xml"/><Relationship Id="rId4" Type="http://schemas.openxmlformats.org/officeDocument/2006/relationships/image" Target="../media/image93.jpeg"/></Relationships>
</file>

<file path=ppt/slides/_rels/slide33.xml.rels><?xml version="1.0" encoding="UTF-8" standalone="yes"?>
<Relationships xmlns="http://schemas.openxmlformats.org/package/2006/relationships"><Relationship Id="rId8" Type="http://schemas.openxmlformats.org/officeDocument/2006/relationships/image" Target="../media/image98.png"/><Relationship Id="rId3" Type="http://schemas.microsoft.com/office/2018/10/relationships/comments" Target="../comments/modernComment_7FE4E397_2821A324.xml"/><Relationship Id="rId7"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72.svg"/><Relationship Id="rId4" Type="http://schemas.openxmlformats.org/officeDocument/2006/relationships/image" Target="../media/image94.png"/><Relationship Id="rId9"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72.sv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5.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2.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9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4.xml"/><Relationship Id="rId1" Type="http://schemas.openxmlformats.org/officeDocument/2006/relationships/video" Target="https://www.youtube.com/embed/LG2maTqCqOw" TargetMode="External"/><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3" Type="http://schemas.microsoft.com/office/2018/10/relationships/comments" Target="../comments/modernComment_7FE4E39D_0.xm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1086129" y="3189933"/>
            <a:ext cx="6868042" cy="6001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i="0" u="none" strike="noStrike" cap="none" dirty="0">
                <a:solidFill>
                  <a:srgbClr val="F5333F"/>
                </a:solidFill>
                <a:latin typeface="Montserrat"/>
                <a:ea typeface="Montserrat"/>
                <a:cs typeface="Montserrat"/>
                <a:sym typeface="Montserrat"/>
              </a:rPr>
              <a:t>Community Engagement and Accountability </a:t>
            </a:r>
            <a:r>
              <a:rPr lang="en-GB" sz="5400" b="1" i="0" strike="noStrike" cap="none" dirty="0">
                <a:solidFill>
                  <a:srgbClr val="F5333F"/>
                </a:solidFill>
                <a:latin typeface="Montserrat"/>
                <a:ea typeface="Montserrat"/>
                <a:cs typeface="Montserrat"/>
                <a:sym typeface="Montserrat"/>
              </a:rPr>
              <a:t>in</a:t>
            </a:r>
            <a:r>
              <a:rPr lang="en-GB" sz="5400" b="1" i="0" u="none" strike="noStrike" cap="none" dirty="0">
                <a:solidFill>
                  <a:srgbClr val="F5333F"/>
                </a:solidFill>
                <a:latin typeface="Montserrat"/>
                <a:ea typeface="Montserrat"/>
                <a:cs typeface="Montserrat"/>
                <a:sym typeface="Montserrat"/>
              </a:rPr>
              <a:t> </a:t>
            </a:r>
            <a:r>
              <a:rPr lang="en-GB" sz="5400" b="1" i="0" u="sng" strike="noStrike" cap="none" dirty="0">
                <a:solidFill>
                  <a:srgbClr val="F5333F"/>
                </a:solidFill>
                <a:latin typeface="Montserrat"/>
                <a:ea typeface="Montserrat"/>
                <a:cs typeface="Montserrat"/>
                <a:sym typeface="Montserrat"/>
              </a:rPr>
              <a:t>Cash and Voucher Assistance</a:t>
            </a:r>
          </a:p>
          <a:p>
            <a:pPr marL="0" marR="0" lvl="0" indent="0" algn="l" rtl="0">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buSzPts val="3200"/>
            </a:pPr>
            <a:endParaRPr lang="en-US" sz="2800" dirty="0">
              <a:solidFill>
                <a:srgbClr val="0F2042"/>
              </a:solidFill>
              <a:latin typeface="Montserrat"/>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pic>
        <p:nvPicPr>
          <p:cNvPr id="3" name="Picture 2">
            <a:extLst>
              <a:ext uri="{FF2B5EF4-FFF2-40B4-BE49-F238E27FC236}">
                <a16:creationId xmlns:a16="http://schemas.microsoft.com/office/drawing/2014/main" id="{DAB08545-24DD-563F-F433-5A9E6DFB3031}"/>
              </a:ext>
            </a:extLst>
          </p:cNvPr>
          <p:cNvPicPr>
            <a:picLocks noChangeAspect="1"/>
          </p:cNvPicPr>
          <p:nvPr/>
        </p:nvPicPr>
        <p:blipFill>
          <a:blip r:embed="rId4"/>
          <a:stretch>
            <a:fillRect/>
          </a:stretch>
        </p:blipFill>
        <p:spPr>
          <a:xfrm>
            <a:off x="16789373" y="354785"/>
            <a:ext cx="1498627" cy="13311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Why is CEA important?</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799434"/>
            <a:ext cx="8185100" cy="18694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Why do we need to engage communities?</a:t>
            </a:r>
            <a:endParaRPr sz="1400" b="0" i="0" u="none" strike="noStrike" cap="none" dirty="0">
              <a:solidFill>
                <a:srgbClr val="000000"/>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4800"/>
              <a:buFont typeface="Arial"/>
              <a:buNone/>
            </a:pPr>
            <a:r>
              <a:rPr lang="en-GB" sz="4800" b="0" i="0" u="none" strike="noStrike" cap="none" dirty="0">
                <a:solidFill>
                  <a:schemeClr val="accent3"/>
                </a:solidFill>
                <a:latin typeface="Montserrat"/>
                <a:ea typeface="Montserrat"/>
                <a:cs typeface="Montserrat"/>
                <a:sym typeface="Montserrat"/>
              </a:rPr>
              <a:t>Discuss…</a:t>
            </a:r>
            <a:endParaRPr sz="4800" b="0" i="0" u="none" strike="noStrike" cap="none" dirty="0">
              <a:solidFill>
                <a:schemeClr val="dk2"/>
              </a:solidFill>
              <a:latin typeface="Montserrat"/>
              <a:ea typeface="Montserrat"/>
              <a:cs typeface="Montserrat"/>
              <a:sym typeface="Montserrat"/>
            </a:endParaRPr>
          </a:p>
        </p:txBody>
      </p:sp>
      <p:sp>
        <p:nvSpPr>
          <p:cNvPr id="588" name="Google Shape;588;p13"/>
          <p:cNvSpPr txBox="1"/>
          <p:nvPr/>
        </p:nvSpPr>
        <p:spPr>
          <a:xfrm>
            <a:off x="512007" y="31907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understand the community context and needs </a:t>
            </a:r>
            <a:endParaRPr sz="2800" b="0" i="0" u="none" strike="noStrike" cap="none">
              <a:solidFill>
                <a:schemeClr val="lt1"/>
              </a:solidFill>
              <a:latin typeface="Open Sans"/>
              <a:ea typeface="Open Sans"/>
              <a:cs typeface="Open Sans"/>
              <a:sym typeface="Open Sans"/>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For better, more effective programmes and operations </a:t>
            </a:r>
            <a:endParaRPr sz="2800" b="0" i="0" u="none" strike="noStrike" cap="none">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build trust, access and acceptance with communities </a:t>
            </a:r>
            <a:endParaRPr sz="2800" b="0" i="0" u="none" strike="noStrike" cap="none">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strengthen community ownership and resilience and and support community-led solutions</a:t>
            </a: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uphold our own commitments</a:t>
            </a:r>
            <a:endParaRPr sz="2800" b="0" i="0" u="none" strike="noStrike" cap="none">
              <a:solidFill>
                <a:schemeClr val="lt1"/>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899885"/>
            <a:ext cx="8346465"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a:solidFill>
                  <a:schemeClr val="dk2"/>
                </a:solidFill>
                <a:latin typeface="Montserrat"/>
                <a:ea typeface="Montserrat"/>
                <a:cs typeface="Montserrat"/>
                <a:sym typeface="Montserrat"/>
              </a:rPr>
              <a:t>What are our commitments?</a:t>
            </a:r>
            <a:endParaRPr sz="1400" b="0" i="0" u="none" strike="noStrike" cap="none">
              <a:solidFill>
                <a:srgbClr val="000000"/>
              </a:solidFill>
              <a:latin typeface="Arial"/>
              <a:ea typeface="Arial"/>
              <a:cs typeface="Arial"/>
              <a:sym typeface="Arial"/>
            </a:endParaRPr>
          </a:p>
        </p:txBody>
      </p:sp>
      <p:sp>
        <p:nvSpPr>
          <p:cNvPr id="595" name="Google Shape;595;p14"/>
          <p:cNvSpPr txBox="1"/>
          <p:nvPr/>
        </p:nvSpPr>
        <p:spPr>
          <a:xfrm>
            <a:off x="492735" y="26483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 Code of Conduct in Disaster Relief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Principles and Rules for Red Cross Red Crescent Humanitarian Assistance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Movement-wide Commitments for Community Engagement and Accountability </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Adopted at the 2019 Council of Delegates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Seven overarching, strategic commitments to be more accountable to those we serve</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All members of the Movement – every National Society, ICRC Delegation and IFRC office – is responsible for upholding these commitments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Applicable to all staff and volunteers </a:t>
            </a:r>
            <a:endParaRPr sz="1400" b="0" i="0" u="none" strike="noStrike" cap="none" dirty="0">
              <a:solidFill>
                <a:srgbClr val="000000"/>
              </a:solidFill>
              <a:latin typeface="Arial"/>
              <a:ea typeface="Arial"/>
              <a:cs typeface="Arial"/>
              <a:sym typeface="Arial"/>
            </a:endParaRP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3209646"/>
            <a:ext cx="14365003" cy="22820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How well are we engaging communities?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67659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a:solidFill>
                  <a:schemeClr val="dk2"/>
                </a:solidFill>
                <a:latin typeface="Montserrat"/>
                <a:ea typeface="Montserrat"/>
                <a:cs typeface="Montserrat"/>
                <a:sym typeface="Montserrat"/>
              </a:rPr>
              <a:t>Some room for improvement…</a:t>
            </a:r>
            <a:endParaRPr sz="1400" b="0" i="0" u="none" strike="noStrike" cap="none">
              <a:solidFill>
                <a:srgbClr val="000000"/>
              </a:solidFill>
              <a:latin typeface="Arial"/>
              <a:ea typeface="Arial"/>
              <a:cs typeface="Arial"/>
              <a:sym typeface="Arial"/>
            </a:endParaRPr>
          </a:p>
        </p:txBody>
      </p:sp>
      <p:pic>
        <p:nvPicPr>
          <p:cNvPr id="659" name="Google Shape;659;p20"/>
          <p:cNvPicPr preferRelativeResize="0"/>
          <p:nvPr/>
        </p:nvPicPr>
        <p:blipFill rotWithShape="1">
          <a:blip r:embed="rId4">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437223" y="8503801"/>
            <a:ext cx="275040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1" u="none" strike="noStrike" cap="none">
                <a:solidFill>
                  <a:schemeClr val="dk1"/>
                </a:solidFill>
                <a:latin typeface="Open Sans"/>
                <a:ea typeface="Open Sans"/>
                <a:cs typeface="Open Sans"/>
                <a:sym typeface="Open Sans"/>
              </a:rPr>
              <a:t>Data collected by Ground Truth Solutions for the ‘Grand Bargain 2018 Field Perspectives’ and the ‘State of the Humanitarian System 2018’ reports </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1426865"/>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en-US" sz="5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The minimum actions for CEA</a:t>
            </a:r>
            <a:endParaRPr kumimoji="0" lang="en-US" sz="5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2583205653"/>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277509"/>
            <a:ext cx="16465348" cy="1802344"/>
            <a:chOff x="1936368" y="7823040"/>
            <a:chExt cx="11240893" cy="257887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spcAft>
                  <a:spcPts val="1800"/>
                </a:spcAft>
                <a:buClr>
                  <a:schemeClr val="bg2"/>
                </a:buClr>
                <a:buFont typeface="+mj-lt"/>
                <a:buAutoNum type="arabicPeriod"/>
              </a:pPr>
              <a:r>
                <a:rPr lang="en-GB" sz="2200">
                  <a:solidFill>
                    <a:schemeClr val="bg2"/>
                  </a:solidFill>
                  <a:latin typeface="Open Sans" panose="020B0606030504020204" pitchFamily="34" charset="0"/>
                  <a:ea typeface="Open Sans" panose="020B0606030504020204" pitchFamily="34" charset="0"/>
                  <a:cs typeface="Open Sans" panose="020B0606030504020204" pitchFamily="34" charset="0"/>
                </a:rPr>
                <a:t>Strengthen CEA understanding and capacity </a:t>
              </a:r>
            </a:p>
            <a:p>
              <a:pPr marL="457200" indent="-457200">
                <a:spcAft>
                  <a:spcPts val="1800"/>
                </a:spcAft>
                <a:buClr>
                  <a:schemeClr val="bg2"/>
                </a:buClr>
                <a:buFont typeface="+mj-lt"/>
                <a:buAutoNum type="arabicPeriod"/>
              </a:pPr>
              <a:r>
                <a:rPr lang="en-GB" sz="2200">
                  <a:solidFill>
                    <a:schemeClr val="bg2"/>
                  </a:solidFill>
                  <a:latin typeface="Open Sans" panose="020B0606030504020204" pitchFamily="34" charset="0"/>
                  <a:ea typeface="Open Sans" panose="020B0606030504020204" pitchFamily="34" charset="0"/>
                  <a:cs typeface="Open Sans" panose="020B0606030504020204" pitchFamily="34" charset="0"/>
                </a:rPr>
                <a:t>Allocate staff and funding </a:t>
              </a:r>
            </a:p>
            <a:p>
              <a:pPr marL="457200" indent="-457200">
                <a:spcAft>
                  <a:spcPts val="1800"/>
                </a:spcAft>
                <a:buClr>
                  <a:schemeClr val="bg2"/>
                </a:buClr>
                <a:buFont typeface="+mj-lt"/>
                <a:buAutoNum type="arabicPeriod" startAt="3"/>
              </a:pPr>
              <a:r>
                <a:rPr lang="en-GB" sz="2200">
                  <a:solidFill>
                    <a:schemeClr val="bg2"/>
                  </a:solidFill>
                  <a:latin typeface="Open Sans" panose="020B0606030504020204" pitchFamily="34" charset="0"/>
                  <a:ea typeface="Open Sans" panose="020B0606030504020204" pitchFamily="34" charset="0"/>
                  <a:cs typeface="Open Sans" panose="020B0606030504020204" pitchFamily="34" charset="0"/>
                </a:rPr>
                <a:t>Integrate in strategy, policy, plans and tools</a:t>
              </a:r>
            </a:p>
            <a:p>
              <a:pPr marL="457200" indent="-457200">
                <a:spcAft>
                  <a:spcPts val="1800"/>
                </a:spcAft>
                <a:buClr>
                  <a:schemeClr val="bg2"/>
                </a:buClr>
                <a:buFont typeface="+mj-lt"/>
                <a:buAutoNum type="arabicPeriod" startAt="3"/>
              </a:pPr>
              <a:r>
                <a:rPr lang="en-GB" sz="2200">
                  <a:solidFill>
                    <a:schemeClr val="bg2"/>
                  </a:solidFill>
                  <a:latin typeface="Open Sans" panose="020B0606030504020204" pitchFamily="34" charset="0"/>
                  <a:ea typeface="Open Sans" panose="020B0606030504020204" pitchFamily="34" charset="0"/>
                  <a:cs typeface="Open Sans" panose="020B0606030504020204" pitchFamily="34" charset="0"/>
                </a:rPr>
                <a:t>Organization-wide feedback mechanism</a:t>
              </a: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304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en-GB" sz="2800" b="1">
                  <a:solidFill>
                    <a:schemeClr val="bg2"/>
                  </a:solidFill>
                  <a:latin typeface="Montserrat" pitchFamily="2" charset="77"/>
                </a:rPr>
                <a:t>Institutionalize CEA in the Organization</a:t>
              </a:r>
            </a:p>
          </p:txBody>
        </p:sp>
      </p:grpSp>
      <p:sp>
        <p:nvSpPr>
          <p:cNvPr id="26" name="TextBox 25">
            <a:extLst>
              <a:ext uri="{FF2B5EF4-FFF2-40B4-BE49-F238E27FC236}">
                <a16:creationId xmlns:a16="http://schemas.microsoft.com/office/drawing/2014/main" id="{57887B5D-63B2-EA47-899D-EFE5BBB420FD}"/>
              </a:ext>
            </a:extLst>
          </p:cNvPr>
          <p:cNvSpPr txBox="1"/>
          <p:nvPr/>
        </p:nvSpPr>
        <p:spPr>
          <a:xfrm>
            <a:off x="13058834" y="3617739"/>
            <a:ext cx="5117519" cy="3416320"/>
          </a:xfrm>
          <a:prstGeom prst="rect">
            <a:avLst/>
          </a:prstGeom>
          <a:noFill/>
        </p:spPr>
        <p:txBody>
          <a:bodyPr wrap="square" rtlCol="0">
            <a:spAutoFit/>
          </a:bodyPr>
          <a:lstStyle/>
          <a:p>
            <a:pPr marL="571500" marR="0" indent="-342900" algn="l" rtl="0" eaLnBrk="1" fontAlgn="ctr" latinLnBrk="0" hangingPunct="1">
              <a:spcBef>
                <a:spcPts val="1200"/>
              </a:spcBef>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Involve community members and key stakeholders in planning the programme</a:t>
            </a:r>
          </a:p>
          <a:p>
            <a:pPr marL="571500" marR="0" indent="-342900" algn="l" rtl="0" eaLnBrk="1" fontAlgn="ctr" latinLnBrk="0" hangingPunct="1">
              <a:spcBef>
                <a:spcPts val="1200"/>
              </a:spcBef>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Cross-check plans before implementing</a:t>
            </a:r>
          </a:p>
          <a:p>
            <a:pPr marL="571500" marR="0" indent="-342900" algn="l" rtl="0" eaLnBrk="1" fontAlgn="ctr" latinLnBrk="0" hangingPunct="1">
              <a:spcBef>
                <a:spcPts val="1200"/>
              </a:spcBef>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Include CEA activities and indicators in programme plans and budget</a:t>
            </a:r>
            <a:endParaRPr lang="en-US" sz="2200">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F21751B1-9B45-1E4B-A6B6-A4924F3E9EC3}"/>
              </a:ext>
            </a:extLst>
          </p:cNvPr>
          <p:cNvSpPr txBox="1"/>
          <p:nvPr/>
        </p:nvSpPr>
        <p:spPr>
          <a:xfrm>
            <a:off x="1726508" y="5990216"/>
            <a:ext cx="9551092" cy="1908215"/>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Regular, open communication</a:t>
            </a:r>
          </a:p>
          <a:p>
            <a:pPr marL="285750" indent="-285750">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Enable ongoing community participation</a:t>
            </a:r>
          </a:p>
          <a:p>
            <a:pPr marL="285750" indent="-285750">
              <a:spcAft>
                <a:spcPts val="1200"/>
              </a:spcAft>
              <a:buFont typeface="Arial" panose="020B0604020202020204" pitchFamily="34" charset="0"/>
              <a:buChar char="•"/>
            </a:pPr>
            <a:r>
              <a:rPr lang="en-GB" sz="2200">
                <a:latin typeface="Open Sans" panose="020B0606030504020204" pitchFamily="34" charset="0"/>
                <a:ea typeface="Open Sans" panose="020B0606030504020204" pitchFamily="34" charset="0"/>
                <a:cs typeface="Open Sans" panose="020B0606030504020204" pitchFamily="34" charset="0"/>
              </a:rPr>
              <a:t>Collect and act on community feedback</a:t>
            </a:r>
          </a:p>
          <a:p>
            <a:pPr marL="285750" indent="-285750">
              <a:spcAft>
                <a:spcPts val="1200"/>
              </a:spcAft>
              <a:buFont typeface="Arial" panose="020B0604020202020204" pitchFamily="34" charset="0"/>
              <a:buChar char="•"/>
            </a:pPr>
            <a:r>
              <a:rPr lang="en-US" sz="2200">
                <a:latin typeface="Open Sans" panose="020B0606030504020204" pitchFamily="34" charset="0"/>
                <a:ea typeface="Open Sans" panose="020B0606030504020204" pitchFamily="34" charset="0"/>
                <a:cs typeface="Open Sans" panose="020B0606030504020204" pitchFamily="34" charset="0"/>
              </a:rPr>
              <a:t>Review and adjust </a:t>
            </a:r>
            <a:r>
              <a:rPr lang="en-US" sz="2200" err="1">
                <a:latin typeface="Open Sans" panose="020B0606030504020204" pitchFamily="34" charset="0"/>
                <a:ea typeface="Open Sans" panose="020B0606030504020204" pitchFamily="34" charset="0"/>
                <a:cs typeface="Open Sans" panose="020B0606030504020204" pitchFamily="34" charset="0"/>
              </a:rPr>
              <a:t>programme</a:t>
            </a:r>
            <a:r>
              <a:rPr lang="en-US" sz="2200">
                <a:latin typeface="Open Sans" panose="020B0606030504020204" pitchFamily="34" charset="0"/>
                <a:ea typeface="Open Sans" panose="020B0606030504020204" pitchFamily="34" charset="0"/>
                <a:cs typeface="Open Sans" panose="020B0606030504020204" pitchFamily="34" charset="0"/>
              </a:rPr>
              <a:t> activities and approaches regularly</a:t>
            </a:r>
            <a:endParaRPr lang="en-GB" sz="2200">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5006228B-CCD5-FD4A-8B67-E5933648903D}"/>
              </a:ext>
            </a:extLst>
          </p:cNvPr>
          <p:cNvSpPr txBox="1"/>
          <p:nvPr/>
        </p:nvSpPr>
        <p:spPr>
          <a:xfrm>
            <a:off x="111647" y="3617739"/>
            <a:ext cx="4274616" cy="160043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Communities help plan evaluations</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Ask the community what they thought</a:t>
            </a: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2902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kumimoji="0" lang="en-US" sz="28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CEA in Programmes &amp; Operations</a:t>
            </a:r>
            <a:endParaRPr kumimoji="0" lang="en-US" sz="28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sp>
        <p:nvSpPr>
          <p:cNvPr id="25" name="TextBox 24">
            <a:extLst>
              <a:ext uri="{FF2B5EF4-FFF2-40B4-BE49-F238E27FC236}">
                <a16:creationId xmlns:a16="http://schemas.microsoft.com/office/drawing/2014/main" id="{F75F6991-FBDD-EA4F-B8DF-1143E9A565E5}"/>
              </a:ext>
            </a:extLst>
          </p:cNvPr>
          <p:cNvSpPr txBox="1"/>
          <p:nvPr/>
        </p:nvSpPr>
        <p:spPr>
          <a:xfrm>
            <a:off x="10729913" y="158697"/>
            <a:ext cx="7446440" cy="301621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Search for existing information about the community</a:t>
            </a: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1200"/>
              </a:spcAft>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Involve the community in planning the assessment</a:t>
            </a: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285750" indent="-285750" eaLnBrk="1" fontAlgn="ctr" latinLnBrk="0" hangingPunct="1">
              <a:spcAft>
                <a:spcPts val="1200"/>
              </a:spcAft>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Brief or train volunteers on the purpose of the assessment and how to communicate clearly and honestly</a:t>
            </a: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285750" indent="-285750" eaLnBrk="1" fontAlgn="ctr" latinLnBrk="0" hangingPunct="1">
              <a:spcAft>
                <a:spcPts val="1200"/>
              </a:spcAft>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Understand the context, people’s needs and capacities</a:t>
            </a: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1200"/>
              </a:spcAft>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CEA questions in assessments</a:t>
            </a:r>
          </a:p>
          <a:p>
            <a:pPr algn="l">
              <a:spcAft>
                <a:spcPts val="1200"/>
              </a:spcAft>
            </a:pPr>
            <a:endParaRPr lang="en-GB"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1004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 calcmode="lin" valueType="num">
                                      <p:cBhvr additive="base">
                                        <p:cTn id="9" dur="500" fill="hold"/>
                                        <p:tgtEl>
                                          <p:spTgt spid="19"/>
                                        </p:tgtEl>
                                        <p:attrNameLst>
                                          <p:attrName>ppt_x</p:attrName>
                                        </p:attrNameLst>
                                      </p:cBhvr>
                                      <p:tavLst>
                                        <p:tav tm="0">
                                          <p:val>
                                            <p:strVal val="#ppt_x"/>
                                          </p:val>
                                        </p:tav>
                                        <p:tav tm="100000">
                                          <p:val>
                                            <p:strVal val="#ppt_x"/>
                                          </p:val>
                                        </p:tav>
                                      </p:tavLst>
                                    </p:anim>
                                    <p:anim calcmode="lin" valueType="num">
                                      <p:cBhvr additive="base">
                                        <p:cTn id="1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circle(in)">
                                      <p:cBhvr>
                                        <p:cTn id="29" dur="20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6" grpId="0"/>
      <p:bldP spid="27" grpId="0"/>
      <p:bldP spid="11" grpId="0"/>
      <p:bldP spid="13"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E37456-AC82-C3F8-420C-173C313B1D0A}"/>
              </a:ext>
            </a:extLst>
          </p:cNvPr>
          <p:cNvSpPr txBox="1"/>
          <p:nvPr/>
        </p:nvSpPr>
        <p:spPr>
          <a:xfrm>
            <a:off x="1463040" y="2762216"/>
            <a:ext cx="15088691" cy="3416320"/>
          </a:xfrm>
          <a:prstGeom prst="rect">
            <a:avLst/>
          </a:prstGeom>
          <a:noFill/>
        </p:spPr>
        <p:txBody>
          <a:bodyPr wrap="square">
            <a:spAutoFit/>
          </a:bodyPr>
          <a:lstStyle/>
          <a:p>
            <a:pPr marL="0" marR="0" lvl="0" indent="0" algn="ctr" defTabSz="1371600" rtl="0" eaLnBrk="1" fontAlgn="auto" latinLnBrk="0" hangingPunct="1">
              <a:lnSpc>
                <a:spcPct val="100000"/>
              </a:lnSpc>
              <a:spcBef>
                <a:spcPts val="0"/>
              </a:spcBef>
              <a:spcAft>
                <a:spcPts val="0"/>
              </a:spcAft>
              <a:buClrTx/>
              <a:buSzTx/>
              <a:buFont typeface="Arial"/>
              <a:buNone/>
              <a:tabLst/>
              <a:defRPr/>
            </a:pPr>
            <a:r>
              <a:rPr kumimoji="0" lang="en-US" sz="7200" b="0" i="0" u="none" strike="noStrike" kern="0" cap="none" spc="0" normalizeH="0" baseline="0" noProof="0" dirty="0">
                <a:ln>
                  <a:noFill/>
                </a:ln>
                <a:solidFill>
                  <a:srgbClr val="F5333F"/>
                </a:solidFill>
                <a:effectLst/>
                <a:uLnTx/>
                <a:uFillTx/>
                <a:latin typeface="Montserrat" panose="00000500000000000000" pitchFamily="2" charset="0"/>
                <a:cs typeface="Arial"/>
                <a:sym typeface="Arial"/>
              </a:rPr>
              <a:t>Community Engagement and Accountability in </a:t>
            </a:r>
            <a:r>
              <a:rPr kumimoji="0" lang="en-US" sz="7200" b="0" i="0" u="none" strike="noStrike" kern="0" cap="none" spc="0" normalizeH="0" baseline="0" noProof="0" dirty="0">
                <a:ln>
                  <a:noFill/>
                </a:ln>
                <a:solidFill>
                  <a:srgbClr val="FFFFFF"/>
                </a:solidFill>
                <a:effectLst/>
                <a:uLnTx/>
                <a:uFillTx/>
                <a:latin typeface="Montserrat" panose="00000500000000000000" pitchFamily="2" charset="0"/>
                <a:cs typeface="Arial"/>
                <a:sym typeface="Arial"/>
              </a:rPr>
              <a:t>Cash and Voucher Assistance</a:t>
            </a:r>
            <a:endParaRPr kumimoji="0" lang="en-GB" sz="7200" b="0" i="0" u="none" strike="noStrike" kern="1200" cap="none" spc="0" normalizeH="0" baseline="0" noProof="0" dirty="0">
              <a:ln>
                <a:noFill/>
              </a:ln>
              <a:solidFill>
                <a:srgbClr val="FFFFFF"/>
              </a:solidFill>
              <a:effectLst/>
              <a:uLnTx/>
              <a:uFillTx/>
              <a:latin typeface="Montserrat" panose="00000500000000000000" pitchFamily="2" charset="0"/>
              <a:cs typeface="Arial"/>
              <a:sym typeface="Arial"/>
            </a:endParaRPr>
          </a:p>
        </p:txBody>
      </p:sp>
    </p:spTree>
    <p:extLst>
      <p:ext uri="{BB962C8B-B14F-4D97-AF65-F5344CB8AC3E}">
        <p14:creationId xmlns:p14="http://schemas.microsoft.com/office/powerpoint/2010/main" val="1241691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DBD782-FDC2-4316-B114-2AD357ECDE38}"/>
              </a:ext>
            </a:extLst>
          </p:cNvPr>
          <p:cNvSpPr txBox="1"/>
          <p:nvPr/>
        </p:nvSpPr>
        <p:spPr>
          <a:xfrm>
            <a:off x="8792254" y="2827282"/>
            <a:ext cx="8679318" cy="39087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dirty="0">
              <a:ln>
                <a:noFill/>
              </a:ln>
              <a:solidFill>
                <a:srgbClr val="FFFFFF"/>
              </a:solidFill>
              <a:effectLst/>
              <a:uLnTx/>
              <a:uFillTx/>
              <a:latin typeface="Montserrat" panose="00000500000000000000" pitchFamily="2" charset="0"/>
              <a:cs typeface="Arial"/>
              <a:sym typeface="Arial"/>
            </a:endParaRPr>
          </a:p>
          <a:p>
            <a:pPr lvl="0">
              <a:buFont typeface="Arial" panose="020B0604020202020204" pitchFamily="34" charset="0"/>
              <a:buChar char="•"/>
              <a:defRPr/>
            </a:pPr>
            <a:r>
              <a:rPr kumimoji="0" lang="en-US" sz="2800" b="0" i="0" u="none" strike="noStrike" kern="0" cap="none" spc="0" normalizeH="0" baseline="0" noProof="0" dirty="0">
                <a:ln>
                  <a:noFill/>
                </a:ln>
                <a:solidFill>
                  <a:schemeClr val="tx1"/>
                </a:solidFill>
                <a:effectLst/>
                <a:uLnTx/>
                <a:uFillTx/>
                <a:latin typeface="Montserrat" panose="00000500000000000000" pitchFamily="2" charset="0"/>
                <a:sym typeface="Arial"/>
              </a:rPr>
              <a:t>Both recognize </a:t>
            </a:r>
            <a:r>
              <a:rPr lang="en-US" sz="2800" dirty="0">
                <a:solidFill>
                  <a:srgbClr val="FF0000"/>
                </a:solidFill>
                <a:latin typeface="Montserrat" panose="00000500000000000000" pitchFamily="2" charset="0"/>
              </a:rPr>
              <a:t>the free will of individuals to decide about their lives and the way to recover from a disaster or crisis.</a:t>
            </a:r>
            <a:endParaRPr kumimoji="0" lang="en-US" sz="2800" b="0" i="0" u="none" strike="sngStrike" kern="0" cap="none" spc="0" normalizeH="0" baseline="0" noProof="0" dirty="0">
              <a:ln>
                <a:noFill/>
              </a:ln>
              <a:solidFill>
                <a:schemeClr val="tx1"/>
              </a:solidFill>
              <a:effectLst/>
              <a:uLnTx/>
              <a:uFillTx/>
              <a:latin typeface="Montserrat" panose="00000500000000000000" pitchFamily="2"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800" b="0" i="0" u="none" strike="noStrike" kern="0" cap="none" spc="0" normalizeH="0" baseline="0" noProof="0" dirty="0">
              <a:ln>
                <a:noFill/>
              </a:ln>
              <a:solidFill>
                <a:schemeClr val="tx1"/>
              </a:solidFill>
              <a:effectLst/>
              <a:uLnTx/>
              <a:uFillTx/>
              <a:latin typeface="Montserrat" panose="00000500000000000000" pitchFamily="2" charset="0"/>
              <a:sym typeface="Arial"/>
            </a:endParaRPr>
          </a:p>
          <a:p>
            <a:pPr>
              <a:buFont typeface="Arial" panose="020B0604020202020204" pitchFamily="34" charset="0"/>
              <a:buChar char="•"/>
              <a:defRPr/>
            </a:pPr>
            <a:r>
              <a:rPr lang="en-US" sz="2800" dirty="0">
                <a:solidFill>
                  <a:schemeClr val="tx1"/>
                </a:solidFill>
                <a:latin typeface="Montserrat" panose="00000500000000000000" pitchFamily="2" charset="0"/>
              </a:rPr>
              <a:t>CVA </a:t>
            </a:r>
            <a:r>
              <a:rPr lang="en-US" sz="2800" dirty="0">
                <a:solidFill>
                  <a:srgbClr val="FF0000"/>
                </a:solidFill>
                <a:latin typeface="Montserrat" panose="00000500000000000000" pitchFamily="2" charset="0"/>
              </a:rPr>
              <a:t>is not a sector, is a tool to provide help when is need it, and it is more impactful and effective when the tool implementation is accompanied by the CEA approach.</a:t>
            </a:r>
            <a:endParaRPr kumimoji="0" lang="en-US" sz="3600" b="0" i="0" u="none" strike="noStrike" kern="0" cap="none" spc="0" normalizeH="0" baseline="0" noProof="0" dirty="0">
              <a:ln>
                <a:noFill/>
              </a:ln>
              <a:solidFill>
                <a:srgbClr val="FFFFFF"/>
              </a:solidFill>
              <a:effectLst/>
              <a:uLnTx/>
              <a:uFillTx/>
              <a:latin typeface="Arial" panose="020B0604020202020204" pitchFamily="34" charset="0"/>
              <a:sym typeface="Arial"/>
            </a:endParaRPr>
          </a:p>
        </p:txBody>
      </p:sp>
      <p:sp>
        <p:nvSpPr>
          <p:cNvPr id="5" name="TextBox 4">
            <a:extLst>
              <a:ext uri="{FF2B5EF4-FFF2-40B4-BE49-F238E27FC236}">
                <a16:creationId xmlns:a16="http://schemas.microsoft.com/office/drawing/2014/main" id="{3EED3297-0C7D-4385-80DB-F5A0196ECFA4}"/>
              </a:ext>
            </a:extLst>
          </p:cNvPr>
          <p:cNvSpPr txBox="1"/>
          <p:nvPr/>
        </p:nvSpPr>
        <p:spPr>
          <a:xfrm>
            <a:off x="8792253" y="953788"/>
            <a:ext cx="8481333" cy="1421928"/>
          </a:xfrm>
          <a:prstGeom prst="rect">
            <a:avLst/>
          </a:prstGeom>
          <a:noFill/>
        </p:spPr>
        <p:txBody>
          <a:bodyPr wrap="square">
            <a:spAutoFit/>
          </a:bodyPr>
          <a:lstStyle/>
          <a:p>
            <a:pPr marL="0" lvl="0" indent="0" defTabSz="1371600" eaLnBrk="1" fontAlgn="auto" latinLnBrk="0" hangingPunct="1">
              <a:lnSpc>
                <a:spcPct val="90000"/>
              </a:lnSpc>
              <a:buClr>
                <a:schemeClr val="dk2"/>
              </a:buClr>
              <a:buSzPts val="4800"/>
              <a:buFont typeface="Arial"/>
              <a:buNone/>
              <a:tabLst/>
              <a:defRPr/>
            </a:pPr>
            <a:r>
              <a:rPr lang="en-US" sz="4800" b="1" dirty="0">
                <a:solidFill>
                  <a:schemeClr val="dk2"/>
                </a:solidFill>
                <a:latin typeface="Montserrat"/>
                <a:ea typeface="Montserrat"/>
                <a:cs typeface="Montserrat"/>
              </a:rPr>
              <a:t>What do CEA and CVA have in common?</a:t>
            </a:r>
            <a:endParaRPr lang="en-GB" sz="4800" b="1" dirty="0">
              <a:solidFill>
                <a:schemeClr val="dk2"/>
              </a:solidFill>
              <a:latin typeface="Montserrat"/>
              <a:ea typeface="Montserrat"/>
              <a:cs typeface="Montserrat"/>
            </a:endParaRPr>
          </a:p>
        </p:txBody>
      </p:sp>
      <p:sp>
        <p:nvSpPr>
          <p:cNvPr id="7" name="Dikdörtgen 12">
            <a:extLst>
              <a:ext uri="{FF2B5EF4-FFF2-40B4-BE49-F238E27FC236}">
                <a16:creationId xmlns:a16="http://schemas.microsoft.com/office/drawing/2014/main" id="{9CB543E8-E48D-417E-E67B-09DEA7E16FDF}"/>
              </a:ext>
            </a:extLst>
          </p:cNvPr>
          <p:cNvSpPr/>
          <p:nvPr/>
        </p:nvSpPr>
        <p:spPr>
          <a:xfrm>
            <a:off x="9053170" y="2376553"/>
            <a:ext cx="6402277" cy="146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CH"/>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a:solidFill>
                <a:srgbClr val="C00000"/>
              </a:solidFill>
            </a:endParaRPr>
          </a:p>
        </p:txBody>
      </p:sp>
      <p:sp>
        <p:nvSpPr>
          <p:cNvPr id="8" name="Freeform 2">
            <a:extLst>
              <a:ext uri="{FF2B5EF4-FFF2-40B4-BE49-F238E27FC236}">
                <a16:creationId xmlns:a16="http://schemas.microsoft.com/office/drawing/2014/main" id="{784991AD-395E-C061-954B-3BB1A08B20F4}"/>
              </a:ext>
            </a:extLst>
          </p:cNvPr>
          <p:cNvSpPr/>
          <p:nvPr/>
        </p:nvSpPr>
        <p:spPr>
          <a:xfrm>
            <a:off x="504817" y="1113803"/>
            <a:ext cx="7810508" cy="6832639"/>
          </a:xfrm>
          <a:custGeom>
            <a:avLst/>
            <a:gdLst/>
            <a:ahLst/>
            <a:cxnLst/>
            <a:rect l="l" t="t" r="r" b="b"/>
            <a:pathLst>
              <a:path w="9702625" h="8220770">
                <a:moveTo>
                  <a:pt x="0" y="0"/>
                </a:moveTo>
                <a:lnTo>
                  <a:pt x="9702626" y="0"/>
                </a:lnTo>
                <a:lnTo>
                  <a:pt x="9702626" y="8220770"/>
                </a:lnTo>
                <a:lnTo>
                  <a:pt x="0" y="82207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pic>
        <p:nvPicPr>
          <p:cNvPr id="9" name="Picture 18">
            <a:extLst>
              <a:ext uri="{FF2B5EF4-FFF2-40B4-BE49-F238E27FC236}">
                <a16:creationId xmlns:a16="http://schemas.microsoft.com/office/drawing/2014/main" id="{872427A4-1EA4-525B-AA05-D7CB14AFB7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92959">
            <a:off x="1752060" y="2090725"/>
            <a:ext cx="1165139" cy="11640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a:extLst>
              <a:ext uri="{FF2B5EF4-FFF2-40B4-BE49-F238E27FC236}">
                <a16:creationId xmlns:a16="http://schemas.microsoft.com/office/drawing/2014/main" id="{3A8AA1B1-E405-B45A-CDA6-3F45187C22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756297">
            <a:off x="5930009" y="1587846"/>
            <a:ext cx="1154589" cy="115352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a:extLst>
              <a:ext uri="{FF2B5EF4-FFF2-40B4-BE49-F238E27FC236}">
                <a16:creationId xmlns:a16="http://schemas.microsoft.com/office/drawing/2014/main" id="{7E4BF622-1C38-939B-AFFD-5E38C5E8CA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812156">
            <a:off x="3419134" y="3262174"/>
            <a:ext cx="1196873" cy="1196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08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DBD782-FDC2-4316-B114-2AD357ECDE38}"/>
              </a:ext>
            </a:extLst>
          </p:cNvPr>
          <p:cNvSpPr txBox="1"/>
          <p:nvPr/>
        </p:nvSpPr>
        <p:spPr>
          <a:xfrm>
            <a:off x="-331838" y="259620"/>
            <a:ext cx="17934039" cy="267765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4200" b="0" i="0" u="none" strike="noStrike" kern="0" cap="none" spc="0" normalizeH="0" baseline="0" noProof="0">
              <a:ln>
                <a:noFill/>
              </a:ln>
              <a:solidFill>
                <a:srgbClr val="FFFFFF"/>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4200" b="0" i="0" u="none" strike="noStrike" kern="0" cap="none" spc="0" normalizeH="0" baseline="0" noProof="0">
              <a:ln>
                <a:noFill/>
              </a:ln>
              <a:solidFill>
                <a:srgbClr val="FFFFFF"/>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4200" b="0" i="0" u="none" strike="noStrike" kern="0" cap="none" spc="0" normalizeH="0" baseline="0" noProof="0">
              <a:ln>
                <a:noFill/>
              </a:ln>
              <a:solidFill>
                <a:srgbClr val="FFFFFF"/>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4200" b="0" i="0" u="none" strike="noStrike" kern="0" cap="none" spc="0" normalizeH="0" baseline="0" noProof="0">
              <a:ln>
                <a:noFill/>
              </a:ln>
              <a:solidFill>
                <a:srgbClr val="FFFFFF"/>
              </a:solidFill>
              <a:effectLst/>
              <a:uLnTx/>
              <a:uFillTx/>
              <a:latin typeface="Arial" panose="020B0604020202020204" pitchFamily="34" charset="0"/>
              <a:cs typeface="Arial"/>
              <a:sym typeface="Arial"/>
            </a:endParaRPr>
          </a:p>
        </p:txBody>
      </p:sp>
      <p:sp>
        <p:nvSpPr>
          <p:cNvPr id="5" name="TextBox 4">
            <a:extLst>
              <a:ext uri="{FF2B5EF4-FFF2-40B4-BE49-F238E27FC236}">
                <a16:creationId xmlns:a16="http://schemas.microsoft.com/office/drawing/2014/main" id="{3EED3297-0C7D-4385-80DB-F5A0196ECFA4}"/>
              </a:ext>
            </a:extLst>
          </p:cNvPr>
          <p:cNvSpPr txBox="1"/>
          <p:nvPr/>
        </p:nvSpPr>
        <p:spPr>
          <a:xfrm>
            <a:off x="0" y="493364"/>
            <a:ext cx="17735908" cy="1754326"/>
          </a:xfrm>
          <a:prstGeom prst="rect">
            <a:avLst/>
          </a:prstGeom>
          <a:noFill/>
        </p:spPr>
        <p:txBody>
          <a:bodyPr wrap="square">
            <a:spAutoFit/>
          </a:bodyPr>
          <a:lstStyle/>
          <a:p>
            <a:pPr marL="0" marR="0" lvl="0" indent="0" algn="ctr" defTabSz="1371600" rtl="0" eaLnBrk="1" fontAlgn="auto" latinLnBrk="0" hangingPunct="1">
              <a:lnSpc>
                <a:spcPct val="100000"/>
              </a:lnSpc>
              <a:spcBef>
                <a:spcPts val="0"/>
              </a:spcBef>
              <a:spcAft>
                <a:spcPts val="0"/>
              </a:spcAft>
              <a:buClrTx/>
              <a:buSzTx/>
              <a:buFont typeface="Arial"/>
              <a:buNone/>
              <a:tabLst/>
              <a:defRPr/>
            </a:pPr>
            <a:r>
              <a:rPr lang="en-US" sz="4800" b="1" dirty="0">
                <a:solidFill>
                  <a:schemeClr val="dk2"/>
                </a:solidFill>
                <a:latin typeface="Montserrat"/>
              </a:rPr>
              <a:t>Protection Gender Inclusion (PGI)</a:t>
            </a:r>
            <a:r>
              <a:rPr kumimoji="0" lang="en-US" sz="5400" b="0" i="0" u="none" strike="noStrike" kern="0" cap="none" spc="0" normalizeH="0" baseline="0" noProof="0" dirty="0">
                <a:ln>
                  <a:noFill/>
                </a:ln>
                <a:solidFill>
                  <a:srgbClr val="FFFFFF"/>
                </a:solidFill>
                <a:effectLst/>
                <a:uLnTx/>
                <a:uFillTx/>
                <a:latin typeface="Montserrat" panose="00000500000000000000" pitchFamily="2" charset="0"/>
                <a:cs typeface="Arial"/>
                <a:sym typeface="Arial"/>
              </a:rPr>
              <a:t>have to do with this</a:t>
            </a:r>
            <a:r>
              <a:rPr kumimoji="0" lang="en-US" sz="5400" b="0" i="0" u="none" strike="noStrike" kern="1200" cap="none" spc="0" normalizeH="0" baseline="0" noProof="0" dirty="0">
                <a:ln>
                  <a:noFill/>
                </a:ln>
                <a:solidFill>
                  <a:srgbClr val="FFFFFF"/>
                </a:solidFill>
                <a:effectLst/>
                <a:uLnTx/>
                <a:uFillTx/>
                <a:latin typeface="Montserrat" panose="00000500000000000000" pitchFamily="2" charset="0"/>
                <a:cs typeface="Arial"/>
                <a:sym typeface="Arial"/>
              </a:rPr>
              <a:t>?</a:t>
            </a:r>
            <a:endParaRPr kumimoji="0" lang="en-GB" sz="5400" b="0" i="0" u="none" strike="noStrike" kern="1200" cap="none" spc="0" normalizeH="0" baseline="0" noProof="0" dirty="0">
              <a:ln>
                <a:noFill/>
              </a:ln>
              <a:solidFill>
                <a:srgbClr val="FFFFFF"/>
              </a:solidFill>
              <a:effectLst/>
              <a:uLnTx/>
              <a:uFillTx/>
              <a:latin typeface="Montserrat" panose="00000500000000000000" pitchFamily="2" charset="0"/>
              <a:cs typeface="Arial"/>
              <a:sym typeface="Arial"/>
            </a:endParaRPr>
          </a:p>
        </p:txBody>
      </p:sp>
      <p:sp>
        <p:nvSpPr>
          <p:cNvPr id="2" name="TextBox 1">
            <a:extLst>
              <a:ext uri="{FF2B5EF4-FFF2-40B4-BE49-F238E27FC236}">
                <a16:creationId xmlns:a16="http://schemas.microsoft.com/office/drawing/2014/main" id="{0CC866AD-92DE-4572-9838-D5A20EF78EDE}"/>
              </a:ext>
            </a:extLst>
          </p:cNvPr>
          <p:cNvSpPr txBox="1"/>
          <p:nvPr/>
        </p:nvSpPr>
        <p:spPr>
          <a:xfrm>
            <a:off x="815997" y="2247690"/>
            <a:ext cx="9694137" cy="415498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chemeClr val="accent1"/>
                </a:solidFill>
                <a:effectLst/>
                <a:uLnTx/>
                <a:uFillTx/>
                <a:latin typeface="Montserrat" panose="00000500000000000000" pitchFamily="2" charset="0"/>
                <a:cs typeface="Arial"/>
                <a:sym typeface="Arial"/>
              </a:rPr>
              <a:t>Inclusion of PGI principles and expertise within CVA is </a:t>
            </a:r>
            <a:r>
              <a:rPr kumimoji="0" lang="en-GB" sz="2400" b="0" i="0" u="none" strike="noStrike" kern="0" cap="none" spc="0" normalizeH="0" baseline="0" noProof="0" dirty="0">
                <a:ln>
                  <a:noFill/>
                </a:ln>
                <a:solidFill>
                  <a:schemeClr val="accent3"/>
                </a:solidFill>
                <a:effectLst/>
                <a:uLnTx/>
                <a:uFillTx/>
                <a:latin typeface="Montserrat" panose="00000500000000000000" pitchFamily="2" charset="0"/>
                <a:cs typeface="Arial"/>
                <a:sym typeface="Arial"/>
              </a:rPr>
              <a:t>absolutely critical</a:t>
            </a:r>
            <a:r>
              <a:rPr lang="en-GB" sz="2400" dirty="0">
                <a:solidFill>
                  <a:schemeClr val="accent3"/>
                </a:solidFill>
                <a:latin typeface="Montserrat" panose="00000500000000000000" pitchFamily="2" charset="0"/>
              </a:rPr>
              <a:t>…</a:t>
            </a:r>
            <a:endParaRPr kumimoji="0" lang="en-GB" sz="2400" b="0" i="0" u="none" strike="noStrike" kern="0" cap="none" spc="0" normalizeH="0" baseline="0" noProof="0" dirty="0">
              <a:ln>
                <a:noFill/>
              </a:ln>
              <a:solidFill>
                <a:schemeClr val="accent3"/>
              </a:solidFill>
              <a:effectLst/>
              <a:uLnTx/>
              <a:uFillTx/>
              <a:latin typeface="Montserrat" panose="00000500000000000000" pitchFamily="2" charset="0"/>
              <a:cs typeface="Arial"/>
              <a:sym typeface="Arial"/>
            </a:endParaRPr>
          </a:p>
          <a:p>
            <a:pPr marL="457200" marR="0" lvl="0" indent="-457200"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endParaRPr kumimoji="0" lang="en-GB" sz="2400" b="0" i="0" u="none" strike="noStrike" kern="0" cap="none" spc="0" normalizeH="0" baseline="0" noProof="0" dirty="0">
              <a:ln>
                <a:noFill/>
              </a:ln>
              <a:solidFill>
                <a:schemeClr val="accent1"/>
              </a:solidFill>
              <a:effectLst/>
              <a:uLnTx/>
              <a:uFillTx/>
              <a:latin typeface="Montserrat" panose="00000500000000000000" pitchFamily="2" charset="0"/>
              <a:cs typeface="Arial"/>
              <a:sym typeface="Arial"/>
            </a:endParaRPr>
          </a:p>
          <a:p>
            <a:pPr marL="342900" lvl="0" indent="-342900" defTabSz="914400" eaLnBrk="1" fontAlgn="auto" latinLnBrk="0" hangingPunct="1">
              <a:buSzTx/>
              <a:buFont typeface="Arial" panose="020B0604020202020204" pitchFamily="34" charset="0"/>
              <a:buChar char="•"/>
              <a:tabLst/>
              <a:defRPr/>
            </a:pPr>
            <a:r>
              <a:rPr lang="en-GB" sz="2400" dirty="0">
                <a:solidFill>
                  <a:schemeClr val="tx1"/>
                </a:solidFill>
                <a:latin typeface="Montserrat" panose="00000500000000000000" pitchFamily="2" charset="0"/>
              </a:rPr>
              <a:t>Without PGI, CVA can fail to meet the needs of people who are vulnerable or marginalised and increase the potential for Gender Based Violence (GBV) and other protection risks.</a:t>
            </a:r>
          </a:p>
          <a:p>
            <a:pPr marL="342900" lvl="0" indent="-342900" defTabSz="914400" eaLnBrk="1" fontAlgn="auto" latinLnBrk="0" hangingPunct="1">
              <a:buSzTx/>
              <a:buFont typeface="Arial" panose="020B0604020202020204" pitchFamily="34" charset="0"/>
              <a:buChar char="•"/>
              <a:tabLst/>
              <a:defRPr/>
            </a:pPr>
            <a:endParaRPr lang="en-GB" sz="2400" dirty="0">
              <a:solidFill>
                <a:schemeClr val="tx1"/>
              </a:solidFill>
              <a:latin typeface="Montserrat" panose="00000500000000000000" pitchFamily="2" charset="0"/>
            </a:endParaRPr>
          </a:p>
          <a:p>
            <a:pPr marL="342900" lvl="0" indent="-342900" defTabSz="914400" eaLnBrk="1" fontAlgn="auto" latinLnBrk="0" hangingPunct="1">
              <a:buSzTx/>
              <a:buFont typeface="Arial" panose="020B0604020202020204" pitchFamily="34" charset="0"/>
              <a:buChar char="•"/>
              <a:tabLst/>
              <a:defRPr/>
            </a:pPr>
            <a:r>
              <a:rPr lang="en-GB" sz="2400" dirty="0">
                <a:solidFill>
                  <a:schemeClr val="tx1"/>
                </a:solidFill>
                <a:latin typeface="Montserrat" panose="00000500000000000000" pitchFamily="2" charset="0"/>
              </a:rPr>
              <a:t>Working together with PGI - as well as CEA - counterparts and colleagues can help:</a:t>
            </a:r>
          </a:p>
          <a:p>
            <a:pPr marL="342900" marR="0" lvl="0" indent="-34290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GB" sz="2400" b="0" i="0" u="none" strike="noStrike" kern="1200" cap="none" spc="0" normalizeH="0" baseline="0" noProof="0" dirty="0">
              <a:ln>
                <a:noFill/>
              </a:ln>
              <a:solidFill>
                <a:schemeClr val="accent1"/>
              </a:solidFill>
              <a:effectLst/>
              <a:uLnTx/>
              <a:uFillTx/>
              <a:latin typeface="Montserrat" panose="00000500000000000000" pitchFamily="2" charset="0"/>
              <a:cs typeface="Arial"/>
              <a:sym typeface="Arial"/>
            </a:endParaRPr>
          </a:p>
          <a:p>
            <a:pPr marL="342900" marR="0" lvl="0" indent="-342900"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GB" sz="2400" b="0" i="0" u="none" strike="noStrike" kern="1200" cap="none" spc="0" normalizeH="0" baseline="0" noProof="0" dirty="0">
              <a:ln>
                <a:noFill/>
              </a:ln>
              <a:solidFill>
                <a:schemeClr val="accent1"/>
              </a:solidFill>
              <a:effectLst/>
              <a:uLnTx/>
              <a:uFillTx/>
              <a:latin typeface="Montserrat" panose="00000500000000000000" pitchFamily="2" charset="0"/>
              <a:cs typeface="Arial"/>
              <a:sym typeface="Arial"/>
            </a:endParaRPr>
          </a:p>
        </p:txBody>
      </p:sp>
      <p:sp>
        <p:nvSpPr>
          <p:cNvPr id="4" name="Dikdörtgen 12">
            <a:extLst>
              <a:ext uri="{FF2B5EF4-FFF2-40B4-BE49-F238E27FC236}">
                <a16:creationId xmlns:a16="http://schemas.microsoft.com/office/drawing/2014/main" id="{8253532C-87BA-6535-11B9-987035650DED}"/>
              </a:ext>
            </a:extLst>
          </p:cNvPr>
          <p:cNvSpPr/>
          <p:nvPr/>
        </p:nvSpPr>
        <p:spPr>
          <a:xfrm>
            <a:off x="685798" y="1416694"/>
            <a:ext cx="1092993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CH"/>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dirty="0">
              <a:solidFill>
                <a:srgbClr val="C00000"/>
              </a:solidFill>
            </a:endParaRPr>
          </a:p>
        </p:txBody>
      </p:sp>
      <p:pic>
        <p:nvPicPr>
          <p:cNvPr id="7" name="Picture 6">
            <a:extLst>
              <a:ext uri="{FF2B5EF4-FFF2-40B4-BE49-F238E27FC236}">
                <a16:creationId xmlns:a16="http://schemas.microsoft.com/office/drawing/2014/main" id="{28577DFC-9030-40B3-0BB2-027D2827E245}"/>
              </a:ext>
            </a:extLst>
          </p:cNvPr>
          <p:cNvPicPr>
            <a:picLocks noChangeAspect="1"/>
          </p:cNvPicPr>
          <p:nvPr/>
        </p:nvPicPr>
        <p:blipFill>
          <a:blip r:embed="rId3"/>
          <a:stretch>
            <a:fillRect/>
          </a:stretch>
        </p:blipFill>
        <p:spPr>
          <a:xfrm>
            <a:off x="11397573" y="2247690"/>
            <a:ext cx="6723865" cy="6081387"/>
          </a:xfrm>
          <a:prstGeom prst="rect">
            <a:avLst/>
          </a:prstGeom>
        </p:spPr>
      </p:pic>
      <p:sp>
        <p:nvSpPr>
          <p:cNvPr id="12" name="TextBox 11">
            <a:extLst>
              <a:ext uri="{FF2B5EF4-FFF2-40B4-BE49-F238E27FC236}">
                <a16:creationId xmlns:a16="http://schemas.microsoft.com/office/drawing/2014/main" id="{EB41A8E1-8DE9-5901-AFE2-FD7949062AC1}"/>
              </a:ext>
            </a:extLst>
          </p:cNvPr>
          <p:cNvSpPr txBox="1"/>
          <p:nvPr/>
        </p:nvSpPr>
        <p:spPr>
          <a:xfrm>
            <a:off x="1489470" y="5673716"/>
            <a:ext cx="9322594" cy="2308324"/>
          </a:xfrm>
          <a:prstGeom prst="rect">
            <a:avLst/>
          </a:prstGeom>
          <a:noFill/>
        </p:spPr>
        <p:txBody>
          <a:bodyPr wrap="square">
            <a:spAutoFit/>
          </a:bodyPr>
          <a:lstStyle/>
          <a:p>
            <a:pPr marL="342900" lvl="8" indent="-342900">
              <a:buFont typeface="Courier New" panose="02070309020205020404" pitchFamily="49" charset="0"/>
              <a:buChar char="o"/>
              <a:defRPr/>
            </a:pPr>
            <a:r>
              <a:rPr lang="en-GB" sz="2400" dirty="0">
                <a:solidFill>
                  <a:schemeClr val="tx1"/>
                </a:solidFill>
                <a:latin typeface="Montserrat" panose="00000500000000000000" pitchFamily="2" charset="0"/>
              </a:rPr>
              <a:t>ensure inclusion and participation of people who are           vulnerable or marginalised </a:t>
            </a:r>
          </a:p>
          <a:p>
            <a:pPr marL="342900" lvl="8" indent="-342900">
              <a:buFont typeface="Courier New" panose="02070309020205020404" pitchFamily="49" charset="0"/>
              <a:buChar char="o"/>
              <a:defRPr/>
            </a:pPr>
            <a:r>
              <a:rPr lang="en-GB" sz="2400" dirty="0">
                <a:solidFill>
                  <a:schemeClr val="tx1"/>
                </a:solidFill>
                <a:latin typeface="Montserrat" panose="00000500000000000000" pitchFamily="2" charset="0"/>
              </a:rPr>
              <a:t>identify differing levels of support which may be needed</a:t>
            </a:r>
          </a:p>
          <a:p>
            <a:pPr marL="342900" lvl="8" indent="-342900">
              <a:buFont typeface="Courier New" panose="02070309020205020404" pitchFamily="49" charset="0"/>
              <a:buChar char="o"/>
              <a:defRPr/>
            </a:pPr>
            <a:r>
              <a:rPr lang="en-GB" sz="2400" dirty="0">
                <a:solidFill>
                  <a:schemeClr val="tx1"/>
                </a:solidFill>
                <a:latin typeface="Montserrat" panose="00000500000000000000" pitchFamily="2" charset="0"/>
              </a:rPr>
              <a:t>establish systems and approaches which avoid or mitigate risks of Gender Based Violence or other negative impacts</a:t>
            </a:r>
          </a:p>
        </p:txBody>
      </p:sp>
    </p:spTree>
    <p:extLst>
      <p:ext uri="{BB962C8B-B14F-4D97-AF65-F5344CB8AC3E}">
        <p14:creationId xmlns:p14="http://schemas.microsoft.com/office/powerpoint/2010/main" val="2221206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orking together_ Community Engagement and Accountability, Protection, Gender and Inclusion,and Cash">
            <a:hlinkClick r:id="" action="ppaction://media"/>
            <a:extLst>
              <a:ext uri="{FF2B5EF4-FFF2-40B4-BE49-F238E27FC236}">
                <a16:creationId xmlns:a16="http://schemas.microsoft.com/office/drawing/2014/main" id="{9BDE1866-44B8-2CE2-8469-B303646BF41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28800" y="1028700"/>
            <a:ext cx="14630400" cy="8229600"/>
          </a:xfrm>
          <a:prstGeom prst="rect">
            <a:avLst/>
          </a:prstGeom>
        </p:spPr>
      </p:pic>
    </p:spTree>
    <p:extLst>
      <p:ext uri="{BB962C8B-B14F-4D97-AF65-F5344CB8AC3E}">
        <p14:creationId xmlns:p14="http://schemas.microsoft.com/office/powerpoint/2010/main" val="121417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2"/>
          <p:cNvSpPr txBox="1"/>
          <p:nvPr/>
        </p:nvSpPr>
        <p:spPr>
          <a:xfrm>
            <a:off x="8264768" y="2466534"/>
            <a:ext cx="9718431" cy="5124439"/>
          </a:xfrm>
          <a:prstGeom prst="rect">
            <a:avLst/>
          </a:prstGeom>
          <a:noFill/>
          <a:ln>
            <a:noFill/>
          </a:ln>
        </p:spPr>
        <p:txBody>
          <a:bodyPr spcFirstLastPara="1" wrap="square" lIns="91425" tIns="45700" rIns="91425" bIns="45700" anchor="t" anchorCtr="0">
            <a:spAutoFit/>
          </a:bodyPr>
          <a:lstStyle/>
          <a:p>
            <a:pPr marL="342900" lvl="1" indent="-342900">
              <a:lnSpc>
                <a:spcPct val="135000"/>
              </a:lnSpc>
              <a:spcAft>
                <a:spcPts val="1200"/>
              </a:spcAft>
              <a:buClr>
                <a:srgbClr val="FF0000"/>
              </a:buClr>
              <a:buSzPts val="2800"/>
              <a:buFont typeface="Arial"/>
              <a:buChar char="•"/>
            </a:pPr>
            <a:r>
              <a:rPr lang="en-GB" sz="4400">
                <a:solidFill>
                  <a:schemeClr val="accent1"/>
                </a:solidFill>
                <a:latin typeface="Montserrat" panose="00000500000000000000" pitchFamily="2" charset="0"/>
                <a:ea typeface="Open Sans"/>
                <a:cs typeface="Open Sans"/>
                <a:sym typeface="Open Sans"/>
              </a:rPr>
              <a:t>An intro to Community Engagement and Accountability</a:t>
            </a:r>
          </a:p>
          <a:p>
            <a:pPr marL="342900" lvl="1" indent="-342900">
              <a:lnSpc>
                <a:spcPct val="135000"/>
              </a:lnSpc>
              <a:spcAft>
                <a:spcPts val="1200"/>
              </a:spcAft>
              <a:buClr>
                <a:srgbClr val="FF0000"/>
              </a:buClr>
              <a:buSzPts val="2800"/>
              <a:buFont typeface="Arial"/>
              <a:buChar char="•"/>
            </a:pPr>
            <a:r>
              <a:rPr lang="en-GB" sz="4400">
                <a:solidFill>
                  <a:schemeClr val="accent1"/>
                </a:solidFill>
                <a:latin typeface="Montserrat" panose="00000500000000000000" pitchFamily="2" charset="0"/>
                <a:ea typeface="Open Sans"/>
                <a:cs typeface="Open Sans"/>
                <a:sym typeface="Open Sans"/>
              </a:rPr>
              <a:t>CEA in Cash and Voucher Assistance</a:t>
            </a:r>
          </a:p>
          <a:p>
            <a:pPr marL="342900" lvl="1" indent="-342900">
              <a:lnSpc>
                <a:spcPct val="135000"/>
              </a:lnSpc>
              <a:spcAft>
                <a:spcPts val="1200"/>
              </a:spcAft>
              <a:buClr>
                <a:srgbClr val="FF0000"/>
              </a:buClr>
              <a:buSzPts val="2800"/>
              <a:buFont typeface="Arial"/>
              <a:buChar char="•"/>
            </a:pPr>
            <a:r>
              <a:rPr lang="en-GB" sz="4400">
                <a:solidFill>
                  <a:schemeClr val="accent1"/>
                </a:solidFill>
                <a:latin typeface="Montserrat" panose="00000500000000000000" pitchFamily="2" charset="0"/>
                <a:ea typeface="Open Sans"/>
                <a:cs typeface="Open Sans"/>
                <a:sym typeface="Open Sans"/>
              </a:rPr>
              <a:t>Scenario Exercise </a:t>
            </a:r>
          </a:p>
        </p:txBody>
      </p:sp>
      <p:sp>
        <p:nvSpPr>
          <p:cNvPr id="473" name="Google Shape;473;p2"/>
          <p:cNvSpPr txBox="1"/>
          <p:nvPr/>
        </p:nvSpPr>
        <p:spPr>
          <a:xfrm>
            <a:off x="8507099" y="1294639"/>
            <a:ext cx="8092496" cy="907900"/>
          </a:xfrm>
          <a:prstGeom prst="rect">
            <a:avLst/>
          </a:prstGeom>
          <a:noFill/>
          <a:ln>
            <a:noFill/>
          </a:ln>
        </p:spPr>
        <p:txBody>
          <a:bodyPr spcFirstLastPara="1" wrap="square" lIns="91425" tIns="45700" rIns="91425" bIns="45700" anchor="t" anchorCtr="0">
            <a:spAutoFit/>
          </a:bodyPr>
          <a:lstStyle/>
          <a:p>
            <a:pPr marL="0" marR="0" lvl="0" indent="0" algn="l" rtl="0">
              <a:spcBef>
                <a:spcPts val="600"/>
              </a:spcBef>
              <a:spcAft>
                <a:spcPts val="0"/>
              </a:spcAft>
              <a:buClr>
                <a:srgbClr val="000000"/>
              </a:buClr>
              <a:buSzPts val="4800"/>
              <a:buFont typeface="Arial"/>
              <a:buNone/>
            </a:pPr>
            <a:r>
              <a:rPr lang="en-GB" sz="4800" b="1" i="0" u="none" strike="noStrike" cap="none">
                <a:solidFill>
                  <a:schemeClr val="accent3"/>
                </a:solidFill>
                <a:latin typeface="Montserrat"/>
                <a:ea typeface="Montserrat"/>
                <a:cs typeface="Montserrat"/>
                <a:sym typeface="Montserrat"/>
              </a:rPr>
              <a:t>Agenda</a:t>
            </a:r>
            <a:endParaRPr sz="4800" b="1" i="0" u="none" strike="noStrike" cap="none">
              <a:solidFill>
                <a:schemeClr val="accent3"/>
              </a:solidFill>
              <a:latin typeface="Montserrat"/>
              <a:ea typeface="Montserrat"/>
              <a:cs typeface="Montserrat"/>
              <a:sym typeface="Montserrat"/>
            </a:endParaRPr>
          </a:p>
        </p:txBody>
      </p:sp>
      <p:pic>
        <p:nvPicPr>
          <p:cNvPr id="2" name="Picture 1">
            <a:extLst>
              <a:ext uri="{FF2B5EF4-FFF2-40B4-BE49-F238E27FC236}">
                <a16:creationId xmlns:a16="http://schemas.microsoft.com/office/drawing/2014/main" id="{E634428B-20F4-4946-9CE8-0F7A378F0B7A}"/>
              </a:ext>
            </a:extLst>
          </p:cNvPr>
          <p:cNvPicPr>
            <a:picLocks noChangeAspect="1"/>
          </p:cNvPicPr>
          <p:nvPr/>
        </p:nvPicPr>
        <p:blipFill>
          <a:blip r:embed="rId3"/>
          <a:stretch>
            <a:fillRect/>
          </a:stretch>
        </p:blipFill>
        <p:spPr>
          <a:xfrm>
            <a:off x="16090232" y="351529"/>
            <a:ext cx="1892968" cy="1397060"/>
          </a:xfrm>
          <a:prstGeom prst="rect">
            <a:avLst/>
          </a:prstGeom>
        </p:spPr>
      </p:pic>
      <p:pic>
        <p:nvPicPr>
          <p:cNvPr id="5" name="Picture 4">
            <a:extLst>
              <a:ext uri="{FF2B5EF4-FFF2-40B4-BE49-F238E27FC236}">
                <a16:creationId xmlns:a16="http://schemas.microsoft.com/office/drawing/2014/main" id="{76D20B09-35DE-487C-0202-238726DE0B6A}"/>
              </a:ext>
            </a:extLst>
          </p:cNvPr>
          <p:cNvPicPr>
            <a:picLocks noChangeAspect="1"/>
          </p:cNvPicPr>
          <p:nvPr/>
        </p:nvPicPr>
        <p:blipFill>
          <a:blip r:embed="rId4"/>
          <a:stretch>
            <a:fillRect/>
          </a:stretch>
        </p:blipFill>
        <p:spPr>
          <a:xfrm>
            <a:off x="0" y="0"/>
            <a:ext cx="7945512" cy="10288588"/>
          </a:xfrm>
          <a:prstGeom prst="rect">
            <a:avLst/>
          </a:prstGeom>
        </p:spPr>
      </p:pic>
      <p:sp>
        <p:nvSpPr>
          <p:cNvPr id="3" name="Rectangle 2">
            <a:extLst>
              <a:ext uri="{FF2B5EF4-FFF2-40B4-BE49-F238E27FC236}">
                <a16:creationId xmlns:a16="http://schemas.microsoft.com/office/drawing/2014/main" id="{86E89CF1-8F9F-E6C3-F51D-453F15B9A6B0}"/>
              </a:ext>
            </a:extLst>
          </p:cNvPr>
          <p:cNvSpPr/>
          <p:nvPr/>
        </p:nvSpPr>
        <p:spPr>
          <a:xfrm>
            <a:off x="7928456" y="0"/>
            <a:ext cx="140723" cy="10288588"/>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3A1B03-BCB9-5A6B-510A-7B6D5F9FEBCA}"/>
              </a:ext>
            </a:extLst>
          </p:cNvPr>
          <p:cNvSpPr txBox="1"/>
          <p:nvPr/>
        </p:nvSpPr>
        <p:spPr>
          <a:xfrm>
            <a:off x="510290" y="580887"/>
            <a:ext cx="13582711" cy="1274730"/>
          </a:xfrm>
          <a:prstGeom prst="rect">
            <a:avLst/>
          </a:prstGeom>
        </p:spPr>
        <p:txBody>
          <a:bodyPr vert="horz" lIns="137139" tIns="68570" rIns="137139" bIns="68570" rtlCol="0" anchor="ctr">
            <a:normAutofit/>
          </a:bodyPr>
          <a:lstStyle/>
          <a:p>
            <a:pPr defTabSz="1371600">
              <a:buClrTx/>
              <a:defRPr/>
            </a:pPr>
            <a:r>
              <a:rPr lang="en-US" sz="4800" b="1" dirty="0">
                <a:solidFill>
                  <a:schemeClr val="dk2"/>
                </a:solidFill>
                <a:latin typeface="Montserrat"/>
              </a:rPr>
              <a:t>How can CEA help CVA?</a:t>
            </a:r>
          </a:p>
        </p:txBody>
      </p:sp>
      <p:sp>
        <p:nvSpPr>
          <p:cNvPr id="7" name="AutoShape 2">
            <a:extLst>
              <a:ext uri="{FF2B5EF4-FFF2-40B4-BE49-F238E27FC236}">
                <a16:creationId xmlns:a16="http://schemas.microsoft.com/office/drawing/2014/main" id="{5790A254-CE9F-FF2B-C572-5D9D45492544}"/>
              </a:ext>
            </a:extLst>
          </p:cNvPr>
          <p:cNvSpPr>
            <a:spLocks noChangeAspect="1" noChangeArrowheads="1"/>
          </p:cNvSpPr>
          <p:nvPr/>
        </p:nvSpPr>
        <p:spPr bwMode="auto">
          <a:xfrm>
            <a:off x="8863025" y="4325044"/>
            <a:ext cx="457200" cy="457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37160" tIns="68580" rIns="137160" bIns="68580" numCol="1" anchor="t" anchorCtr="0" compatLnSpc="1">
            <a:prstTxWarp prst="textNoShape">
              <a:avLst/>
            </a:prstTxWarp>
          </a:bodyPr>
          <a:lstStyle/>
          <a:p>
            <a:endParaRPr lang="en-GB" sz="2100"/>
          </a:p>
        </p:txBody>
      </p:sp>
      <p:sp>
        <p:nvSpPr>
          <p:cNvPr id="10" name="AutoShape 4">
            <a:extLst>
              <a:ext uri="{FF2B5EF4-FFF2-40B4-BE49-F238E27FC236}">
                <a16:creationId xmlns:a16="http://schemas.microsoft.com/office/drawing/2014/main" id="{E4A6D7A8-FED2-F4F9-B22E-7BD4E8E3E511}"/>
              </a:ext>
            </a:extLst>
          </p:cNvPr>
          <p:cNvSpPr>
            <a:spLocks noChangeAspect="1" noChangeArrowheads="1"/>
          </p:cNvSpPr>
          <p:nvPr/>
        </p:nvSpPr>
        <p:spPr bwMode="auto">
          <a:xfrm>
            <a:off x="9091625" y="4553644"/>
            <a:ext cx="457200" cy="457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37160" tIns="68580" rIns="137160" bIns="68580" numCol="1" anchor="t" anchorCtr="0" compatLnSpc="1">
            <a:prstTxWarp prst="textNoShape">
              <a:avLst/>
            </a:prstTxWarp>
          </a:bodyPr>
          <a:lstStyle/>
          <a:p>
            <a:endParaRPr lang="en-GB" sz="2100"/>
          </a:p>
        </p:txBody>
      </p:sp>
      <p:sp>
        <p:nvSpPr>
          <p:cNvPr id="11" name="AutoShape 6">
            <a:extLst>
              <a:ext uri="{FF2B5EF4-FFF2-40B4-BE49-F238E27FC236}">
                <a16:creationId xmlns:a16="http://schemas.microsoft.com/office/drawing/2014/main" id="{70147984-D04C-FE34-F12B-D8A94AB191A3}"/>
              </a:ext>
            </a:extLst>
          </p:cNvPr>
          <p:cNvSpPr>
            <a:spLocks noChangeAspect="1" noChangeArrowheads="1"/>
          </p:cNvSpPr>
          <p:nvPr/>
        </p:nvSpPr>
        <p:spPr bwMode="auto">
          <a:xfrm>
            <a:off x="9320225" y="4782244"/>
            <a:ext cx="457200" cy="457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37160" tIns="68580" rIns="137160" bIns="68580" numCol="1" anchor="t" anchorCtr="0" compatLnSpc="1">
            <a:prstTxWarp prst="textNoShape">
              <a:avLst/>
            </a:prstTxWarp>
          </a:bodyPr>
          <a:lstStyle/>
          <a:p>
            <a:endParaRPr lang="en-GB" sz="2100"/>
          </a:p>
        </p:txBody>
      </p:sp>
      <p:sp>
        <p:nvSpPr>
          <p:cNvPr id="2" name="Google Shape;538;p8">
            <a:extLst>
              <a:ext uri="{FF2B5EF4-FFF2-40B4-BE49-F238E27FC236}">
                <a16:creationId xmlns:a16="http://schemas.microsoft.com/office/drawing/2014/main" id="{1FF13318-88EA-6B1D-7755-C5E93A106A48}"/>
              </a:ext>
            </a:extLst>
          </p:cNvPr>
          <p:cNvSpPr/>
          <p:nvPr/>
        </p:nvSpPr>
        <p:spPr>
          <a:xfrm>
            <a:off x="1037786" y="4377155"/>
            <a:ext cx="15450911" cy="115854"/>
          </a:xfrm>
          <a:prstGeom prst="rect">
            <a:avLst/>
          </a:prstGeom>
          <a:gradFill>
            <a:gsLst>
              <a:gs pos="0">
                <a:srgbClr val="452250"/>
              </a:gs>
              <a:gs pos="34000">
                <a:srgbClr val="F5333F"/>
              </a:gs>
              <a:gs pos="70000">
                <a:srgbClr val="452250"/>
              </a:gs>
              <a:gs pos="100000">
                <a:srgbClr val="F5333F"/>
              </a:gs>
            </a:gsLst>
            <a:lin ang="10800000" scaled="0"/>
          </a:gradFill>
          <a:ln>
            <a:noFill/>
          </a:ln>
        </p:spPr>
        <p:txBody>
          <a:bodyPr spcFirstLastPara="1" wrap="square" lIns="137138" tIns="68550" rIns="137138" bIns="6855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800"/>
            </a:pPr>
            <a:endParaRPr sz="2100" dirty="0">
              <a:solidFill>
                <a:srgbClr val="3F3F3F"/>
              </a:solidFill>
              <a:latin typeface="Calibri"/>
              <a:ea typeface="Calibri"/>
              <a:cs typeface="Calibri"/>
              <a:sym typeface="Calibri"/>
            </a:endParaRPr>
          </a:p>
        </p:txBody>
      </p:sp>
      <p:sp>
        <p:nvSpPr>
          <p:cNvPr id="12" name="Google Shape;539;p8">
            <a:extLst>
              <a:ext uri="{FF2B5EF4-FFF2-40B4-BE49-F238E27FC236}">
                <a16:creationId xmlns:a16="http://schemas.microsoft.com/office/drawing/2014/main" id="{B4B5B5EE-A77F-C348-9171-0B068235AC84}"/>
              </a:ext>
            </a:extLst>
          </p:cNvPr>
          <p:cNvSpPr/>
          <p:nvPr/>
        </p:nvSpPr>
        <p:spPr>
          <a:xfrm>
            <a:off x="946719" y="4263007"/>
            <a:ext cx="288372" cy="288423"/>
          </a:xfrm>
          <a:prstGeom prst="ellipse">
            <a:avLst/>
          </a:prstGeom>
          <a:solidFill>
            <a:srgbClr val="FF0000"/>
          </a:solidFill>
          <a:ln>
            <a:noFill/>
          </a:ln>
        </p:spPr>
        <p:txBody>
          <a:bodyPr spcFirstLastPara="1" wrap="square" lIns="91412" tIns="45693" rIns="91412" bIns="45693" anchor="ctr" anchorCtr="0">
            <a:noAutofit/>
          </a:bodyPr>
          <a:lstStyle/>
          <a:p>
            <a:pPr algn="ctr">
              <a:buClr>
                <a:srgbClr val="000000"/>
              </a:buClr>
              <a:buSzPts val="1800"/>
            </a:pPr>
            <a:endParaRPr sz="1575" dirty="0">
              <a:solidFill>
                <a:schemeClr val="lt1"/>
              </a:solidFill>
              <a:latin typeface="Calibri"/>
              <a:ea typeface="Calibri"/>
              <a:cs typeface="Calibri"/>
              <a:sym typeface="Calibri"/>
            </a:endParaRPr>
          </a:p>
        </p:txBody>
      </p:sp>
      <p:sp>
        <p:nvSpPr>
          <p:cNvPr id="13" name="Google Shape;540;p8">
            <a:extLst>
              <a:ext uri="{FF2B5EF4-FFF2-40B4-BE49-F238E27FC236}">
                <a16:creationId xmlns:a16="http://schemas.microsoft.com/office/drawing/2014/main" id="{5504032D-6D2A-DA0B-B182-C5A440CF2700}"/>
              </a:ext>
            </a:extLst>
          </p:cNvPr>
          <p:cNvSpPr/>
          <p:nvPr/>
        </p:nvSpPr>
        <p:spPr>
          <a:xfrm>
            <a:off x="4862204" y="4265173"/>
            <a:ext cx="288372" cy="288423"/>
          </a:xfrm>
          <a:prstGeom prst="ellipse">
            <a:avLst/>
          </a:prstGeom>
          <a:solidFill>
            <a:srgbClr val="C00000"/>
          </a:solidFill>
          <a:ln>
            <a:noFill/>
          </a:ln>
        </p:spPr>
        <p:txBody>
          <a:bodyPr spcFirstLastPara="1" wrap="square" lIns="91412" tIns="45693" rIns="91412" bIns="45693" anchor="ctr" anchorCtr="0">
            <a:noAutofit/>
          </a:bodyPr>
          <a:lstStyle/>
          <a:p>
            <a:pPr algn="ctr">
              <a:buClr>
                <a:srgbClr val="000000"/>
              </a:buClr>
              <a:buSzPts val="1800"/>
            </a:pPr>
            <a:endParaRPr sz="1575" dirty="0">
              <a:solidFill>
                <a:schemeClr val="lt1"/>
              </a:solidFill>
              <a:latin typeface="Calibri"/>
              <a:ea typeface="Calibri"/>
              <a:cs typeface="Calibri"/>
              <a:sym typeface="Calibri"/>
            </a:endParaRPr>
          </a:p>
        </p:txBody>
      </p:sp>
      <p:sp>
        <p:nvSpPr>
          <p:cNvPr id="14" name="Google Shape;541;p8">
            <a:extLst>
              <a:ext uri="{FF2B5EF4-FFF2-40B4-BE49-F238E27FC236}">
                <a16:creationId xmlns:a16="http://schemas.microsoft.com/office/drawing/2014/main" id="{9029155F-DE6D-D541-AB3F-6084BE97F764}"/>
              </a:ext>
            </a:extLst>
          </p:cNvPr>
          <p:cNvSpPr/>
          <p:nvPr/>
        </p:nvSpPr>
        <p:spPr>
          <a:xfrm>
            <a:off x="8901905" y="4281475"/>
            <a:ext cx="288372" cy="288423"/>
          </a:xfrm>
          <a:prstGeom prst="ellipse">
            <a:avLst/>
          </a:prstGeom>
          <a:solidFill>
            <a:srgbClr val="FF0000"/>
          </a:solidFill>
          <a:ln>
            <a:noFill/>
          </a:ln>
        </p:spPr>
        <p:txBody>
          <a:bodyPr spcFirstLastPara="1" wrap="square" lIns="91412" tIns="45693" rIns="91412" bIns="45693" anchor="ctr" anchorCtr="0">
            <a:noAutofit/>
          </a:bodyPr>
          <a:lstStyle/>
          <a:p>
            <a:pPr algn="ctr">
              <a:buClr>
                <a:srgbClr val="000000"/>
              </a:buClr>
              <a:buSzPts val="1800"/>
            </a:pPr>
            <a:endParaRPr sz="1575" dirty="0">
              <a:solidFill>
                <a:schemeClr val="lt1"/>
              </a:solidFill>
              <a:latin typeface="Calibri"/>
              <a:ea typeface="Calibri"/>
              <a:cs typeface="Calibri"/>
              <a:sym typeface="Calibri"/>
            </a:endParaRPr>
          </a:p>
        </p:txBody>
      </p:sp>
      <p:sp>
        <p:nvSpPr>
          <p:cNvPr id="15" name="Google Shape;542;p8">
            <a:extLst>
              <a:ext uri="{FF2B5EF4-FFF2-40B4-BE49-F238E27FC236}">
                <a16:creationId xmlns:a16="http://schemas.microsoft.com/office/drawing/2014/main" id="{96D875F7-274A-5326-E81C-110A31889989}"/>
              </a:ext>
            </a:extLst>
          </p:cNvPr>
          <p:cNvSpPr/>
          <p:nvPr/>
        </p:nvSpPr>
        <p:spPr>
          <a:xfrm>
            <a:off x="12963710" y="4281475"/>
            <a:ext cx="288372" cy="288423"/>
          </a:xfrm>
          <a:prstGeom prst="ellipse">
            <a:avLst/>
          </a:prstGeom>
          <a:solidFill>
            <a:srgbClr val="C00000"/>
          </a:solidFill>
          <a:ln>
            <a:noFill/>
          </a:ln>
        </p:spPr>
        <p:txBody>
          <a:bodyPr spcFirstLastPara="1" wrap="square" lIns="91412" tIns="45693" rIns="91412" bIns="45693" anchor="ctr" anchorCtr="0">
            <a:noAutofit/>
          </a:bodyPr>
          <a:lstStyle/>
          <a:p>
            <a:pPr algn="ctr">
              <a:buClr>
                <a:srgbClr val="000000"/>
              </a:buClr>
              <a:buSzPts val="1800"/>
            </a:pPr>
            <a:endParaRPr sz="1575" dirty="0">
              <a:solidFill>
                <a:schemeClr val="lt1"/>
              </a:solidFill>
              <a:latin typeface="Calibri"/>
              <a:ea typeface="Calibri"/>
              <a:cs typeface="Calibri"/>
              <a:sym typeface="Calibri"/>
            </a:endParaRPr>
          </a:p>
        </p:txBody>
      </p:sp>
      <p:sp>
        <p:nvSpPr>
          <p:cNvPr id="17" name="Google Shape;547;p8">
            <a:extLst>
              <a:ext uri="{FF2B5EF4-FFF2-40B4-BE49-F238E27FC236}">
                <a16:creationId xmlns:a16="http://schemas.microsoft.com/office/drawing/2014/main" id="{F4664F60-51D6-20A5-F7A9-D434CE944CCD}"/>
              </a:ext>
            </a:extLst>
          </p:cNvPr>
          <p:cNvSpPr txBox="1"/>
          <p:nvPr/>
        </p:nvSpPr>
        <p:spPr>
          <a:xfrm>
            <a:off x="3250178" y="4688306"/>
            <a:ext cx="3580707" cy="854025"/>
          </a:xfrm>
          <a:prstGeom prst="rect">
            <a:avLst/>
          </a:prstGeom>
          <a:noFill/>
          <a:ln>
            <a:noFill/>
          </a:ln>
        </p:spPr>
        <p:txBody>
          <a:bodyPr spcFirstLastPara="1" wrap="square" lIns="91412" tIns="45693" rIns="91412" bIns="45693" anchor="t" anchorCtr="0">
            <a:spAutoFit/>
          </a:bodyPr>
          <a:lstStyle/>
          <a:p>
            <a:pPr algn="ctr">
              <a:lnSpc>
                <a:spcPct val="110000"/>
              </a:lnSpc>
              <a:buClr>
                <a:srgbClr val="000000"/>
              </a:buClr>
              <a:buSzPts val="2800"/>
            </a:pPr>
            <a:r>
              <a:rPr lang="en-US" sz="2400" b="1" i="1" dirty="0">
                <a:latin typeface="Montserrat" panose="00000500000000000000" pitchFamily="2" charset="0"/>
              </a:rPr>
              <a:t>Planning</a:t>
            </a:r>
            <a:endParaRPr lang="en-US" sz="2400" b="1" i="1" dirty="0">
              <a:latin typeface="Montserrat" panose="00000500000000000000" pitchFamily="2" charset="0"/>
              <a:sym typeface="Open Sans"/>
            </a:endParaRPr>
          </a:p>
          <a:p>
            <a:pPr algn="ctr">
              <a:lnSpc>
                <a:spcPct val="110000"/>
              </a:lnSpc>
              <a:buClr>
                <a:srgbClr val="000000"/>
              </a:buClr>
              <a:buSzPts val="2800"/>
            </a:pPr>
            <a:endParaRPr lang="en-US" sz="2100" b="1" dirty="0">
              <a:solidFill>
                <a:schemeClr val="lt1"/>
              </a:solidFill>
              <a:latin typeface="Open Sans"/>
              <a:ea typeface="Open Sans"/>
              <a:cs typeface="Open Sans"/>
            </a:endParaRPr>
          </a:p>
        </p:txBody>
      </p:sp>
      <p:sp>
        <p:nvSpPr>
          <p:cNvPr id="18" name="Google Shape;547;p8">
            <a:extLst>
              <a:ext uri="{FF2B5EF4-FFF2-40B4-BE49-F238E27FC236}">
                <a16:creationId xmlns:a16="http://schemas.microsoft.com/office/drawing/2014/main" id="{F30BD603-DE85-367D-5564-E3DCAED70425}"/>
              </a:ext>
            </a:extLst>
          </p:cNvPr>
          <p:cNvSpPr txBox="1"/>
          <p:nvPr/>
        </p:nvSpPr>
        <p:spPr>
          <a:xfrm>
            <a:off x="7594051" y="4539653"/>
            <a:ext cx="2868266" cy="904809"/>
          </a:xfrm>
          <a:prstGeom prst="rect">
            <a:avLst/>
          </a:prstGeom>
          <a:noFill/>
          <a:ln>
            <a:noFill/>
          </a:ln>
        </p:spPr>
        <p:txBody>
          <a:bodyPr spcFirstLastPara="1" wrap="square" lIns="91412" tIns="45693" rIns="91412" bIns="45693" anchor="t" anchorCtr="0">
            <a:spAutoFit/>
          </a:bodyPr>
          <a:lstStyle>
            <a:defPPr>
              <a:defRPr lang="en-US"/>
            </a:defPPr>
            <a:lvl1pPr algn="ctr">
              <a:lnSpc>
                <a:spcPct val="110000"/>
              </a:lnSpc>
              <a:buClr>
                <a:srgbClr val="000000"/>
              </a:buClr>
              <a:buSzPts val="2800"/>
              <a:defRPr sz="1200" b="1" i="1">
                <a:latin typeface="Montserrat" panose="00000500000000000000" pitchFamily="2" charset="0"/>
              </a:defRPr>
            </a:lvl1pPr>
          </a:lstStyle>
          <a:p>
            <a:r>
              <a:rPr lang="en-US" sz="2400" dirty="0"/>
              <a:t>Implementation/Monitoring</a:t>
            </a:r>
          </a:p>
        </p:txBody>
      </p:sp>
      <p:sp>
        <p:nvSpPr>
          <p:cNvPr id="20" name="Google Shape;547;p8">
            <a:extLst>
              <a:ext uri="{FF2B5EF4-FFF2-40B4-BE49-F238E27FC236}">
                <a16:creationId xmlns:a16="http://schemas.microsoft.com/office/drawing/2014/main" id="{2E4AFB57-B413-3F5C-F60E-FA853DC012E7}"/>
              </a:ext>
            </a:extLst>
          </p:cNvPr>
          <p:cNvSpPr txBox="1"/>
          <p:nvPr/>
        </p:nvSpPr>
        <p:spPr>
          <a:xfrm>
            <a:off x="11341835" y="4671382"/>
            <a:ext cx="3580707" cy="498544"/>
          </a:xfrm>
          <a:prstGeom prst="rect">
            <a:avLst/>
          </a:prstGeom>
          <a:noFill/>
          <a:ln>
            <a:noFill/>
          </a:ln>
        </p:spPr>
        <p:txBody>
          <a:bodyPr spcFirstLastPara="1" wrap="square" lIns="91412" tIns="45693" rIns="91412" bIns="45693" anchor="t" anchorCtr="0">
            <a:spAutoFit/>
          </a:bodyPr>
          <a:lstStyle/>
          <a:p>
            <a:pPr algn="ctr">
              <a:lnSpc>
                <a:spcPct val="110000"/>
              </a:lnSpc>
              <a:buClr>
                <a:srgbClr val="000000"/>
              </a:buClr>
              <a:buSzPts val="2800"/>
            </a:pPr>
            <a:r>
              <a:rPr lang="en-US" sz="2400" b="1" dirty="0">
                <a:latin typeface="Montserrat" panose="00000500000000000000" pitchFamily="2" charset="0"/>
                <a:ea typeface="Open Sans"/>
                <a:cs typeface="Open Sans"/>
              </a:rPr>
              <a:t>Evaluation/Learning</a:t>
            </a:r>
          </a:p>
        </p:txBody>
      </p:sp>
      <p:sp>
        <p:nvSpPr>
          <p:cNvPr id="23" name="TextBox 22">
            <a:extLst>
              <a:ext uri="{FF2B5EF4-FFF2-40B4-BE49-F238E27FC236}">
                <a16:creationId xmlns:a16="http://schemas.microsoft.com/office/drawing/2014/main" id="{3E7AEBDF-6F90-C155-7527-D1E8F5568D91}"/>
              </a:ext>
            </a:extLst>
          </p:cNvPr>
          <p:cNvSpPr txBox="1"/>
          <p:nvPr/>
        </p:nvSpPr>
        <p:spPr>
          <a:xfrm>
            <a:off x="3576302" y="4442929"/>
            <a:ext cx="3341267" cy="3416320"/>
          </a:xfrm>
          <a:prstGeom prst="rect">
            <a:avLst/>
          </a:prstGeom>
          <a:noFill/>
        </p:spPr>
        <p:txBody>
          <a:bodyPr wrap="square">
            <a:spAutoFit/>
          </a:bodyPr>
          <a:lstStyle/>
          <a:p>
            <a:endParaRPr lang="en-US" sz="2400" dirty="0">
              <a:latin typeface="Montserrat" panose="00000500000000000000" pitchFamily="2" charset="0"/>
            </a:endParaRPr>
          </a:p>
          <a:p>
            <a:pPr marL="428625" indent="-428625" fontAlgn="base">
              <a:buFont typeface="Arial" panose="020B0604020202020204" pitchFamily="34" charset="0"/>
              <a:buChar char="•"/>
            </a:pPr>
            <a:endParaRPr lang="en-US" sz="2400" dirty="0">
              <a:latin typeface="Montserrat" panose="00000500000000000000" pitchFamily="2" charset="0"/>
            </a:endParaRPr>
          </a:p>
          <a:p>
            <a:pPr marL="428625" indent="-428625" fontAlgn="base">
              <a:buFont typeface="Arial" panose="020B0604020202020204" pitchFamily="34" charset="0"/>
              <a:buChar char="•"/>
            </a:pPr>
            <a:r>
              <a:rPr lang="en-US" sz="2400" dirty="0">
                <a:latin typeface="Montserrat" panose="00000500000000000000" pitchFamily="2" charset="0"/>
              </a:rPr>
              <a:t>Analyze the assessment- FGDs/ feedback data</a:t>
            </a:r>
          </a:p>
          <a:p>
            <a:pPr marL="428625" indent="-428625" fontAlgn="base">
              <a:buFont typeface="Arial" panose="020B0604020202020204" pitchFamily="34" charset="0"/>
              <a:buChar char="•"/>
            </a:pPr>
            <a:r>
              <a:rPr lang="en-US" sz="2400" dirty="0">
                <a:latin typeface="Montserrat" panose="00000500000000000000" pitchFamily="2" charset="0"/>
              </a:rPr>
              <a:t>Discuss the criteria</a:t>
            </a:r>
          </a:p>
          <a:p>
            <a:pPr marL="428625" indent="-428625" fontAlgn="base">
              <a:buFont typeface="Arial" panose="020B0604020202020204" pitchFamily="34" charset="0"/>
              <a:buChar char="•"/>
            </a:pPr>
            <a:endParaRPr lang="en-US" sz="2400" dirty="0">
              <a:latin typeface="Montserrat" panose="00000500000000000000" pitchFamily="2" charset="0"/>
            </a:endParaRPr>
          </a:p>
        </p:txBody>
      </p:sp>
      <p:sp>
        <p:nvSpPr>
          <p:cNvPr id="24" name="TextBox 23">
            <a:extLst>
              <a:ext uri="{FF2B5EF4-FFF2-40B4-BE49-F238E27FC236}">
                <a16:creationId xmlns:a16="http://schemas.microsoft.com/office/drawing/2014/main" id="{72E605DB-0CEF-0ECF-5966-D8929AA7536A}"/>
              </a:ext>
            </a:extLst>
          </p:cNvPr>
          <p:cNvSpPr txBox="1"/>
          <p:nvPr/>
        </p:nvSpPr>
        <p:spPr>
          <a:xfrm>
            <a:off x="7592726" y="5410915"/>
            <a:ext cx="3363695" cy="2677656"/>
          </a:xfrm>
          <a:prstGeom prst="rect">
            <a:avLst/>
          </a:prstGeom>
          <a:noFill/>
        </p:spPr>
        <p:txBody>
          <a:bodyPr wrap="square">
            <a:spAutoFit/>
          </a:bodyPr>
          <a:lstStyle>
            <a:defPPr>
              <a:defRPr lang="en-US"/>
            </a:defPPr>
            <a:lvl1pPr>
              <a:defRPr sz="1400">
                <a:solidFill>
                  <a:srgbClr val="000000"/>
                </a:solidFill>
                <a:latin typeface="Montserrat" panose="00000500000000000000" pitchFamily="2" charset="0"/>
              </a:defRPr>
            </a:lvl1pPr>
          </a:lstStyle>
          <a:p>
            <a:pPr marL="428625" indent="-428625">
              <a:buFont typeface="Arial" panose="020B0604020202020204" pitchFamily="34" charset="0"/>
              <a:buChar char="•"/>
            </a:pPr>
            <a:r>
              <a:rPr lang="en-US" sz="2400" dirty="0"/>
              <a:t>Share information</a:t>
            </a:r>
          </a:p>
          <a:p>
            <a:pPr marL="428625" indent="-428625">
              <a:buFont typeface="Arial" panose="020B0604020202020204" pitchFamily="34" charset="0"/>
              <a:buChar char="•"/>
            </a:pPr>
            <a:r>
              <a:rPr lang="en-US" sz="2400" dirty="0"/>
              <a:t>Collect/register and analyze feedback</a:t>
            </a:r>
          </a:p>
          <a:p>
            <a:pPr marL="428625" indent="-428625">
              <a:buFont typeface="Arial" panose="020B0604020202020204" pitchFamily="34" charset="0"/>
              <a:buChar char="•"/>
            </a:pPr>
            <a:r>
              <a:rPr lang="en-US" sz="2400" dirty="0"/>
              <a:t>PDMs including FGDs</a:t>
            </a:r>
          </a:p>
        </p:txBody>
      </p:sp>
      <p:sp>
        <p:nvSpPr>
          <p:cNvPr id="25" name="TextBox 24">
            <a:extLst>
              <a:ext uri="{FF2B5EF4-FFF2-40B4-BE49-F238E27FC236}">
                <a16:creationId xmlns:a16="http://schemas.microsoft.com/office/drawing/2014/main" id="{B1671F2A-C924-FB06-2584-421D38BF6A13}"/>
              </a:ext>
            </a:extLst>
          </p:cNvPr>
          <p:cNvSpPr txBox="1"/>
          <p:nvPr/>
        </p:nvSpPr>
        <p:spPr>
          <a:xfrm>
            <a:off x="11817613" y="5163700"/>
            <a:ext cx="3134594" cy="1938992"/>
          </a:xfrm>
          <a:prstGeom prst="rect">
            <a:avLst/>
          </a:prstGeom>
          <a:noFill/>
        </p:spPr>
        <p:txBody>
          <a:bodyPr wrap="square">
            <a:spAutoFit/>
          </a:bodyPr>
          <a:lstStyle>
            <a:defPPr>
              <a:defRPr lang="en-US"/>
            </a:defPPr>
            <a:lvl1pPr>
              <a:defRPr sz="1400">
                <a:solidFill>
                  <a:srgbClr val="000000"/>
                </a:solidFill>
                <a:latin typeface="Montserrat" panose="00000500000000000000" pitchFamily="2" charset="0"/>
              </a:defRPr>
            </a:lvl1pPr>
          </a:lstStyle>
          <a:p>
            <a:pPr marL="428625" indent="-428625">
              <a:buFont typeface="Arial" panose="020B0604020202020204" pitchFamily="34" charset="0"/>
              <a:buChar char="•"/>
            </a:pPr>
            <a:r>
              <a:rPr lang="en-US" sz="2400" dirty="0"/>
              <a:t>Satisfaction surveys</a:t>
            </a:r>
          </a:p>
          <a:p>
            <a:pPr marL="428625" indent="-428625">
              <a:buFont typeface="Arial" panose="020B0604020202020204" pitchFamily="34" charset="0"/>
              <a:buChar char="•"/>
            </a:pPr>
            <a:r>
              <a:rPr lang="en-US" sz="2400" dirty="0"/>
              <a:t>Lessons Learned Workshops</a:t>
            </a:r>
          </a:p>
        </p:txBody>
      </p:sp>
      <p:sp>
        <p:nvSpPr>
          <p:cNvPr id="26" name="TextBox 25">
            <a:extLst>
              <a:ext uri="{FF2B5EF4-FFF2-40B4-BE49-F238E27FC236}">
                <a16:creationId xmlns:a16="http://schemas.microsoft.com/office/drawing/2014/main" id="{8741D8C8-0277-355B-5451-E612B36458DE}"/>
              </a:ext>
            </a:extLst>
          </p:cNvPr>
          <p:cNvSpPr txBox="1"/>
          <p:nvPr/>
        </p:nvSpPr>
        <p:spPr>
          <a:xfrm>
            <a:off x="209128" y="4858849"/>
            <a:ext cx="3011386" cy="2677656"/>
          </a:xfrm>
          <a:prstGeom prst="rect">
            <a:avLst/>
          </a:prstGeom>
          <a:noFill/>
        </p:spPr>
        <p:txBody>
          <a:bodyPr wrap="square">
            <a:spAutoFit/>
          </a:bodyPr>
          <a:lstStyle/>
          <a:p>
            <a:pPr marL="428625" indent="-428625">
              <a:buSzPct val="98000"/>
              <a:buFont typeface="Montserrat" panose="00000500000000000000" pitchFamily="2" charset="0"/>
              <a:buChar char="•"/>
            </a:pPr>
            <a:endParaRPr lang="en-US" sz="2400" dirty="0">
              <a:latin typeface="Montserrat" panose="00000500000000000000" pitchFamily="2" charset="0"/>
            </a:endParaRPr>
          </a:p>
          <a:p>
            <a:pPr marL="428625" indent="-428625" fontAlgn="base">
              <a:buSzPct val="98000"/>
              <a:buFont typeface="Montserrat" panose="00000500000000000000" pitchFamily="2" charset="0"/>
              <a:buChar char="•"/>
            </a:pPr>
            <a:r>
              <a:rPr lang="en-US" sz="2400" dirty="0">
                <a:latin typeface="Montserrat" panose="00000500000000000000" pitchFamily="2" charset="0"/>
              </a:rPr>
              <a:t>Contextual analysis</a:t>
            </a:r>
          </a:p>
          <a:p>
            <a:pPr marL="428625" indent="-428625" fontAlgn="base">
              <a:buSzPct val="98000"/>
              <a:buFont typeface="Montserrat" panose="00000500000000000000" pitchFamily="2" charset="0"/>
              <a:buChar char="•"/>
            </a:pPr>
            <a:r>
              <a:rPr lang="en-US" sz="2400" dirty="0">
                <a:latin typeface="Montserrat" panose="00000500000000000000" pitchFamily="2" charset="0"/>
              </a:rPr>
              <a:t>Needs Assessments</a:t>
            </a:r>
          </a:p>
          <a:p>
            <a:pPr marL="428625" indent="-428625" fontAlgn="base">
              <a:buSzPct val="98000"/>
              <a:buFont typeface="Montserrat" panose="00000500000000000000" pitchFamily="2" charset="0"/>
              <a:buChar char="•"/>
            </a:pPr>
            <a:r>
              <a:rPr lang="en-US" sz="2400" dirty="0">
                <a:latin typeface="Montserrat" panose="00000500000000000000" pitchFamily="2" charset="0"/>
              </a:rPr>
              <a:t>Secondary data review</a:t>
            </a:r>
          </a:p>
        </p:txBody>
      </p:sp>
      <p:sp>
        <p:nvSpPr>
          <p:cNvPr id="27" name="Google Shape;547;p8">
            <a:extLst>
              <a:ext uri="{FF2B5EF4-FFF2-40B4-BE49-F238E27FC236}">
                <a16:creationId xmlns:a16="http://schemas.microsoft.com/office/drawing/2014/main" id="{CA3ACCAF-51A7-B4E4-8D1F-244AC207FF98}"/>
              </a:ext>
            </a:extLst>
          </p:cNvPr>
          <p:cNvSpPr txBox="1"/>
          <p:nvPr/>
        </p:nvSpPr>
        <p:spPr>
          <a:xfrm>
            <a:off x="-300872" y="4716919"/>
            <a:ext cx="3580707" cy="498544"/>
          </a:xfrm>
          <a:prstGeom prst="rect">
            <a:avLst/>
          </a:prstGeom>
          <a:noFill/>
          <a:ln>
            <a:noFill/>
          </a:ln>
        </p:spPr>
        <p:txBody>
          <a:bodyPr spcFirstLastPara="1" wrap="square" lIns="91412" tIns="45693" rIns="91412" bIns="45693" anchor="t" anchorCtr="0">
            <a:spAutoFit/>
          </a:bodyPr>
          <a:lstStyle/>
          <a:p>
            <a:pPr algn="ctr">
              <a:lnSpc>
                <a:spcPct val="110000"/>
              </a:lnSpc>
              <a:buClr>
                <a:srgbClr val="000000"/>
              </a:buClr>
              <a:buSzPts val="2800"/>
            </a:pPr>
            <a:r>
              <a:rPr lang="en-US" sz="2400" b="1" i="1" dirty="0">
                <a:latin typeface="Montserrat" panose="00000500000000000000" pitchFamily="2" charset="0"/>
                <a:ea typeface="Open Sans"/>
                <a:cs typeface="Open Sans"/>
                <a:sym typeface="Open Sans"/>
              </a:rPr>
              <a:t>Assessment</a:t>
            </a:r>
          </a:p>
        </p:txBody>
      </p:sp>
      <p:pic>
        <p:nvPicPr>
          <p:cNvPr id="30" name="Picture 2">
            <a:extLst>
              <a:ext uri="{FF2B5EF4-FFF2-40B4-BE49-F238E27FC236}">
                <a16:creationId xmlns:a16="http://schemas.microsoft.com/office/drawing/2014/main" id="{778BAA35-D5DA-1702-C4BB-334D659EDF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1518" y="2905720"/>
            <a:ext cx="1403753" cy="140375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B40FFE66-49F4-02D0-B7B5-8718D98472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912" y="2717521"/>
            <a:ext cx="1403751" cy="14037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7CB85861-2235-0748-32D3-2CEE708559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22791" y="2451264"/>
            <a:ext cx="1970210" cy="197021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C3FFD646-3602-0AB9-4506-34137817AFA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3897" y="2528177"/>
            <a:ext cx="1824785" cy="1823097"/>
          </a:xfrm>
          <a:prstGeom prst="rect">
            <a:avLst/>
          </a:prstGeom>
          <a:noFill/>
          <a:extLst>
            <a:ext uri="{909E8E84-426E-40DD-AFC4-6F175D3DCCD1}">
              <a14:hiddenFill xmlns:a14="http://schemas.microsoft.com/office/drawing/2010/main">
                <a:solidFill>
                  <a:srgbClr val="FFFFFF"/>
                </a:solidFill>
              </a14:hiddenFill>
            </a:ext>
          </a:extLst>
        </p:spPr>
      </p:pic>
      <p:sp>
        <p:nvSpPr>
          <p:cNvPr id="1047" name="TextBox 1046">
            <a:extLst>
              <a:ext uri="{FF2B5EF4-FFF2-40B4-BE49-F238E27FC236}">
                <a16:creationId xmlns:a16="http://schemas.microsoft.com/office/drawing/2014/main" id="{A52506F6-8140-BED4-D7D9-681EC852A1FE}"/>
              </a:ext>
            </a:extLst>
          </p:cNvPr>
          <p:cNvSpPr txBox="1"/>
          <p:nvPr/>
        </p:nvSpPr>
        <p:spPr>
          <a:xfrm>
            <a:off x="15222443" y="5144295"/>
            <a:ext cx="3363695" cy="3416320"/>
          </a:xfrm>
          <a:prstGeom prst="rect">
            <a:avLst/>
          </a:prstGeom>
          <a:noFill/>
        </p:spPr>
        <p:txBody>
          <a:bodyPr wrap="square" rtlCol="0">
            <a:spAutoFit/>
          </a:bodyPr>
          <a:lstStyle/>
          <a:p>
            <a:pPr marL="428625" indent="-428625">
              <a:buFont typeface="Arial" panose="020B0604020202020204" pitchFamily="34" charset="0"/>
              <a:buChar char="•"/>
            </a:pPr>
            <a:r>
              <a:rPr lang="en-US" sz="2400" dirty="0">
                <a:latin typeface="Montserrat" panose="00000500000000000000" pitchFamily="2" charset="0"/>
              </a:rPr>
              <a:t>Relevant </a:t>
            </a:r>
          </a:p>
          <a:p>
            <a:pPr marL="428625" indent="-428625">
              <a:buFont typeface="Arial" panose="020B0604020202020204" pitchFamily="34" charset="0"/>
              <a:buChar char="•"/>
            </a:pPr>
            <a:r>
              <a:rPr lang="en-US" sz="2400" dirty="0">
                <a:latin typeface="Montserrat" panose="00000500000000000000" pitchFamily="2" charset="0"/>
              </a:rPr>
              <a:t>Accountable</a:t>
            </a:r>
          </a:p>
          <a:p>
            <a:pPr marL="428625" indent="-428625">
              <a:buFont typeface="Arial" panose="020B0604020202020204" pitchFamily="34" charset="0"/>
              <a:buChar char="•"/>
            </a:pPr>
            <a:r>
              <a:rPr lang="en-US" sz="2400" dirty="0">
                <a:latin typeface="Montserrat" panose="00000500000000000000" pitchFamily="2" charset="0"/>
              </a:rPr>
              <a:t>Participatory</a:t>
            </a:r>
          </a:p>
          <a:p>
            <a:pPr marL="428625" indent="-428625">
              <a:buFont typeface="Arial" panose="020B0604020202020204" pitchFamily="34" charset="0"/>
              <a:buChar char="•"/>
            </a:pPr>
            <a:r>
              <a:rPr lang="en-US" sz="2400" dirty="0">
                <a:latin typeface="Montserrat" panose="00000500000000000000" pitchFamily="2" charset="0"/>
              </a:rPr>
              <a:t>Transparent</a:t>
            </a:r>
          </a:p>
          <a:p>
            <a:pPr marL="428625" indent="-428625">
              <a:buFont typeface="Arial" panose="020B0604020202020204" pitchFamily="34" charset="0"/>
              <a:buChar char="•"/>
            </a:pPr>
            <a:r>
              <a:rPr lang="en-US" sz="2400" dirty="0">
                <a:latin typeface="Montserrat" panose="00000500000000000000" pitchFamily="2" charset="0"/>
              </a:rPr>
              <a:t>community centered</a:t>
            </a:r>
            <a:endParaRPr lang="en-GB" sz="2400" dirty="0">
              <a:latin typeface="Montserrat" panose="00000500000000000000" pitchFamily="2" charset="0"/>
            </a:endParaRPr>
          </a:p>
          <a:p>
            <a:endParaRPr lang="en-GB" sz="2400" dirty="0">
              <a:solidFill>
                <a:schemeClr val="bg2">
                  <a:lumMod val="65000"/>
                </a:schemeClr>
              </a:solidFill>
            </a:endParaRPr>
          </a:p>
          <a:p>
            <a:endParaRPr lang="en-GB" sz="2400" dirty="0">
              <a:solidFill>
                <a:schemeClr val="bg2">
                  <a:lumMod val="65000"/>
                </a:schemeClr>
              </a:solidFill>
            </a:endParaRPr>
          </a:p>
          <a:p>
            <a:endParaRPr lang="en-GB" sz="2400" dirty="0">
              <a:solidFill>
                <a:schemeClr val="bg2">
                  <a:lumMod val="65000"/>
                </a:schemeClr>
              </a:solidFill>
            </a:endParaRPr>
          </a:p>
        </p:txBody>
      </p:sp>
      <p:sp>
        <p:nvSpPr>
          <p:cNvPr id="1048" name="TextBox 1047">
            <a:extLst>
              <a:ext uri="{FF2B5EF4-FFF2-40B4-BE49-F238E27FC236}">
                <a16:creationId xmlns:a16="http://schemas.microsoft.com/office/drawing/2014/main" id="{F6B652AB-6FA4-74B5-5E9D-5D61683FD226}"/>
              </a:ext>
            </a:extLst>
          </p:cNvPr>
          <p:cNvSpPr txBox="1"/>
          <p:nvPr/>
        </p:nvSpPr>
        <p:spPr>
          <a:xfrm>
            <a:off x="15640913" y="6097147"/>
            <a:ext cx="184731" cy="415498"/>
          </a:xfrm>
          <a:prstGeom prst="rect">
            <a:avLst/>
          </a:prstGeom>
          <a:noFill/>
        </p:spPr>
        <p:txBody>
          <a:bodyPr wrap="none" rtlCol="0">
            <a:spAutoFit/>
          </a:bodyPr>
          <a:lstStyle/>
          <a:p>
            <a:endParaRPr lang="en-GB" sz="2100" dirty="0">
              <a:solidFill>
                <a:schemeClr val="bg2">
                  <a:lumMod val="65000"/>
                </a:schemeClr>
              </a:solidFill>
            </a:endParaRPr>
          </a:p>
        </p:txBody>
      </p:sp>
      <p:sp>
        <p:nvSpPr>
          <p:cNvPr id="1049" name="TextBox 1048">
            <a:extLst>
              <a:ext uri="{FF2B5EF4-FFF2-40B4-BE49-F238E27FC236}">
                <a16:creationId xmlns:a16="http://schemas.microsoft.com/office/drawing/2014/main" id="{7D014EFF-3B4C-5DFA-2312-DD1EBB39CF3A}"/>
              </a:ext>
            </a:extLst>
          </p:cNvPr>
          <p:cNvSpPr txBox="1"/>
          <p:nvPr/>
        </p:nvSpPr>
        <p:spPr>
          <a:xfrm>
            <a:off x="14945347" y="6425935"/>
            <a:ext cx="184731" cy="415498"/>
          </a:xfrm>
          <a:prstGeom prst="rect">
            <a:avLst/>
          </a:prstGeom>
          <a:noFill/>
        </p:spPr>
        <p:txBody>
          <a:bodyPr wrap="none" rtlCol="0">
            <a:spAutoFit/>
          </a:bodyPr>
          <a:lstStyle/>
          <a:p>
            <a:endParaRPr lang="en-GB" sz="2100" dirty="0">
              <a:solidFill>
                <a:schemeClr val="bg2">
                  <a:lumMod val="65000"/>
                </a:schemeClr>
              </a:solidFill>
            </a:endParaRPr>
          </a:p>
        </p:txBody>
      </p:sp>
      <p:sp>
        <p:nvSpPr>
          <p:cNvPr id="1050" name="TextBox 1049">
            <a:extLst>
              <a:ext uri="{FF2B5EF4-FFF2-40B4-BE49-F238E27FC236}">
                <a16:creationId xmlns:a16="http://schemas.microsoft.com/office/drawing/2014/main" id="{F9925913-9C52-FA83-8AE5-ABEB58BD8870}"/>
              </a:ext>
            </a:extLst>
          </p:cNvPr>
          <p:cNvSpPr txBox="1"/>
          <p:nvPr/>
        </p:nvSpPr>
        <p:spPr>
          <a:xfrm>
            <a:off x="15506848" y="5695100"/>
            <a:ext cx="184731" cy="415498"/>
          </a:xfrm>
          <a:prstGeom prst="rect">
            <a:avLst/>
          </a:prstGeom>
          <a:noFill/>
        </p:spPr>
        <p:txBody>
          <a:bodyPr wrap="none" rtlCol="0">
            <a:spAutoFit/>
          </a:bodyPr>
          <a:lstStyle/>
          <a:p>
            <a:endParaRPr lang="en-GB" sz="2100" dirty="0">
              <a:solidFill>
                <a:schemeClr val="bg2">
                  <a:lumMod val="65000"/>
                </a:schemeClr>
              </a:solidFill>
            </a:endParaRPr>
          </a:p>
        </p:txBody>
      </p:sp>
      <p:sp>
        <p:nvSpPr>
          <p:cNvPr id="1051" name="Google Shape;542;p8">
            <a:extLst>
              <a:ext uri="{FF2B5EF4-FFF2-40B4-BE49-F238E27FC236}">
                <a16:creationId xmlns:a16="http://schemas.microsoft.com/office/drawing/2014/main" id="{654DD7AD-23EF-644E-7F42-4BC1A771AFC3}"/>
              </a:ext>
            </a:extLst>
          </p:cNvPr>
          <p:cNvSpPr/>
          <p:nvPr/>
        </p:nvSpPr>
        <p:spPr>
          <a:xfrm>
            <a:off x="16313189" y="4263007"/>
            <a:ext cx="288372" cy="288423"/>
          </a:xfrm>
          <a:prstGeom prst="ellipse">
            <a:avLst/>
          </a:prstGeom>
          <a:solidFill>
            <a:srgbClr val="C00000"/>
          </a:solidFill>
          <a:ln>
            <a:noFill/>
          </a:ln>
        </p:spPr>
        <p:txBody>
          <a:bodyPr spcFirstLastPara="1" wrap="square" lIns="91412" tIns="45693" rIns="91412" bIns="45693" anchor="ctr" anchorCtr="0">
            <a:noAutofit/>
          </a:bodyPr>
          <a:lstStyle/>
          <a:p>
            <a:pPr algn="ctr">
              <a:buClr>
                <a:srgbClr val="000000"/>
              </a:buClr>
              <a:buSzPts val="1800"/>
            </a:pPr>
            <a:endParaRPr sz="1575" dirty="0">
              <a:solidFill>
                <a:schemeClr val="lt1"/>
              </a:solidFill>
              <a:latin typeface="Calibri"/>
              <a:ea typeface="Calibri"/>
              <a:cs typeface="Calibri"/>
              <a:sym typeface="Calibri"/>
            </a:endParaRPr>
          </a:p>
        </p:txBody>
      </p:sp>
      <p:pic>
        <p:nvPicPr>
          <p:cNvPr id="1052" name="Picture 18">
            <a:extLst>
              <a:ext uri="{FF2B5EF4-FFF2-40B4-BE49-F238E27FC236}">
                <a16:creationId xmlns:a16="http://schemas.microsoft.com/office/drawing/2014/main" id="{A2DEFC8E-9688-325B-A604-FC3080ABDE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20235" y="2537977"/>
            <a:ext cx="1835838" cy="1834140"/>
          </a:xfrm>
          <a:prstGeom prst="rect">
            <a:avLst/>
          </a:prstGeom>
          <a:noFill/>
          <a:extLst>
            <a:ext uri="{909E8E84-426E-40DD-AFC4-6F175D3DCCD1}">
              <a14:hiddenFill xmlns:a14="http://schemas.microsoft.com/office/drawing/2010/main">
                <a:solidFill>
                  <a:srgbClr val="FFFFFF"/>
                </a:solidFill>
              </a14:hiddenFill>
            </a:ext>
          </a:extLst>
        </p:spPr>
      </p:pic>
      <p:sp>
        <p:nvSpPr>
          <p:cNvPr id="1053" name="Google Shape;547;p8">
            <a:extLst>
              <a:ext uri="{FF2B5EF4-FFF2-40B4-BE49-F238E27FC236}">
                <a16:creationId xmlns:a16="http://schemas.microsoft.com/office/drawing/2014/main" id="{0D2FD381-4807-422C-7A9C-8F54F17A533C}"/>
              </a:ext>
            </a:extLst>
          </p:cNvPr>
          <p:cNvSpPr txBox="1"/>
          <p:nvPr/>
        </p:nvSpPr>
        <p:spPr>
          <a:xfrm>
            <a:off x="15054563" y="4606171"/>
            <a:ext cx="2868266" cy="498544"/>
          </a:xfrm>
          <a:prstGeom prst="rect">
            <a:avLst/>
          </a:prstGeom>
          <a:noFill/>
          <a:ln>
            <a:noFill/>
          </a:ln>
        </p:spPr>
        <p:txBody>
          <a:bodyPr spcFirstLastPara="1" wrap="square" lIns="91412" tIns="45693" rIns="91412" bIns="45693" anchor="t" anchorCtr="0">
            <a:spAutoFit/>
          </a:bodyPr>
          <a:lstStyle>
            <a:defPPr>
              <a:defRPr lang="en-US"/>
            </a:defPPr>
            <a:lvl1pPr algn="ctr">
              <a:lnSpc>
                <a:spcPct val="110000"/>
              </a:lnSpc>
              <a:buClr>
                <a:srgbClr val="000000"/>
              </a:buClr>
              <a:buSzPts val="2800"/>
              <a:defRPr sz="1200" b="1" i="1">
                <a:latin typeface="Montserrat" panose="00000500000000000000" pitchFamily="2" charset="0"/>
              </a:defRPr>
            </a:lvl1pPr>
          </a:lstStyle>
          <a:p>
            <a:r>
              <a:rPr lang="en-US" sz="2400" dirty="0"/>
              <a:t>Aim</a:t>
            </a:r>
          </a:p>
        </p:txBody>
      </p:sp>
      <p:pic>
        <p:nvPicPr>
          <p:cNvPr id="9" name="Picture 8">
            <a:extLst>
              <a:ext uri="{FF2B5EF4-FFF2-40B4-BE49-F238E27FC236}">
                <a16:creationId xmlns:a16="http://schemas.microsoft.com/office/drawing/2014/main" id="{26FB625E-1DDD-939D-0403-7E03E09328FF}"/>
              </a:ext>
            </a:extLst>
          </p:cNvPr>
          <p:cNvPicPr>
            <a:picLocks noChangeAspect="1"/>
          </p:cNvPicPr>
          <p:nvPr/>
        </p:nvPicPr>
        <p:blipFill>
          <a:blip r:embed="rId9"/>
          <a:stretch>
            <a:fillRect/>
          </a:stretch>
        </p:blipFill>
        <p:spPr>
          <a:xfrm>
            <a:off x="16246225" y="375004"/>
            <a:ext cx="1835838" cy="1492282"/>
          </a:xfrm>
          <a:prstGeom prst="rect">
            <a:avLst/>
          </a:prstGeom>
        </p:spPr>
      </p:pic>
    </p:spTree>
    <p:extLst>
      <p:ext uri="{BB962C8B-B14F-4D97-AF65-F5344CB8AC3E}">
        <p14:creationId xmlns:p14="http://schemas.microsoft.com/office/powerpoint/2010/main" val="1348080855"/>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78765A-3469-ADD4-D8C9-9238550593E9}"/>
              </a:ext>
            </a:extLst>
          </p:cNvPr>
          <p:cNvSpPr txBox="1"/>
          <p:nvPr/>
        </p:nvSpPr>
        <p:spPr>
          <a:xfrm>
            <a:off x="2453268" y="2386361"/>
            <a:ext cx="1001379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VIDEO</a:t>
            </a:r>
          </a:p>
        </p:txBody>
      </p:sp>
      <p:sp>
        <p:nvSpPr>
          <p:cNvPr id="4" name="TextBox 3">
            <a:extLst>
              <a:ext uri="{FF2B5EF4-FFF2-40B4-BE49-F238E27FC236}">
                <a16:creationId xmlns:a16="http://schemas.microsoft.com/office/drawing/2014/main" id="{14E59E34-177B-BEB0-7D88-52017A45083A}"/>
              </a:ext>
            </a:extLst>
          </p:cNvPr>
          <p:cNvSpPr txBox="1"/>
          <p:nvPr/>
        </p:nvSpPr>
        <p:spPr>
          <a:xfrm>
            <a:off x="2453268" y="3573562"/>
            <a:ext cx="14528800" cy="1077218"/>
          </a:xfrm>
          <a:prstGeom prst="rect">
            <a:avLst/>
          </a:prstGeom>
          <a:noFill/>
        </p:spPr>
        <p:txBody>
          <a:bodyPr wrap="square">
            <a:spAutoFit/>
          </a:bodyPr>
          <a:lstStyle/>
          <a:p>
            <a:r>
              <a:rPr lang="en-US" sz="3200" dirty="0">
                <a:solidFill>
                  <a:schemeClr val="tx2"/>
                </a:solidFill>
                <a:hlinkClick r:id="rId3"/>
              </a:rPr>
              <a:t>https://www.youtube.com/watch?v=Dx4zcmOCh3U&amp;ab_channel=IFRCUnlisted</a:t>
            </a:r>
            <a:endParaRPr lang="en-US" sz="3200" dirty="0">
              <a:solidFill>
                <a:schemeClr val="tx2"/>
              </a:solidFill>
            </a:endParaRPr>
          </a:p>
          <a:p>
            <a:endParaRPr lang="en-US" sz="3200" dirty="0">
              <a:solidFill>
                <a:schemeClr val="tx2"/>
              </a:solidFill>
            </a:endParaRPr>
          </a:p>
        </p:txBody>
      </p:sp>
    </p:spTree>
    <p:extLst>
      <p:ext uri="{BB962C8B-B14F-4D97-AF65-F5344CB8AC3E}">
        <p14:creationId xmlns:p14="http://schemas.microsoft.com/office/powerpoint/2010/main" val="2980300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7" name="TextBox 6">
            <a:extLst>
              <a:ext uri="{FF2B5EF4-FFF2-40B4-BE49-F238E27FC236}">
                <a16:creationId xmlns:a16="http://schemas.microsoft.com/office/drawing/2014/main" id="{0F2FF589-50D2-BF12-E165-A8C3DF358163}"/>
              </a:ext>
            </a:extLst>
          </p:cNvPr>
          <p:cNvSpPr txBox="1"/>
          <p:nvPr/>
        </p:nvSpPr>
        <p:spPr>
          <a:xfrm>
            <a:off x="2004747" y="8194547"/>
            <a:ext cx="15255027" cy="1035442"/>
          </a:xfrm>
          <a:prstGeom prst="rect">
            <a:avLst/>
          </a:prstGeom>
          <a:solidFill>
            <a:schemeClr val="tx2">
              <a:lumMod val="85000"/>
            </a:schemeClr>
          </a:solidFill>
          <a:ln>
            <a:noFill/>
          </a:ln>
        </p:spPr>
        <p:txBody>
          <a:bodyPr wrap="square" rtlCol="0">
            <a:spAutoFit/>
          </a:bodyPr>
          <a:lstStyle/>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sp>
        <p:nvSpPr>
          <p:cNvPr id="574" name="Google Shape;574;p11"/>
          <p:cNvSpPr txBox="1"/>
          <p:nvPr/>
        </p:nvSpPr>
        <p:spPr>
          <a:xfrm>
            <a:off x="443439" y="3935347"/>
            <a:ext cx="7935449" cy="3659936"/>
          </a:xfrm>
          <a:prstGeom prst="rect">
            <a:avLst/>
          </a:prstGeom>
          <a:noFill/>
          <a:ln>
            <a:noFill/>
          </a:ln>
        </p:spPr>
        <p:txBody>
          <a:bodyPr spcFirstLastPara="1" wrap="square" lIns="91425" tIns="45700" rIns="91425" bIns="45700" anchor="t" anchorCtr="0">
            <a:spAutoFit/>
          </a:bodyPr>
          <a:lstStyle/>
          <a:p>
            <a:pPr marL="457200" indent="-457200">
              <a:buFont typeface="Arial" panose="020B0604020202020204" pitchFamily="34" charset="0"/>
              <a:buChar char="•"/>
            </a:pPr>
            <a:r>
              <a:rPr lang="en-US"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Secondary data review</a:t>
            </a:r>
          </a:p>
          <a:p>
            <a:pPr marL="457200" indent="-457200">
              <a:buFont typeface="Arial" panose="020B0604020202020204" pitchFamily="34" charset="0"/>
              <a:buChar char="•"/>
            </a:pPr>
            <a:r>
              <a:rPr lang="en-US" sz="2800" b="1" dirty="0">
                <a:solidFill>
                  <a:schemeClr val="accent3"/>
                </a:solidFill>
                <a:latin typeface="Open Sans"/>
                <a:ea typeface="Open Sans"/>
                <a:cs typeface="Open Sans"/>
              </a:rPr>
              <a:t>Primary data collection:</a:t>
            </a:r>
          </a:p>
          <a:p>
            <a:pPr marL="914400" lvl="1" indent="-457200">
              <a:buFont typeface="Courier New" panose="020B0604020202020204" pitchFamily="34" charset="0"/>
              <a:buChar char="o"/>
            </a:pPr>
            <a:r>
              <a:rPr lang="en-US" sz="2800" b="1" dirty="0">
                <a:solidFill>
                  <a:schemeClr val="accent3"/>
                </a:solidFill>
                <a:latin typeface="Open Sans"/>
                <a:ea typeface="Open Sans"/>
                <a:cs typeface="Open Sans"/>
              </a:rPr>
              <a:t>Key informant interviews</a:t>
            </a:r>
            <a:endParaRPr lang="en-US" dirty="0">
              <a:solidFill>
                <a:schemeClr val="accent3"/>
              </a:solidFill>
              <a:latin typeface="Open Sans"/>
              <a:ea typeface="Open Sans"/>
              <a:cs typeface="Open Sans"/>
            </a:endParaRPr>
          </a:p>
          <a:p>
            <a:pPr marL="914400" lvl="1" indent="-457200">
              <a:buFont typeface="Courier New" panose="020B0604020202020204" pitchFamily="34" charset="0"/>
              <a:buChar char="o"/>
            </a:pPr>
            <a:r>
              <a:rPr lang="en-US"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Needs assessment</a:t>
            </a:r>
          </a:p>
          <a:p>
            <a:pPr marL="914400" lvl="1" indent="-457200">
              <a:buFont typeface="Courier New" panose="020B0604020202020204" pitchFamily="34" charset="0"/>
              <a:buChar char="o"/>
            </a:pPr>
            <a:r>
              <a:rPr lang="en-US"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Focus group discussions</a:t>
            </a:r>
            <a:endParaRPr lang="tr-TR" sz="24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a:p>
            <a:pPr marL="914400" lvl="1" indent="-457200">
              <a:buFont typeface="Courier New" panose="020B0604020202020204" pitchFamily="34" charset="0"/>
              <a:buChar char="o"/>
            </a:pPr>
            <a:r>
              <a:rPr lang="en-US" sz="2800" b="1" dirty="0">
                <a:solidFill>
                  <a:schemeClr val="accent3"/>
                </a:solidFill>
                <a:latin typeface="Open Sans"/>
                <a:ea typeface="Open Sans"/>
                <a:cs typeface="Open Sans"/>
              </a:rPr>
              <a:t>Context analysis to understand community</a:t>
            </a:r>
            <a:endParaRPr lang="en-US" sz="2800" b="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nSpc>
                <a:spcPts val="3080"/>
              </a:lnSpc>
              <a:spcBef>
                <a:spcPts val="1200"/>
              </a:spcBef>
              <a:buClr>
                <a:srgbClr val="FF0000"/>
              </a:buClr>
              <a:buSzPts val="2200"/>
              <a:buFont typeface="Arial"/>
              <a:buChar char="•"/>
            </a:pPr>
            <a:endPar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75" name="Google Shape;575;p11"/>
          <p:cNvSpPr txBox="1"/>
          <p:nvPr/>
        </p:nvSpPr>
        <p:spPr>
          <a:xfrm>
            <a:off x="443439" y="484861"/>
            <a:ext cx="15728890" cy="1637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Cash and Voucher Assistance</a:t>
            </a:r>
            <a:endParaRPr lang="en-GB" sz="4800" b="1" dirty="0">
              <a:solidFill>
                <a:srgbClr val="33394B"/>
              </a:solidFill>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a:lnSpc>
                <a:spcPct val="80000"/>
              </a:lnSpc>
            </a:pPr>
            <a:r>
              <a:rPr lang="en-US" sz="4800" b="1" dirty="0">
                <a:solidFill>
                  <a:srgbClr val="FF0000"/>
                </a:solidFill>
                <a:latin typeface="Montserrat" pitchFamily="2" charset="77"/>
                <a:ea typeface="Roboto Black" panose="02000000000000000000" pitchFamily="2" charset="0"/>
                <a:cs typeface="Open Sans Light" panose="020B0306030504020204" pitchFamily="34" charset="0"/>
              </a:rPr>
              <a:t>Community Understanding</a:t>
            </a:r>
            <a:endParaRPr lang="ru-RU" sz="4400" dirty="0">
              <a:solidFill>
                <a:srgbClr val="FF0000"/>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8" name="TextBox 7">
            <a:extLst>
              <a:ext uri="{FF2B5EF4-FFF2-40B4-BE49-F238E27FC236}">
                <a16:creationId xmlns:a16="http://schemas.microsoft.com/office/drawing/2014/main" id="{0DD460A7-DCB3-9C4B-640C-A603180372CC}"/>
              </a:ext>
            </a:extLst>
          </p:cNvPr>
          <p:cNvSpPr txBox="1"/>
          <p:nvPr/>
        </p:nvSpPr>
        <p:spPr>
          <a:xfrm>
            <a:off x="443438" y="2831448"/>
            <a:ext cx="9188822" cy="954107"/>
          </a:xfrm>
          <a:prstGeom prst="rect">
            <a:avLst/>
          </a:prstGeom>
          <a:noFill/>
        </p:spPr>
        <p:txBody>
          <a:bodyPr wrap="square">
            <a:spAutoFit/>
          </a:bodyPr>
          <a:lstStyle/>
          <a:p>
            <a:r>
              <a:rPr lang="en-US" sz="2800" dirty="0">
                <a:solidFill>
                  <a:srgbClr val="011E41"/>
                </a:solidFill>
                <a:latin typeface="Montserrat" panose="00000500000000000000" pitchFamily="2" charset="0"/>
                <a:ea typeface="Open Sans" panose="020B0606030504020204" pitchFamily="34" charset="0"/>
                <a:cs typeface="Open Sans" panose="020B0606030504020204" pitchFamily="34" charset="0"/>
              </a:rPr>
              <a:t>To capture a full understanding of the community context, needs, priorities and capacities.</a:t>
            </a:r>
          </a:p>
        </p:txBody>
      </p:sp>
      <p:sp>
        <p:nvSpPr>
          <p:cNvPr id="9" name="TextBox 8">
            <a:extLst>
              <a:ext uri="{FF2B5EF4-FFF2-40B4-BE49-F238E27FC236}">
                <a16:creationId xmlns:a16="http://schemas.microsoft.com/office/drawing/2014/main" id="{1519CE86-3D50-38B0-5BB9-ABA7CCB7EA4E}"/>
              </a:ext>
            </a:extLst>
          </p:cNvPr>
          <p:cNvSpPr txBox="1"/>
          <p:nvPr/>
        </p:nvSpPr>
        <p:spPr>
          <a:xfrm>
            <a:off x="1865126" y="8162919"/>
            <a:ext cx="15102627" cy="830997"/>
          </a:xfrm>
          <a:prstGeom prst="rect">
            <a:avLst/>
          </a:prstGeom>
          <a:solidFill>
            <a:schemeClr val="tx2">
              <a:lumMod val="95000"/>
            </a:schemeClr>
          </a:solidFill>
          <a:ln>
            <a:noFill/>
          </a:ln>
        </p:spPr>
        <p:txBody>
          <a:bodyPr wrap="square" rtlCol="0">
            <a:spAutoFit/>
          </a:bodyPr>
          <a:lstStyle/>
          <a:p>
            <a:r>
              <a:rPr lang="en-US" sz="2400" b="1" dirty="0">
                <a:latin typeface="Montserrat" panose="00000500000000000000" pitchFamily="2" charset="0"/>
                <a:ea typeface="Open Sans" panose="020B0606030504020204" pitchFamily="34" charset="0"/>
                <a:cs typeface="Open Sans" panose="020B0606030504020204" pitchFamily="34" charset="0"/>
              </a:rPr>
              <a:t>Good practice: </a:t>
            </a:r>
            <a:r>
              <a:rPr lang="en-US" sz="2400" dirty="0">
                <a:latin typeface="Montserrat" panose="00000500000000000000" pitchFamily="2" charset="0"/>
                <a:ea typeface="Open Sans" panose="020B0606030504020204" pitchFamily="34" charset="0"/>
                <a:cs typeface="Open Sans" panose="020B0606030504020204" pitchFamily="34" charset="0"/>
              </a:rPr>
              <a:t>KII and secondary data review on a minority group (Roma Community) in Hungary helped designing a ‘cash for protection’ </a:t>
            </a:r>
            <a:r>
              <a:rPr lang="en-US" sz="2400" dirty="0" err="1">
                <a:latin typeface="Montserrat" panose="00000500000000000000" pitchFamily="2" charset="0"/>
                <a:ea typeface="Open Sans" panose="020B0606030504020204" pitchFamily="34" charset="0"/>
                <a:cs typeface="Open Sans" panose="020B0606030504020204" pitchFamily="34" charset="0"/>
              </a:rPr>
              <a:t>programme</a:t>
            </a:r>
            <a:r>
              <a:rPr lang="en-US" sz="2400" dirty="0">
                <a:latin typeface="Montserrat" panose="00000500000000000000" pitchFamily="2" charset="0"/>
                <a:ea typeface="Open Sans" panose="020B0606030504020204" pitchFamily="34" charset="0"/>
                <a:cs typeface="Open Sans" panose="020B0606030504020204" pitchFamily="34" charset="0"/>
              </a:rPr>
              <a:t> funded by a PNS.</a:t>
            </a:r>
          </a:p>
        </p:txBody>
      </p:sp>
      <p:pic>
        <p:nvPicPr>
          <p:cNvPr id="11" name="Picture 4">
            <a:extLst>
              <a:ext uri="{FF2B5EF4-FFF2-40B4-BE49-F238E27FC236}">
                <a16:creationId xmlns:a16="http://schemas.microsoft.com/office/drawing/2014/main" id="{D0F14124-6197-E8BC-C8CC-D339C270AA84}"/>
              </a:ext>
            </a:extLst>
          </p:cNvPr>
          <p:cNvPicPr>
            <a:picLocks noChangeAspect="1"/>
          </p:cNvPicPr>
          <p:nvPr/>
        </p:nvPicPr>
        <p:blipFill>
          <a:blip r:embed="rId3"/>
          <a:srcRect t="6257" b="6257"/>
          <a:stretch>
            <a:fillRect/>
          </a:stretch>
        </p:blipFill>
        <p:spPr>
          <a:xfrm>
            <a:off x="9727623" y="2094041"/>
            <a:ext cx="8560377" cy="4550688"/>
          </a:xfrm>
          <a:prstGeom prst="rect">
            <a:avLst/>
          </a:prstGeom>
        </p:spPr>
      </p:pic>
      <p:pic>
        <p:nvPicPr>
          <p:cNvPr id="1026" name="Picture 2">
            <a:extLst>
              <a:ext uri="{FF2B5EF4-FFF2-40B4-BE49-F238E27FC236}">
                <a16:creationId xmlns:a16="http://schemas.microsoft.com/office/drawing/2014/main" id="{9E08F811-B780-21C1-D96F-6E3404FC54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990" y="9946482"/>
            <a:ext cx="2838450" cy="266700"/>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12" descr="Lightbulb with solid fill">
            <a:extLst>
              <a:ext uri="{FF2B5EF4-FFF2-40B4-BE49-F238E27FC236}">
                <a16:creationId xmlns:a16="http://schemas.microsoft.com/office/drawing/2014/main" id="{86DCA737-5734-F372-93BB-19825309264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5476" y="7934490"/>
            <a:ext cx="1349542" cy="13495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7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4" name="Google Shape;574;p11"/>
          <p:cNvSpPr txBox="1"/>
          <p:nvPr/>
        </p:nvSpPr>
        <p:spPr>
          <a:xfrm>
            <a:off x="443439" y="2186097"/>
            <a:ext cx="9423574" cy="6422231"/>
          </a:xfrm>
          <a:prstGeom prst="rect">
            <a:avLst/>
          </a:prstGeom>
          <a:noFill/>
          <a:ln>
            <a:noFill/>
          </a:ln>
        </p:spPr>
        <p:txBody>
          <a:bodyPr spcFirstLastPara="1" wrap="square" lIns="91425" tIns="45700" rIns="91425" bIns="45700" anchor="t" anchorCtr="0">
            <a:spAutoFit/>
          </a:bodyPr>
          <a:lstStyle/>
          <a:p>
            <a:pPr>
              <a:lnSpc>
                <a:spcPts val="3080"/>
              </a:lnSpc>
              <a:spcBef>
                <a:spcPts val="1200"/>
              </a:spcBef>
              <a:buClr>
                <a:srgbClr val="FF0000"/>
              </a:buClr>
              <a:buSzPts val="2200"/>
            </a:pPr>
            <a:r>
              <a:rPr lang="en-US" sz="2400" dirty="0">
                <a:solidFill>
                  <a:srgbClr val="011E41"/>
                </a:solidFill>
                <a:latin typeface="Montserrat Bold"/>
                <a:ea typeface="Open Sans"/>
                <a:cs typeface="Open Sans"/>
                <a:sym typeface="Open Sans"/>
              </a:rPr>
              <a:t>Effectively sharing with people </a:t>
            </a:r>
            <a:r>
              <a:rPr lang="en-US" sz="2400" b="1" dirty="0">
                <a:solidFill>
                  <a:srgbClr val="011E41"/>
                </a:solidFill>
                <a:latin typeface="Montserrat Bold"/>
                <a:ea typeface="Open Sans"/>
                <a:cs typeface="Open Sans"/>
                <a:sym typeface="Open Sans"/>
              </a:rPr>
              <a:t>who we are</a:t>
            </a:r>
            <a:r>
              <a:rPr lang="en-US" sz="2400" dirty="0">
                <a:solidFill>
                  <a:srgbClr val="011E41"/>
                </a:solidFill>
                <a:latin typeface="Montserrat Bold"/>
                <a:ea typeface="Open Sans"/>
                <a:cs typeface="Open Sans"/>
                <a:sym typeface="Open Sans"/>
              </a:rPr>
              <a:t>, </a:t>
            </a:r>
            <a:r>
              <a:rPr lang="en-US" sz="2400" b="1" dirty="0">
                <a:solidFill>
                  <a:srgbClr val="011E41"/>
                </a:solidFill>
                <a:latin typeface="Montserrat Bold"/>
                <a:ea typeface="Open Sans"/>
                <a:cs typeface="Open Sans"/>
                <a:sym typeface="Open Sans"/>
              </a:rPr>
              <a:t>what we are doing</a:t>
            </a:r>
            <a:r>
              <a:rPr lang="en-US" sz="2400" dirty="0">
                <a:solidFill>
                  <a:srgbClr val="011E41"/>
                </a:solidFill>
                <a:latin typeface="Montserrat Bold"/>
                <a:ea typeface="Open Sans"/>
                <a:cs typeface="Open Sans"/>
                <a:sym typeface="Open Sans"/>
              </a:rPr>
              <a:t>, </a:t>
            </a:r>
            <a:r>
              <a:rPr lang="en-US" sz="2400" b="1" dirty="0">
                <a:solidFill>
                  <a:srgbClr val="011E41"/>
                </a:solidFill>
                <a:latin typeface="Montserrat Bold"/>
                <a:ea typeface="Open Sans"/>
                <a:cs typeface="Open Sans"/>
                <a:sym typeface="Open Sans"/>
              </a:rPr>
              <a:t>how we are working </a:t>
            </a:r>
            <a:r>
              <a:rPr lang="en-US" sz="2400" dirty="0">
                <a:solidFill>
                  <a:srgbClr val="011E41"/>
                </a:solidFill>
                <a:latin typeface="Montserrat Bold"/>
                <a:ea typeface="Open Sans"/>
                <a:cs typeface="Open Sans"/>
                <a:sym typeface="Open Sans"/>
              </a:rPr>
              <a:t>and </a:t>
            </a:r>
            <a:r>
              <a:rPr lang="en-US" sz="2400" b="1" dirty="0">
                <a:solidFill>
                  <a:srgbClr val="011E41"/>
                </a:solidFill>
                <a:latin typeface="Montserrat Bold"/>
                <a:ea typeface="Open Sans"/>
                <a:cs typeface="Open Sans"/>
                <a:sym typeface="Open Sans"/>
              </a:rPr>
              <a:t>why</a:t>
            </a:r>
            <a:r>
              <a:rPr lang="en-US" sz="2400" dirty="0">
                <a:solidFill>
                  <a:srgbClr val="011E41"/>
                </a:solidFill>
                <a:latin typeface="Montserrat Bold"/>
                <a:ea typeface="Open Sans"/>
                <a:cs typeface="Open Sans"/>
                <a:sym typeface="Open Sans"/>
              </a:rPr>
              <a:t> - in particular sharing information about CVA </a:t>
            </a:r>
            <a:r>
              <a:rPr lang="en-US" sz="2400" dirty="0">
                <a:solidFill>
                  <a:srgbClr val="FF0000"/>
                </a:solidFill>
                <a:latin typeface="Montserrat Bold"/>
                <a:ea typeface="Open Sans"/>
                <a:cs typeface="Open Sans"/>
                <a:sym typeface="Open Sans"/>
              </a:rPr>
              <a:t>selection</a:t>
            </a:r>
            <a:r>
              <a:rPr lang="en-US" sz="2400" dirty="0">
                <a:solidFill>
                  <a:srgbClr val="011E41"/>
                </a:solidFill>
                <a:latin typeface="Montserrat Bold"/>
                <a:ea typeface="Open Sans"/>
                <a:cs typeface="Open Sans"/>
                <a:sym typeface="Open Sans"/>
              </a:rPr>
              <a:t> criteria.</a:t>
            </a:r>
          </a:p>
          <a:p>
            <a:endParaRPr lang="en-US" sz="2400" dirty="0">
              <a:solidFill>
                <a:srgbClr val="011E41"/>
              </a:solidFill>
              <a:latin typeface="Montserrat" panose="00000500000000000000" pitchFamily="2" charset="0"/>
            </a:endParaRPr>
          </a:p>
          <a:p>
            <a:pPr marL="457200" indent="-457200">
              <a:buFont typeface="Arial" panose="020B0604020202020204" pitchFamily="34" charset="0"/>
              <a:buChar char="•"/>
            </a:pPr>
            <a:r>
              <a:rPr lang="en-US" sz="2400" b="1" dirty="0">
                <a:solidFill>
                  <a:schemeClr val="accent3"/>
                </a:solidFill>
                <a:latin typeface="Montserrat" panose="00000500000000000000" pitchFamily="2" charset="0"/>
              </a:rPr>
              <a:t>Sensitization plans </a:t>
            </a:r>
          </a:p>
          <a:p>
            <a:r>
              <a:rPr lang="en-US" sz="2400" dirty="0">
                <a:solidFill>
                  <a:srgbClr val="011E41"/>
                </a:solidFill>
                <a:latin typeface="Montserrat"/>
              </a:rPr>
              <a:t>Actively disseminating information to the community about CVA including </a:t>
            </a:r>
            <a:r>
              <a:rPr lang="en-US" sz="2400" b="1" dirty="0">
                <a:solidFill>
                  <a:srgbClr val="011E41"/>
                </a:solidFill>
                <a:latin typeface="Montserrat"/>
              </a:rPr>
              <a:t>how to apply</a:t>
            </a:r>
            <a:r>
              <a:rPr lang="en-US" sz="2400" dirty="0">
                <a:solidFill>
                  <a:srgbClr val="011E41"/>
                </a:solidFill>
                <a:latin typeface="Montserrat"/>
              </a:rPr>
              <a:t>, </a:t>
            </a:r>
            <a:r>
              <a:rPr lang="en-US" sz="2400" b="1" dirty="0">
                <a:solidFill>
                  <a:srgbClr val="011E41"/>
                </a:solidFill>
                <a:latin typeface="Montserrat"/>
              </a:rPr>
              <a:t>criteria</a:t>
            </a:r>
            <a:r>
              <a:rPr lang="en-US" sz="2400" dirty="0">
                <a:solidFill>
                  <a:srgbClr val="011E41"/>
                </a:solidFill>
                <a:latin typeface="Montserrat"/>
              </a:rPr>
              <a:t>, </a:t>
            </a:r>
            <a:r>
              <a:rPr lang="en-US" sz="2400" b="1" dirty="0">
                <a:solidFill>
                  <a:srgbClr val="011E41"/>
                </a:solidFill>
                <a:latin typeface="Montserrat"/>
              </a:rPr>
              <a:t>duration</a:t>
            </a:r>
            <a:r>
              <a:rPr lang="en-US" sz="2400" dirty="0">
                <a:solidFill>
                  <a:srgbClr val="011E41"/>
                </a:solidFill>
                <a:latin typeface="Montserrat"/>
              </a:rPr>
              <a:t>, </a:t>
            </a:r>
            <a:r>
              <a:rPr lang="en-US" sz="2400" b="1" dirty="0">
                <a:solidFill>
                  <a:srgbClr val="011E41"/>
                </a:solidFill>
                <a:latin typeface="Montserrat"/>
              </a:rPr>
              <a:t>amount of assistance</a:t>
            </a:r>
            <a:r>
              <a:rPr lang="en-US" sz="2400" dirty="0">
                <a:solidFill>
                  <a:srgbClr val="011E41"/>
                </a:solidFill>
                <a:latin typeface="Montserrat"/>
              </a:rPr>
              <a:t>, opening-closing </a:t>
            </a:r>
            <a:r>
              <a:rPr lang="en-US" sz="2400" b="1" dirty="0">
                <a:solidFill>
                  <a:srgbClr val="011E41"/>
                </a:solidFill>
                <a:latin typeface="Montserrat"/>
              </a:rPr>
              <a:t>dates</a:t>
            </a:r>
            <a:r>
              <a:rPr lang="en-US" sz="2400" dirty="0">
                <a:solidFill>
                  <a:srgbClr val="011E41"/>
                </a:solidFill>
                <a:latin typeface="Montserrat"/>
              </a:rPr>
              <a:t>, as well as addressing potential </a:t>
            </a:r>
            <a:r>
              <a:rPr lang="en-US" sz="2400" b="1" dirty="0">
                <a:solidFill>
                  <a:srgbClr val="011E41"/>
                </a:solidFill>
                <a:latin typeface="Montserrat"/>
              </a:rPr>
              <a:t>delays, and exit strategy</a:t>
            </a:r>
            <a:r>
              <a:rPr lang="en-US" sz="2400" dirty="0">
                <a:solidFill>
                  <a:srgbClr val="011E41"/>
                </a:solidFill>
                <a:latin typeface="Montserrat"/>
              </a:rPr>
              <a:t> in a timely manner.</a:t>
            </a:r>
          </a:p>
          <a:p>
            <a:pPr marL="457200" indent="-457200">
              <a:buFont typeface="Arial" panose="020B0604020202020204" pitchFamily="34" charset="0"/>
              <a:buChar char="•"/>
            </a:pPr>
            <a:endParaRPr lang="en-US" sz="2400" b="1" dirty="0">
              <a:solidFill>
                <a:srgbClr val="011E41"/>
              </a:solidFill>
              <a:latin typeface="Montserrat" panose="00000500000000000000" pitchFamily="2" charset="0"/>
            </a:endParaRPr>
          </a:p>
          <a:p>
            <a:pPr marL="457200" indent="-457200">
              <a:buFont typeface="Arial" panose="020B0604020202020204" pitchFamily="34" charset="0"/>
              <a:buChar char="•"/>
            </a:pPr>
            <a:r>
              <a:rPr lang="en-US" sz="2400" b="1" dirty="0">
                <a:solidFill>
                  <a:schemeClr val="accent3"/>
                </a:solidFill>
                <a:latin typeface="Montserrat" panose="00000500000000000000" pitchFamily="2" charset="0"/>
              </a:rPr>
              <a:t>Using multiple communication channels</a:t>
            </a:r>
          </a:p>
          <a:p>
            <a:pPr lvl="1"/>
            <a:r>
              <a:rPr lang="en-US" sz="2400" dirty="0">
                <a:solidFill>
                  <a:srgbClr val="011E41"/>
                </a:solidFill>
                <a:latin typeface="Montserrat" panose="00000500000000000000" pitchFamily="2" charset="0"/>
              </a:rPr>
              <a:t>Making sure people receive the information they need through channels which are understandable, convenient, and accessible to them.</a:t>
            </a:r>
          </a:p>
          <a:p>
            <a:pPr marL="457200" lvl="1" indent="-457200">
              <a:buFont typeface="Arial" panose="020B0604020202020204" pitchFamily="34" charset="0"/>
              <a:buChar char="•"/>
            </a:pPr>
            <a:endParaRPr lang="tr-TR" sz="2400" b="1" dirty="0">
              <a:solidFill>
                <a:schemeClr val="accent3"/>
              </a:solidFill>
              <a:latin typeface="Montserrat" panose="00000500000000000000" pitchFamily="2" charset="0"/>
            </a:endParaRPr>
          </a:p>
          <a:p>
            <a:pPr marL="342900" indent="-342900">
              <a:lnSpc>
                <a:spcPts val="3080"/>
              </a:lnSpc>
              <a:spcBef>
                <a:spcPts val="1200"/>
              </a:spcBef>
              <a:buClr>
                <a:srgbClr val="FF0000"/>
              </a:buClr>
              <a:buSzPts val="2200"/>
              <a:buFont typeface="Arial"/>
              <a:buChar char="•"/>
            </a:pPr>
            <a:endPar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575" name="Google Shape;575;p11"/>
          <p:cNvSpPr txBox="1"/>
          <p:nvPr/>
        </p:nvSpPr>
        <p:spPr>
          <a:xfrm>
            <a:off x="443439" y="389368"/>
            <a:ext cx="14372699"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Cash and Voucher Assistance</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lang="en-GB" sz="4800" b="1" dirty="0">
                <a:solidFill>
                  <a:srgbClr val="F5333F"/>
                </a:solidFill>
                <a:latin typeface="Montserrat"/>
                <a:ea typeface="Montserrat"/>
                <a:cs typeface="Montserrat"/>
                <a:sym typeface="Montserrat"/>
              </a:rPr>
              <a:t>Communication</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pic>
        <p:nvPicPr>
          <p:cNvPr id="5" name="Picture 4">
            <a:extLst>
              <a:ext uri="{FF2B5EF4-FFF2-40B4-BE49-F238E27FC236}">
                <a16:creationId xmlns:a16="http://schemas.microsoft.com/office/drawing/2014/main" id="{81B46FA0-0ECD-510E-784A-A9E71AEE9F6F}"/>
              </a:ext>
            </a:extLst>
          </p:cNvPr>
          <p:cNvPicPr>
            <a:picLocks noChangeAspect="1"/>
          </p:cNvPicPr>
          <p:nvPr/>
        </p:nvPicPr>
        <p:blipFill>
          <a:blip r:embed="rId3"/>
          <a:stretch>
            <a:fillRect/>
          </a:stretch>
        </p:blipFill>
        <p:spPr>
          <a:xfrm>
            <a:off x="0" y="9697641"/>
            <a:ext cx="2895600" cy="590947"/>
          </a:xfrm>
          <a:prstGeom prst="rect">
            <a:avLst/>
          </a:prstGeom>
        </p:spPr>
      </p:pic>
      <p:pic>
        <p:nvPicPr>
          <p:cNvPr id="7" name="Picture 6">
            <a:extLst>
              <a:ext uri="{FF2B5EF4-FFF2-40B4-BE49-F238E27FC236}">
                <a16:creationId xmlns:a16="http://schemas.microsoft.com/office/drawing/2014/main" id="{85CB6F11-A59D-35A0-3CAD-35233D7737F6}"/>
              </a:ext>
            </a:extLst>
          </p:cNvPr>
          <p:cNvPicPr>
            <a:picLocks noChangeAspect="1"/>
          </p:cNvPicPr>
          <p:nvPr/>
        </p:nvPicPr>
        <p:blipFill>
          <a:blip r:embed="rId4"/>
          <a:stretch>
            <a:fillRect/>
          </a:stretch>
        </p:blipFill>
        <p:spPr>
          <a:xfrm>
            <a:off x="9867013" y="2243581"/>
            <a:ext cx="8310601" cy="5858910"/>
          </a:xfrm>
          <a:prstGeom prst="rect">
            <a:avLst/>
          </a:prstGeom>
        </p:spPr>
      </p:pic>
    </p:spTree>
    <p:extLst>
      <p:ext uri="{BB962C8B-B14F-4D97-AF65-F5344CB8AC3E}">
        <p14:creationId xmlns:p14="http://schemas.microsoft.com/office/powerpoint/2010/main" val="330249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CAC5CC4-B784-92A1-3516-06A68C383A21}"/>
              </a:ext>
            </a:extLst>
          </p:cNvPr>
          <p:cNvSpPr txBox="1"/>
          <p:nvPr/>
        </p:nvSpPr>
        <p:spPr>
          <a:xfrm>
            <a:off x="9557751" y="7866793"/>
            <a:ext cx="8383937" cy="1589740"/>
          </a:xfrm>
          <a:prstGeom prst="rect">
            <a:avLst/>
          </a:prstGeom>
          <a:solidFill>
            <a:schemeClr val="accent6">
              <a:lumMod val="40000"/>
              <a:lumOff val="60000"/>
            </a:schemeClr>
          </a:solidFill>
          <a:ln>
            <a:noFill/>
          </a:ln>
        </p:spPr>
        <p:txBody>
          <a:bodyPr wrap="square" rtlCol="0">
            <a:spAutoFit/>
          </a:bodyPr>
          <a:lstStyle/>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8" name="Picture 7">
            <a:extLst>
              <a:ext uri="{FF2B5EF4-FFF2-40B4-BE49-F238E27FC236}">
                <a16:creationId xmlns:a16="http://schemas.microsoft.com/office/drawing/2014/main" id="{E3985B2E-BEDD-A28F-DB0B-8E25824D6DCD}"/>
              </a:ext>
            </a:extLst>
          </p:cNvPr>
          <p:cNvPicPr>
            <a:picLocks noChangeAspect="1"/>
          </p:cNvPicPr>
          <p:nvPr/>
        </p:nvPicPr>
        <p:blipFill>
          <a:blip r:embed="rId3"/>
          <a:stretch>
            <a:fillRect/>
          </a:stretch>
        </p:blipFill>
        <p:spPr>
          <a:xfrm>
            <a:off x="3858639" y="1270843"/>
            <a:ext cx="3874802" cy="5428656"/>
          </a:xfrm>
          <a:prstGeom prst="rect">
            <a:avLst/>
          </a:prstGeom>
        </p:spPr>
      </p:pic>
      <p:pic>
        <p:nvPicPr>
          <p:cNvPr id="5" name="Picture 4">
            <a:extLst>
              <a:ext uri="{FF2B5EF4-FFF2-40B4-BE49-F238E27FC236}">
                <a16:creationId xmlns:a16="http://schemas.microsoft.com/office/drawing/2014/main" id="{BB6CFB62-CE8E-AAF4-A6F5-D3EB11E48637}"/>
              </a:ext>
            </a:extLst>
          </p:cNvPr>
          <p:cNvPicPr>
            <a:picLocks noChangeAspect="1"/>
          </p:cNvPicPr>
          <p:nvPr/>
        </p:nvPicPr>
        <p:blipFill>
          <a:blip r:embed="rId4"/>
          <a:stretch>
            <a:fillRect/>
          </a:stretch>
        </p:blipFill>
        <p:spPr>
          <a:xfrm>
            <a:off x="346312" y="5029200"/>
            <a:ext cx="3120124" cy="4933004"/>
          </a:xfrm>
          <a:prstGeom prst="rect">
            <a:avLst/>
          </a:prstGeom>
          <a:noFill/>
          <a:ln>
            <a:noFill/>
          </a:ln>
        </p:spPr>
      </p:pic>
      <p:pic>
        <p:nvPicPr>
          <p:cNvPr id="9" name="Picture 2">
            <a:extLst>
              <a:ext uri="{FF2B5EF4-FFF2-40B4-BE49-F238E27FC236}">
                <a16:creationId xmlns:a16="http://schemas.microsoft.com/office/drawing/2014/main" id="{02545D0D-7827-DA61-DE1E-2708769226EB}"/>
              </a:ext>
            </a:extLst>
          </p:cNvPr>
          <p:cNvPicPr>
            <a:picLocks noChangeAspect="1"/>
          </p:cNvPicPr>
          <p:nvPr/>
        </p:nvPicPr>
        <p:blipFill>
          <a:blip r:embed="rId5"/>
          <a:srcRect/>
          <a:stretch>
            <a:fillRect/>
          </a:stretch>
        </p:blipFill>
        <p:spPr>
          <a:xfrm>
            <a:off x="346313" y="431531"/>
            <a:ext cx="3120123" cy="4531135"/>
          </a:xfrm>
          <a:prstGeom prst="rect">
            <a:avLst/>
          </a:prstGeom>
          <a:ln>
            <a:solidFill>
              <a:schemeClr val="bg2"/>
            </a:solidFill>
          </a:ln>
        </p:spPr>
      </p:pic>
      <p:sp>
        <p:nvSpPr>
          <p:cNvPr id="4" name="TextBox 3">
            <a:extLst>
              <a:ext uri="{FF2B5EF4-FFF2-40B4-BE49-F238E27FC236}">
                <a16:creationId xmlns:a16="http://schemas.microsoft.com/office/drawing/2014/main" id="{FAF1DECF-D06C-7F09-4BA6-9AA575F44793}"/>
              </a:ext>
            </a:extLst>
          </p:cNvPr>
          <p:cNvSpPr txBox="1"/>
          <p:nvPr/>
        </p:nvSpPr>
        <p:spPr>
          <a:xfrm>
            <a:off x="9305690" y="7585202"/>
            <a:ext cx="8480791" cy="1569660"/>
          </a:xfrm>
          <a:prstGeom prst="rect">
            <a:avLst/>
          </a:prstGeom>
          <a:solidFill>
            <a:schemeClr val="accent6">
              <a:lumMod val="20000"/>
              <a:lumOff val="80000"/>
            </a:schemeClr>
          </a:solidFill>
          <a:ln>
            <a:noFill/>
          </a:ln>
        </p:spPr>
        <p:txBody>
          <a:bodyPr wrap="square" lIns="91440" tIns="45720" rIns="91440" bIns="45720" rtlCol="0" anchor="t">
            <a:spAutoFit/>
          </a:bodyPr>
          <a:lstStyle/>
          <a:p>
            <a:r>
              <a:rPr lang="en-US" sz="2400" b="1" dirty="0">
                <a:solidFill>
                  <a:schemeClr val="bg2"/>
                </a:solidFill>
                <a:latin typeface="Montserrat"/>
              </a:rPr>
              <a:t>Good practice: </a:t>
            </a:r>
            <a:r>
              <a:rPr lang="en-US" sz="2400" dirty="0">
                <a:solidFill>
                  <a:schemeClr val="bg2"/>
                </a:solidFill>
                <a:latin typeface="Montserrat"/>
              </a:rPr>
              <a:t>Including key programmatic information, </a:t>
            </a:r>
            <a:r>
              <a:rPr lang="en-US" sz="2400" b="1" u="sng" dirty="0">
                <a:solidFill>
                  <a:schemeClr val="bg2"/>
                </a:solidFill>
                <a:latin typeface="Montserrat"/>
              </a:rPr>
              <a:t>aid is free messaging</a:t>
            </a:r>
            <a:r>
              <a:rPr lang="en-US" sz="2400" dirty="0">
                <a:solidFill>
                  <a:schemeClr val="bg2"/>
                </a:solidFill>
                <a:latin typeface="Montserrat"/>
              </a:rPr>
              <a:t>, how to contact Red Cross available in </a:t>
            </a:r>
            <a:r>
              <a:rPr lang="en-US" sz="2400" u="sng" dirty="0">
                <a:solidFill>
                  <a:schemeClr val="bg2"/>
                </a:solidFill>
                <a:latin typeface="Montserrat"/>
              </a:rPr>
              <a:t>different languages and creating </a:t>
            </a:r>
            <a:r>
              <a:rPr lang="en-US" sz="2400" b="1" u="sng" dirty="0">
                <a:solidFill>
                  <a:schemeClr val="bg2"/>
                </a:solidFill>
                <a:latin typeface="Montserrat"/>
              </a:rPr>
              <a:t>videos </a:t>
            </a:r>
            <a:r>
              <a:rPr lang="en-US" sz="2400" u="sng" dirty="0">
                <a:solidFill>
                  <a:schemeClr val="bg2"/>
                </a:solidFill>
                <a:latin typeface="Montserrat"/>
              </a:rPr>
              <a:t>for elderly and illiterate people. </a:t>
            </a:r>
            <a:endParaRPr lang="en-US" sz="2400" dirty="0">
              <a:solidFill>
                <a:schemeClr val="bg2"/>
              </a:solidFill>
              <a:latin typeface="Montserrat"/>
            </a:endParaRPr>
          </a:p>
        </p:txBody>
      </p:sp>
      <p:sp>
        <p:nvSpPr>
          <p:cNvPr id="6" name="TextBox 4">
            <a:extLst>
              <a:ext uri="{FF2B5EF4-FFF2-40B4-BE49-F238E27FC236}">
                <a16:creationId xmlns:a16="http://schemas.microsoft.com/office/drawing/2014/main" id="{8C6D01E4-FDF0-02DD-961C-063BBC8E7C37}"/>
              </a:ext>
            </a:extLst>
          </p:cNvPr>
          <p:cNvSpPr txBox="1"/>
          <p:nvPr/>
        </p:nvSpPr>
        <p:spPr>
          <a:xfrm>
            <a:off x="5042181" y="284183"/>
            <a:ext cx="8659531" cy="738664"/>
          </a:xfrm>
          <a:prstGeom prst="rect">
            <a:avLst/>
          </a:prstGeom>
          <a:ln>
            <a:noFill/>
          </a:ln>
        </p:spPr>
        <p:txBody>
          <a:bodyPr wrap="square" lIns="0" tIns="0" rIns="0" bIns="0" rtlCol="0" anchor="t">
            <a:spAutoFit/>
          </a:bodyPr>
          <a:lstStyle/>
          <a:p>
            <a:pPr algn="ctr">
              <a:spcBef>
                <a:spcPct val="0"/>
              </a:spcBef>
            </a:pPr>
            <a:r>
              <a:rPr lang="en-US" sz="4800" b="1" dirty="0">
                <a:solidFill>
                  <a:srgbClr val="33394B"/>
                </a:solidFill>
                <a:latin typeface="Montserrat"/>
              </a:rPr>
              <a:t>Information materials</a:t>
            </a:r>
          </a:p>
        </p:txBody>
      </p:sp>
      <p:pic>
        <p:nvPicPr>
          <p:cNvPr id="12" name="Graphic 11" descr="Lightbulb with solid fill">
            <a:extLst>
              <a:ext uri="{FF2B5EF4-FFF2-40B4-BE49-F238E27FC236}">
                <a16:creationId xmlns:a16="http://schemas.microsoft.com/office/drawing/2014/main" id="{D28B954F-824C-ACC9-5A0F-DC08B8416B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04594" y="7805320"/>
            <a:ext cx="1349542" cy="1349542"/>
          </a:xfrm>
          <a:prstGeom prst="rect">
            <a:avLst/>
          </a:prstGeom>
        </p:spPr>
      </p:pic>
      <p:pic>
        <p:nvPicPr>
          <p:cNvPr id="10" name="Picture 9">
            <a:extLst>
              <a:ext uri="{FF2B5EF4-FFF2-40B4-BE49-F238E27FC236}">
                <a16:creationId xmlns:a16="http://schemas.microsoft.com/office/drawing/2014/main" id="{7A26AA12-3EEB-9F9A-58AE-CB24C95847D5}"/>
              </a:ext>
            </a:extLst>
          </p:cNvPr>
          <p:cNvPicPr>
            <a:picLocks noChangeAspect="1"/>
          </p:cNvPicPr>
          <p:nvPr/>
        </p:nvPicPr>
        <p:blipFill>
          <a:blip r:embed="rId8"/>
          <a:stretch>
            <a:fillRect/>
          </a:stretch>
        </p:blipFill>
        <p:spPr>
          <a:xfrm>
            <a:off x="8125644" y="1891989"/>
            <a:ext cx="9284177" cy="5105662"/>
          </a:xfrm>
          <a:prstGeom prst="rect">
            <a:avLst/>
          </a:prstGeom>
        </p:spPr>
      </p:pic>
      <p:pic>
        <p:nvPicPr>
          <p:cNvPr id="14" name="Picture 13">
            <a:extLst>
              <a:ext uri="{FF2B5EF4-FFF2-40B4-BE49-F238E27FC236}">
                <a16:creationId xmlns:a16="http://schemas.microsoft.com/office/drawing/2014/main" id="{C7D716DF-862D-6A5D-5C3B-B06E81E416CC}"/>
              </a:ext>
            </a:extLst>
          </p:cNvPr>
          <p:cNvPicPr>
            <a:picLocks noChangeAspect="1"/>
          </p:cNvPicPr>
          <p:nvPr/>
        </p:nvPicPr>
        <p:blipFill>
          <a:blip r:embed="rId9"/>
          <a:stretch>
            <a:fillRect/>
          </a:stretch>
        </p:blipFill>
        <p:spPr>
          <a:xfrm>
            <a:off x="3639821" y="6859495"/>
            <a:ext cx="4243723" cy="2860238"/>
          </a:xfrm>
          <a:prstGeom prst="rect">
            <a:avLst/>
          </a:prstGeom>
        </p:spPr>
      </p:pic>
    </p:spTree>
    <p:extLst>
      <p:ext uri="{BB962C8B-B14F-4D97-AF65-F5344CB8AC3E}">
        <p14:creationId xmlns:p14="http://schemas.microsoft.com/office/powerpoint/2010/main" val="197703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A480BC-DA30-D28E-B00F-36C98AADB54F}"/>
              </a:ext>
            </a:extLst>
          </p:cNvPr>
          <p:cNvSpPr txBox="1"/>
          <p:nvPr/>
        </p:nvSpPr>
        <p:spPr>
          <a:xfrm>
            <a:off x="312234" y="632175"/>
            <a:ext cx="12546516" cy="830997"/>
          </a:xfrm>
          <a:prstGeom prst="rect">
            <a:avLst/>
          </a:prstGeom>
          <a:noFill/>
        </p:spPr>
        <p:txBody>
          <a:bodyPr wrap="square">
            <a:spAutoFit/>
          </a:bodyPr>
          <a:lstStyle/>
          <a:p>
            <a:pPr algn="ctr">
              <a:spcBef>
                <a:spcPct val="0"/>
              </a:spcBef>
            </a:pPr>
            <a:r>
              <a:rPr lang="en-US" sz="4800" b="1" dirty="0">
                <a:solidFill>
                  <a:srgbClr val="33394B"/>
                </a:solidFill>
                <a:latin typeface="Montserrat"/>
              </a:rPr>
              <a:t>Frequently Asked Questions (FAQs)</a:t>
            </a:r>
          </a:p>
        </p:txBody>
      </p:sp>
      <p:pic>
        <p:nvPicPr>
          <p:cNvPr id="6" name="Picture 5">
            <a:extLst>
              <a:ext uri="{FF2B5EF4-FFF2-40B4-BE49-F238E27FC236}">
                <a16:creationId xmlns:a16="http://schemas.microsoft.com/office/drawing/2014/main" id="{D10DA27D-B896-CA71-BFF0-5E60666E3EE4}"/>
              </a:ext>
            </a:extLst>
          </p:cNvPr>
          <p:cNvPicPr>
            <a:picLocks noChangeAspect="1"/>
          </p:cNvPicPr>
          <p:nvPr/>
        </p:nvPicPr>
        <p:blipFill>
          <a:blip r:embed="rId3"/>
          <a:stretch>
            <a:fillRect/>
          </a:stretch>
        </p:blipFill>
        <p:spPr>
          <a:xfrm>
            <a:off x="9741532" y="2183084"/>
            <a:ext cx="7295788" cy="7073299"/>
          </a:xfrm>
          <a:prstGeom prst="rect">
            <a:avLst/>
          </a:prstGeom>
          <a:ln>
            <a:solidFill>
              <a:schemeClr val="tx1"/>
            </a:solidFill>
          </a:ln>
        </p:spPr>
      </p:pic>
      <p:sp>
        <p:nvSpPr>
          <p:cNvPr id="7" name="TextBox 6">
            <a:extLst>
              <a:ext uri="{FF2B5EF4-FFF2-40B4-BE49-F238E27FC236}">
                <a16:creationId xmlns:a16="http://schemas.microsoft.com/office/drawing/2014/main" id="{A835A545-7AD3-DE41-557F-E8B13D4DD143}"/>
              </a:ext>
            </a:extLst>
          </p:cNvPr>
          <p:cNvSpPr txBox="1"/>
          <p:nvPr/>
        </p:nvSpPr>
        <p:spPr>
          <a:xfrm>
            <a:off x="312234" y="3538789"/>
            <a:ext cx="8946066" cy="3046988"/>
          </a:xfrm>
          <a:prstGeom prst="rect">
            <a:avLst/>
          </a:prstGeom>
          <a:noFill/>
        </p:spPr>
        <p:txBody>
          <a:bodyPr wrap="square" rtlCol="0">
            <a:spAutoFit/>
          </a:bodyPr>
          <a:lstStyle/>
          <a:p>
            <a:pPr marL="685800" indent="-685800">
              <a:buFont typeface="Arial" panose="020B0604020202020204" pitchFamily="34" charset="0"/>
              <a:buChar char="•"/>
            </a:pPr>
            <a:r>
              <a:rPr lang="en-US" sz="4800" dirty="0">
                <a:latin typeface="Open Sans" panose="020B0606030504020204" pitchFamily="34" charset="0"/>
                <a:ea typeface="Open Sans" panose="020B0606030504020204" pitchFamily="34" charset="0"/>
                <a:cs typeface="Open Sans" panose="020B0606030504020204" pitchFamily="34" charset="0"/>
              </a:rPr>
              <a:t>To help volunteers and staff to answer common questions through call centers, branches etc.</a:t>
            </a:r>
          </a:p>
        </p:txBody>
      </p:sp>
      <p:sp>
        <p:nvSpPr>
          <p:cNvPr id="2" name="Dikdörtgen 12">
            <a:extLst>
              <a:ext uri="{FF2B5EF4-FFF2-40B4-BE49-F238E27FC236}">
                <a16:creationId xmlns:a16="http://schemas.microsoft.com/office/drawing/2014/main" id="{25C98076-8B9B-B63F-7BC1-03B40511E03A}"/>
              </a:ext>
            </a:extLst>
          </p:cNvPr>
          <p:cNvSpPr/>
          <p:nvPr/>
        </p:nvSpPr>
        <p:spPr>
          <a:xfrm>
            <a:off x="814385" y="1463172"/>
            <a:ext cx="11472865"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CH"/>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dirty="0">
              <a:solidFill>
                <a:srgbClr val="C00000"/>
              </a:solidFill>
            </a:endParaRPr>
          </a:p>
        </p:txBody>
      </p:sp>
    </p:spTree>
    <p:extLst>
      <p:ext uri="{BB962C8B-B14F-4D97-AF65-F5344CB8AC3E}">
        <p14:creationId xmlns:p14="http://schemas.microsoft.com/office/powerpoint/2010/main" val="1706842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C363B6-3ACE-D035-1622-22EDA2BEFCDC}"/>
              </a:ext>
            </a:extLst>
          </p:cNvPr>
          <p:cNvSpPr txBox="1"/>
          <p:nvPr/>
        </p:nvSpPr>
        <p:spPr>
          <a:xfrm>
            <a:off x="9204417" y="7477278"/>
            <a:ext cx="8601351" cy="2346102"/>
          </a:xfrm>
          <a:prstGeom prst="rect">
            <a:avLst/>
          </a:prstGeom>
          <a:solidFill>
            <a:schemeClr val="tx2">
              <a:lumMod val="85000"/>
            </a:schemeClr>
          </a:solidFill>
          <a:ln>
            <a:noFill/>
          </a:ln>
        </p:spPr>
        <p:txBody>
          <a:bodyPr wrap="square" rtlCol="0">
            <a:spAutoFit/>
          </a:bodyPr>
          <a:lstStyle/>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7" name="Picture 16">
            <a:extLst>
              <a:ext uri="{FF2B5EF4-FFF2-40B4-BE49-F238E27FC236}">
                <a16:creationId xmlns:a16="http://schemas.microsoft.com/office/drawing/2014/main" id="{4F74B0E7-958E-A451-0FB7-8CB90900B5C4}"/>
              </a:ext>
            </a:extLst>
          </p:cNvPr>
          <p:cNvPicPr>
            <a:picLocks noChangeAspect="1"/>
          </p:cNvPicPr>
          <p:nvPr/>
        </p:nvPicPr>
        <p:blipFill>
          <a:blip r:embed="rId3"/>
          <a:stretch>
            <a:fillRect/>
          </a:stretch>
        </p:blipFill>
        <p:spPr>
          <a:xfrm>
            <a:off x="1105856" y="498535"/>
            <a:ext cx="5823173" cy="9118640"/>
          </a:xfrm>
          <a:prstGeom prst="rect">
            <a:avLst/>
          </a:prstGeom>
          <a:ln w="28575">
            <a:solidFill>
              <a:schemeClr val="bg2"/>
            </a:solidFill>
          </a:ln>
        </p:spPr>
      </p:pic>
      <p:sp>
        <p:nvSpPr>
          <p:cNvPr id="18" name="TextBox 17">
            <a:extLst>
              <a:ext uri="{FF2B5EF4-FFF2-40B4-BE49-F238E27FC236}">
                <a16:creationId xmlns:a16="http://schemas.microsoft.com/office/drawing/2014/main" id="{F39A89D8-3ECD-E550-B1B4-C485300B1AC3}"/>
              </a:ext>
            </a:extLst>
          </p:cNvPr>
          <p:cNvSpPr txBox="1"/>
          <p:nvPr/>
        </p:nvSpPr>
        <p:spPr>
          <a:xfrm>
            <a:off x="9204417" y="651067"/>
            <a:ext cx="3853857" cy="1846659"/>
          </a:xfrm>
          <a:prstGeom prst="rect">
            <a:avLst/>
          </a:prstGeom>
          <a:noFill/>
        </p:spPr>
        <p:txBody>
          <a:bodyPr wrap="square" rtlCol="0">
            <a:spAutoFit/>
          </a:bodyPr>
          <a:lstStyle/>
          <a:p>
            <a:r>
              <a:rPr lang="en-US" sz="4800" b="1" dirty="0">
                <a:solidFill>
                  <a:srgbClr val="33394B"/>
                </a:solidFill>
                <a:latin typeface="Montserrat"/>
              </a:rPr>
              <a:t>WEBSITES</a:t>
            </a:r>
            <a:br>
              <a:rPr lang="en-US" sz="6600" b="1" dirty="0">
                <a:solidFill>
                  <a:schemeClr val="accent1"/>
                </a:solidFill>
                <a:latin typeface="Montserrat" panose="00000500000000000000" pitchFamily="2" charset="0"/>
                <a:cs typeface="Calibri" panose="020F0502020204030204" pitchFamily="34" charset="0"/>
              </a:rPr>
            </a:br>
            <a:endParaRPr lang="en-US" sz="6600" b="1" dirty="0">
              <a:solidFill>
                <a:schemeClr val="accent1"/>
              </a:solidFill>
              <a:latin typeface="Montserrat" panose="00000500000000000000" pitchFamily="2" charset="0"/>
              <a:cs typeface="Calibri" panose="020F0502020204030204" pitchFamily="34" charset="0"/>
            </a:endParaRPr>
          </a:p>
        </p:txBody>
      </p:sp>
      <p:sp>
        <p:nvSpPr>
          <p:cNvPr id="19" name="TextBox 18">
            <a:extLst>
              <a:ext uri="{FF2B5EF4-FFF2-40B4-BE49-F238E27FC236}">
                <a16:creationId xmlns:a16="http://schemas.microsoft.com/office/drawing/2014/main" id="{F5D6ECBF-31A8-91E5-A8C8-A28438D2C88F}"/>
              </a:ext>
            </a:extLst>
          </p:cNvPr>
          <p:cNvSpPr txBox="1"/>
          <p:nvPr/>
        </p:nvSpPr>
        <p:spPr>
          <a:xfrm>
            <a:off x="7499269" y="3345929"/>
            <a:ext cx="10465592" cy="2862322"/>
          </a:xfrm>
          <a:prstGeom prst="rect">
            <a:avLst/>
          </a:prstGeom>
          <a:noFill/>
        </p:spPr>
        <p:txBody>
          <a:bodyPr wrap="square" rtlCol="0">
            <a:spAutoFit/>
          </a:bodyPr>
          <a:lstStyle/>
          <a:p>
            <a:pPr marL="428625" indent="-428625">
              <a:buFont typeface="Arial" panose="020B0604020202020204" pitchFamily="34" charset="0"/>
              <a:buChar char="•"/>
            </a:pPr>
            <a:r>
              <a:rPr lang="en-US" sz="3600" dirty="0">
                <a:solidFill>
                  <a:schemeClr val="accent3"/>
                </a:solidFill>
                <a:latin typeface="Montserrat" panose="00000500000000000000" pitchFamily="2" charset="0"/>
              </a:rPr>
              <a:t>Available in Ukrainian, Russian, English</a:t>
            </a:r>
          </a:p>
          <a:p>
            <a:pPr marL="428625" indent="-428625">
              <a:buFont typeface="Arial" panose="020B0604020202020204" pitchFamily="34" charset="0"/>
              <a:buChar char="•"/>
            </a:pPr>
            <a:r>
              <a:rPr lang="en-US" sz="3600" dirty="0">
                <a:solidFill>
                  <a:schemeClr val="accent3"/>
                </a:solidFill>
                <a:latin typeface="Montserrat" panose="00000500000000000000" pitchFamily="2" charset="0"/>
              </a:rPr>
              <a:t>Eligibility Criteria</a:t>
            </a:r>
          </a:p>
          <a:p>
            <a:pPr marL="428625" indent="-428625">
              <a:buFont typeface="Arial" panose="020B0604020202020204" pitchFamily="34" charset="0"/>
              <a:buChar char="•"/>
            </a:pPr>
            <a:r>
              <a:rPr lang="en-US" sz="3600" dirty="0">
                <a:solidFill>
                  <a:schemeClr val="accent3"/>
                </a:solidFill>
                <a:latin typeface="Montserrat" panose="00000500000000000000" pitchFamily="2" charset="0"/>
              </a:rPr>
              <a:t>How to apply</a:t>
            </a:r>
          </a:p>
          <a:p>
            <a:pPr marL="428625" indent="-428625">
              <a:buFont typeface="Arial" panose="020B0604020202020204" pitchFamily="34" charset="0"/>
              <a:buChar char="•"/>
            </a:pPr>
            <a:r>
              <a:rPr lang="en-US" sz="3600" dirty="0">
                <a:solidFill>
                  <a:schemeClr val="accent3"/>
                </a:solidFill>
                <a:latin typeface="Montserrat" panose="00000500000000000000" pitchFamily="2" charset="0"/>
              </a:rPr>
              <a:t>FAQs</a:t>
            </a:r>
          </a:p>
          <a:p>
            <a:pPr marL="428625" indent="-428625">
              <a:buFont typeface="Arial" panose="020B0604020202020204" pitchFamily="34" charset="0"/>
              <a:buChar char="•"/>
            </a:pPr>
            <a:r>
              <a:rPr lang="en-US" sz="3600" dirty="0">
                <a:solidFill>
                  <a:schemeClr val="accent3"/>
                </a:solidFill>
                <a:latin typeface="Montserrat" panose="00000500000000000000" pitchFamily="2" charset="0"/>
              </a:rPr>
              <a:t>Contact details</a:t>
            </a:r>
            <a:endParaRPr lang="en-US" sz="4400" b="1" dirty="0">
              <a:solidFill>
                <a:schemeClr val="accent3"/>
              </a:solidFill>
              <a:latin typeface="Montserrat" panose="00000500000000000000" pitchFamily="2" charset="0"/>
            </a:endParaRPr>
          </a:p>
        </p:txBody>
      </p:sp>
      <p:sp>
        <p:nvSpPr>
          <p:cNvPr id="20" name="TextBox 19">
            <a:extLst>
              <a:ext uri="{FF2B5EF4-FFF2-40B4-BE49-F238E27FC236}">
                <a16:creationId xmlns:a16="http://schemas.microsoft.com/office/drawing/2014/main" id="{ECB40DD4-71F1-0E03-D651-9F0C329AFDAC}"/>
              </a:ext>
            </a:extLst>
          </p:cNvPr>
          <p:cNvSpPr txBox="1"/>
          <p:nvPr/>
        </p:nvSpPr>
        <p:spPr>
          <a:xfrm>
            <a:off x="7483599" y="2539636"/>
            <a:ext cx="10322169" cy="646331"/>
          </a:xfrm>
          <a:prstGeom prst="rect">
            <a:avLst/>
          </a:prstGeom>
          <a:noFill/>
        </p:spPr>
        <p:txBody>
          <a:bodyPr wrap="square" rtlCol="0">
            <a:spAutoFit/>
          </a:bodyPr>
          <a:lstStyle/>
          <a:p>
            <a:r>
              <a:rPr lang="en-US" sz="3600" b="1" dirty="0">
                <a:solidFill>
                  <a:schemeClr val="accent1"/>
                </a:solidFill>
                <a:latin typeface="Montserrat" panose="00000500000000000000" pitchFamily="2" charset="0"/>
              </a:rPr>
              <a:t>https://ukrainefinancialassistance.ifrc.org</a:t>
            </a:r>
          </a:p>
        </p:txBody>
      </p:sp>
      <p:sp>
        <p:nvSpPr>
          <p:cNvPr id="2" name="TextBox 1">
            <a:extLst>
              <a:ext uri="{FF2B5EF4-FFF2-40B4-BE49-F238E27FC236}">
                <a16:creationId xmlns:a16="http://schemas.microsoft.com/office/drawing/2014/main" id="{9ADD5276-F17D-0A24-3DC2-97DC730119D3}"/>
              </a:ext>
            </a:extLst>
          </p:cNvPr>
          <p:cNvSpPr txBox="1"/>
          <p:nvPr/>
        </p:nvSpPr>
        <p:spPr>
          <a:xfrm>
            <a:off x="9144001" y="7140781"/>
            <a:ext cx="8358188" cy="2308324"/>
          </a:xfrm>
          <a:prstGeom prst="rect">
            <a:avLst/>
          </a:prstGeom>
          <a:solidFill>
            <a:schemeClr val="tx2">
              <a:lumMod val="95000"/>
            </a:schemeClr>
          </a:solidFill>
          <a:ln>
            <a:noFill/>
          </a:ln>
        </p:spPr>
        <p:txBody>
          <a:bodyPr wrap="square" rtlCol="0">
            <a:spAutoFit/>
          </a:bodyPr>
          <a:lstStyle/>
          <a:p>
            <a:r>
              <a:rPr lang="en-US" sz="2400" b="1" dirty="0">
                <a:solidFill>
                  <a:schemeClr val="accent1"/>
                </a:solidFill>
                <a:latin typeface="Montserrat" panose="00000500000000000000" pitchFamily="2" charset="0"/>
              </a:rPr>
              <a:t>Good practice</a:t>
            </a:r>
            <a:r>
              <a:rPr lang="en-US" sz="2400" dirty="0">
                <a:solidFill>
                  <a:schemeClr val="accent1"/>
                </a:solidFill>
                <a:latin typeface="Montserrat" panose="00000500000000000000" pitchFamily="2" charset="0"/>
              </a:rPr>
              <a:t>: To address the language barrier, facilitate access to cash assistance, and ensure inclusivity the website was updated to provide a Hungarian language option, specifically targeting a group of displaced group who only spoke Hungarian (Roma community). </a:t>
            </a:r>
          </a:p>
        </p:txBody>
      </p:sp>
      <p:pic>
        <p:nvPicPr>
          <p:cNvPr id="6" name="Graphic 5" descr="Lightbulb with solid fill">
            <a:extLst>
              <a:ext uri="{FF2B5EF4-FFF2-40B4-BE49-F238E27FC236}">
                <a16:creationId xmlns:a16="http://schemas.microsoft.com/office/drawing/2014/main" id="{4BBB9534-BC87-1618-F6B1-19B1F549DE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58100" y="7477278"/>
            <a:ext cx="1621024" cy="1621024"/>
          </a:xfrm>
          <a:prstGeom prst="rect">
            <a:avLst/>
          </a:prstGeom>
        </p:spPr>
      </p:pic>
    </p:spTree>
    <p:extLst>
      <p:ext uri="{BB962C8B-B14F-4D97-AF65-F5344CB8AC3E}">
        <p14:creationId xmlns:p14="http://schemas.microsoft.com/office/powerpoint/2010/main" val="29095894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6418053" y="520368"/>
            <a:ext cx="11214309" cy="2123604"/>
          </a:xfrm>
          <a:prstGeom prst="rect">
            <a:avLst/>
          </a:prstGeom>
          <a:noFill/>
          <a:ln>
            <a:noFill/>
          </a:ln>
        </p:spPr>
        <p:txBody>
          <a:bodyPr spcFirstLastPara="1" wrap="square" lIns="91412" tIns="45693" rIns="91412" bIns="45693" anchor="t" anchorCtr="0">
            <a:spAutoFit/>
          </a:bodyPr>
          <a:lstStyle/>
          <a:p>
            <a:pPr defTabSz="914309">
              <a:buSzPts val="4800"/>
            </a:pPr>
            <a:r>
              <a:rPr kumimoji="0" lang="en-US" sz="44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Cash and Voucher Assistance</a:t>
            </a:r>
            <a:endParaRPr kumimoji="0" lang="en-US" sz="1200" b="0" i="0" u="none" strike="noStrike" kern="0" cap="none" spc="0" normalizeH="0" baseline="0" noProof="0" dirty="0">
              <a:ln>
                <a:noFill/>
              </a:ln>
              <a:solidFill>
                <a:srgbClr val="000000"/>
              </a:solidFill>
              <a:effectLst/>
              <a:uLnTx/>
              <a:uFillTx/>
              <a:latin typeface="Arial"/>
              <a:ea typeface="Arial"/>
              <a:cs typeface="Arial"/>
              <a:sym typeface="Arial"/>
            </a:endParaRPr>
          </a:p>
          <a:p>
            <a:pPr defTabSz="914309">
              <a:spcBef>
                <a:spcPts val="0"/>
              </a:spcBef>
              <a:spcAft>
                <a:spcPts val="0"/>
              </a:spcAft>
              <a:buClr>
                <a:srgbClr val="000000"/>
              </a:buClr>
              <a:buSzPts val="4800"/>
            </a:pPr>
            <a:r>
              <a:rPr lang="en-GB" sz="4400" b="1" dirty="0">
                <a:solidFill>
                  <a:srgbClr val="F5333F"/>
                </a:solidFill>
                <a:latin typeface="Montserrat"/>
                <a:ea typeface="Montserrat"/>
                <a:cs typeface="Montserrat"/>
                <a:sym typeface="Montserrat"/>
              </a:rPr>
              <a:t>Participation</a:t>
            </a:r>
            <a:endParaRPr sz="4400" dirty="0">
              <a:solidFill>
                <a:srgbClr val="F5333F"/>
              </a:solidFill>
              <a:latin typeface="Roboto Black"/>
              <a:ea typeface="Roboto Black"/>
              <a:cs typeface="Roboto Black"/>
              <a:sym typeface="Roboto Black"/>
            </a:endParaRPr>
          </a:p>
        </p:txBody>
      </p:sp>
      <p:sp>
        <p:nvSpPr>
          <p:cNvPr id="559" name="Google Shape;559;p9"/>
          <p:cNvSpPr txBox="1"/>
          <p:nvPr/>
        </p:nvSpPr>
        <p:spPr>
          <a:xfrm>
            <a:off x="6573329" y="4088984"/>
            <a:ext cx="10657860" cy="2477547"/>
          </a:xfrm>
          <a:prstGeom prst="rect">
            <a:avLst/>
          </a:prstGeom>
          <a:noFill/>
          <a:ln>
            <a:noFill/>
          </a:ln>
        </p:spPr>
        <p:txBody>
          <a:bodyPr spcFirstLastPara="1" wrap="square" lIns="91412" tIns="45693" rIns="91412" bIns="45693" anchor="t" anchorCtr="0">
            <a:spAutoFit/>
          </a:bodyPr>
          <a:lstStyle/>
          <a:p>
            <a:pPr lvl="0">
              <a:lnSpc>
                <a:spcPts val="3080"/>
              </a:lnSpc>
              <a:buSzPts val="2800"/>
              <a:defRPr/>
            </a:pPr>
            <a:r>
              <a:rPr lang="en-US" sz="3200" b="1" dirty="0">
                <a:solidFill>
                  <a:srgbClr val="FF0000"/>
                </a:solidFill>
                <a:latin typeface="Montserrat" panose="00000500000000000000" pitchFamily="2" charset="0"/>
                <a:ea typeface="Open Sans"/>
                <a:cs typeface="Open Sans"/>
                <a:sym typeface="Open Sans"/>
              </a:rPr>
              <a:t>Work together on: </a:t>
            </a:r>
          </a:p>
          <a:p>
            <a:pPr marL="342900" lvl="0" indent="-342900">
              <a:lnSpc>
                <a:spcPts val="3080"/>
              </a:lnSpc>
              <a:buSzPts val="2800"/>
              <a:buFont typeface="Arial" panose="020B0604020202020204" pitchFamily="34" charset="0"/>
              <a:buChar char="•"/>
              <a:defRPr/>
            </a:pPr>
            <a:r>
              <a:rPr lang="en-US" sz="2400" dirty="0">
                <a:solidFill>
                  <a:srgbClr val="3F3F3F"/>
                </a:solidFill>
                <a:latin typeface="Montserrat" panose="00000500000000000000" pitchFamily="2" charset="0"/>
                <a:ea typeface="Open Sans"/>
                <a:cs typeface="Open Sans"/>
                <a:sym typeface="Open Sans"/>
              </a:rPr>
              <a:t>Eligibility/ prioritization criteria in terms of who will be eligible to access CVA .</a:t>
            </a:r>
          </a:p>
          <a:p>
            <a:pPr marL="342900" lvl="0" indent="-342900">
              <a:lnSpc>
                <a:spcPts val="3080"/>
              </a:lnSpc>
              <a:buSzPts val="2800"/>
              <a:buFont typeface="Arial" panose="020B0604020202020204" pitchFamily="34" charset="0"/>
              <a:buChar char="•"/>
              <a:defRPr/>
            </a:pPr>
            <a:r>
              <a:rPr lang="en-US" sz="2400" dirty="0">
                <a:solidFill>
                  <a:srgbClr val="3F3F3F"/>
                </a:solidFill>
                <a:latin typeface="Montserrat" panose="00000500000000000000" pitchFamily="2" charset="0"/>
                <a:ea typeface="Open Sans"/>
                <a:cs typeface="Open Sans"/>
                <a:sym typeface="Open Sans"/>
              </a:rPr>
              <a:t>Distribution processes &amp; CVA modalities - identify best ways for people to access cash, what barriers they may face, and which groups may need additional support</a:t>
            </a:r>
          </a:p>
        </p:txBody>
      </p:sp>
      <p:sp>
        <p:nvSpPr>
          <p:cNvPr id="3" name="TextBox 2">
            <a:extLst>
              <a:ext uri="{FF2B5EF4-FFF2-40B4-BE49-F238E27FC236}">
                <a16:creationId xmlns:a16="http://schemas.microsoft.com/office/drawing/2014/main" id="{F64A2AEA-B0A8-FF13-75DC-FE3F56533EA2}"/>
              </a:ext>
            </a:extLst>
          </p:cNvPr>
          <p:cNvSpPr txBox="1"/>
          <p:nvPr/>
        </p:nvSpPr>
        <p:spPr>
          <a:xfrm>
            <a:off x="622300" y="9365231"/>
            <a:ext cx="17665700" cy="830997"/>
          </a:xfrm>
          <a:prstGeom prst="rect">
            <a:avLst/>
          </a:prstGeom>
          <a:noFill/>
        </p:spPr>
        <p:txBody>
          <a:bodyPr wrap="square">
            <a:spAutoFit/>
          </a:bodyPr>
          <a:lstStyle/>
          <a:p>
            <a:pPr marL="0" marR="0">
              <a:spcBef>
                <a:spcPts val="0"/>
              </a:spcBef>
              <a:tabLst>
                <a:tab pos="3959860" algn="l"/>
              </a:tabLst>
            </a:pPr>
            <a:r>
              <a:rPr lang="en-GB" sz="1200" b="1" dirty="0">
                <a:effectLst/>
                <a:latin typeface="Calibri" panose="020F0502020204030204" pitchFamily="34" charset="0"/>
                <a:ea typeface="Calibri" panose="020F0502020204030204" pitchFamily="34" charset="0"/>
                <a:cs typeface="Arial" panose="020B0604020202020204" pitchFamily="34" charset="0"/>
              </a:rPr>
              <a:t>Use CEA Tools: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16 FGD Guide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running an effective focus group discussion, including organization and roles and responsibilities, plus questions to ask to help plan and monitor community engagement approaches.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17 Community meetings tool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running an effective community meeting, including organization, how to document questions and feedback, and potential challenges and how to mitigate these.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20 Exit Strategy guidance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engaging communities in planning programme closures, including ensuring they are well informed, can participate in decisions about what happens next, and have opportunities to provide feedback or ask questions.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Google Shape;574;p11">
            <a:extLst>
              <a:ext uri="{FF2B5EF4-FFF2-40B4-BE49-F238E27FC236}">
                <a16:creationId xmlns:a16="http://schemas.microsoft.com/office/drawing/2014/main" id="{989CD91C-8B89-DA46-643B-5B7399046744}"/>
              </a:ext>
            </a:extLst>
          </p:cNvPr>
          <p:cNvSpPr txBox="1"/>
          <p:nvPr/>
        </p:nvSpPr>
        <p:spPr>
          <a:xfrm>
            <a:off x="6573328" y="6635543"/>
            <a:ext cx="11693239" cy="3290604"/>
          </a:xfrm>
          <a:prstGeom prst="rect">
            <a:avLst/>
          </a:prstGeom>
          <a:noFill/>
          <a:ln>
            <a:noFill/>
          </a:ln>
        </p:spPr>
        <p:txBody>
          <a:bodyPr spcFirstLastPara="1" wrap="square" lIns="91425" tIns="45700" rIns="91425" bIns="45700" anchor="t" anchorCtr="0">
            <a:spAutoFit/>
          </a:bodyPr>
          <a:lstStyle/>
          <a:p>
            <a:r>
              <a:rPr lang="en-US" sz="2800" b="1" dirty="0">
                <a:solidFill>
                  <a:srgbClr val="FF0000"/>
                </a:solidFill>
                <a:latin typeface="Montserrat" panose="00000500000000000000" pitchFamily="2" charset="0"/>
                <a:ea typeface="Open Sans"/>
                <a:cs typeface="Open Sans"/>
              </a:rPr>
              <a:t>HOW?</a:t>
            </a:r>
          </a:p>
          <a:p>
            <a:pPr marL="457200" indent="-457200">
              <a:buFont typeface="Arial" panose="020B0604020202020204" pitchFamily="34" charset="0"/>
              <a:buChar char="•"/>
            </a:pPr>
            <a:r>
              <a:rPr lang="en-US" sz="2400" dirty="0">
                <a:solidFill>
                  <a:schemeClr val="bg1"/>
                </a:solidFill>
                <a:latin typeface="Montserrat" panose="00000500000000000000" pitchFamily="2" charset="0"/>
                <a:ea typeface="Open Sans"/>
                <a:cs typeface="Open Sans"/>
              </a:rPr>
              <a:t>Community meetings (with leaders, a range of community groups and representatives or full community)   </a:t>
            </a:r>
          </a:p>
          <a:p>
            <a:pPr marL="457200" indent="-457200">
              <a:buFont typeface="Arial" panose="020B0604020202020204" pitchFamily="34" charset="0"/>
              <a:buChar char="•"/>
            </a:pPr>
            <a:r>
              <a:rPr lang="en-US" sz="2400" dirty="0">
                <a:solidFill>
                  <a:schemeClr val="bg1"/>
                </a:solidFill>
                <a:latin typeface="Montserrat" panose="00000500000000000000" pitchFamily="2" charset="0"/>
                <a:ea typeface="Open Sans"/>
                <a:cs typeface="Open Sans"/>
              </a:rPr>
              <a:t>Community committees</a:t>
            </a:r>
          </a:p>
          <a:p>
            <a:pPr marL="457200" indent="-457200">
              <a:buFont typeface="Arial" panose="020B0604020202020204" pitchFamily="34" charset="0"/>
              <a:buChar char="•"/>
            </a:pPr>
            <a:r>
              <a:rPr lang="en-US" sz="2400" dirty="0">
                <a:solidFill>
                  <a:schemeClr val="bg1"/>
                </a:solidFill>
                <a:latin typeface="Montserrat" panose="00000500000000000000" pitchFamily="2" charset="0"/>
                <a:ea typeface="Open Sans"/>
                <a:cs typeface="Open Sans"/>
              </a:rPr>
              <a:t>Focus group discussions</a:t>
            </a:r>
          </a:p>
          <a:p>
            <a:pPr marL="457200" indent="-457200">
              <a:buFont typeface="Arial" panose="020B0604020202020204" pitchFamily="34" charset="0"/>
              <a:buChar char="•"/>
            </a:pPr>
            <a:r>
              <a:rPr lang="en-US" sz="2400" dirty="0">
                <a:solidFill>
                  <a:schemeClr val="bg1"/>
                </a:solidFill>
                <a:latin typeface="Montserrat" panose="00000500000000000000" pitchFamily="2" charset="0"/>
                <a:ea typeface="Open Sans"/>
                <a:cs typeface="Open Sans"/>
              </a:rPr>
              <a:t>Voting exercise</a:t>
            </a:r>
          </a:p>
          <a:p>
            <a:pPr marL="457200" indent="-457200">
              <a:buFont typeface="Arial" panose="020B0604020202020204" pitchFamily="34" charset="0"/>
              <a:buChar char="•"/>
            </a:pPr>
            <a:r>
              <a:rPr lang="en-US" sz="2400" dirty="0">
                <a:solidFill>
                  <a:schemeClr val="bg1"/>
                </a:solidFill>
                <a:latin typeface="Montserrat" panose="00000500000000000000" pitchFamily="2" charset="0"/>
                <a:ea typeface="Open Sans"/>
                <a:cs typeface="Open Sans"/>
              </a:rPr>
              <a:t>Surveys</a:t>
            </a:r>
            <a:endParaRPr lang="tr-TR" sz="2400" dirty="0">
              <a:solidFill>
                <a:schemeClr val="bg1"/>
              </a:solidFill>
              <a:latin typeface="Montserrat" panose="00000500000000000000" pitchFamily="2" charset="0"/>
              <a:ea typeface="Open Sans"/>
              <a:cs typeface="Open Sans"/>
            </a:endParaRPr>
          </a:p>
          <a:p>
            <a:pPr marL="342900" indent="-342900">
              <a:lnSpc>
                <a:spcPts val="3080"/>
              </a:lnSpc>
              <a:spcBef>
                <a:spcPts val="1200"/>
              </a:spcBef>
              <a:buClr>
                <a:srgbClr val="FF0000"/>
              </a:buClr>
              <a:buSzPts val="2200"/>
              <a:buFont typeface="Arial"/>
              <a:buChar char="•"/>
            </a:pPr>
            <a:endParaRPr lang="en-GB" sz="1800" dirty="0">
              <a:solidFill>
                <a:srgbClr val="3F3F3F"/>
              </a:solidFill>
              <a:latin typeface="Montserrat" panose="00000500000000000000" pitchFamily="2" charset="0"/>
              <a:ea typeface="Open Sans" panose="020B0606030504020204" pitchFamily="34" charset="0"/>
              <a:cs typeface="Open Sans" panose="020B0606030504020204" pitchFamily="34" charset="0"/>
              <a:sym typeface="Open Sans"/>
            </a:endParaRPr>
          </a:p>
        </p:txBody>
      </p:sp>
      <p:sp>
        <p:nvSpPr>
          <p:cNvPr id="7" name="TextBox 6">
            <a:extLst>
              <a:ext uri="{FF2B5EF4-FFF2-40B4-BE49-F238E27FC236}">
                <a16:creationId xmlns:a16="http://schemas.microsoft.com/office/drawing/2014/main" id="{15750104-8B93-6B30-A964-482A50A67F5B}"/>
              </a:ext>
            </a:extLst>
          </p:cNvPr>
          <p:cNvSpPr txBox="1"/>
          <p:nvPr/>
        </p:nvSpPr>
        <p:spPr>
          <a:xfrm>
            <a:off x="6573328" y="2705526"/>
            <a:ext cx="10281159" cy="1200329"/>
          </a:xfrm>
          <a:prstGeom prst="rect">
            <a:avLst/>
          </a:prstGeom>
          <a:noFill/>
        </p:spPr>
        <p:txBody>
          <a:bodyPr wrap="square">
            <a:spAutoFit/>
          </a:bodyPr>
          <a:lstStyle/>
          <a:p>
            <a:r>
              <a:rPr lang="en-GB" sz="2400" b="1" i="0" u="none" strike="noStrike" cap="none" dirty="0">
                <a:solidFill>
                  <a:schemeClr val="dk1"/>
                </a:solidFill>
                <a:effectLst/>
                <a:latin typeface="Montserrat" panose="00000500000000000000" pitchFamily="2" charset="0"/>
                <a:ea typeface="Open Sans" panose="020B0606030504020204" pitchFamily="34" charset="0"/>
                <a:cs typeface="Open Sans" panose="020B0606030504020204" pitchFamily="34" charset="0"/>
                <a:sym typeface="Calibri"/>
              </a:rPr>
              <a:t>Participation</a:t>
            </a:r>
            <a:r>
              <a:rPr lang="en-GB" sz="2400" b="0" i="0" u="none" strike="noStrike" cap="none" dirty="0">
                <a:solidFill>
                  <a:schemeClr val="dk1"/>
                </a:solidFill>
                <a:effectLst/>
                <a:latin typeface="Montserrat" panose="00000500000000000000" pitchFamily="2" charset="0"/>
                <a:ea typeface="Open Sans" panose="020B0606030504020204" pitchFamily="34" charset="0"/>
                <a:cs typeface="Open Sans" panose="020B0606030504020204" pitchFamily="34" charset="0"/>
                <a:sym typeface="Calibri"/>
              </a:rPr>
              <a:t> is </a:t>
            </a:r>
            <a:r>
              <a:rPr lang="en-GB" sz="2400" b="0" dirty="0">
                <a:latin typeface="Montserrat" panose="00000500000000000000" pitchFamily="2" charset="0"/>
                <a:ea typeface="Open Sans" panose="020B0606030504020204" pitchFamily="34" charset="0"/>
                <a:cs typeface="Open Sans" panose="020B0606030504020204" pitchFamily="34" charset="0"/>
                <a:sym typeface="Calibri"/>
              </a:rPr>
              <a:t>about making decisions together with the community about how programmes and operations are designed, managed and implemented</a:t>
            </a:r>
            <a:endParaRPr lang="en-US" sz="2400" dirty="0">
              <a:latin typeface="Montserrat" panose="00000500000000000000" pitchFamily="2" charset="0"/>
              <a:ea typeface="Open Sans" panose="020B0606030504020204" pitchFamily="34" charset="0"/>
              <a:cs typeface="Open Sans" panose="020B0606030504020204" pitchFamily="34" charset="0"/>
            </a:endParaRPr>
          </a:p>
        </p:txBody>
      </p:sp>
      <p:pic>
        <p:nvPicPr>
          <p:cNvPr id="10" name="Picture 9">
            <a:extLst>
              <a:ext uri="{FF2B5EF4-FFF2-40B4-BE49-F238E27FC236}">
                <a16:creationId xmlns:a16="http://schemas.microsoft.com/office/drawing/2014/main" id="{903D1ACC-6488-588E-F780-4B1BBDA1EF59}"/>
              </a:ext>
            </a:extLst>
          </p:cNvPr>
          <p:cNvPicPr>
            <a:picLocks noChangeAspect="1"/>
          </p:cNvPicPr>
          <p:nvPr/>
        </p:nvPicPr>
        <p:blipFill>
          <a:blip r:embed="rId4"/>
          <a:stretch>
            <a:fillRect/>
          </a:stretch>
        </p:blipFill>
        <p:spPr>
          <a:xfrm>
            <a:off x="1257309" y="5145774"/>
            <a:ext cx="4671128" cy="3999578"/>
          </a:xfrm>
          <a:prstGeom prst="rect">
            <a:avLst/>
          </a:prstGeom>
        </p:spPr>
      </p:pic>
      <p:pic>
        <p:nvPicPr>
          <p:cNvPr id="2050" name="Picture 2">
            <a:extLst>
              <a:ext uri="{FF2B5EF4-FFF2-40B4-BE49-F238E27FC236}">
                <a16:creationId xmlns:a16="http://schemas.microsoft.com/office/drawing/2014/main" id="{6E1C2C9A-1BEC-DDDD-93A5-1ACA86FC46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7309" y="75197"/>
            <a:ext cx="4671128" cy="50188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6167336" y="520367"/>
            <a:ext cx="12120663" cy="2862268"/>
          </a:xfrm>
          <a:prstGeom prst="rect">
            <a:avLst/>
          </a:prstGeom>
          <a:noFill/>
          <a:ln>
            <a:noFill/>
          </a:ln>
        </p:spPr>
        <p:txBody>
          <a:bodyPr spcFirstLastPara="1" wrap="square" lIns="91412" tIns="45693" rIns="91412" bIns="45693" anchor="t" anchorCtr="0">
            <a:spAutoFit/>
          </a:bodyPr>
          <a:lstStyle/>
          <a:p>
            <a:pPr defTabSz="914309">
              <a:buSzPts val="4800"/>
            </a:pPr>
            <a:r>
              <a:rPr kumimoji="0" lang="en-US" sz="44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Cash and Voucher Assistance</a:t>
            </a:r>
          </a:p>
          <a:p>
            <a:pPr defTabSz="914309">
              <a:buSzPts val="4800"/>
            </a:pPr>
            <a:endParaRPr kumimoji="0" lang="en-US" sz="1200" b="0" i="0" u="none" strike="noStrike" kern="0" cap="none" spc="0" normalizeH="0" baseline="0" noProof="0" dirty="0">
              <a:ln>
                <a:noFill/>
              </a:ln>
              <a:solidFill>
                <a:srgbClr val="000000"/>
              </a:solidFill>
              <a:effectLst/>
              <a:uLnTx/>
              <a:uFillTx/>
              <a:latin typeface="Arial"/>
              <a:ea typeface="Arial"/>
              <a:cs typeface="Arial"/>
              <a:sym typeface="Arial"/>
            </a:endParaRPr>
          </a:p>
          <a:p>
            <a:pPr defTabSz="914309">
              <a:buSzPts val="4800"/>
            </a:pPr>
            <a:r>
              <a:rPr lang="en-GB" sz="3600" b="1" dirty="0">
                <a:solidFill>
                  <a:srgbClr val="F5333F"/>
                </a:solidFill>
                <a:latin typeface="Montserrat"/>
                <a:sym typeface="Montserrat"/>
              </a:rPr>
              <a:t>Participation </a:t>
            </a:r>
            <a:r>
              <a:rPr lang="en-GB" sz="3600" b="1" dirty="0">
                <a:solidFill>
                  <a:srgbClr val="F5333F"/>
                </a:solidFill>
                <a:latin typeface="Montserrat"/>
              </a:rPr>
              <a:t>to </a:t>
            </a:r>
            <a:r>
              <a:rPr lang="en-GB" sz="3600" b="1" u="sng" dirty="0">
                <a:solidFill>
                  <a:srgbClr val="F5333F"/>
                </a:solidFill>
                <a:latin typeface="Montserrat"/>
              </a:rPr>
              <a:t>selection criteria and targeting</a:t>
            </a:r>
            <a:endParaRPr lang="en-US" sz="3600" b="1" u="sng" dirty="0">
              <a:solidFill>
                <a:srgbClr val="F5333F"/>
              </a:solidFill>
              <a:latin typeface="Montserrat"/>
            </a:endParaRPr>
          </a:p>
          <a:p>
            <a:pPr defTabSz="914309">
              <a:spcBef>
                <a:spcPts val="0"/>
              </a:spcBef>
              <a:spcAft>
                <a:spcPts val="0"/>
              </a:spcAft>
              <a:buClr>
                <a:srgbClr val="000000"/>
              </a:buClr>
              <a:buSzPts val="4800"/>
            </a:pPr>
            <a:endParaRPr sz="4400" dirty="0">
              <a:solidFill>
                <a:srgbClr val="F5333F"/>
              </a:solidFill>
              <a:latin typeface="Roboto Black"/>
              <a:ea typeface="Roboto Black"/>
              <a:cs typeface="Roboto Black"/>
              <a:sym typeface="Roboto Black"/>
            </a:endParaRPr>
          </a:p>
        </p:txBody>
      </p:sp>
      <p:sp>
        <p:nvSpPr>
          <p:cNvPr id="3" name="TextBox 2">
            <a:extLst>
              <a:ext uri="{FF2B5EF4-FFF2-40B4-BE49-F238E27FC236}">
                <a16:creationId xmlns:a16="http://schemas.microsoft.com/office/drawing/2014/main" id="{F64A2AEA-B0A8-FF13-75DC-FE3F56533EA2}"/>
              </a:ext>
            </a:extLst>
          </p:cNvPr>
          <p:cNvSpPr txBox="1"/>
          <p:nvPr/>
        </p:nvSpPr>
        <p:spPr>
          <a:xfrm>
            <a:off x="622300" y="9365231"/>
            <a:ext cx="17665700" cy="830997"/>
          </a:xfrm>
          <a:prstGeom prst="rect">
            <a:avLst/>
          </a:prstGeom>
          <a:noFill/>
        </p:spPr>
        <p:txBody>
          <a:bodyPr wrap="square">
            <a:spAutoFit/>
          </a:bodyPr>
          <a:lstStyle/>
          <a:p>
            <a:pPr marL="0" marR="0">
              <a:spcBef>
                <a:spcPts val="0"/>
              </a:spcBef>
              <a:tabLst>
                <a:tab pos="3959860" algn="l"/>
              </a:tabLst>
            </a:pPr>
            <a:r>
              <a:rPr lang="en-GB" sz="1200" b="1" dirty="0">
                <a:effectLst/>
                <a:latin typeface="Calibri" panose="020F0502020204030204" pitchFamily="34" charset="0"/>
                <a:ea typeface="Calibri" panose="020F0502020204030204" pitchFamily="34" charset="0"/>
                <a:cs typeface="Arial" panose="020B0604020202020204" pitchFamily="34" charset="0"/>
              </a:rPr>
              <a:t>Use CEA Tools: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16 FGD Guide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running an effective focus group discussion, including organization and roles and responsibilities, plus questions to ask to help plan and monitor community engagement approaches.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17 Community meetings tool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running an effective community meeting, including organization, how to document questions and feedback, and potential challenges and how to mitigate these.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buFont typeface="Arial" panose="020B0604020202020204" pitchFamily="34" charset="0"/>
              <a:buChar char="•"/>
              <a:tabLst>
                <a:tab pos="457200" algn="l"/>
                <a:tab pos="3959860" algn="l"/>
              </a:tabLs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20 Exit Strategy guidance - </a:t>
            </a:r>
            <a:r>
              <a:rPr lang="en-GB" sz="1200" dirty="0">
                <a:effectLst/>
                <a:latin typeface="Calibri" panose="020F0502020204030204" pitchFamily="34" charset="0"/>
                <a:ea typeface="Calibri" panose="020F0502020204030204" pitchFamily="34" charset="0"/>
                <a:cs typeface="Times New Roman" panose="02020603050405020304" pitchFamily="18" charset="0"/>
              </a:rPr>
              <a:t>Guidance on engaging communities in planning programme closures, including ensuring they are well informed, can participate in decisions about what happens next, and have opportunities to provide feedback or ask questions.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95635729-10FC-64FF-6E04-6D5104842B73}"/>
              </a:ext>
            </a:extLst>
          </p:cNvPr>
          <p:cNvPicPr>
            <a:picLocks noChangeAspect="1"/>
          </p:cNvPicPr>
          <p:nvPr/>
        </p:nvPicPr>
        <p:blipFill>
          <a:blip r:embed="rId3"/>
          <a:stretch>
            <a:fillRect/>
          </a:stretch>
        </p:blipFill>
        <p:spPr>
          <a:xfrm>
            <a:off x="622300" y="499309"/>
            <a:ext cx="5027287" cy="4354298"/>
          </a:xfrm>
          <a:prstGeom prst="rect">
            <a:avLst/>
          </a:prstGeom>
        </p:spPr>
      </p:pic>
      <p:sp>
        <p:nvSpPr>
          <p:cNvPr id="12" name="TextBox 11">
            <a:extLst>
              <a:ext uri="{FF2B5EF4-FFF2-40B4-BE49-F238E27FC236}">
                <a16:creationId xmlns:a16="http://schemas.microsoft.com/office/drawing/2014/main" id="{E2E46229-6FBA-5D85-5AD3-639DFBFE7E8D}"/>
              </a:ext>
            </a:extLst>
          </p:cNvPr>
          <p:cNvSpPr txBox="1"/>
          <p:nvPr/>
        </p:nvSpPr>
        <p:spPr>
          <a:xfrm>
            <a:off x="6167336" y="2952503"/>
            <a:ext cx="11770468" cy="8248412"/>
          </a:xfrm>
          <a:prstGeom prst="rect">
            <a:avLst/>
          </a:prstGeom>
          <a:noFill/>
        </p:spPr>
        <p:txBody>
          <a:bodyPr wrap="square">
            <a:spAutoFit/>
          </a:bodyPr>
          <a:lstStyle/>
          <a:p>
            <a:r>
              <a:rPr lang="en-US" sz="2800" b="1" dirty="0">
                <a:solidFill>
                  <a:srgbClr val="FF0000"/>
                </a:solidFill>
                <a:latin typeface="Montserrat" panose="00000500000000000000" pitchFamily="2" charset="0"/>
                <a:ea typeface="Open Sans"/>
                <a:cs typeface="Open Sans"/>
              </a:rPr>
              <a:t>1) Agree on Selection Criteria with Communities</a:t>
            </a:r>
          </a:p>
          <a:p>
            <a:pPr marL="0" indent="0" defTabSz="914400" eaLnBrk="0" fontAlgn="base" latinLnBrk="0" hangingPunct="0">
              <a:lnSpc>
                <a:spcPts val="3080"/>
              </a:lnSpc>
              <a:buSzPts val="2800"/>
              <a:buFont typeface="Arial"/>
              <a:buChar char="•"/>
              <a:tabLst/>
              <a:defRPr/>
            </a:pPr>
            <a:r>
              <a:rPr lang="en-US" altLang="en-US" sz="2400" b="1" dirty="0">
                <a:solidFill>
                  <a:srgbClr val="3F3F3F"/>
                </a:solidFill>
                <a:latin typeface="Montserrat" panose="00000500000000000000" pitchFamily="2" charset="0"/>
                <a:ea typeface="Open Sans"/>
                <a:cs typeface="Open Sans"/>
              </a:rPr>
              <a:t>Explain the Need for Criteria</a:t>
            </a:r>
          </a:p>
          <a:p>
            <a:pPr marL="0" indent="0" defTabSz="914400" eaLnBrk="0" fontAlgn="base" latinLnBrk="0" hangingPunct="0">
              <a:lnSpc>
                <a:spcPts val="3080"/>
              </a:lnSpc>
              <a:buSzPts val="2800"/>
              <a:tabLst/>
              <a:defRPr/>
            </a:pPr>
            <a:r>
              <a:rPr lang="en-US" altLang="en-US" sz="2400" dirty="0">
                <a:solidFill>
                  <a:srgbClr val="3F3F3F"/>
                </a:solidFill>
                <a:latin typeface="Montserrat" panose="00000500000000000000" pitchFamily="2" charset="0"/>
                <a:ea typeface="Open Sans"/>
                <a:cs typeface="Open Sans"/>
              </a:rPr>
              <a:t>Share why selection criteria are essential due to limited resources, and involve the community in setting fair, impactful criteria.</a:t>
            </a:r>
          </a:p>
          <a:p>
            <a:pPr marL="0" indent="0" defTabSz="914400" eaLnBrk="0" fontAlgn="base" latinLnBrk="0" hangingPunct="0">
              <a:lnSpc>
                <a:spcPts val="3080"/>
              </a:lnSpc>
              <a:buSzPts val="2800"/>
              <a:tabLst/>
              <a:defRPr/>
            </a:pPr>
            <a:endParaRPr lang="en-US" altLang="en-US" sz="2400" dirty="0">
              <a:solidFill>
                <a:srgbClr val="3F3F3F"/>
              </a:solidFill>
              <a:latin typeface="Montserrat" panose="00000500000000000000" pitchFamily="2" charset="0"/>
              <a:ea typeface="Open Sans"/>
              <a:cs typeface="Open Sans"/>
            </a:endParaRPr>
          </a:p>
          <a:p>
            <a:pPr marL="0" indent="0" defTabSz="914400" eaLnBrk="0" fontAlgn="base" latinLnBrk="0" hangingPunct="0">
              <a:lnSpc>
                <a:spcPts val="3080"/>
              </a:lnSpc>
              <a:buSzPts val="2800"/>
              <a:buFont typeface="Arial"/>
              <a:buChar char="•"/>
              <a:tabLst/>
              <a:defRPr/>
            </a:pPr>
            <a:r>
              <a:rPr lang="en-US" altLang="en-US" sz="2400" b="1" dirty="0">
                <a:solidFill>
                  <a:srgbClr val="3F3F3F"/>
                </a:solidFill>
                <a:latin typeface="Montserrat" panose="00000500000000000000" pitchFamily="2" charset="0"/>
                <a:ea typeface="Open Sans"/>
                <a:cs typeface="Open Sans"/>
              </a:rPr>
              <a:t>Gather Community Input</a:t>
            </a:r>
          </a:p>
          <a:p>
            <a:pPr marL="0" indent="0" defTabSz="914400" eaLnBrk="0" fontAlgn="base" latinLnBrk="0" hangingPunct="0">
              <a:lnSpc>
                <a:spcPts val="3080"/>
              </a:lnSpc>
              <a:buSzPts val="2800"/>
              <a:tabLst/>
              <a:defRPr/>
            </a:pPr>
            <a:r>
              <a:rPr lang="en-US" altLang="en-US" sz="2400" dirty="0">
                <a:solidFill>
                  <a:srgbClr val="3F3F3F"/>
                </a:solidFill>
                <a:latin typeface="Montserrat" panose="00000500000000000000" pitchFamily="2" charset="0"/>
                <a:ea typeface="Open Sans"/>
                <a:cs typeface="Open Sans"/>
              </a:rPr>
              <a:t>Engage a broad range of community members in discussions to ensure criteria are impartial and understood. Use group discussions or voting if needed.</a:t>
            </a:r>
          </a:p>
          <a:p>
            <a:pPr marL="0" indent="0" defTabSz="914400" eaLnBrk="0" fontAlgn="base" latinLnBrk="0" hangingPunct="0">
              <a:lnSpc>
                <a:spcPts val="3080"/>
              </a:lnSpc>
              <a:buSzPts val="2800"/>
              <a:tabLst/>
              <a:defRPr/>
            </a:pPr>
            <a:endParaRPr lang="en-US" altLang="en-US" sz="2400" dirty="0">
              <a:solidFill>
                <a:srgbClr val="3F3F3F"/>
              </a:solidFill>
              <a:latin typeface="Montserrat" panose="00000500000000000000" pitchFamily="2" charset="0"/>
              <a:ea typeface="Open Sans"/>
              <a:cs typeface="Open Sans"/>
            </a:endParaRPr>
          </a:p>
          <a:p>
            <a:pPr marL="0" indent="0" defTabSz="914400" eaLnBrk="0" fontAlgn="base" latinLnBrk="0" hangingPunct="0">
              <a:lnSpc>
                <a:spcPts val="3080"/>
              </a:lnSpc>
              <a:buSzPts val="2800"/>
              <a:buFont typeface="Arial"/>
              <a:buChar char="•"/>
              <a:tabLst/>
              <a:defRPr/>
            </a:pPr>
            <a:r>
              <a:rPr lang="en-US" altLang="en-US" sz="2400" b="1" dirty="0">
                <a:solidFill>
                  <a:srgbClr val="3F3F3F"/>
                </a:solidFill>
                <a:latin typeface="Montserrat" panose="00000500000000000000" pitchFamily="2" charset="0"/>
                <a:ea typeface="Open Sans"/>
                <a:cs typeface="Open Sans"/>
              </a:rPr>
              <a:t>Ensure Feasibility and Safety</a:t>
            </a:r>
          </a:p>
          <a:p>
            <a:pPr marL="0" indent="0" defTabSz="914400" eaLnBrk="0" fontAlgn="base" latinLnBrk="0" hangingPunct="0">
              <a:lnSpc>
                <a:spcPts val="3080"/>
              </a:lnSpc>
              <a:buSzPts val="2800"/>
              <a:buFont typeface="Arial"/>
              <a:buChar char="•"/>
              <a:tabLst/>
              <a:defRPr/>
            </a:pPr>
            <a:r>
              <a:rPr lang="en-US" altLang="en-US" sz="2400" dirty="0">
                <a:solidFill>
                  <a:srgbClr val="3F3F3F"/>
                </a:solidFill>
                <a:latin typeface="Montserrat" panose="00000500000000000000" pitchFamily="2" charset="0"/>
                <a:ea typeface="Open Sans"/>
                <a:cs typeface="Open Sans"/>
              </a:rPr>
              <a:t>Agree on practical targeting approaches that respect privacy and safety, confirming criteria are simple to apply fairly.</a:t>
            </a:r>
          </a:p>
          <a:p>
            <a:endParaRPr lang="en-US" sz="2400" dirty="0">
              <a:solidFill>
                <a:srgbClr val="3F3F3F"/>
              </a:solidFill>
              <a:latin typeface="Montserrat" panose="00000500000000000000" pitchFamily="2" charset="0"/>
              <a:ea typeface="Open Sans"/>
              <a:cs typeface="Open Sans"/>
            </a:endParaRPr>
          </a:p>
          <a:p>
            <a:r>
              <a:rPr lang="en-GB" sz="2800" b="1" dirty="0">
                <a:solidFill>
                  <a:srgbClr val="FF0000"/>
                </a:solidFill>
                <a:effectLst/>
                <a:latin typeface="Open Sans" panose="020B0606030504020204" pitchFamily="34" charset="0"/>
                <a:ea typeface="Open Sans" panose="020B0606030504020204" pitchFamily="34" charset="0"/>
              </a:rPr>
              <a:t>2) Communicate the final selection criteria widely and respond to questions </a:t>
            </a:r>
            <a:endParaRPr lang="en-US" sz="2800" dirty="0">
              <a:effectLst/>
              <a:latin typeface="Times New Roman" panose="02020603050405020304" pitchFamily="18" charset="0"/>
              <a:ea typeface="Times New Roman" panose="02020603050405020304" pitchFamily="18" charset="0"/>
            </a:endParaRPr>
          </a:p>
          <a:p>
            <a:endParaRPr lang="en-US" sz="2800" b="1" dirty="0">
              <a:solidFill>
                <a:srgbClr val="FF0000"/>
              </a:solidFill>
              <a:latin typeface="Montserrat" panose="00000500000000000000" pitchFamily="2" charset="0"/>
              <a:ea typeface="Open Sans"/>
              <a:cs typeface="Open Sans"/>
            </a:endParaRPr>
          </a:p>
          <a:p>
            <a:endParaRPr lang="en-US" sz="2800" b="1" dirty="0">
              <a:solidFill>
                <a:srgbClr val="FF0000"/>
              </a:solidFill>
              <a:latin typeface="Montserrat" panose="00000500000000000000" pitchFamily="2" charset="0"/>
              <a:ea typeface="Open Sans"/>
              <a:cs typeface="Open Sans"/>
            </a:endParaRPr>
          </a:p>
          <a:p>
            <a:endParaRPr lang="en-US" sz="2800" b="1" dirty="0">
              <a:solidFill>
                <a:srgbClr val="FF0000"/>
              </a:solidFill>
              <a:latin typeface="Montserrat" panose="00000500000000000000" pitchFamily="2" charset="0"/>
              <a:ea typeface="Open Sans"/>
              <a:cs typeface="Open Sans"/>
            </a:endParaRPr>
          </a:p>
          <a:p>
            <a:endParaRPr lang="en-US" sz="2800" b="1" dirty="0">
              <a:solidFill>
                <a:srgbClr val="FF0000"/>
              </a:solidFill>
              <a:latin typeface="Montserrat" panose="00000500000000000000" pitchFamily="2" charset="0"/>
              <a:ea typeface="Open Sans"/>
              <a:cs typeface="Open Sans"/>
            </a:endParaRPr>
          </a:p>
        </p:txBody>
      </p:sp>
      <p:pic>
        <p:nvPicPr>
          <p:cNvPr id="17" name="Picture 16">
            <a:extLst>
              <a:ext uri="{FF2B5EF4-FFF2-40B4-BE49-F238E27FC236}">
                <a16:creationId xmlns:a16="http://schemas.microsoft.com/office/drawing/2014/main" id="{C890A5BA-53E8-916D-95DE-96959896160D}"/>
              </a:ext>
            </a:extLst>
          </p:cNvPr>
          <p:cNvPicPr>
            <a:picLocks noChangeAspect="1"/>
          </p:cNvPicPr>
          <p:nvPr/>
        </p:nvPicPr>
        <p:blipFill>
          <a:blip r:embed="rId4"/>
          <a:stretch>
            <a:fillRect/>
          </a:stretch>
        </p:blipFill>
        <p:spPr>
          <a:xfrm>
            <a:off x="540115" y="4991524"/>
            <a:ext cx="5452123" cy="3645065"/>
          </a:xfrm>
          <a:prstGeom prst="rect">
            <a:avLst/>
          </a:prstGeom>
        </p:spPr>
      </p:pic>
    </p:spTree>
    <p:extLst>
      <p:ext uri="{BB962C8B-B14F-4D97-AF65-F5344CB8AC3E}">
        <p14:creationId xmlns:p14="http://schemas.microsoft.com/office/powerpoint/2010/main" val="3998059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6" name="Google Shape;566;p10"/>
          <p:cNvSpPr txBox="1"/>
          <p:nvPr/>
        </p:nvSpPr>
        <p:spPr>
          <a:xfrm>
            <a:off x="439269" y="4627995"/>
            <a:ext cx="8118943" cy="861734"/>
          </a:xfrm>
          <a:prstGeom prst="rect">
            <a:avLst/>
          </a:prstGeom>
          <a:noFill/>
          <a:ln>
            <a:noFill/>
          </a:ln>
        </p:spPr>
        <p:txBody>
          <a:bodyPr spcFirstLastPara="1" wrap="square" lIns="91425" tIns="45700" rIns="91425" bIns="45700" anchor="t" anchorCtr="0">
            <a:spAutoFit/>
          </a:bodyPr>
          <a:lstStyle/>
          <a:p>
            <a:pPr marL="342900" indent="-342900">
              <a:buFont typeface="Arial" panose="020B0604020202020204" pitchFamily="34" charset="0"/>
              <a:buChar char="•"/>
            </a:pPr>
            <a:endParaRPr lang="en-US" sz="2400" dirty="0">
              <a:solidFill>
                <a:srgbClr val="3F3F3F"/>
              </a:solidFill>
              <a:latin typeface="Montserrat" panose="00000500000000000000" pitchFamily="2" charset="0"/>
              <a:ea typeface="Open Sans" panose="020B0606030504020204" pitchFamily="34" charset="0"/>
              <a:cs typeface="Open Sans" panose="020B0606030504020204" pitchFamily="34" charset="0"/>
              <a:sym typeface="Open Sans"/>
            </a:endParaRPr>
          </a:p>
          <a:p>
            <a:pPr marL="457200" indent="-457200">
              <a:buFont typeface="Arial" panose="020B0604020202020204" pitchFamily="34" charset="0"/>
              <a:buChar char="•"/>
            </a:pPr>
            <a:endParaRPr lang="en-GB" sz="2600" b="1" dirty="0">
              <a:solidFill>
                <a:schemeClr val="bg2"/>
              </a:solidFill>
              <a:latin typeface="Montserrat" panose="00000500000000000000" pitchFamily="2" charset="0"/>
              <a:ea typeface="Open Sans" panose="020B0606030504020204" pitchFamily="34" charset="0"/>
              <a:cs typeface="Open Sans" panose="020B0606030504020204" pitchFamily="34" charset="0"/>
              <a:sym typeface="Open Sans"/>
            </a:endParaRPr>
          </a:p>
        </p:txBody>
      </p:sp>
      <p:sp>
        <p:nvSpPr>
          <p:cNvPr id="567" name="Google Shape;567;p10"/>
          <p:cNvSpPr txBox="1"/>
          <p:nvPr/>
        </p:nvSpPr>
        <p:spPr>
          <a:xfrm>
            <a:off x="439270" y="694712"/>
            <a:ext cx="7664824"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Feedback mechanisms</a:t>
            </a:r>
            <a:endParaRPr lang="en-US" sz="4800" b="0" i="0" u="none" strike="noStrike" kern="0" cap="none" spc="0" normalizeH="0" baseline="0" noProof="0" dirty="0">
              <a:ln>
                <a:noFill/>
              </a:ln>
              <a:solidFill>
                <a:srgbClr val="F5333F"/>
              </a:solidFill>
              <a:effectLst/>
              <a:uLnTx/>
              <a:uFillTx/>
              <a:latin typeface="Roboto Black"/>
              <a:ea typeface="Roboto Black"/>
              <a:cs typeface="Roboto Black"/>
            </a:endParaRPr>
          </a:p>
        </p:txBody>
      </p:sp>
      <p:sp>
        <p:nvSpPr>
          <p:cNvPr id="2" name="TextBox 1">
            <a:extLst>
              <a:ext uri="{FF2B5EF4-FFF2-40B4-BE49-F238E27FC236}">
                <a16:creationId xmlns:a16="http://schemas.microsoft.com/office/drawing/2014/main" id="{378DC280-D0F2-696B-0C03-0A06D9CA09E2}"/>
              </a:ext>
            </a:extLst>
          </p:cNvPr>
          <p:cNvSpPr txBox="1"/>
          <p:nvPr/>
        </p:nvSpPr>
        <p:spPr>
          <a:xfrm>
            <a:off x="439269" y="2812113"/>
            <a:ext cx="7936633" cy="4832092"/>
          </a:xfrm>
          <a:prstGeom prst="rect">
            <a:avLst/>
          </a:prstGeom>
          <a:noFill/>
        </p:spPr>
        <p:txBody>
          <a:bodyPr wrap="square" rtlCol="0">
            <a:spAutoFit/>
          </a:bodyPr>
          <a:lstStyle/>
          <a:p>
            <a:r>
              <a:rPr lang="en-US" sz="2800" dirty="0">
                <a:solidFill>
                  <a:schemeClr val="accent1"/>
                </a:solidFill>
                <a:latin typeface="Montserrat" panose="00000500000000000000" pitchFamily="2" charset="0"/>
                <a:ea typeface="Open Sans" panose="020B0606030504020204" pitchFamily="34" charset="0"/>
                <a:cs typeface="Open Sans" panose="020B0606030504020204" pitchFamily="34" charset="0"/>
              </a:rPr>
              <a:t>Feedback mechanisms support us to receive, </a:t>
            </a:r>
            <a:r>
              <a:rPr lang="en-US" sz="2800" dirty="0" err="1">
                <a:solidFill>
                  <a:schemeClr val="accent1"/>
                </a:solidFill>
                <a:latin typeface="Montserrat" panose="00000500000000000000" pitchFamily="2" charset="0"/>
                <a:ea typeface="Open Sans" panose="020B0606030504020204" pitchFamily="34" charset="0"/>
                <a:cs typeface="Open Sans" panose="020B0606030504020204" pitchFamily="34" charset="0"/>
              </a:rPr>
              <a:t>analyse</a:t>
            </a:r>
            <a:r>
              <a:rPr lang="en-US" sz="2800" dirty="0">
                <a:solidFill>
                  <a:schemeClr val="accent1"/>
                </a:solidFill>
                <a:latin typeface="Montserrat" panose="00000500000000000000" pitchFamily="2" charset="0"/>
                <a:ea typeface="Open Sans" panose="020B0606030504020204" pitchFamily="34" charset="0"/>
                <a:cs typeface="Open Sans" panose="020B0606030504020204" pitchFamily="34" charset="0"/>
              </a:rPr>
              <a:t>, respond to, and act on </a:t>
            </a:r>
            <a:r>
              <a:rPr kumimoji="0" lang="en-GB" sz="2800" b="0" i="0" u="none" strike="noStrike" kern="0" cap="none" spc="0" normalizeH="0" baseline="0" noProof="0" dirty="0">
                <a:ln>
                  <a:noFill/>
                </a:ln>
                <a:solidFill>
                  <a:schemeClr val="accent1"/>
                </a:solidFill>
                <a:effectLst/>
                <a:uLnTx/>
                <a:uFillTx/>
                <a:latin typeface="Montserrat" panose="00000500000000000000" pitchFamily="2" charset="0"/>
                <a:ea typeface="Open Sans" panose="020B0606030504020204" pitchFamily="34" charset="0"/>
                <a:cs typeface="Open Sans" panose="020B0606030504020204" pitchFamily="34" charset="0"/>
                <a:sym typeface="Arial"/>
              </a:rPr>
              <a:t>feedback or complaints if people want to share the</a:t>
            </a:r>
          </a:p>
          <a:p>
            <a:endParaRPr lang="en-GB" sz="2800" dirty="0">
              <a:solidFill>
                <a:schemeClr val="accent1"/>
              </a:solidFill>
              <a:latin typeface="Montserrat" panose="00000500000000000000" pitchFamily="2" charset="0"/>
              <a:ea typeface="Open Sans" panose="020B0606030504020204" pitchFamily="34" charset="0"/>
              <a:cs typeface="Open Sans" panose="020B0606030504020204" pitchFamily="34" charset="0"/>
            </a:endParaRPr>
          </a:p>
          <a:p>
            <a:r>
              <a:rPr kumimoji="0" lang="en-GB" sz="2800" b="1" i="0" u="none" strike="noStrike" kern="0" cap="none" spc="0" normalizeH="0" baseline="0" noProof="0" dirty="0">
                <a:ln>
                  <a:noFill/>
                </a:ln>
                <a:solidFill>
                  <a:schemeClr val="accent1"/>
                </a:solidFill>
                <a:effectLst/>
                <a:uLnTx/>
                <a:uFillTx/>
                <a:latin typeface="Montserrat" panose="00000500000000000000" pitchFamily="2" charset="0"/>
                <a:ea typeface="Open Sans" panose="020B0606030504020204" pitchFamily="34" charset="0"/>
                <a:cs typeface="Open Sans" panose="020B0606030504020204" pitchFamily="34" charset="0"/>
                <a:sym typeface="Arial"/>
              </a:rPr>
              <a:t>! Don’t forget to</a:t>
            </a:r>
          </a:p>
          <a:p>
            <a:pPr marL="457200" indent="-457200">
              <a:buFont typeface="Arial" panose="020B0604020202020204" pitchFamily="34" charset="0"/>
              <a:buChar char="•"/>
            </a:pPr>
            <a:r>
              <a:rPr lang="en-GB" sz="2800" dirty="0">
                <a:solidFill>
                  <a:schemeClr val="accent1"/>
                </a:solidFill>
                <a:latin typeface="Montserrat" panose="00000500000000000000" pitchFamily="2" charset="0"/>
                <a:ea typeface="Open Sans" panose="020B0606030504020204" pitchFamily="34" charset="0"/>
                <a:cs typeface="Open Sans" panose="020B0606030504020204" pitchFamily="34" charset="0"/>
              </a:rPr>
              <a:t>Collect</a:t>
            </a:r>
          </a:p>
          <a:p>
            <a:pPr marL="457200" indent="-457200">
              <a:buFont typeface="Arial" panose="020B0604020202020204" pitchFamily="34" charset="0"/>
              <a:buChar char="•"/>
            </a:pPr>
            <a:r>
              <a:rPr kumimoji="0" lang="en-GB" sz="2800" b="0" i="0" u="none" strike="noStrike" kern="0" cap="none" spc="0" normalizeH="0" baseline="0" noProof="0" dirty="0">
                <a:ln>
                  <a:noFill/>
                </a:ln>
                <a:solidFill>
                  <a:schemeClr val="accent1"/>
                </a:solidFill>
                <a:effectLst/>
                <a:uLnTx/>
                <a:uFillTx/>
                <a:latin typeface="Montserrat" panose="00000500000000000000" pitchFamily="2" charset="0"/>
                <a:ea typeface="Open Sans" panose="020B0606030504020204" pitchFamily="34" charset="0"/>
                <a:cs typeface="Open Sans" panose="020B0606030504020204" pitchFamily="34" charset="0"/>
                <a:sym typeface="Arial"/>
              </a:rPr>
              <a:t>Register</a:t>
            </a:r>
          </a:p>
          <a:p>
            <a:pPr marL="457200" indent="-457200">
              <a:buFont typeface="Arial" panose="020B0604020202020204" pitchFamily="34" charset="0"/>
              <a:buChar char="•"/>
            </a:pPr>
            <a:r>
              <a:rPr lang="en-GB" sz="2800" dirty="0">
                <a:solidFill>
                  <a:schemeClr val="accent1"/>
                </a:solidFill>
                <a:latin typeface="Montserrat" panose="00000500000000000000" pitchFamily="2" charset="0"/>
                <a:ea typeface="Open Sans" panose="020B0606030504020204" pitchFamily="34" charset="0"/>
                <a:cs typeface="Open Sans" panose="020B0606030504020204" pitchFamily="34" charset="0"/>
              </a:rPr>
              <a:t>Respond</a:t>
            </a:r>
          </a:p>
          <a:p>
            <a:pPr marL="457200" indent="-457200">
              <a:buFont typeface="Arial" panose="020B0604020202020204" pitchFamily="34" charset="0"/>
              <a:buChar char="•"/>
            </a:pPr>
            <a:r>
              <a:rPr kumimoji="0" lang="en-GB" sz="2800" b="0" i="0" u="none" strike="noStrike" kern="0" cap="none" spc="0" normalizeH="0" baseline="0" noProof="0" dirty="0">
                <a:ln>
                  <a:noFill/>
                </a:ln>
                <a:solidFill>
                  <a:schemeClr val="accent1"/>
                </a:solidFill>
                <a:effectLst/>
                <a:uLnTx/>
                <a:uFillTx/>
                <a:latin typeface="Montserrat" panose="00000500000000000000" pitchFamily="2" charset="0"/>
                <a:ea typeface="Open Sans" panose="020B0606030504020204" pitchFamily="34" charset="0"/>
                <a:cs typeface="Open Sans" panose="020B0606030504020204" pitchFamily="34" charset="0"/>
                <a:sym typeface="Arial"/>
              </a:rPr>
              <a:t>Analyse</a:t>
            </a:r>
          </a:p>
          <a:p>
            <a:pPr marL="457200" indent="-457200">
              <a:buFont typeface="Arial" panose="020B0604020202020204" pitchFamily="34" charset="0"/>
              <a:buChar char="•"/>
            </a:pPr>
            <a:r>
              <a:rPr lang="en-GB" sz="2800" dirty="0">
                <a:solidFill>
                  <a:schemeClr val="accent1"/>
                </a:solidFill>
                <a:latin typeface="Montserrat" panose="00000500000000000000" pitchFamily="2" charset="0"/>
                <a:ea typeface="Open Sans" panose="020B0606030504020204" pitchFamily="34" charset="0"/>
                <a:cs typeface="Open Sans" panose="020B0606030504020204" pitchFamily="34" charset="0"/>
              </a:rPr>
              <a:t>Share the feedback data</a:t>
            </a:r>
            <a:endParaRPr kumimoji="0" lang="en-GB" sz="2800" b="0" i="0" u="none" strike="noStrike" kern="0" cap="none" spc="0" normalizeH="0" baseline="0" noProof="0" dirty="0">
              <a:ln>
                <a:noFill/>
              </a:ln>
              <a:solidFill>
                <a:schemeClr val="accent1"/>
              </a:solidFill>
              <a:effectLst/>
              <a:uLnTx/>
              <a:uFillTx/>
              <a:latin typeface="Montserrat" panose="00000500000000000000" pitchFamily="2" charset="0"/>
              <a:ea typeface="Open Sans" panose="020B0606030504020204" pitchFamily="34" charset="0"/>
              <a:cs typeface="Open Sans" panose="020B0606030504020204" pitchFamily="34" charset="0"/>
              <a:sym typeface="Arial"/>
            </a:endParaRPr>
          </a:p>
        </p:txBody>
      </p:sp>
      <p:pic>
        <p:nvPicPr>
          <p:cNvPr id="6" name="Picture 5">
            <a:extLst>
              <a:ext uri="{FF2B5EF4-FFF2-40B4-BE49-F238E27FC236}">
                <a16:creationId xmlns:a16="http://schemas.microsoft.com/office/drawing/2014/main" id="{EF955B82-9301-BBD7-AACE-708430480705}"/>
              </a:ext>
            </a:extLst>
          </p:cNvPr>
          <p:cNvPicPr>
            <a:picLocks noChangeAspect="1"/>
          </p:cNvPicPr>
          <p:nvPr/>
        </p:nvPicPr>
        <p:blipFill>
          <a:blip r:embed="rId3"/>
          <a:stretch>
            <a:fillRect/>
          </a:stretch>
        </p:blipFill>
        <p:spPr>
          <a:xfrm>
            <a:off x="9601200" y="11257"/>
            <a:ext cx="8686800" cy="5851212"/>
          </a:xfrm>
          <a:prstGeom prst="rect">
            <a:avLst/>
          </a:prstGeom>
        </p:spPr>
      </p:pic>
      <p:pic>
        <p:nvPicPr>
          <p:cNvPr id="8" name="Picture 7">
            <a:extLst>
              <a:ext uri="{FF2B5EF4-FFF2-40B4-BE49-F238E27FC236}">
                <a16:creationId xmlns:a16="http://schemas.microsoft.com/office/drawing/2014/main" id="{3DACE9FC-18F2-3573-0262-1BE74A6CA409}"/>
              </a:ext>
            </a:extLst>
          </p:cNvPr>
          <p:cNvPicPr>
            <a:picLocks noChangeAspect="1"/>
          </p:cNvPicPr>
          <p:nvPr/>
        </p:nvPicPr>
        <p:blipFill>
          <a:blip r:embed="rId4"/>
          <a:stretch>
            <a:fillRect/>
          </a:stretch>
        </p:blipFill>
        <p:spPr>
          <a:xfrm>
            <a:off x="9601200" y="4706375"/>
            <a:ext cx="8686800" cy="55822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What is CEA?</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
          <p:cNvSpPr txBox="1">
            <a:spLocks noGrp="1"/>
          </p:cNvSpPr>
          <p:nvPr>
            <p:ph type="title"/>
          </p:nvPr>
        </p:nvSpPr>
        <p:spPr>
          <a:xfrm>
            <a:off x="640596" y="477915"/>
            <a:ext cx="15246810" cy="1876693"/>
          </a:xfrm>
          <a:prstGeom prst="rect">
            <a:avLst/>
          </a:prstGeom>
          <a:noFill/>
          <a:ln>
            <a:noFill/>
          </a:ln>
        </p:spPr>
        <p:txBody>
          <a:bodyPr spcFirstLastPara="1" wrap="square" lIns="137125" tIns="68550" rIns="137125" bIns="68550" anchor="ctr" anchorCtr="0">
            <a:normAutofit/>
          </a:bodyPr>
          <a:lstStyle/>
          <a:p>
            <a:pPr marL="0" marR="0" lvl="0" indent="0" algn="l" rtl="0">
              <a:lnSpc>
                <a:spcPct val="90000"/>
              </a:lnSpc>
              <a:spcBef>
                <a:spcPts val="0"/>
              </a:spcBef>
              <a:spcAft>
                <a:spcPts val="0"/>
              </a:spcAft>
              <a:buClr>
                <a:schemeClr val="lt2"/>
              </a:buClr>
              <a:buSzPts val="3200"/>
              <a:buFont typeface="Montserrat"/>
              <a:buNone/>
            </a:pPr>
            <a:r>
              <a:rPr lang="en-GB" sz="4800" b="1">
                <a:solidFill>
                  <a:schemeClr val="lt2"/>
                </a:solidFill>
                <a:latin typeface="Montserrat"/>
                <a:ea typeface="Montserrat"/>
                <a:cs typeface="Montserrat"/>
                <a:sym typeface="Montserrat"/>
              </a:rPr>
              <a:t>Feedback Types</a:t>
            </a:r>
            <a:br>
              <a:rPr lang="en-GB" sz="4800" b="1">
                <a:solidFill>
                  <a:schemeClr val="lt2"/>
                </a:solidFill>
                <a:latin typeface="Montserrat"/>
                <a:ea typeface="Montserrat"/>
                <a:cs typeface="Montserrat"/>
                <a:sym typeface="Montserrat"/>
              </a:rPr>
            </a:br>
            <a:endParaRPr sz="3600" b="0" i="0" u="none" strike="noStrike" cap="none">
              <a:solidFill>
                <a:schemeClr val="accent3"/>
              </a:solidFill>
              <a:latin typeface="Montserrat"/>
              <a:ea typeface="Montserrat"/>
              <a:cs typeface="Montserrat"/>
              <a:sym typeface="Montserrat"/>
            </a:endParaRPr>
          </a:p>
        </p:txBody>
      </p:sp>
      <p:sp>
        <p:nvSpPr>
          <p:cNvPr id="310" name="Google Shape;310;p5"/>
          <p:cNvSpPr/>
          <p:nvPr/>
        </p:nvSpPr>
        <p:spPr>
          <a:xfrm>
            <a:off x="806691" y="6326066"/>
            <a:ext cx="4140621" cy="2766124"/>
          </a:xfrm>
          <a:prstGeom prst="ellipse">
            <a:avLst/>
          </a:prstGeom>
          <a:solidFill>
            <a:srgbClr val="D9AAFF"/>
          </a:solidFill>
          <a:ln w="9525" cap="flat" cmpd="sng">
            <a:solidFill>
              <a:srgbClr val="7030A0"/>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SUGGESTIONS: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a:ln>
                  <a:noFill/>
                </a:ln>
                <a:solidFill>
                  <a:srgbClr val="3F3F3F"/>
                </a:solidFill>
                <a:effectLst/>
                <a:uLnTx/>
                <a:uFillTx/>
                <a:latin typeface="Open Sans"/>
                <a:ea typeface="Open Sans"/>
                <a:cs typeface="Open Sans"/>
                <a:sym typeface="Open Sans"/>
              </a:rPr>
              <a:t>You should make the application process easier</a:t>
            </a:r>
            <a:endParaRPr kumimoji="0" sz="1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311" name="Google Shape;311;p5"/>
          <p:cNvSpPr/>
          <p:nvPr/>
        </p:nvSpPr>
        <p:spPr>
          <a:xfrm>
            <a:off x="12495245" y="2680479"/>
            <a:ext cx="4006916" cy="2766124"/>
          </a:xfrm>
          <a:prstGeom prst="ellipse">
            <a:avLst/>
          </a:prstGeom>
          <a:solidFill>
            <a:srgbClr val="FBABB0"/>
          </a:solidFill>
          <a:ln w="9525" cap="flat" cmpd="sng">
            <a:solidFill>
              <a:srgbClr val="FEB8B9"/>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CONCERNS/ COMPLAINT: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a:ln>
                  <a:noFill/>
                </a:ln>
                <a:solidFill>
                  <a:srgbClr val="3F3F3F"/>
                </a:solidFill>
                <a:effectLst/>
                <a:uLnTx/>
                <a:uFillTx/>
                <a:latin typeface="Open Sans"/>
                <a:ea typeface="Open Sans"/>
                <a:cs typeface="Open Sans"/>
                <a:sym typeface="Open Sans"/>
              </a:rPr>
              <a:t>I have not received my cash transfer this month</a:t>
            </a:r>
            <a:endParaRPr kumimoji="0" sz="2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312" name="Google Shape;312;p5"/>
          <p:cNvSpPr/>
          <p:nvPr/>
        </p:nvSpPr>
        <p:spPr>
          <a:xfrm>
            <a:off x="6650969" y="6326066"/>
            <a:ext cx="4140618" cy="2766124"/>
          </a:xfrm>
          <a:prstGeom prst="ellipse">
            <a:avLst/>
          </a:prstGeom>
          <a:solidFill>
            <a:srgbClr val="8FC0FF"/>
          </a:solidFill>
          <a:ln w="9525" cap="flat" cmpd="sng">
            <a:solidFill>
              <a:srgbClr val="8FC0FF"/>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PRAISE: </a:t>
            </a:r>
          </a:p>
          <a:p>
            <a:pPr lvl="0" algn="ctr">
              <a:defRPr/>
            </a:pPr>
            <a:r>
              <a:rPr lang="en-US" sz="2800" i="1">
                <a:solidFill>
                  <a:srgbClr val="3F3F3F"/>
                </a:solidFill>
                <a:latin typeface="Open Sans"/>
                <a:ea typeface="Open Sans"/>
                <a:cs typeface="Open Sans"/>
                <a:sym typeface="Open Sans"/>
              </a:rPr>
              <a:t>Thank you very much for helping our family </a:t>
            </a:r>
            <a:endParaRPr kumimoji="0" sz="1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313" name="Google Shape;313;p5"/>
          <p:cNvSpPr/>
          <p:nvPr/>
        </p:nvSpPr>
        <p:spPr>
          <a:xfrm>
            <a:off x="806692" y="2546293"/>
            <a:ext cx="4140620" cy="2900310"/>
          </a:xfrm>
          <a:prstGeom prst="ellipse">
            <a:avLst/>
          </a:prstGeom>
          <a:solidFill>
            <a:srgbClr val="01C8C3"/>
          </a:solidFill>
          <a:ln w="9525" cap="flat" cmpd="sng">
            <a:solidFill>
              <a:srgbClr val="01C8C3"/>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QUESTIONS: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a:ln>
                  <a:noFill/>
                </a:ln>
                <a:solidFill>
                  <a:srgbClr val="3F3F3F"/>
                </a:solidFill>
                <a:effectLst/>
                <a:uLnTx/>
                <a:uFillTx/>
                <a:latin typeface="Open Sans"/>
                <a:ea typeface="Open Sans"/>
                <a:cs typeface="Open Sans"/>
                <a:sym typeface="Open Sans"/>
              </a:rPr>
              <a:t>Where can I register for assistance?</a:t>
            </a:r>
            <a:endParaRPr kumimoji="0" sz="2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314" name="Google Shape;314;p5"/>
          <p:cNvSpPr/>
          <p:nvPr/>
        </p:nvSpPr>
        <p:spPr>
          <a:xfrm>
            <a:off x="6650968" y="2623706"/>
            <a:ext cx="4756172" cy="2766124"/>
          </a:xfrm>
          <a:prstGeom prst="ellipse">
            <a:avLst/>
          </a:prstGeom>
          <a:solidFill>
            <a:srgbClr val="D8D8D8"/>
          </a:solidFill>
          <a:ln w="9525" cap="flat" cmpd="sng">
            <a:solidFill>
              <a:srgbClr val="D8D8D8"/>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RUMOURS/ BELIEFS: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a:ln>
                  <a:noFill/>
                </a:ln>
                <a:solidFill>
                  <a:srgbClr val="3F3F3F"/>
                </a:solidFill>
                <a:effectLst/>
                <a:uLnTx/>
                <a:uFillTx/>
                <a:latin typeface="Open Sans"/>
                <a:ea typeface="Open Sans"/>
                <a:cs typeface="Open Sans"/>
                <a:sym typeface="Open Sans"/>
              </a:rPr>
              <a:t>The refugees enter the university without passing any exams</a:t>
            </a:r>
            <a:endParaRPr kumimoji="0" sz="1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
        <p:nvSpPr>
          <p:cNvPr id="315" name="Google Shape;315;p5"/>
          <p:cNvSpPr/>
          <p:nvPr/>
        </p:nvSpPr>
        <p:spPr>
          <a:xfrm>
            <a:off x="12495245" y="6326066"/>
            <a:ext cx="4006916" cy="2766124"/>
          </a:xfrm>
          <a:prstGeom prst="ellipse">
            <a:avLst/>
          </a:prstGeom>
          <a:solidFill>
            <a:srgbClr val="7480A2"/>
          </a:solidFill>
          <a:ln w="9525" cap="flat" cmpd="sng">
            <a:solidFill>
              <a:srgbClr val="7480A2"/>
            </a:solidFill>
            <a:prstDash val="solid"/>
            <a:round/>
            <a:headEnd type="none" w="sm" len="sm"/>
            <a:tailEnd type="none" w="sm" len="sm"/>
          </a:ln>
        </p:spPr>
        <p:txBody>
          <a:bodyPr spcFirstLastPara="1" wrap="square" lIns="137125" tIns="68550" rIns="137125" bIns="68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3F3F3F"/>
                </a:solidFill>
                <a:effectLst/>
                <a:uLnTx/>
                <a:uFillTx/>
                <a:latin typeface="Open Sans"/>
                <a:ea typeface="Open Sans"/>
                <a:cs typeface="Open Sans"/>
                <a:sym typeface="Open Sans"/>
              </a:rPr>
              <a:t>SENSITIVE: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a:ln>
                  <a:noFill/>
                </a:ln>
                <a:solidFill>
                  <a:srgbClr val="3F3F3F"/>
                </a:solidFill>
                <a:effectLst/>
                <a:uLnTx/>
                <a:uFillTx/>
                <a:latin typeface="Open Sans"/>
                <a:ea typeface="Open Sans"/>
                <a:cs typeface="Open Sans"/>
                <a:sym typeface="Open Sans"/>
              </a:rPr>
              <a:t>I had to pay money to be added to the distribution list</a:t>
            </a:r>
            <a:endParaRPr kumimoji="0" sz="1800" b="0" i="1" u="none" strike="noStrike" kern="0" cap="none" spc="0" normalizeH="0" baseline="0" noProof="0">
              <a:ln>
                <a:noFill/>
              </a:ln>
              <a:solidFill>
                <a:srgbClr val="000000"/>
              </a:solidFill>
              <a:effectLst/>
              <a:uLnTx/>
              <a:uFillTx/>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all center outline">
            <a:extLst>
              <a:ext uri="{FF2B5EF4-FFF2-40B4-BE49-F238E27FC236}">
                <a16:creationId xmlns:a16="http://schemas.microsoft.com/office/drawing/2014/main" id="{F5B8914A-0901-C42D-F49D-466AB9FD09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0401" y="3519193"/>
            <a:ext cx="914400" cy="914400"/>
          </a:xfrm>
          <a:prstGeom prst="rect">
            <a:avLst/>
          </a:prstGeom>
        </p:spPr>
      </p:pic>
      <p:pic>
        <p:nvPicPr>
          <p:cNvPr id="15" name="Graphic 14">
            <a:extLst>
              <a:ext uri="{FF2B5EF4-FFF2-40B4-BE49-F238E27FC236}">
                <a16:creationId xmlns:a16="http://schemas.microsoft.com/office/drawing/2014/main" id="{65C662B6-D22B-8D3D-6505-B42CC336075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01468" y="3090728"/>
            <a:ext cx="1285693" cy="1285693"/>
          </a:xfrm>
          <a:prstGeom prst="rect">
            <a:avLst/>
          </a:prstGeom>
        </p:spPr>
      </p:pic>
      <p:pic>
        <p:nvPicPr>
          <p:cNvPr id="19" name="Graphic 18" descr="Users outline">
            <a:extLst>
              <a:ext uri="{FF2B5EF4-FFF2-40B4-BE49-F238E27FC236}">
                <a16:creationId xmlns:a16="http://schemas.microsoft.com/office/drawing/2014/main" id="{959B64A0-9884-4630-7F07-50F506AE41F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455024" y="3055865"/>
            <a:ext cx="1377728" cy="1377728"/>
          </a:xfrm>
          <a:prstGeom prst="rect">
            <a:avLst/>
          </a:prstGeom>
        </p:spPr>
      </p:pic>
      <p:sp>
        <p:nvSpPr>
          <p:cNvPr id="20" name="TextBox 19">
            <a:extLst>
              <a:ext uri="{FF2B5EF4-FFF2-40B4-BE49-F238E27FC236}">
                <a16:creationId xmlns:a16="http://schemas.microsoft.com/office/drawing/2014/main" id="{7B911288-3EAA-6424-D17E-47D43C3D9184}"/>
              </a:ext>
            </a:extLst>
          </p:cNvPr>
          <p:cNvSpPr txBox="1"/>
          <p:nvPr/>
        </p:nvSpPr>
        <p:spPr>
          <a:xfrm>
            <a:off x="727624" y="7252963"/>
            <a:ext cx="16448676" cy="1877437"/>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i="0" u="none" strike="noStrike" kern="1200" cap="none" spc="0" normalizeH="0" baseline="0" noProof="0" dirty="0">
              <a:ln>
                <a:noFill/>
              </a:ln>
              <a:solidFill>
                <a:schemeClr val="bg2"/>
              </a:solidFill>
              <a:effectLst/>
              <a:uLnTx/>
              <a:uFillTx/>
              <a:latin typeface="Montserrat" panose="00000500000000000000" pitchFamily="2"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chemeClr val="bg2"/>
                </a:solidFill>
                <a:effectLst/>
                <a:uLnTx/>
                <a:uFillTx/>
                <a:latin typeface="Montserrat" panose="00000500000000000000" pitchFamily="2" charset="0"/>
                <a:ea typeface="Open Sans" panose="020B0606030504020204" pitchFamily="34" charset="0"/>
                <a:cs typeface="Open Sans" panose="020B0606030504020204" pitchFamily="34" charset="0"/>
              </a:rPr>
              <a:t>“Thank you very much for your help during this difficult time. The payment came quickly! I wish you continued prosperity.” </a:t>
            </a:r>
            <a:r>
              <a:rPr kumimoji="0" lang="en-US" i="0" u="none" strike="noStrike" kern="1200" cap="none" spc="0" normalizeH="0" baseline="0" noProof="0" dirty="0">
                <a:ln>
                  <a:noFill/>
                </a:ln>
                <a:solidFill>
                  <a:schemeClr val="bg2"/>
                </a:solidFill>
                <a:effectLst/>
                <a:uLnTx/>
                <a:uFillTx/>
                <a:latin typeface="Montserrat" panose="00000500000000000000" pitchFamily="2" charset="0"/>
                <a:ea typeface="Open Sans" panose="020B0606030504020204" pitchFamily="34" charset="0"/>
                <a:cs typeface="Open Sans" panose="020B0606030504020204" pitchFamily="34" charset="0"/>
              </a:rPr>
              <a:t>Feedback received from a community member .Bulgaria, 2023</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i="0" u="none" strike="noStrike" kern="1200" cap="none" spc="0" normalizeH="0" baseline="0" noProof="0" dirty="0">
              <a:ln>
                <a:noFill/>
              </a:ln>
              <a:solidFill>
                <a:schemeClr val="bg2"/>
              </a:solidFill>
              <a:effectLst/>
              <a:uLnTx/>
              <a:uFillTx/>
              <a:latin typeface="Montserrat" panose="00000500000000000000" pitchFamily="2"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5624BF33-2DA6-C527-6862-CC2A442CFE8C}"/>
              </a:ext>
            </a:extLst>
          </p:cNvPr>
          <p:cNvSpPr txBox="1"/>
          <p:nvPr/>
        </p:nvSpPr>
        <p:spPr>
          <a:xfrm>
            <a:off x="727624" y="5033685"/>
            <a:ext cx="169346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Helpline</a:t>
            </a:r>
          </a:p>
        </p:txBody>
      </p:sp>
      <p:sp>
        <p:nvSpPr>
          <p:cNvPr id="26" name="TextBox 25">
            <a:extLst>
              <a:ext uri="{FF2B5EF4-FFF2-40B4-BE49-F238E27FC236}">
                <a16:creationId xmlns:a16="http://schemas.microsoft.com/office/drawing/2014/main" id="{DF67F20F-7870-2C6F-F75F-6FCC7467E2EC}"/>
              </a:ext>
            </a:extLst>
          </p:cNvPr>
          <p:cNvSpPr txBox="1"/>
          <p:nvPr/>
        </p:nvSpPr>
        <p:spPr>
          <a:xfrm>
            <a:off x="2804846" y="4829312"/>
            <a:ext cx="1924915" cy="830997"/>
          </a:xfrm>
          <a:prstGeom prst="rect">
            <a:avLst/>
          </a:prstGeom>
          <a:noFill/>
        </p:spPr>
        <p:txBody>
          <a:bodyPr wrap="square"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Social Media</a:t>
            </a:r>
          </a:p>
        </p:txBody>
      </p:sp>
      <p:sp>
        <p:nvSpPr>
          <p:cNvPr id="27" name="TextBox 26">
            <a:extLst>
              <a:ext uri="{FF2B5EF4-FFF2-40B4-BE49-F238E27FC236}">
                <a16:creationId xmlns:a16="http://schemas.microsoft.com/office/drawing/2014/main" id="{BD7BC273-CEE6-7CEB-B7CC-B6B0A2073EC8}"/>
              </a:ext>
            </a:extLst>
          </p:cNvPr>
          <p:cNvSpPr txBox="1"/>
          <p:nvPr/>
        </p:nvSpPr>
        <p:spPr>
          <a:xfrm>
            <a:off x="4530041" y="4832609"/>
            <a:ext cx="2276942" cy="830997"/>
          </a:xfrm>
          <a:prstGeom prst="rect">
            <a:avLst/>
          </a:prstGeom>
          <a:noFill/>
        </p:spPr>
        <p:txBody>
          <a:bodyPr wrap="square" rtlCol="0" anchor="ctr">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Website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E-mail</a:t>
            </a:r>
          </a:p>
        </p:txBody>
      </p:sp>
      <p:sp>
        <p:nvSpPr>
          <p:cNvPr id="28" name="TextBox 27">
            <a:extLst>
              <a:ext uri="{FF2B5EF4-FFF2-40B4-BE49-F238E27FC236}">
                <a16:creationId xmlns:a16="http://schemas.microsoft.com/office/drawing/2014/main" id="{82509E26-1109-2525-BAC7-D7D94F8A4B1F}"/>
              </a:ext>
            </a:extLst>
          </p:cNvPr>
          <p:cNvSpPr txBox="1"/>
          <p:nvPr/>
        </p:nvSpPr>
        <p:spPr>
          <a:xfrm>
            <a:off x="6962852" y="4829311"/>
            <a:ext cx="2276942" cy="830997"/>
          </a:xfrm>
          <a:prstGeom prst="rect">
            <a:avLst/>
          </a:prstGeom>
          <a:noFill/>
        </p:spPr>
        <p:txBody>
          <a:bodyPr wrap="square"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Information materials</a:t>
            </a:r>
          </a:p>
        </p:txBody>
      </p:sp>
      <p:sp>
        <p:nvSpPr>
          <p:cNvPr id="29" name="TextBox 28">
            <a:extLst>
              <a:ext uri="{FF2B5EF4-FFF2-40B4-BE49-F238E27FC236}">
                <a16:creationId xmlns:a16="http://schemas.microsoft.com/office/drawing/2014/main" id="{84A5477B-4AF1-AE50-5C88-E7403A186B40}"/>
              </a:ext>
            </a:extLst>
          </p:cNvPr>
          <p:cNvSpPr txBox="1"/>
          <p:nvPr/>
        </p:nvSpPr>
        <p:spPr>
          <a:xfrm>
            <a:off x="9788579" y="4807126"/>
            <a:ext cx="3769662" cy="1569660"/>
          </a:xfrm>
          <a:prstGeom prst="rect">
            <a:avLst/>
          </a:prstGeom>
          <a:noFill/>
        </p:spPr>
        <p:txBody>
          <a:bodyPr wrap="square" rtlCol="0" anchor="ctr">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Post Distribution Monitoring</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Focus Group Discussions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Face-to-face </a:t>
            </a:r>
            <a:r>
              <a:rPr kumimoji="0" lang="en-US" sz="1600" i="0" u="none" strike="noStrike" kern="1200" cap="none" spc="0" normalizeH="0" baseline="0" noProof="0" dirty="0">
                <a:ln>
                  <a:noFill/>
                </a:ln>
                <a:solidFill>
                  <a:srgbClr val="FF0000"/>
                </a:solidFill>
                <a:effectLst/>
                <a:uLnTx/>
                <a:uFillTx/>
                <a:latin typeface="Montserrat" panose="00000500000000000000" pitchFamily="2" charset="0"/>
                <a:ea typeface="Open Sans" panose="020B0606030504020204" pitchFamily="34" charset="0"/>
                <a:cs typeface="Open Sans" panose="020B0606030504020204" pitchFamily="34" charset="0"/>
              </a:rPr>
              <a:t>(volunteers, Humanitarian Service Points)</a:t>
            </a:r>
            <a:endParaRPr kumimoji="0" lang="en-US" sz="2000" i="0" u="none" strike="noStrike" kern="1200" cap="none" spc="0" normalizeH="0" baseline="0" noProof="0" dirty="0">
              <a:ln>
                <a:noFill/>
              </a:ln>
              <a:solidFill>
                <a:srgbClr val="FF0000"/>
              </a:solidFill>
              <a:effectLst/>
              <a:uLnTx/>
              <a:uFillTx/>
              <a:latin typeface="Montserrat" panose="00000500000000000000" pitchFamily="2" charset="0"/>
              <a:ea typeface="Open Sans" panose="020B0606030504020204" pitchFamily="34" charset="0"/>
              <a:cs typeface="Open Sans" panose="020B0606030504020204" pitchFamily="34" charset="0"/>
            </a:endParaRPr>
          </a:p>
        </p:txBody>
      </p:sp>
      <p:sp>
        <p:nvSpPr>
          <p:cNvPr id="42" name="Прямоугольник 5">
            <a:extLst>
              <a:ext uri="{FF2B5EF4-FFF2-40B4-BE49-F238E27FC236}">
                <a16:creationId xmlns:a16="http://schemas.microsoft.com/office/drawing/2014/main" id="{B37DDAE3-F6EF-9C80-96D2-B998871B421F}"/>
              </a:ext>
            </a:extLst>
          </p:cNvPr>
          <p:cNvSpPr/>
          <p:nvPr/>
        </p:nvSpPr>
        <p:spPr>
          <a:xfrm rot="5400000" flipH="1">
            <a:off x="8616739" y="-3205812"/>
            <a:ext cx="45719" cy="15558281"/>
          </a:xfrm>
          <a:prstGeom prst="rect">
            <a:avLst/>
          </a:prstGeom>
          <a:solidFill>
            <a:srgbClr val="452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ru-RU" sz="1800" i="0" u="none" strike="noStrike" kern="1200" cap="none" spc="0" normalizeH="0" baseline="0" noProof="0">
              <a:ln>
                <a:noFill/>
              </a:ln>
              <a:solidFill>
                <a:prstClr val="white">
                  <a:lumMod val="20000"/>
                  <a:lumOff val="80000"/>
                </a:prstClr>
              </a:solidFill>
              <a:effectLst/>
              <a:uLnTx/>
              <a:uFillTx/>
              <a:latin typeface="Montserrat" panose="00000500000000000000" pitchFamily="2" charset="0"/>
              <a:ea typeface="Open Sans" panose="020B0606030504020204" pitchFamily="34" charset="0"/>
              <a:cs typeface="Open Sans" panose="020B0606030504020204" pitchFamily="34" charset="0"/>
            </a:endParaRPr>
          </a:p>
        </p:txBody>
      </p:sp>
      <p:pic>
        <p:nvPicPr>
          <p:cNvPr id="8" name="Graphic 7" descr="Influencer outline">
            <a:extLst>
              <a:ext uri="{FF2B5EF4-FFF2-40B4-BE49-F238E27FC236}">
                <a16:creationId xmlns:a16="http://schemas.microsoft.com/office/drawing/2014/main" id="{27DDC980-5D30-4ED5-588B-F7AD2795818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04846" y="3073295"/>
            <a:ext cx="1377729" cy="1377729"/>
          </a:xfrm>
          <a:prstGeom prst="rect">
            <a:avLst/>
          </a:prstGeom>
        </p:spPr>
      </p:pic>
      <p:pic>
        <p:nvPicPr>
          <p:cNvPr id="6" name="Graphic 5" descr="Internet with solid fill">
            <a:extLst>
              <a:ext uri="{FF2B5EF4-FFF2-40B4-BE49-F238E27FC236}">
                <a16:creationId xmlns:a16="http://schemas.microsoft.com/office/drawing/2014/main" id="{ABC464FB-BB57-F795-A46A-692A5950FFC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86297" y="3090728"/>
            <a:ext cx="1342865" cy="1342865"/>
          </a:xfrm>
          <a:prstGeom prst="rect">
            <a:avLst/>
          </a:prstGeom>
          <a:effectLst>
            <a:glow rad="127000">
              <a:schemeClr val="accent3">
                <a:alpha val="13000"/>
              </a:schemeClr>
            </a:glow>
          </a:effectLst>
        </p:spPr>
      </p:pic>
      <p:sp>
        <p:nvSpPr>
          <p:cNvPr id="43" name="TextBox 42">
            <a:extLst>
              <a:ext uri="{FF2B5EF4-FFF2-40B4-BE49-F238E27FC236}">
                <a16:creationId xmlns:a16="http://schemas.microsoft.com/office/drawing/2014/main" id="{6E36DC5B-6DAA-D6FB-904E-486B04E9B3CD}"/>
              </a:ext>
            </a:extLst>
          </p:cNvPr>
          <p:cNvSpPr txBox="1"/>
          <p:nvPr/>
        </p:nvSpPr>
        <p:spPr>
          <a:xfrm>
            <a:off x="13012596" y="4731421"/>
            <a:ext cx="3458426"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Montserrat" panose="00000500000000000000" pitchFamily="2" charset="0"/>
                <a:ea typeface="Open Sans" panose="020B0606030504020204" pitchFamily="34" charset="0"/>
                <a:cs typeface="Open Sans" panose="020B0606030504020204" pitchFamily="34" charset="0"/>
              </a:rPr>
              <a:t>Social Media Listening</a:t>
            </a:r>
          </a:p>
        </p:txBody>
      </p:sp>
      <p:pic>
        <p:nvPicPr>
          <p:cNvPr id="54" name="Picture 53">
            <a:extLst>
              <a:ext uri="{FF2B5EF4-FFF2-40B4-BE49-F238E27FC236}">
                <a16:creationId xmlns:a16="http://schemas.microsoft.com/office/drawing/2014/main" id="{0A95E395-5241-B788-5380-5279A2C4AF4C}"/>
              </a:ext>
            </a:extLst>
          </p:cNvPr>
          <p:cNvPicPr>
            <a:picLocks noChangeAspect="1"/>
          </p:cNvPicPr>
          <p:nvPr/>
        </p:nvPicPr>
        <p:blipFill>
          <a:blip r:embed="rId13"/>
          <a:stretch>
            <a:fillRect/>
          </a:stretch>
        </p:blipFill>
        <p:spPr>
          <a:xfrm>
            <a:off x="14025995" y="3249118"/>
            <a:ext cx="1150174" cy="1115470"/>
          </a:xfrm>
          <a:prstGeom prst="rect">
            <a:avLst/>
          </a:prstGeom>
          <a:solidFill>
            <a:schemeClr val="accent2">
              <a:lumMod val="40000"/>
              <a:lumOff val="60000"/>
            </a:schemeClr>
          </a:solidFill>
          <a:ln>
            <a:noFill/>
          </a:ln>
        </p:spPr>
      </p:pic>
      <p:sp>
        <p:nvSpPr>
          <p:cNvPr id="2" name="TextBox 1">
            <a:extLst>
              <a:ext uri="{FF2B5EF4-FFF2-40B4-BE49-F238E27FC236}">
                <a16:creationId xmlns:a16="http://schemas.microsoft.com/office/drawing/2014/main" id="{56A25604-D422-86CD-3003-2BDBFBAAC95A}"/>
              </a:ext>
            </a:extLst>
          </p:cNvPr>
          <p:cNvSpPr txBox="1"/>
          <p:nvPr/>
        </p:nvSpPr>
        <p:spPr>
          <a:xfrm>
            <a:off x="502565" y="681221"/>
            <a:ext cx="17785435" cy="1800493"/>
          </a:xfrm>
          <a:prstGeom prst="rect">
            <a:avLst/>
          </a:prstGeom>
          <a:noFill/>
        </p:spPr>
        <p:txBody>
          <a:bodyPr rot="0" spcFirstLastPara="0" vertOverflow="overflow" horzOverflow="overflow" vert="horz" wrap="square" lIns="137160" tIns="68580" rIns="137160" bIns="68580" numCol="1" spcCol="0" rtlCol="0" fromWordArt="0" anchor="t" anchorCtr="0" forceAA="0" compatLnSpc="1">
            <a:prstTxWarp prst="textNoShape">
              <a:avLst/>
            </a:prstTxWarp>
            <a:spAutoFit/>
          </a:bodyPr>
          <a:lstStyle/>
          <a:p>
            <a:pPr eaLnBrk="0" fontAlgn="base" hangingPunct="0">
              <a:spcBef>
                <a:spcPct val="0"/>
              </a:spcBef>
              <a:spcAft>
                <a:spcPct val="0"/>
              </a:spcAft>
              <a:buClrTx/>
              <a:defRPr/>
            </a:pPr>
            <a:r>
              <a:rPr kumimoji="0" lang="en-US" sz="3600" b="1" i="0" u="none" strike="noStrike" kern="0" cap="none" spc="0" normalizeH="0" baseline="0" noProof="0" dirty="0">
                <a:ln>
                  <a:noFill/>
                </a:ln>
                <a:solidFill>
                  <a:srgbClr val="33394B"/>
                </a:solidFill>
                <a:effectLst/>
                <a:uLnTx/>
                <a:uFillTx/>
                <a:latin typeface="Montserrat" panose="00000500000000000000" pitchFamily="2" charset="0"/>
                <a:ea typeface="Montserrat"/>
                <a:cs typeface="Montserrat"/>
                <a:sym typeface="Montserrat"/>
              </a:rPr>
              <a:t>CEA in Action: Cash and Voucher Assistance</a:t>
            </a:r>
            <a:endParaRPr kumimoji="0" lang="en-US" sz="1050" b="1" i="0" u="none" strike="noStrike" kern="0" cap="none" spc="0" normalizeH="0" baseline="0" noProof="0" dirty="0">
              <a:ln>
                <a:noFill/>
              </a:ln>
              <a:solidFill>
                <a:srgbClr val="000000"/>
              </a:solidFill>
              <a:effectLst/>
              <a:uLnTx/>
              <a:uFillTx/>
              <a:latin typeface="Montserrat" panose="00000500000000000000" pitchFamily="2" charset="0"/>
              <a:sym typeface="Arial"/>
            </a:endParaRPr>
          </a:p>
          <a:p>
            <a:pPr eaLnBrk="0" fontAlgn="base" hangingPunct="0">
              <a:spcBef>
                <a:spcPct val="0"/>
              </a:spcBef>
              <a:spcAft>
                <a:spcPct val="0"/>
              </a:spcAft>
              <a:buClrTx/>
              <a:defRPr/>
            </a:pPr>
            <a:r>
              <a:rPr lang="en-US" sz="3600" b="1" kern="1200" dirty="0">
                <a:solidFill>
                  <a:srgbClr val="FF0000"/>
                </a:solidFill>
                <a:latin typeface="Montserrat" panose="00000500000000000000" pitchFamily="2" charset="0"/>
                <a:ea typeface="Open Sans" panose="020B0606030504020204" pitchFamily="34" charset="0"/>
                <a:cs typeface="Mongolian Baiti" panose="03000500000000000000" pitchFamily="66" charset="0"/>
              </a:rPr>
              <a:t>Communication and Feedback channels examples for CVA</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600" i="0" u="none" strike="noStrike" kern="1200" cap="none" spc="0" normalizeH="0" baseline="0" noProof="0" dirty="0">
              <a:ln>
                <a:noFill/>
              </a:ln>
              <a:solidFill>
                <a:srgbClr val="002060"/>
              </a:solidFill>
              <a:effectLst/>
              <a:uLnTx/>
              <a:uFillTx/>
              <a:latin typeface="Montserrat" panose="00000500000000000000" pitchFamily="2" charset="0"/>
              <a:ea typeface="Open Sans" panose="020B0606030504020204" pitchFamily="34" charset="0"/>
              <a:cs typeface="Open Sans" panose="020B0606030504020204" pitchFamily="34" charset="0"/>
            </a:endParaRPr>
          </a:p>
        </p:txBody>
      </p:sp>
      <p:pic>
        <p:nvPicPr>
          <p:cNvPr id="5" name="Graphic 4" descr="Call center outline">
            <a:extLst>
              <a:ext uri="{FF2B5EF4-FFF2-40B4-BE49-F238E27FC236}">
                <a16:creationId xmlns:a16="http://schemas.microsoft.com/office/drawing/2014/main" id="{9C6CF55F-8B63-8C23-5740-3C925578857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42756" y="3154455"/>
            <a:ext cx="1127789" cy="1127789"/>
          </a:xfrm>
          <a:prstGeom prst="rect">
            <a:avLst/>
          </a:prstGeom>
        </p:spPr>
      </p:pic>
      <p:pic>
        <p:nvPicPr>
          <p:cNvPr id="17" name="Graphic 16" descr="Call center outline">
            <a:extLst>
              <a:ext uri="{FF2B5EF4-FFF2-40B4-BE49-F238E27FC236}">
                <a16:creationId xmlns:a16="http://schemas.microsoft.com/office/drawing/2014/main" id="{D37C1774-40F7-A3EB-A665-56D47FD5C1A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42756" y="3116355"/>
            <a:ext cx="1127789" cy="1127789"/>
          </a:xfrm>
          <a:prstGeom prst="rect">
            <a:avLst/>
          </a:prstGeom>
        </p:spPr>
      </p:pic>
    </p:spTree>
    <p:extLst>
      <p:ext uri="{BB962C8B-B14F-4D97-AF65-F5344CB8AC3E}">
        <p14:creationId xmlns:p14="http://schemas.microsoft.com/office/powerpoint/2010/main" val="3603357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wearing headphones and sitting at a desk with a computer&#10;&#10;Description automatically generated with medium confidence">
            <a:extLst>
              <a:ext uri="{FF2B5EF4-FFF2-40B4-BE49-F238E27FC236}">
                <a16:creationId xmlns:a16="http://schemas.microsoft.com/office/drawing/2014/main" id="{E13C865B-672B-C57E-D36C-1B02D1CD36E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500" r="12500"/>
          <a:stretch/>
        </p:blipFill>
        <p:spPr>
          <a:xfrm>
            <a:off x="0" y="0"/>
            <a:ext cx="6119816" cy="5938298"/>
          </a:xfrm>
        </p:spPr>
      </p:pic>
      <p:sp>
        <p:nvSpPr>
          <p:cNvPr id="12" name="TextBox 11">
            <a:extLst>
              <a:ext uri="{FF2B5EF4-FFF2-40B4-BE49-F238E27FC236}">
                <a16:creationId xmlns:a16="http://schemas.microsoft.com/office/drawing/2014/main" id="{3E2D19A2-6F78-0899-4262-32A42EFC96D3}"/>
              </a:ext>
            </a:extLst>
          </p:cNvPr>
          <p:cNvSpPr txBox="1"/>
          <p:nvPr/>
        </p:nvSpPr>
        <p:spPr>
          <a:xfrm>
            <a:off x="7346496" y="666676"/>
            <a:ext cx="5595258" cy="1154162"/>
          </a:xfrm>
          <a:prstGeom prst="rect">
            <a:avLst/>
          </a:prstGeom>
          <a:noFill/>
        </p:spPr>
        <p:txBody>
          <a:bodyPr wrap="square" lIns="91440" tIns="45720" rIns="91440" bIns="45720" rtlCol="0" anchor="t">
            <a:spAutoFit/>
          </a:bodyPr>
          <a:lstStyle/>
          <a:p>
            <a:r>
              <a:rPr lang="tr-TR" sz="4800" b="1" dirty="0" err="1">
                <a:solidFill>
                  <a:srgbClr val="33394B"/>
                </a:solidFill>
                <a:latin typeface="Montserrat"/>
              </a:rPr>
              <a:t>Helplines</a:t>
            </a:r>
            <a:br>
              <a:rPr lang="en-US" sz="5400" b="1" dirty="0">
                <a:latin typeface="Montserrat" panose="00000500000000000000" pitchFamily="2" charset="0"/>
              </a:rPr>
            </a:br>
            <a:endParaRPr lang="en-US" sz="2100" b="1" dirty="0">
              <a:solidFill>
                <a:schemeClr val="bg2"/>
              </a:solidFill>
              <a:latin typeface="Montserrat" panose="00000500000000000000" pitchFamily="2" charset="0"/>
            </a:endParaRPr>
          </a:p>
        </p:txBody>
      </p:sp>
      <p:sp>
        <p:nvSpPr>
          <p:cNvPr id="13" name="TextBox 12">
            <a:extLst>
              <a:ext uri="{FF2B5EF4-FFF2-40B4-BE49-F238E27FC236}">
                <a16:creationId xmlns:a16="http://schemas.microsoft.com/office/drawing/2014/main" id="{25CB6C02-D65D-C8FA-3AEB-363ABBEDC06C}"/>
              </a:ext>
            </a:extLst>
          </p:cNvPr>
          <p:cNvSpPr txBox="1"/>
          <p:nvPr/>
        </p:nvSpPr>
        <p:spPr>
          <a:xfrm>
            <a:off x="7473046" y="1985505"/>
            <a:ext cx="9000442" cy="7355860"/>
          </a:xfrm>
          <a:prstGeom prst="rect">
            <a:avLst/>
          </a:prstGeom>
          <a:noFill/>
        </p:spPr>
        <p:txBody>
          <a:bodyPr wrap="square" rtlCol="0">
            <a:spAutoFit/>
          </a:bodyPr>
          <a:lstStyle/>
          <a:p>
            <a:pPr marL="428625" indent="-428625">
              <a:buFont typeface="Arial" panose="020B0604020202020204" pitchFamily="34" charset="0"/>
              <a:buChar char="•"/>
            </a:pPr>
            <a:r>
              <a:rPr lang="en-US" sz="3200" dirty="0">
                <a:solidFill>
                  <a:schemeClr val="bg2"/>
                </a:solidFill>
                <a:latin typeface="Montserrat" panose="00000500000000000000" pitchFamily="2" charset="0"/>
                <a:ea typeface="Open Sans" panose="020B0606030504020204" pitchFamily="34" charset="0"/>
                <a:cs typeface="Open Sans" panose="020B0606030504020204" pitchFamily="34" charset="0"/>
              </a:rPr>
              <a:t>Critical tool for achieving accountability- helps to collect and respond to feedback creating a two-way communication.</a:t>
            </a:r>
          </a:p>
          <a:p>
            <a:pPr marL="428625" indent="-428625">
              <a:buFont typeface="Arial" panose="020B0604020202020204" pitchFamily="34" charset="0"/>
              <a:buChar char="•"/>
            </a:pPr>
            <a:r>
              <a:rPr lang="tr-TR" sz="3200" dirty="0">
                <a:solidFill>
                  <a:schemeClr val="bg2"/>
                </a:solidFill>
                <a:latin typeface="Montserrat" panose="00000500000000000000" pitchFamily="2" charset="0"/>
                <a:ea typeface="Open Sans" panose="020B0606030504020204" pitchFamily="34" charset="0"/>
                <a:cs typeface="Open Sans" panose="020B0606030504020204" pitchFamily="34" charset="0"/>
              </a:rPr>
              <a:t>Toll free and non-toll-free numbers</a:t>
            </a:r>
          </a:p>
          <a:p>
            <a:pPr marL="428625" indent="-428625">
              <a:buFont typeface="Arial" panose="020B0604020202020204" pitchFamily="34" charset="0"/>
              <a:buChar char="•"/>
            </a:pPr>
            <a:r>
              <a:rPr lang="tr-TR" sz="3200" dirty="0">
                <a:solidFill>
                  <a:schemeClr val="bg2"/>
                </a:solidFill>
                <a:latin typeface="Montserrat" panose="00000500000000000000" pitchFamily="2" charset="0"/>
                <a:ea typeface="Open Sans" panose="020B0606030504020204" pitchFamily="34" charset="0"/>
                <a:cs typeface="Open Sans" panose="020B0606030504020204" pitchFamily="34" charset="0"/>
              </a:rPr>
              <a:t>Case registry to </a:t>
            </a:r>
            <a:r>
              <a:rPr lang="en-US" sz="3200" dirty="0">
                <a:solidFill>
                  <a:schemeClr val="bg2"/>
                </a:solidFill>
                <a:latin typeface="Montserrat" panose="00000500000000000000" pitchFamily="2" charset="0"/>
                <a:ea typeface="Open Sans" panose="020B0606030504020204" pitchFamily="34" charset="0"/>
                <a:cs typeface="Open Sans" panose="020B0606030504020204" pitchFamily="34" charset="0"/>
              </a:rPr>
              <a:t>Customer Relationship Management (CRM)</a:t>
            </a:r>
          </a:p>
          <a:p>
            <a:pPr marL="428625" indent="-428625">
              <a:buFont typeface="Arial" panose="020B0604020202020204" pitchFamily="34" charset="0"/>
              <a:buChar char="•"/>
            </a:pPr>
            <a:r>
              <a:rPr lang="en-US" sz="3200" dirty="0">
                <a:solidFill>
                  <a:schemeClr val="bg2"/>
                </a:solidFill>
                <a:latin typeface="Montserrat" panose="00000500000000000000" pitchFamily="2" charset="0"/>
                <a:ea typeface="Open Sans" panose="020B0606030504020204" pitchFamily="34" charset="0"/>
                <a:cs typeface="Open Sans" panose="020B0606030504020204" pitchFamily="34" charset="0"/>
              </a:rPr>
              <a:t>Digitalization as added value</a:t>
            </a:r>
          </a:p>
          <a:p>
            <a:pPr marL="428625" indent="-428625">
              <a:buFont typeface="Arial" panose="020B0604020202020204" pitchFamily="34" charset="0"/>
              <a:buChar char="•"/>
            </a:pPr>
            <a:endParaRPr lang="en-US" sz="3600" b="1" dirty="0">
              <a:solidFill>
                <a:schemeClr val="bg2"/>
              </a:solidFill>
              <a:latin typeface="Montserrat" panose="00000500000000000000" pitchFamily="2" charset="0"/>
              <a:ea typeface="Open Sans" panose="020B0606030504020204" pitchFamily="34" charset="0"/>
              <a:cs typeface="Open Sans" panose="020B0606030504020204" pitchFamily="34" charset="0"/>
            </a:endParaRPr>
          </a:p>
          <a:p>
            <a:r>
              <a:rPr lang="en-US" sz="3600" dirty="0">
                <a:solidFill>
                  <a:schemeClr val="accent4"/>
                </a:solidFill>
                <a:latin typeface="Montserrat" panose="00000500000000000000" pitchFamily="2" charset="0"/>
                <a:ea typeface="Open Sans" panose="020B0606030504020204" pitchFamily="34" charset="0"/>
                <a:cs typeface="Open Sans" panose="020B0606030504020204" pitchFamily="34" charset="0"/>
              </a:rPr>
              <a:t>Effective for:</a:t>
            </a:r>
          </a:p>
          <a:p>
            <a:pPr marL="571500" indent="-571500">
              <a:buFont typeface="Arial" panose="020B0604020202020204" pitchFamily="34" charset="0"/>
              <a:buChar char="•"/>
            </a:pPr>
            <a:r>
              <a:rPr lang="en-US" sz="2800" dirty="0">
                <a:solidFill>
                  <a:schemeClr val="bg2"/>
                </a:solidFill>
                <a:latin typeface="Montserrat" panose="00000500000000000000" pitchFamily="2" charset="0"/>
                <a:ea typeface="Open Sans" panose="020B0606030504020204" pitchFamily="34" charset="0"/>
                <a:cs typeface="Open Sans" panose="020B0606030504020204" pitchFamily="34" charset="0"/>
              </a:rPr>
              <a:t>Gathering Crucial Feedback </a:t>
            </a:r>
          </a:p>
          <a:p>
            <a:pPr marL="571500" indent="-571500">
              <a:buFont typeface="Arial" panose="020B0604020202020204" pitchFamily="34" charset="0"/>
              <a:buChar char="•"/>
            </a:pPr>
            <a:r>
              <a:rPr lang="en-GB" sz="2800" dirty="0">
                <a:solidFill>
                  <a:schemeClr val="bg2"/>
                </a:solidFill>
                <a:latin typeface="Montserrat" panose="00000500000000000000" pitchFamily="2" charset="0"/>
                <a:ea typeface="Open Sans" panose="020B0606030504020204" pitchFamily="34" charset="0"/>
                <a:cs typeface="Open Sans" panose="020B0606030504020204" pitchFamily="34" charset="0"/>
              </a:rPr>
              <a:t>Ensuring inclusivity and easy access</a:t>
            </a:r>
          </a:p>
          <a:p>
            <a:pPr marL="571500" indent="-571500">
              <a:buFont typeface="Arial" panose="020B0604020202020204" pitchFamily="34" charset="0"/>
              <a:buChar char="•"/>
            </a:pPr>
            <a:r>
              <a:rPr lang="en-US" sz="2800" dirty="0">
                <a:solidFill>
                  <a:schemeClr val="bg2"/>
                </a:solidFill>
                <a:latin typeface="Montserrat" panose="00000500000000000000" pitchFamily="2" charset="0"/>
                <a:ea typeface="Open Sans" panose="020B0606030504020204" pitchFamily="34" charset="0"/>
                <a:cs typeface="Open Sans" panose="020B0606030504020204" pitchFamily="34" charset="0"/>
              </a:rPr>
              <a:t>Live monitoring of the program,</a:t>
            </a:r>
            <a:r>
              <a:rPr lang="en-US" sz="3600" b="1" i="0" dirty="0">
                <a:solidFill>
                  <a:srgbClr val="000000"/>
                </a:solidFill>
                <a:effectLst/>
                <a:latin typeface="Montserrat" panose="00000500000000000000" pitchFamily="2" charset="0"/>
              </a:rPr>
              <a:t> </a:t>
            </a:r>
            <a:r>
              <a:rPr lang="en-US" sz="2800" i="0" dirty="0">
                <a:solidFill>
                  <a:schemeClr val="bg2"/>
                </a:solidFill>
                <a:effectLst/>
                <a:latin typeface="Montserrat" panose="00000500000000000000" pitchFamily="2" charset="0"/>
                <a:ea typeface="Open Sans" panose="020B0606030504020204" pitchFamily="34" charset="0"/>
                <a:cs typeface="Open Sans" panose="020B0606030504020204" pitchFamily="34" charset="0"/>
              </a:rPr>
              <a:t>e</a:t>
            </a:r>
            <a:r>
              <a:rPr lang="en-US" sz="2800" dirty="0">
                <a:solidFill>
                  <a:schemeClr val="bg2"/>
                </a:solidFill>
                <a:latin typeface="Montserrat" panose="00000500000000000000" pitchFamily="2" charset="0"/>
                <a:ea typeface="Open Sans" panose="020B0606030504020204" pitchFamily="34" charset="0"/>
                <a:cs typeface="Open Sans" panose="020B0606030504020204" pitchFamily="34" charset="0"/>
              </a:rPr>
              <a:t>arly warning system</a:t>
            </a:r>
          </a:p>
          <a:p>
            <a:pPr marL="571500" indent="-571500">
              <a:buFont typeface="Arial" panose="020B0604020202020204" pitchFamily="34" charset="0"/>
              <a:buChar char="•"/>
            </a:pPr>
            <a:r>
              <a:rPr lang="en-US" sz="2800" dirty="0">
                <a:solidFill>
                  <a:schemeClr val="bg2"/>
                </a:solidFill>
                <a:latin typeface="Montserrat" panose="00000500000000000000" pitchFamily="2" charset="0"/>
                <a:ea typeface="Open Sans" panose="020B0606030504020204" pitchFamily="34" charset="0"/>
                <a:cs typeface="Open Sans" panose="020B0606030504020204" pitchFamily="34" charset="0"/>
              </a:rPr>
              <a:t>Providing services in different languages </a:t>
            </a:r>
          </a:p>
          <a:p>
            <a:pPr marL="571500" indent="-571500">
              <a:buFont typeface="Arial" panose="020B0604020202020204" pitchFamily="34" charset="0"/>
              <a:buChar char="•"/>
            </a:pPr>
            <a:endParaRPr lang="en-US" sz="28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050" name="Picture 2" descr="Afbeelding met overdekt, persoon, kleding, computer&#10;&#10;Automatisch gegenereerde beschrijving">
            <a:extLst>
              <a:ext uri="{FF2B5EF4-FFF2-40B4-BE49-F238E27FC236}">
                <a16:creationId xmlns:a16="http://schemas.microsoft.com/office/drawing/2014/main" id="{B13DC1AC-AC10-22AD-9619-E1A57CFC99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5603082"/>
            <a:ext cx="6119816" cy="468550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6286D047-CAF9-4320-E19D-5D89BA70A5CD}"/>
              </a:ext>
            </a:extLst>
          </p:cNvPr>
          <p:cNvSpPr txBox="1"/>
          <p:nvPr/>
        </p:nvSpPr>
        <p:spPr>
          <a:xfrm>
            <a:off x="7058025" y="9468023"/>
            <a:ext cx="9201150" cy="307777"/>
          </a:xfrm>
          <a:prstGeom prst="rect">
            <a:avLst/>
          </a:prstGeom>
          <a:noFill/>
        </p:spPr>
        <p:txBody>
          <a:bodyPr wrap="square">
            <a:spAutoFit/>
          </a:bodyPr>
          <a:lstStyle/>
          <a:p>
            <a:r>
              <a:rPr lang="en-GB" dirty="0"/>
              <a:t>Tool: Hotline in a toolbox  https://communityengagementhub.org/resource/hotline-in-a-box-full-toolkit-2/</a:t>
            </a:r>
          </a:p>
        </p:txBody>
      </p:sp>
    </p:spTree>
    <p:extLst>
      <p:ext uri="{BB962C8B-B14F-4D97-AF65-F5344CB8AC3E}">
        <p14:creationId xmlns:p14="http://schemas.microsoft.com/office/powerpoint/2010/main" val="3137634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BA927E21-5C4E-DF42-950F-9814BF895771}"/>
              </a:ext>
            </a:extLst>
          </p:cNvPr>
          <p:cNvSpPr txBox="1"/>
          <p:nvPr/>
        </p:nvSpPr>
        <p:spPr>
          <a:xfrm>
            <a:off x="2511643" y="8135596"/>
            <a:ext cx="13412841" cy="1328055"/>
          </a:xfrm>
          <a:prstGeom prst="rect">
            <a:avLst/>
          </a:prstGeom>
          <a:solidFill>
            <a:schemeClr val="tx2">
              <a:lumMod val="85000"/>
            </a:schemeClr>
          </a:solidFill>
          <a:ln>
            <a:noFill/>
          </a:ln>
        </p:spPr>
        <p:txBody>
          <a:bodyPr wrap="square" rtlCol="0">
            <a:spAutoFit/>
          </a:bodyPr>
          <a:lstStyle/>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a:extLst>
              <a:ext uri="{FF2B5EF4-FFF2-40B4-BE49-F238E27FC236}">
                <a16:creationId xmlns:a16="http://schemas.microsoft.com/office/drawing/2014/main" id="{702C673A-4B72-882B-3EC3-99548FA4B3A6}"/>
              </a:ext>
            </a:extLst>
          </p:cNvPr>
          <p:cNvPicPr>
            <a:picLocks noChangeAspect="1"/>
          </p:cNvPicPr>
          <p:nvPr/>
        </p:nvPicPr>
        <p:blipFill>
          <a:blip r:embed="rId4"/>
          <a:stretch>
            <a:fillRect/>
          </a:stretch>
        </p:blipFill>
        <p:spPr>
          <a:xfrm>
            <a:off x="273902" y="1387414"/>
            <a:ext cx="8138145" cy="4559034"/>
          </a:xfrm>
          <a:prstGeom prst="rect">
            <a:avLst/>
          </a:prstGeom>
          <a:ln>
            <a:solidFill>
              <a:schemeClr val="tx1"/>
            </a:solidFill>
          </a:ln>
        </p:spPr>
      </p:pic>
      <p:sp>
        <p:nvSpPr>
          <p:cNvPr id="5" name="TextBox 4">
            <a:extLst>
              <a:ext uri="{FF2B5EF4-FFF2-40B4-BE49-F238E27FC236}">
                <a16:creationId xmlns:a16="http://schemas.microsoft.com/office/drawing/2014/main" id="{CBB4873A-0C32-73CE-DA1C-8347A717D1EB}"/>
              </a:ext>
            </a:extLst>
          </p:cNvPr>
          <p:cNvSpPr txBox="1"/>
          <p:nvPr/>
        </p:nvSpPr>
        <p:spPr>
          <a:xfrm>
            <a:off x="273902" y="6131150"/>
            <a:ext cx="13035698"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PDM - Community Engagement and Accountability tab, 2023 Ukraine Response CVA programs’ PDM results </a:t>
            </a:r>
          </a:p>
        </p:txBody>
      </p:sp>
      <p:sp>
        <p:nvSpPr>
          <p:cNvPr id="9" name="TextBox 8">
            <a:extLst>
              <a:ext uri="{FF2B5EF4-FFF2-40B4-BE49-F238E27FC236}">
                <a16:creationId xmlns:a16="http://schemas.microsoft.com/office/drawing/2014/main" id="{D63B9099-EC0A-186E-FCFA-677213FB7A54}"/>
              </a:ext>
            </a:extLst>
          </p:cNvPr>
          <p:cNvSpPr txBox="1"/>
          <p:nvPr/>
        </p:nvSpPr>
        <p:spPr>
          <a:xfrm>
            <a:off x="-761630" y="278790"/>
            <a:ext cx="13931718" cy="830997"/>
          </a:xfrm>
          <a:prstGeom prst="rect">
            <a:avLst/>
          </a:prstGeom>
          <a:noFill/>
        </p:spPr>
        <p:txBody>
          <a:bodyPr wrap="square" rtlCol="0">
            <a:spAutoFit/>
          </a:bodyPr>
          <a:lstStyle>
            <a:defPPr marR="0" lvl="0" algn="l" rtl="0">
              <a:lnSpc>
                <a:spcPct val="100000"/>
              </a:lnSpc>
              <a:spcBef>
                <a:spcPts val="0"/>
              </a:spcBef>
              <a:spcAft>
                <a:spcPts val="0"/>
              </a:spcAft>
            </a:defPPr>
            <a:lvl1pPr algn="ctr">
              <a:defRPr sz="4800" b="1">
                <a:solidFill>
                  <a:srgbClr val="33394B"/>
                </a:solidFill>
                <a:latin typeface="Montserrat"/>
              </a:defRPr>
            </a:lvl1pPr>
          </a:lstStyle>
          <a:p>
            <a:r>
              <a:rPr lang="en-US" dirty="0"/>
              <a:t>Post Distribution Monitoring (PDM)</a:t>
            </a:r>
          </a:p>
        </p:txBody>
      </p:sp>
      <p:sp>
        <p:nvSpPr>
          <p:cNvPr id="19" name="TextBox 18">
            <a:extLst>
              <a:ext uri="{FF2B5EF4-FFF2-40B4-BE49-F238E27FC236}">
                <a16:creationId xmlns:a16="http://schemas.microsoft.com/office/drawing/2014/main" id="{E7DA9B6C-BC00-BB8F-F11A-78F8669DDADD}"/>
              </a:ext>
            </a:extLst>
          </p:cNvPr>
          <p:cNvSpPr txBox="1"/>
          <p:nvPr/>
        </p:nvSpPr>
        <p:spPr>
          <a:xfrm>
            <a:off x="2270503" y="7766191"/>
            <a:ext cx="13412840" cy="1384995"/>
          </a:xfrm>
          <a:prstGeom prst="rect">
            <a:avLst/>
          </a:prstGeom>
          <a:solidFill>
            <a:schemeClr val="tx2">
              <a:lumMod val="95000"/>
            </a:schemeClr>
          </a:solidFill>
          <a:ln>
            <a:noFill/>
          </a:ln>
        </p:spPr>
        <p:txBody>
          <a:bodyPr wrap="square" rtlCol="0">
            <a:spAutoFit/>
          </a:bodyPr>
          <a:lstStyle/>
          <a:p>
            <a:r>
              <a:rPr lang="en-US" sz="2800" b="1" dirty="0">
                <a:solidFill>
                  <a:schemeClr val="accent1"/>
                </a:solidFill>
                <a:latin typeface="Montserrat" panose="00000500000000000000" pitchFamily="2" charset="0"/>
              </a:rPr>
              <a:t>Good practice: </a:t>
            </a:r>
            <a:r>
              <a:rPr lang="en-US" sz="2800" dirty="0">
                <a:solidFill>
                  <a:schemeClr val="accent1"/>
                </a:solidFill>
                <a:latin typeface="Montserrat" panose="00000500000000000000" pitchFamily="2" charset="0"/>
              </a:rPr>
              <a:t>PDMs are conducted after each run of cash assistances with the support of IFRC regional CVA team on questionnaire/ methodology and tool to collect data</a:t>
            </a:r>
          </a:p>
        </p:txBody>
      </p:sp>
      <p:sp>
        <p:nvSpPr>
          <p:cNvPr id="2" name="AutoShape 2">
            <a:extLst>
              <a:ext uri="{FF2B5EF4-FFF2-40B4-BE49-F238E27FC236}">
                <a16:creationId xmlns:a16="http://schemas.microsoft.com/office/drawing/2014/main" id="{43489D21-CA98-2F22-DB9C-212ACEE7CECD}"/>
              </a:ext>
            </a:extLst>
          </p:cNvPr>
          <p:cNvSpPr>
            <a:spLocks noChangeAspect="1" noChangeArrowheads="1"/>
          </p:cNvSpPr>
          <p:nvPr/>
        </p:nvSpPr>
        <p:spPr bwMode="auto">
          <a:xfrm>
            <a:off x="9043987" y="27908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AutoShape 4">
            <a:extLst>
              <a:ext uri="{FF2B5EF4-FFF2-40B4-BE49-F238E27FC236}">
                <a16:creationId xmlns:a16="http://schemas.microsoft.com/office/drawing/2014/main" id="{37E4991A-BAE5-0E7E-0571-18C80F80C777}"/>
              </a:ext>
            </a:extLst>
          </p:cNvPr>
          <p:cNvSpPr>
            <a:spLocks noChangeAspect="1" noChangeArrowheads="1"/>
          </p:cNvSpPr>
          <p:nvPr/>
        </p:nvSpPr>
        <p:spPr bwMode="auto">
          <a:xfrm>
            <a:off x="9196387" y="29432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TextBox 6">
            <a:extLst>
              <a:ext uri="{FF2B5EF4-FFF2-40B4-BE49-F238E27FC236}">
                <a16:creationId xmlns:a16="http://schemas.microsoft.com/office/drawing/2014/main" id="{B2D48FAD-279B-B0C1-4258-4176CEFC1249}"/>
              </a:ext>
            </a:extLst>
          </p:cNvPr>
          <p:cNvSpPr txBox="1"/>
          <p:nvPr/>
        </p:nvSpPr>
        <p:spPr>
          <a:xfrm>
            <a:off x="9403242" y="1365756"/>
            <a:ext cx="6614920" cy="738664"/>
          </a:xfrm>
          <a:prstGeom prst="rect">
            <a:avLst/>
          </a:prstGeom>
        </p:spPr>
        <p:txBody>
          <a:bodyPr wrap="square" lIns="0" tIns="0" rIns="0" bIns="0" rtlCol="0" anchor="t">
            <a:spAutoFit/>
          </a:bodyPr>
          <a:lstStyle/>
          <a:p>
            <a:pPr marL="0" lvl="0" indent="0" algn="l">
              <a:spcBef>
                <a:spcPct val="0"/>
              </a:spcBef>
            </a:pPr>
            <a:r>
              <a:rPr lang="en-US" sz="2800" spc="-132" dirty="0">
                <a:solidFill>
                  <a:srgbClr val="F24300"/>
                </a:solidFill>
                <a:latin typeface="Montserrat Bold"/>
              </a:rPr>
              <a:t>%95</a:t>
            </a:r>
            <a:r>
              <a:rPr lang="en-US" sz="2800" spc="-132" dirty="0">
                <a:solidFill>
                  <a:srgbClr val="13193D"/>
                </a:solidFill>
                <a:latin typeface="Montserrat Bold"/>
              </a:rPr>
              <a:t> </a:t>
            </a:r>
            <a:r>
              <a:rPr lang="en-US" sz="2000" spc="-132" dirty="0">
                <a:solidFill>
                  <a:srgbClr val="13193D"/>
                </a:solidFill>
                <a:latin typeface="Montserrat Bold"/>
              </a:rPr>
              <a:t>of the service receivers were satisfied with the information shared</a:t>
            </a:r>
          </a:p>
        </p:txBody>
      </p:sp>
      <p:sp>
        <p:nvSpPr>
          <p:cNvPr id="7" name="Freeform 5">
            <a:extLst>
              <a:ext uri="{FF2B5EF4-FFF2-40B4-BE49-F238E27FC236}">
                <a16:creationId xmlns:a16="http://schemas.microsoft.com/office/drawing/2014/main" id="{15E02D94-BEC4-5557-56FD-73C99EA98D8F}"/>
              </a:ext>
            </a:extLst>
          </p:cNvPr>
          <p:cNvSpPr/>
          <p:nvPr/>
        </p:nvSpPr>
        <p:spPr>
          <a:xfrm rot="9422395">
            <a:off x="9358324" y="2411572"/>
            <a:ext cx="1053912" cy="1044292"/>
          </a:xfrm>
          <a:custGeom>
            <a:avLst/>
            <a:gdLst/>
            <a:ahLst/>
            <a:cxnLst/>
            <a:rect l="l" t="t" r="r" b="b"/>
            <a:pathLst>
              <a:path w="1779423" h="1677106">
                <a:moveTo>
                  <a:pt x="0" y="0"/>
                </a:moveTo>
                <a:lnTo>
                  <a:pt x="1779424" y="0"/>
                </a:lnTo>
                <a:lnTo>
                  <a:pt x="1779424" y="1677107"/>
                </a:lnTo>
                <a:lnTo>
                  <a:pt x="0" y="1677107"/>
                </a:lnTo>
                <a:lnTo>
                  <a:pt x="0" y="0"/>
                </a:lnTo>
                <a:close/>
              </a:path>
            </a:pathLst>
          </a:custGeom>
          <a:blipFill>
            <a:blip r:embed="rId5"/>
            <a:stretch>
              <a:fillRect/>
            </a:stretch>
          </a:blipFill>
        </p:spPr>
        <p:txBody>
          <a:bodyPr/>
          <a:lstStyle/>
          <a:p>
            <a:endParaRPr lang="en-GB"/>
          </a:p>
        </p:txBody>
      </p:sp>
      <p:sp>
        <p:nvSpPr>
          <p:cNvPr id="8" name="Freeform 3">
            <a:extLst>
              <a:ext uri="{FF2B5EF4-FFF2-40B4-BE49-F238E27FC236}">
                <a16:creationId xmlns:a16="http://schemas.microsoft.com/office/drawing/2014/main" id="{2233C218-2B88-B3F5-CCDD-87C89CC97C97}"/>
              </a:ext>
            </a:extLst>
          </p:cNvPr>
          <p:cNvSpPr/>
          <p:nvPr/>
        </p:nvSpPr>
        <p:spPr>
          <a:xfrm>
            <a:off x="14737776" y="2644859"/>
            <a:ext cx="348179" cy="802945"/>
          </a:xfrm>
          <a:custGeom>
            <a:avLst/>
            <a:gdLst/>
            <a:ahLst/>
            <a:cxnLst/>
            <a:rect l="l" t="t" r="r" b="b"/>
            <a:pathLst>
              <a:path w="1239091" h="2840322">
                <a:moveTo>
                  <a:pt x="0" y="0"/>
                </a:moveTo>
                <a:lnTo>
                  <a:pt x="1239090" y="0"/>
                </a:lnTo>
                <a:lnTo>
                  <a:pt x="1239090" y="2840323"/>
                </a:lnTo>
                <a:lnTo>
                  <a:pt x="0" y="2840323"/>
                </a:lnTo>
                <a:lnTo>
                  <a:pt x="0" y="0"/>
                </a:lnTo>
                <a:close/>
              </a:path>
            </a:pathLst>
          </a:custGeom>
          <a:blipFill>
            <a:blip r:embed="rId6"/>
            <a:stretch>
              <a:fillRect/>
            </a:stretch>
          </a:blipFill>
        </p:spPr>
        <p:txBody>
          <a:bodyPr/>
          <a:lstStyle/>
          <a:p>
            <a:endParaRPr lang="en-GB"/>
          </a:p>
        </p:txBody>
      </p:sp>
      <p:sp>
        <p:nvSpPr>
          <p:cNvPr id="10" name="AutoShape 2">
            <a:extLst>
              <a:ext uri="{FF2B5EF4-FFF2-40B4-BE49-F238E27FC236}">
                <a16:creationId xmlns:a16="http://schemas.microsoft.com/office/drawing/2014/main" id="{C2E0289F-E205-DE37-E024-33B83FAA06F6}"/>
              </a:ext>
            </a:extLst>
          </p:cNvPr>
          <p:cNvSpPr/>
          <p:nvPr/>
        </p:nvSpPr>
        <p:spPr>
          <a:xfrm>
            <a:off x="10043682" y="3038841"/>
            <a:ext cx="4377288" cy="10594"/>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a:lstStyle/>
          <a:p>
            <a:endParaRPr lang="en-GB" sz="1400" dirty="0"/>
          </a:p>
        </p:txBody>
      </p:sp>
      <p:sp>
        <p:nvSpPr>
          <p:cNvPr id="11" name="Freeform 4">
            <a:extLst>
              <a:ext uri="{FF2B5EF4-FFF2-40B4-BE49-F238E27FC236}">
                <a16:creationId xmlns:a16="http://schemas.microsoft.com/office/drawing/2014/main" id="{C467BCF8-41FB-8C6C-86AC-84B056EC4603}"/>
              </a:ext>
            </a:extLst>
          </p:cNvPr>
          <p:cNvSpPr/>
          <p:nvPr/>
        </p:nvSpPr>
        <p:spPr>
          <a:xfrm>
            <a:off x="11733450" y="2452449"/>
            <a:ext cx="981790" cy="934101"/>
          </a:xfrm>
          <a:custGeom>
            <a:avLst/>
            <a:gdLst/>
            <a:ahLst/>
            <a:cxnLst/>
            <a:rect l="l" t="t" r="r" b="b"/>
            <a:pathLst>
              <a:path w="1973812" h="1899794">
                <a:moveTo>
                  <a:pt x="0" y="0"/>
                </a:moveTo>
                <a:lnTo>
                  <a:pt x="1973812" y="0"/>
                </a:lnTo>
                <a:lnTo>
                  <a:pt x="1973812" y="1899793"/>
                </a:lnTo>
                <a:lnTo>
                  <a:pt x="0" y="1899793"/>
                </a:lnTo>
                <a:lnTo>
                  <a:pt x="0" y="0"/>
                </a:lnTo>
                <a:close/>
              </a:path>
            </a:pathLst>
          </a:custGeom>
          <a:blipFill>
            <a:blip r:embed="rId7"/>
            <a:stretch>
              <a:fillRect/>
            </a:stretch>
          </a:blipFill>
        </p:spPr>
        <p:txBody>
          <a:bodyPr/>
          <a:lstStyle/>
          <a:p>
            <a:endParaRPr lang="en-GB"/>
          </a:p>
        </p:txBody>
      </p:sp>
      <p:sp>
        <p:nvSpPr>
          <p:cNvPr id="12" name="Oval 11">
            <a:extLst>
              <a:ext uri="{FF2B5EF4-FFF2-40B4-BE49-F238E27FC236}">
                <a16:creationId xmlns:a16="http://schemas.microsoft.com/office/drawing/2014/main" id="{5394ADFC-9E42-4D35-024D-DFA65D30379D}"/>
              </a:ext>
            </a:extLst>
          </p:cNvPr>
          <p:cNvSpPr/>
          <p:nvPr/>
        </p:nvSpPr>
        <p:spPr>
          <a:xfrm>
            <a:off x="14420971" y="2486598"/>
            <a:ext cx="981790" cy="1193600"/>
          </a:xfrm>
          <a:custGeom>
            <a:avLst/>
            <a:gdLst>
              <a:gd name="connsiteX0" fmla="*/ 0 w 981790"/>
              <a:gd name="connsiteY0" fmla="*/ 596800 h 1193600"/>
              <a:gd name="connsiteX1" fmla="*/ 490895 w 981790"/>
              <a:gd name="connsiteY1" fmla="*/ 0 h 1193600"/>
              <a:gd name="connsiteX2" fmla="*/ 981790 w 981790"/>
              <a:gd name="connsiteY2" fmla="*/ 596800 h 1193600"/>
              <a:gd name="connsiteX3" fmla="*/ 490895 w 981790"/>
              <a:gd name="connsiteY3" fmla="*/ 1193600 h 1193600"/>
              <a:gd name="connsiteX4" fmla="*/ 0 w 981790"/>
              <a:gd name="connsiteY4" fmla="*/ 596800 h 119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790" h="1193600" extrusionOk="0">
                <a:moveTo>
                  <a:pt x="0" y="596800"/>
                </a:moveTo>
                <a:cubicBezTo>
                  <a:pt x="-61116" y="229498"/>
                  <a:pt x="145873" y="27739"/>
                  <a:pt x="490895" y="0"/>
                </a:cubicBezTo>
                <a:cubicBezTo>
                  <a:pt x="788914" y="5664"/>
                  <a:pt x="886657" y="270221"/>
                  <a:pt x="981790" y="596800"/>
                </a:cubicBezTo>
                <a:cubicBezTo>
                  <a:pt x="959335" y="948332"/>
                  <a:pt x="759567" y="1207100"/>
                  <a:pt x="490895" y="1193600"/>
                </a:cubicBezTo>
                <a:cubicBezTo>
                  <a:pt x="136088" y="1147810"/>
                  <a:pt x="40421" y="945718"/>
                  <a:pt x="0" y="596800"/>
                </a:cubicBezTo>
                <a:close/>
              </a:path>
            </a:pathLst>
          </a:custGeom>
          <a:noFill/>
          <a:ln w="31750">
            <a:solidFill>
              <a:srgbClr val="FF0000">
                <a:alpha val="52000"/>
              </a:srgbClr>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n>
                <a:solidFill>
                  <a:srgbClr val="FF0000"/>
                </a:solidFill>
              </a:ln>
            </a:endParaRPr>
          </a:p>
        </p:txBody>
      </p:sp>
      <p:pic>
        <p:nvPicPr>
          <p:cNvPr id="13" name="Picture 2">
            <a:extLst>
              <a:ext uri="{FF2B5EF4-FFF2-40B4-BE49-F238E27FC236}">
                <a16:creationId xmlns:a16="http://schemas.microsoft.com/office/drawing/2014/main" id="{A6F953B2-6510-0221-BF6D-AF2E319658C8}"/>
              </a:ext>
            </a:extLst>
          </p:cNvPr>
          <p:cNvPicPr>
            <a:picLocks noChangeAspect="1"/>
          </p:cNvPicPr>
          <p:nvPr/>
        </p:nvPicPr>
        <p:blipFill>
          <a:blip r:embed="rId8"/>
          <a:stretch>
            <a:fillRect/>
          </a:stretch>
        </p:blipFill>
        <p:spPr>
          <a:xfrm>
            <a:off x="8976923" y="4016425"/>
            <a:ext cx="6486957" cy="1562512"/>
          </a:xfrm>
          <a:prstGeom prst="rect">
            <a:avLst/>
          </a:prstGeom>
        </p:spPr>
      </p:pic>
      <p:sp>
        <p:nvSpPr>
          <p:cNvPr id="14" name="TextBox 4">
            <a:extLst>
              <a:ext uri="{FF2B5EF4-FFF2-40B4-BE49-F238E27FC236}">
                <a16:creationId xmlns:a16="http://schemas.microsoft.com/office/drawing/2014/main" id="{2C6504DE-9489-6725-7709-19F09B6AA417}"/>
              </a:ext>
            </a:extLst>
          </p:cNvPr>
          <p:cNvSpPr txBox="1"/>
          <p:nvPr/>
        </p:nvSpPr>
        <p:spPr>
          <a:xfrm>
            <a:off x="9441383" y="3720902"/>
            <a:ext cx="6486957" cy="584775"/>
          </a:xfrm>
          <a:prstGeom prst="rect">
            <a:avLst/>
          </a:prstGeom>
        </p:spPr>
        <p:txBody>
          <a:bodyPr wrap="square" lIns="0" tIns="0" rIns="0" bIns="0" rtlCol="0" anchor="t">
            <a:spAutoFit/>
          </a:bodyPr>
          <a:lstStyle>
            <a:defPPr>
              <a:defRPr lang="en-US"/>
            </a:defPPr>
            <a:lvl1pPr lvl="0" indent="0">
              <a:spcBef>
                <a:spcPct val="0"/>
              </a:spcBef>
              <a:defRPr sz="2000" spc="-132">
                <a:solidFill>
                  <a:srgbClr val="F24300"/>
                </a:solidFill>
                <a:latin typeface="Montserrat Bold"/>
              </a:defRPr>
            </a:lvl1pPr>
          </a:lstStyle>
          <a:p>
            <a:r>
              <a:rPr lang="en-US" dirty="0"/>
              <a:t>%</a:t>
            </a:r>
            <a:r>
              <a:rPr lang="en-US" sz="1800" dirty="0"/>
              <a:t> </a:t>
            </a:r>
            <a:r>
              <a:rPr lang="en-US" sz="1800" dirty="0">
                <a:solidFill>
                  <a:srgbClr val="13193D"/>
                </a:solidFill>
              </a:rPr>
              <a:t>of the people </a:t>
            </a:r>
            <a:r>
              <a:rPr lang="en-US" sz="1800" dirty="0"/>
              <a:t>know</a:t>
            </a:r>
            <a:r>
              <a:rPr lang="en-US" sz="1800" dirty="0">
                <a:solidFill>
                  <a:srgbClr val="FF0000"/>
                </a:solidFill>
              </a:rPr>
              <a:t> </a:t>
            </a:r>
            <a:r>
              <a:rPr lang="en-US" sz="1600" dirty="0">
                <a:solidFill>
                  <a:srgbClr val="13193D"/>
                </a:solidFill>
              </a:rPr>
              <a:t>how</a:t>
            </a:r>
            <a:r>
              <a:rPr lang="en-US" sz="1800" dirty="0">
                <a:solidFill>
                  <a:srgbClr val="13193D"/>
                </a:solidFill>
              </a:rPr>
              <a:t> to ask questions or complaints to Red Cross?</a:t>
            </a:r>
          </a:p>
        </p:txBody>
      </p:sp>
      <p:sp>
        <p:nvSpPr>
          <p:cNvPr id="15" name="TextBox 3">
            <a:extLst>
              <a:ext uri="{FF2B5EF4-FFF2-40B4-BE49-F238E27FC236}">
                <a16:creationId xmlns:a16="http://schemas.microsoft.com/office/drawing/2014/main" id="{8C8B710C-83C6-1DC2-41D0-FFB853CE9B6C}"/>
              </a:ext>
            </a:extLst>
          </p:cNvPr>
          <p:cNvSpPr txBox="1"/>
          <p:nvPr/>
        </p:nvSpPr>
        <p:spPr>
          <a:xfrm>
            <a:off x="10135707" y="4436110"/>
            <a:ext cx="1726353" cy="691151"/>
          </a:xfrm>
          <a:prstGeom prst="rect">
            <a:avLst/>
          </a:prstGeom>
        </p:spPr>
        <p:txBody>
          <a:bodyPr wrap="square" lIns="0" tIns="0" rIns="0" bIns="0" rtlCol="0" anchor="t">
            <a:spAutoFit/>
          </a:bodyPr>
          <a:lstStyle/>
          <a:p>
            <a:pPr marL="0" lvl="0" indent="0" algn="l">
              <a:lnSpc>
                <a:spcPts val="5999"/>
              </a:lnSpc>
            </a:pPr>
            <a:r>
              <a:rPr lang="en-US" sz="2800" b="1" dirty="0">
                <a:solidFill>
                  <a:srgbClr val="FFFFFF"/>
                </a:solidFill>
                <a:latin typeface="Montserrat" panose="00000500000000000000" pitchFamily="2" charset="0"/>
              </a:rPr>
              <a:t>%</a:t>
            </a:r>
            <a:r>
              <a:rPr lang="en-US" sz="3600" b="1" dirty="0">
                <a:solidFill>
                  <a:srgbClr val="FFFFFF"/>
                </a:solidFill>
                <a:latin typeface="Montserrat" panose="00000500000000000000" pitchFamily="2" charset="0"/>
              </a:rPr>
              <a:t>58</a:t>
            </a:r>
            <a:endParaRPr lang="en-US" sz="2800" b="1" dirty="0">
              <a:solidFill>
                <a:srgbClr val="FFFFFF"/>
              </a:solidFill>
              <a:latin typeface="Montserrat" panose="00000500000000000000" pitchFamily="2" charset="0"/>
            </a:endParaRPr>
          </a:p>
        </p:txBody>
      </p:sp>
      <p:sp>
        <p:nvSpPr>
          <p:cNvPr id="16" name="TextBox 3">
            <a:extLst>
              <a:ext uri="{FF2B5EF4-FFF2-40B4-BE49-F238E27FC236}">
                <a16:creationId xmlns:a16="http://schemas.microsoft.com/office/drawing/2014/main" id="{68B6FEE2-81E0-2697-2055-6AF78C0C8F2B}"/>
              </a:ext>
            </a:extLst>
          </p:cNvPr>
          <p:cNvSpPr txBox="1"/>
          <p:nvPr/>
        </p:nvSpPr>
        <p:spPr>
          <a:xfrm>
            <a:off x="13011423" y="4411317"/>
            <a:ext cx="1726353" cy="678455"/>
          </a:xfrm>
          <a:prstGeom prst="rect">
            <a:avLst/>
          </a:prstGeom>
        </p:spPr>
        <p:txBody>
          <a:bodyPr wrap="square" lIns="0" tIns="0" rIns="0" bIns="0" rtlCol="0" anchor="t">
            <a:spAutoFit/>
          </a:bodyPr>
          <a:lstStyle/>
          <a:p>
            <a:pPr marL="0" lvl="0" indent="0" algn="l">
              <a:lnSpc>
                <a:spcPts val="5999"/>
              </a:lnSpc>
            </a:pPr>
            <a:r>
              <a:rPr lang="en-US" sz="3200" b="1" dirty="0">
                <a:solidFill>
                  <a:schemeClr val="tx2">
                    <a:lumMod val="60000"/>
                    <a:lumOff val="40000"/>
                  </a:schemeClr>
                </a:solidFill>
                <a:latin typeface="Montserrat" panose="00000500000000000000" pitchFamily="2" charset="0"/>
              </a:rPr>
              <a:t>%</a:t>
            </a:r>
            <a:r>
              <a:rPr lang="tr-TR" sz="3200" b="1" dirty="0">
                <a:solidFill>
                  <a:schemeClr val="tx2">
                    <a:lumMod val="60000"/>
                    <a:lumOff val="40000"/>
                  </a:schemeClr>
                </a:solidFill>
                <a:latin typeface="Montserrat" panose="00000500000000000000" pitchFamily="2" charset="0"/>
              </a:rPr>
              <a:t>42</a:t>
            </a:r>
            <a:endParaRPr lang="en-US" sz="3200" b="1" dirty="0">
              <a:solidFill>
                <a:schemeClr val="tx2">
                  <a:lumMod val="60000"/>
                  <a:lumOff val="40000"/>
                </a:schemeClr>
              </a:solidFill>
              <a:latin typeface="Montserrat" panose="00000500000000000000" pitchFamily="2" charset="0"/>
            </a:endParaRPr>
          </a:p>
        </p:txBody>
      </p:sp>
      <p:sp>
        <p:nvSpPr>
          <p:cNvPr id="17" name="TextBox 16">
            <a:extLst>
              <a:ext uri="{FF2B5EF4-FFF2-40B4-BE49-F238E27FC236}">
                <a16:creationId xmlns:a16="http://schemas.microsoft.com/office/drawing/2014/main" id="{67D08394-D975-FE50-D4B2-21AB7AD9E88F}"/>
              </a:ext>
            </a:extLst>
          </p:cNvPr>
          <p:cNvSpPr txBox="1"/>
          <p:nvPr/>
        </p:nvSpPr>
        <p:spPr>
          <a:xfrm>
            <a:off x="9511057" y="5244080"/>
            <a:ext cx="1392608" cy="276999"/>
          </a:xfrm>
          <a:prstGeom prst="rect">
            <a:avLst/>
          </a:prstGeom>
          <a:noFill/>
        </p:spPr>
        <p:txBody>
          <a:bodyPr wrap="square">
            <a:spAutoFit/>
          </a:bodyPr>
          <a:lstStyle/>
          <a:p>
            <a:r>
              <a:rPr lang="en-US" sz="1200" spc="-132" dirty="0">
                <a:solidFill>
                  <a:schemeClr val="accent1">
                    <a:lumMod val="50000"/>
                  </a:schemeClr>
                </a:solidFill>
                <a:latin typeface="Montserrat" panose="00000500000000000000" pitchFamily="2" charset="0"/>
              </a:rPr>
              <a:t>Know</a:t>
            </a:r>
            <a:r>
              <a:rPr lang="en-US" sz="1200" spc="-132" dirty="0">
                <a:solidFill>
                  <a:srgbClr val="13193D"/>
                </a:solidFill>
                <a:latin typeface="Montserrat" panose="00000500000000000000" pitchFamily="2" charset="0"/>
              </a:rPr>
              <a:t> </a:t>
            </a:r>
            <a:endParaRPr lang="en-GB" sz="1200" dirty="0">
              <a:latin typeface="Montserrat" panose="00000500000000000000" pitchFamily="2" charset="0"/>
            </a:endParaRPr>
          </a:p>
        </p:txBody>
      </p:sp>
      <p:sp>
        <p:nvSpPr>
          <p:cNvPr id="20" name="TextBox 19">
            <a:extLst>
              <a:ext uri="{FF2B5EF4-FFF2-40B4-BE49-F238E27FC236}">
                <a16:creationId xmlns:a16="http://schemas.microsoft.com/office/drawing/2014/main" id="{F8E3DAF8-01BB-7BF8-1600-7DF885C6E88F}"/>
              </a:ext>
            </a:extLst>
          </p:cNvPr>
          <p:cNvSpPr txBox="1"/>
          <p:nvPr/>
        </p:nvSpPr>
        <p:spPr>
          <a:xfrm>
            <a:off x="12647574" y="5244080"/>
            <a:ext cx="1392608" cy="276999"/>
          </a:xfrm>
          <a:prstGeom prst="rect">
            <a:avLst/>
          </a:prstGeom>
          <a:noFill/>
        </p:spPr>
        <p:txBody>
          <a:bodyPr wrap="square">
            <a:spAutoFit/>
          </a:bodyPr>
          <a:lstStyle/>
          <a:p>
            <a:r>
              <a:rPr lang="en-US" sz="1200" spc="-132" dirty="0">
                <a:solidFill>
                  <a:srgbClr val="13193D"/>
                </a:solidFill>
                <a:latin typeface="Montserrat" panose="00000500000000000000" pitchFamily="2" charset="0"/>
              </a:rPr>
              <a:t>Don’t know </a:t>
            </a:r>
            <a:endParaRPr lang="en-GB" sz="1200" dirty="0">
              <a:latin typeface="Montserrat" panose="00000500000000000000" pitchFamily="2" charset="0"/>
            </a:endParaRPr>
          </a:p>
        </p:txBody>
      </p:sp>
      <p:pic>
        <p:nvPicPr>
          <p:cNvPr id="21" name="Graphic 20" descr="Lightbulb with solid fill">
            <a:extLst>
              <a:ext uri="{FF2B5EF4-FFF2-40B4-BE49-F238E27FC236}">
                <a16:creationId xmlns:a16="http://schemas.microsoft.com/office/drawing/2014/main" id="{A5A485DA-D5DE-8684-6C52-274A94C7317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74610" y="7604196"/>
            <a:ext cx="1621024" cy="1621024"/>
          </a:xfrm>
          <a:prstGeom prst="rect">
            <a:avLst/>
          </a:prstGeom>
        </p:spPr>
      </p:pic>
    </p:spTree>
    <p:extLst>
      <p:ext uri="{BB962C8B-B14F-4D97-AF65-F5344CB8AC3E}">
        <p14:creationId xmlns:p14="http://schemas.microsoft.com/office/powerpoint/2010/main" val="673293092"/>
      </p:ext>
    </p:extLst>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CB5B9D-EFC1-9106-12B1-FD0CB4BF4C60}"/>
              </a:ext>
            </a:extLst>
          </p:cNvPr>
          <p:cNvSpPr txBox="1"/>
          <p:nvPr/>
        </p:nvSpPr>
        <p:spPr>
          <a:xfrm>
            <a:off x="2520139" y="8456400"/>
            <a:ext cx="13993943" cy="1328055"/>
          </a:xfrm>
          <a:prstGeom prst="rect">
            <a:avLst/>
          </a:prstGeom>
          <a:solidFill>
            <a:schemeClr val="tx2">
              <a:lumMod val="85000"/>
            </a:schemeClr>
          </a:solidFill>
          <a:ln>
            <a:noFill/>
          </a:ln>
        </p:spPr>
        <p:txBody>
          <a:bodyPr wrap="square" rtlCol="0">
            <a:spAutoFit/>
          </a:bodyPr>
          <a:lstStyle/>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Placeholder 4" descr="A group of people sitting in a room&#10;&#10;Description automatically generated with medium confidence">
            <a:extLst>
              <a:ext uri="{FF2B5EF4-FFF2-40B4-BE49-F238E27FC236}">
                <a16:creationId xmlns:a16="http://schemas.microsoft.com/office/drawing/2014/main" id="{9E329B1D-9E20-C734-69E0-94FE722430E5}"/>
              </a:ext>
            </a:extLst>
          </p:cNvPr>
          <p:cNvPicPr>
            <a:picLocks noGrp="1" noChangeAspect="1"/>
          </p:cNvPicPr>
          <p:nvPr>
            <p:ph type="pic" idx="2"/>
          </p:nvPr>
        </p:nvPicPr>
        <p:blipFill>
          <a:blip r:embed="rId3"/>
          <a:srcRect l="12500" r="12500"/>
          <a:stretch>
            <a:fillRect/>
          </a:stretch>
        </p:blipFill>
        <p:spPr>
          <a:xfrm>
            <a:off x="1" y="914951"/>
            <a:ext cx="6529388" cy="6529389"/>
          </a:xfrm>
        </p:spPr>
      </p:pic>
      <p:sp>
        <p:nvSpPr>
          <p:cNvPr id="8" name="TextBox 7">
            <a:extLst>
              <a:ext uri="{FF2B5EF4-FFF2-40B4-BE49-F238E27FC236}">
                <a16:creationId xmlns:a16="http://schemas.microsoft.com/office/drawing/2014/main" id="{547C523E-4304-208B-6111-7661683625C3}"/>
              </a:ext>
            </a:extLst>
          </p:cNvPr>
          <p:cNvSpPr txBox="1"/>
          <p:nvPr/>
        </p:nvSpPr>
        <p:spPr>
          <a:xfrm>
            <a:off x="6806974" y="772532"/>
            <a:ext cx="9047099" cy="984885"/>
          </a:xfrm>
          <a:prstGeom prst="rect">
            <a:avLst/>
          </a:prstGeom>
          <a:noFill/>
        </p:spPr>
        <p:txBody>
          <a:bodyPr wrap="square" rtlCol="0">
            <a:spAutoFit/>
          </a:bodyPr>
          <a:lstStyle/>
          <a:p>
            <a:pPr algn="ctr"/>
            <a:r>
              <a:rPr lang="en-US" sz="4400" b="1" dirty="0">
                <a:solidFill>
                  <a:srgbClr val="33394B"/>
                </a:solidFill>
                <a:latin typeface="Montserrat"/>
              </a:rPr>
              <a:t>Focus Group </a:t>
            </a:r>
            <a:r>
              <a:rPr lang="en-US" sz="4000" b="1" dirty="0">
                <a:solidFill>
                  <a:srgbClr val="33394B"/>
                </a:solidFill>
                <a:latin typeface="Montserrat"/>
              </a:rPr>
              <a:t>Discussions</a:t>
            </a:r>
            <a:r>
              <a:rPr lang="en-US" sz="4400" b="1" dirty="0">
                <a:solidFill>
                  <a:srgbClr val="33394B"/>
                </a:solidFill>
                <a:latin typeface="Montserrat"/>
              </a:rPr>
              <a:t> (FGD)</a:t>
            </a:r>
          </a:p>
          <a:p>
            <a:pPr algn="ctr"/>
            <a:endParaRPr lang="en-US" dirty="0"/>
          </a:p>
        </p:txBody>
      </p:sp>
      <p:sp>
        <p:nvSpPr>
          <p:cNvPr id="9" name="TextBox 8">
            <a:extLst>
              <a:ext uri="{FF2B5EF4-FFF2-40B4-BE49-F238E27FC236}">
                <a16:creationId xmlns:a16="http://schemas.microsoft.com/office/drawing/2014/main" id="{77772853-06AF-3CB1-A328-23B4B8A2D8B9}"/>
              </a:ext>
            </a:extLst>
          </p:cNvPr>
          <p:cNvSpPr txBox="1"/>
          <p:nvPr/>
        </p:nvSpPr>
        <p:spPr>
          <a:xfrm>
            <a:off x="7026848" y="2098566"/>
            <a:ext cx="10346752" cy="5293757"/>
          </a:xfrm>
          <a:prstGeom prst="rect">
            <a:avLst/>
          </a:prstGeom>
          <a:noFill/>
        </p:spPr>
        <p:txBody>
          <a:bodyPr wrap="square" lIns="91440" tIns="45720" rIns="91440" bIns="45720" rtlCol="0" anchor="t">
            <a:spAutoFit/>
          </a:bodyPr>
          <a:lstStyle/>
          <a:p>
            <a:pPr marL="285750" indent="-285750">
              <a:buFontTx/>
              <a:buChar char="-"/>
            </a:pPr>
            <a:r>
              <a:rPr lang="en-US" sz="3600" dirty="0">
                <a:solidFill>
                  <a:schemeClr val="accent1"/>
                </a:solidFill>
                <a:latin typeface="Montserrat" panose="00000500000000000000" pitchFamily="2" charset="0"/>
              </a:rPr>
              <a:t>Conducted with community members (recipients, non-recipients)</a:t>
            </a:r>
          </a:p>
          <a:p>
            <a:pPr marL="285750" indent="-285750">
              <a:buFontTx/>
              <a:buChar char="-"/>
            </a:pPr>
            <a:r>
              <a:rPr lang="en-US" sz="3600" dirty="0">
                <a:solidFill>
                  <a:schemeClr val="accent1"/>
                </a:solidFill>
                <a:latin typeface="Montserrat" panose="00000500000000000000" pitchFamily="2" charset="0"/>
              </a:rPr>
              <a:t>Open-ended questions </a:t>
            </a:r>
            <a:endParaRPr lang="en-US" sz="3600" dirty="0">
              <a:solidFill>
                <a:schemeClr val="accent1"/>
              </a:solidFill>
              <a:effectLst/>
              <a:latin typeface="Montserrat" panose="00000500000000000000" pitchFamily="2" charset="0"/>
              <a:ea typeface="Calibri" panose="020F0502020204030204" pitchFamily="34" charset="0"/>
            </a:endParaRPr>
          </a:p>
          <a:p>
            <a:pPr marL="285750" indent="-285750">
              <a:buFontTx/>
              <a:buChar char="-"/>
            </a:pPr>
            <a:r>
              <a:rPr lang="en-US" sz="3600" dirty="0">
                <a:solidFill>
                  <a:schemeClr val="accent1"/>
                </a:solidFill>
                <a:latin typeface="Montserrat" panose="00000500000000000000" pitchFamily="2" charset="0"/>
                <a:ea typeface="Calibri" panose="020F0502020204030204" pitchFamily="34" charset="0"/>
              </a:rPr>
              <a:t>To </a:t>
            </a:r>
            <a:r>
              <a:rPr lang="en-US" sz="3600" dirty="0">
                <a:solidFill>
                  <a:schemeClr val="accent1"/>
                </a:solidFill>
                <a:effectLst/>
                <a:latin typeface="Montserrat" panose="00000500000000000000" pitchFamily="2" charset="0"/>
                <a:ea typeface="Calibri" panose="020F0502020204030204" pitchFamily="34" charset="0"/>
              </a:rPr>
              <a:t>explore the participants' </a:t>
            </a:r>
            <a:r>
              <a:rPr lang="en-US" sz="3600" dirty="0">
                <a:solidFill>
                  <a:schemeClr val="accent3"/>
                </a:solidFill>
                <a:effectLst/>
                <a:latin typeface="Montserrat" panose="00000500000000000000" pitchFamily="2" charset="0"/>
                <a:ea typeface="Calibri" panose="020F0502020204030204" pitchFamily="34" charset="0"/>
              </a:rPr>
              <a:t>experiences</a:t>
            </a:r>
            <a:r>
              <a:rPr lang="en-US" sz="3600" dirty="0">
                <a:solidFill>
                  <a:schemeClr val="accent1"/>
                </a:solidFill>
                <a:effectLst/>
                <a:latin typeface="Montserrat" panose="00000500000000000000" pitchFamily="2" charset="0"/>
                <a:ea typeface="Calibri" panose="020F0502020204030204" pitchFamily="34" charset="0"/>
              </a:rPr>
              <a:t> and </a:t>
            </a:r>
            <a:r>
              <a:rPr lang="en-US" sz="3600" dirty="0">
                <a:solidFill>
                  <a:schemeClr val="accent3"/>
                </a:solidFill>
                <a:effectLst/>
                <a:latin typeface="Montserrat" panose="00000500000000000000" pitchFamily="2" charset="0"/>
                <a:ea typeface="Calibri" panose="020F0502020204030204" pitchFamily="34" charset="0"/>
              </a:rPr>
              <a:t>level of satisfaction </a:t>
            </a:r>
            <a:r>
              <a:rPr lang="en-US" sz="3600" dirty="0">
                <a:solidFill>
                  <a:schemeClr val="accent1"/>
                </a:solidFill>
                <a:effectLst/>
                <a:latin typeface="Montserrat" panose="00000500000000000000" pitchFamily="2" charset="0"/>
                <a:ea typeface="Calibri" panose="020F0502020204030204" pitchFamily="34" charset="0"/>
              </a:rPr>
              <a:t>with the </a:t>
            </a:r>
            <a:r>
              <a:rPr lang="en-US" sz="3600" dirty="0" err="1">
                <a:solidFill>
                  <a:schemeClr val="accent1"/>
                </a:solidFill>
                <a:effectLst/>
                <a:latin typeface="Montserrat" panose="00000500000000000000" pitchFamily="2" charset="0"/>
                <a:ea typeface="Calibri" panose="020F0502020204030204" pitchFamily="34" charset="0"/>
              </a:rPr>
              <a:t>programme</a:t>
            </a:r>
            <a:r>
              <a:rPr lang="en-US" sz="3600" dirty="0">
                <a:solidFill>
                  <a:schemeClr val="accent1"/>
                </a:solidFill>
                <a:effectLst/>
                <a:latin typeface="Montserrat" panose="00000500000000000000" pitchFamily="2" charset="0"/>
                <a:ea typeface="Calibri" panose="020F0502020204030204" pitchFamily="34" charset="0"/>
              </a:rPr>
              <a:t> processes</a:t>
            </a:r>
          </a:p>
          <a:p>
            <a:pPr marL="285750" indent="-285750">
              <a:buFontTx/>
              <a:buChar char="-"/>
            </a:pPr>
            <a:r>
              <a:rPr lang="en-US" sz="3600" dirty="0">
                <a:solidFill>
                  <a:schemeClr val="accent1"/>
                </a:solidFill>
                <a:latin typeface="Montserrat" panose="00000500000000000000" pitchFamily="2" charset="0"/>
                <a:ea typeface="Calibri" panose="020F0502020204030204" pitchFamily="34" charset="0"/>
              </a:rPr>
              <a:t>Complementary method to surveys</a:t>
            </a:r>
            <a:endParaRPr lang="en-US" sz="3600" dirty="0">
              <a:solidFill>
                <a:schemeClr val="accent1"/>
              </a:solidFill>
              <a:effectLst/>
              <a:latin typeface="Montserrat" panose="00000500000000000000" pitchFamily="2" charset="0"/>
              <a:ea typeface="Calibri" panose="020F0502020204030204" pitchFamily="34" charset="0"/>
            </a:endParaRPr>
          </a:p>
          <a:p>
            <a:pPr marL="285750" indent="-285750">
              <a:buFontTx/>
              <a:buChar char="-"/>
            </a:pPr>
            <a:r>
              <a:rPr lang="en-US" sz="3600" dirty="0">
                <a:solidFill>
                  <a:schemeClr val="accent1"/>
                </a:solidFill>
                <a:latin typeface="Montserrat"/>
                <a:ea typeface="Calibri"/>
              </a:rPr>
              <a:t>Identify the parts </a:t>
            </a:r>
            <a:r>
              <a:rPr lang="en-US" sz="3600" dirty="0">
                <a:solidFill>
                  <a:srgbClr val="FF0000"/>
                </a:solidFill>
                <a:latin typeface="Montserrat"/>
                <a:ea typeface="Calibri"/>
              </a:rPr>
              <a:t>went well</a:t>
            </a:r>
            <a:r>
              <a:rPr lang="en-US" sz="3600" dirty="0">
                <a:solidFill>
                  <a:schemeClr val="accent1"/>
                </a:solidFill>
                <a:latin typeface="Montserrat"/>
                <a:ea typeface="Calibri"/>
              </a:rPr>
              <a:t>, or to be </a:t>
            </a:r>
            <a:r>
              <a:rPr lang="en-US" sz="3600" dirty="0">
                <a:solidFill>
                  <a:srgbClr val="FF0000"/>
                </a:solidFill>
                <a:latin typeface="Montserrat"/>
                <a:ea typeface="Calibri"/>
              </a:rPr>
              <a:t>changed and adopted</a:t>
            </a:r>
            <a:r>
              <a:rPr lang="en-US" sz="3600" dirty="0">
                <a:solidFill>
                  <a:schemeClr val="accent1"/>
                </a:solidFill>
                <a:latin typeface="Montserrat"/>
                <a:ea typeface="Calibri"/>
              </a:rPr>
              <a:t> </a:t>
            </a:r>
            <a:endParaRPr lang="en-US" sz="3600" dirty="0">
              <a:solidFill>
                <a:schemeClr val="accent1"/>
              </a:solidFill>
              <a:latin typeface="Montserrat" panose="00000500000000000000" pitchFamily="2" charset="0"/>
              <a:ea typeface="Calibri"/>
            </a:endParaRPr>
          </a:p>
          <a:p>
            <a:pPr marL="285750" indent="-285750">
              <a:buFontTx/>
              <a:buChar char="-"/>
            </a:pPr>
            <a:endParaRPr lang="en-US" dirty="0"/>
          </a:p>
        </p:txBody>
      </p:sp>
      <p:sp>
        <p:nvSpPr>
          <p:cNvPr id="11" name="TextBox 10">
            <a:extLst>
              <a:ext uri="{FF2B5EF4-FFF2-40B4-BE49-F238E27FC236}">
                <a16:creationId xmlns:a16="http://schemas.microsoft.com/office/drawing/2014/main" id="{D79878C0-DD25-8369-BE0E-40FC1BD213AE}"/>
              </a:ext>
            </a:extLst>
          </p:cNvPr>
          <p:cNvSpPr txBox="1"/>
          <p:nvPr/>
        </p:nvSpPr>
        <p:spPr>
          <a:xfrm>
            <a:off x="0" y="7464955"/>
            <a:ext cx="9475470" cy="307777"/>
          </a:xfrm>
          <a:prstGeom prst="rect">
            <a:avLst/>
          </a:prstGeom>
          <a:noFill/>
        </p:spPr>
        <p:txBody>
          <a:bodyPr wrap="square">
            <a:spAutoFit/>
          </a:bodyPr>
          <a:lstStyle/>
          <a:p>
            <a:r>
              <a:rPr lang="en-US" sz="1400" i="1" dirty="0">
                <a:solidFill>
                  <a:srgbClr val="000000"/>
                </a:solidFill>
                <a:effectLst/>
                <a:latin typeface="Calibri" panose="020F0502020204030204" pitchFamily="34" charset="0"/>
                <a:ea typeface="Calibri" panose="020F0502020204030204" pitchFamily="34" charset="0"/>
              </a:rPr>
              <a:t>*Photo from the FGD sessions, Romania 2023</a:t>
            </a:r>
            <a:endParaRPr lang="en-US" dirty="0"/>
          </a:p>
        </p:txBody>
      </p:sp>
      <p:sp>
        <p:nvSpPr>
          <p:cNvPr id="4" name="TextBox 3">
            <a:extLst>
              <a:ext uri="{FF2B5EF4-FFF2-40B4-BE49-F238E27FC236}">
                <a16:creationId xmlns:a16="http://schemas.microsoft.com/office/drawing/2014/main" id="{596C355F-3ABF-818B-B936-EF86664755A2}"/>
              </a:ext>
            </a:extLst>
          </p:cNvPr>
          <p:cNvSpPr txBox="1"/>
          <p:nvPr/>
        </p:nvSpPr>
        <p:spPr>
          <a:xfrm>
            <a:off x="2281119" y="8287790"/>
            <a:ext cx="13993943" cy="1261884"/>
          </a:xfrm>
          <a:prstGeom prst="rect">
            <a:avLst/>
          </a:prstGeom>
          <a:solidFill>
            <a:schemeClr val="tx2">
              <a:lumMod val="95000"/>
            </a:schemeClr>
          </a:solidFill>
          <a:ln>
            <a:noFill/>
          </a:ln>
        </p:spPr>
        <p:txBody>
          <a:bodyPr wrap="square" rtlCol="0">
            <a:spAutoFit/>
          </a:bodyPr>
          <a:lstStyle/>
          <a:p>
            <a:r>
              <a:rPr lang="en-US" sz="2400" b="1" dirty="0">
                <a:solidFill>
                  <a:schemeClr val="accent1"/>
                </a:solidFill>
                <a:latin typeface="Montserrat" panose="00000500000000000000" pitchFamily="2" charset="0"/>
              </a:rPr>
              <a:t>Good practice: </a:t>
            </a:r>
            <a:r>
              <a:rPr lang="en-US" sz="2400" dirty="0">
                <a:solidFill>
                  <a:schemeClr val="accent1"/>
                </a:solidFill>
                <a:latin typeface="Montserrat" panose="00000500000000000000" pitchFamily="2" charset="0"/>
              </a:rPr>
              <a:t>Discussions with refugees in Hungary highlighted that some of those most in need would have been excluded from cash assistance, informing adaptation of eligibility criteria to remove barriers to their inclusion</a:t>
            </a:r>
            <a:r>
              <a:rPr lang="en-US" sz="2800" dirty="0">
                <a:solidFill>
                  <a:schemeClr val="accent1"/>
                </a:solidFill>
              </a:rPr>
              <a:t>. </a:t>
            </a:r>
          </a:p>
        </p:txBody>
      </p:sp>
      <p:pic>
        <p:nvPicPr>
          <p:cNvPr id="2" name="Graphic 1" descr="Lightbulb with solid fill">
            <a:extLst>
              <a:ext uri="{FF2B5EF4-FFF2-40B4-BE49-F238E27FC236}">
                <a16:creationId xmlns:a16="http://schemas.microsoft.com/office/drawing/2014/main" id="{4582C30A-B135-D19A-670B-12332B3A62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0096" y="8169775"/>
            <a:ext cx="1621024" cy="1621024"/>
          </a:xfrm>
          <a:prstGeom prst="rect">
            <a:avLst/>
          </a:prstGeom>
        </p:spPr>
      </p:pic>
    </p:spTree>
    <p:extLst>
      <p:ext uri="{BB962C8B-B14F-4D97-AF65-F5344CB8AC3E}">
        <p14:creationId xmlns:p14="http://schemas.microsoft.com/office/powerpoint/2010/main" val="2322242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1003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Sources of help and support</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22264344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1027853" y="1605281"/>
            <a:ext cx="5657427" cy="3479500"/>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787725" y="1544322"/>
            <a:ext cx="5127156" cy="3694886"/>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3" y="43303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a:solidFill>
                  <a:schemeClr val="accent1"/>
                </a:solidFill>
                <a:latin typeface="Montserrat"/>
                <a:ea typeface="Montserrat"/>
                <a:cs typeface="Montserrat"/>
                <a:sym typeface="Montserrat"/>
              </a:rPr>
              <a:t>Where to get help…</a:t>
            </a:r>
            <a:endParaRPr sz="1400" b="0" i="0" u="none" strike="noStrike" cap="none">
              <a:solidFill>
                <a:schemeClr val="accent1"/>
              </a:solidFill>
              <a:latin typeface="Arial"/>
              <a:ea typeface="Arial"/>
              <a:cs typeface="Arial"/>
              <a:sym typeface="Arial"/>
            </a:endParaRPr>
          </a:p>
        </p:txBody>
      </p:sp>
      <p:sp>
        <p:nvSpPr>
          <p:cNvPr id="689" name="Google Shape;689;p23"/>
          <p:cNvSpPr txBox="1"/>
          <p:nvPr/>
        </p:nvSpPr>
        <p:spPr>
          <a:xfrm>
            <a:off x="702733" y="5875993"/>
            <a:ext cx="7872307" cy="190817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Online platform hosted by British Red Cross</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One-stop shop for CEA resources</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In English, French, Spanish and Arabic</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sng" strike="noStrike" cap="none"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b="0" i="0" u="none" strike="noStrike" cap="none" dirty="0">
                <a:solidFill>
                  <a:schemeClr val="accent3"/>
                </a:solidFill>
                <a:latin typeface="Open Sans"/>
                <a:ea typeface="Open Sans"/>
                <a:cs typeface="Open Sans"/>
                <a:sym typeface="Open Sans"/>
              </a:rPr>
              <a:t> </a:t>
            </a:r>
            <a:endParaRPr sz="1400" b="0" i="0" u="none" strike="noStrike" cap="none" dirty="0">
              <a:solidFill>
                <a:srgbClr val="000000"/>
              </a:solidFill>
              <a:latin typeface="Arial"/>
              <a:ea typeface="Arial"/>
              <a:cs typeface="Arial"/>
              <a:sym typeface="Arial"/>
            </a:endParaRPr>
          </a:p>
        </p:txBody>
      </p:sp>
      <p:sp>
        <p:nvSpPr>
          <p:cNvPr id="690" name="Google Shape;690;p23"/>
          <p:cNvSpPr txBox="1"/>
          <p:nvPr/>
        </p:nvSpPr>
        <p:spPr>
          <a:xfrm>
            <a:off x="9313848" y="5783640"/>
            <a:ext cx="8709992" cy="295461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CEA </a:t>
            </a:r>
            <a:r>
              <a:rPr lang="en-GB" sz="2200" b="1" i="0" u="none" strike="noStrike" cap="none" dirty="0">
                <a:solidFill>
                  <a:schemeClr val="lt1"/>
                </a:solidFill>
                <a:latin typeface="Open Sans"/>
                <a:ea typeface="Open Sans"/>
                <a:cs typeface="Open Sans"/>
                <a:sym typeface="Open Sans"/>
              </a:rPr>
              <a:t>Guide</a:t>
            </a:r>
            <a:r>
              <a:rPr lang="en-GB" sz="2200" b="0" i="0" u="none" strike="noStrike" cap="none" dirty="0">
                <a:solidFill>
                  <a:schemeClr val="lt1"/>
                </a:solidFill>
                <a:latin typeface="Open Sans"/>
                <a:ea typeface="Open Sans"/>
                <a:cs typeface="Open Sans"/>
                <a:sym typeface="Open Sans"/>
              </a:rPr>
              <a:t> &amp; </a:t>
            </a:r>
            <a:r>
              <a:rPr lang="en-GB" sz="2200" b="1" i="0" u="none" strike="noStrike" cap="none" dirty="0">
                <a:solidFill>
                  <a:schemeClr val="lt1"/>
                </a:solidFill>
                <a:latin typeface="Open Sans"/>
                <a:ea typeface="Open Sans"/>
                <a:cs typeface="Open Sans"/>
                <a:sym typeface="Open Sans"/>
              </a:rPr>
              <a:t>toolkit</a:t>
            </a:r>
            <a:r>
              <a:rPr lang="en-GB" sz="2200" b="0" i="0" u="none" strike="noStrike" cap="none" dirty="0">
                <a:solidFill>
                  <a:schemeClr val="lt1"/>
                </a:solidFill>
                <a:latin typeface="Open Sans"/>
                <a:ea typeface="Open Sans"/>
                <a:cs typeface="Open Sans"/>
                <a:sym typeface="Open Sans"/>
              </a:rPr>
              <a:t> – revised in 2021</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Step-by-step guidance to strengthen community engagement, with </a:t>
            </a:r>
            <a:r>
              <a:rPr lang="en-GB" sz="2200" b="1" i="0" u="none" strike="noStrike" cap="none" dirty="0">
                <a:solidFill>
                  <a:schemeClr val="lt1"/>
                </a:solidFill>
                <a:latin typeface="Open Sans"/>
                <a:ea typeface="Open Sans"/>
                <a:cs typeface="Open Sans"/>
                <a:sym typeface="Open Sans"/>
              </a:rPr>
              <a:t>tools, templates </a:t>
            </a:r>
            <a:r>
              <a:rPr lang="en-GB" sz="2200" i="0" u="none" strike="noStrike" cap="none" dirty="0">
                <a:solidFill>
                  <a:schemeClr val="lt1"/>
                </a:solidFill>
                <a:latin typeface="Open Sans"/>
                <a:ea typeface="Open Sans"/>
                <a:cs typeface="Open Sans"/>
                <a:sym typeface="Open Sans"/>
              </a:rPr>
              <a:t>and</a:t>
            </a:r>
            <a:r>
              <a:rPr lang="en-GB" sz="2200" b="1" i="0" u="none" strike="noStrike" cap="none" dirty="0">
                <a:solidFill>
                  <a:schemeClr val="lt1"/>
                </a:solidFill>
                <a:latin typeface="Open Sans"/>
                <a:ea typeface="Open Sans"/>
                <a:cs typeface="Open Sans"/>
                <a:sym typeface="Open Sans"/>
              </a:rPr>
              <a:t> checklists </a:t>
            </a:r>
            <a:r>
              <a:rPr lang="en-GB" sz="2200" b="0" i="0" u="none" strike="noStrike" cap="none" dirty="0">
                <a:solidFill>
                  <a:schemeClr val="lt1"/>
                </a:solidFill>
                <a:latin typeface="Open Sans"/>
                <a:ea typeface="Open Sans"/>
                <a:cs typeface="Open Sans"/>
                <a:sym typeface="Open Sans"/>
              </a:rPr>
              <a:t>to help you</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dirty="0">
                <a:solidFill>
                  <a:schemeClr val="lt1"/>
                </a:solidFill>
                <a:latin typeface="Open Sans"/>
                <a:ea typeface="Open Sans"/>
                <a:cs typeface="Open Sans"/>
                <a:sym typeface="Open Sans"/>
              </a:rPr>
              <a:t>Both on the community engagement hub</a:t>
            </a:r>
          </a:p>
          <a:p>
            <a:pPr marR="0" lvl="0" algn="l" rtl="0">
              <a:lnSpc>
                <a:spcPct val="100000"/>
              </a:lnSpc>
              <a:spcBef>
                <a:spcPts val="1200"/>
              </a:spcBef>
              <a:spcAft>
                <a:spcPts val="0"/>
              </a:spcAft>
              <a:buClr>
                <a:srgbClr val="FF0000"/>
              </a:buClr>
              <a:buSzPts val="2200"/>
            </a:pPr>
            <a:br>
              <a:rPr lang="en-GB" sz="2200" b="0" i="0" u="none" strike="noStrike" cap="none" dirty="0">
                <a:solidFill>
                  <a:schemeClr val="lt1"/>
                </a:solidFill>
                <a:latin typeface="Open Sans"/>
                <a:ea typeface="Open Sans"/>
                <a:cs typeface="Open Sans"/>
                <a:sym typeface="Open Sans"/>
              </a:rPr>
            </a:br>
            <a:r>
              <a:rPr lang="en-GB" sz="2200" b="0" i="0" u="none" strike="noStrike" cap="none" dirty="0">
                <a:solidFill>
                  <a:schemeClr val="lt1"/>
                </a:solidFill>
                <a:latin typeface="Open Sans"/>
                <a:ea typeface="Open Sans"/>
                <a:cs typeface="Open Sans"/>
                <a:sym typeface="Open Sans"/>
              </a:rPr>
              <a:t>https://communityengagementhub.org/resource/cea-guide/</a:t>
            </a:r>
          </a:p>
          <a:p>
            <a:pPr marL="457200" marR="0" lvl="0" indent="-457200" algn="l" rtl="0">
              <a:lnSpc>
                <a:spcPct val="100000"/>
              </a:lnSpc>
              <a:spcBef>
                <a:spcPts val="1200"/>
              </a:spcBef>
              <a:spcAft>
                <a:spcPts val="0"/>
              </a:spcAft>
              <a:buClr>
                <a:srgbClr val="FF0000"/>
              </a:buClr>
              <a:buSzPts val="2200"/>
              <a:buFont typeface="Arial"/>
              <a:buChar char="•"/>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96AB18-7F07-47C3-95DA-AA4E84E6A59B}"/>
              </a:ext>
            </a:extLst>
          </p:cNvPr>
          <p:cNvSpPr txBox="1"/>
          <p:nvPr/>
        </p:nvSpPr>
        <p:spPr>
          <a:xfrm>
            <a:off x="1298448" y="-150769"/>
            <a:ext cx="15691104" cy="1938992"/>
          </a:xfrm>
          <a:prstGeom prst="rect">
            <a:avLst/>
          </a:prstGeom>
          <a:noFill/>
        </p:spPr>
        <p:txBody>
          <a:bodyPr wrap="square">
            <a:spAutoFit/>
          </a:bodyPr>
          <a:lstStyle/>
          <a:p>
            <a:pPr algn="ctr" defTabSz="1371600">
              <a:buClrTx/>
              <a:defRPr/>
            </a:pPr>
            <a:endParaRPr lang="en-GB" sz="6000" kern="1200" dirty="0">
              <a:solidFill>
                <a:srgbClr val="FFFFFF"/>
              </a:solidFill>
              <a:latin typeface="Gill Sans MT" panose="020B0502020104020203"/>
              <a:ea typeface="+mn-ea"/>
              <a:cs typeface="+mn-cs"/>
            </a:endParaRPr>
          </a:p>
          <a:p>
            <a:pPr algn="ctr" defTabSz="1371600">
              <a:buClrTx/>
              <a:defRPr/>
            </a:pPr>
            <a:r>
              <a:rPr lang="en-GB" sz="6000" kern="1200" dirty="0">
                <a:solidFill>
                  <a:schemeClr val="bg2"/>
                </a:solidFill>
                <a:latin typeface="Gill Sans MT" panose="020B0502020104020203"/>
                <a:ea typeface="+mn-ea"/>
                <a:cs typeface="+mn-cs"/>
              </a:rPr>
              <a:t>IFRC Learning Platform – CEA in CVA</a:t>
            </a:r>
            <a:endParaRPr lang="en-GB" sz="6000" kern="1200" dirty="0">
              <a:solidFill>
                <a:schemeClr val="bg2"/>
              </a:solidFill>
              <a:ea typeface="+mn-ea"/>
              <a:cs typeface="+mn-cs"/>
            </a:endParaRPr>
          </a:p>
        </p:txBody>
      </p:sp>
      <p:pic>
        <p:nvPicPr>
          <p:cNvPr id="5" name="Picture 4">
            <a:extLst>
              <a:ext uri="{FF2B5EF4-FFF2-40B4-BE49-F238E27FC236}">
                <a16:creationId xmlns:a16="http://schemas.microsoft.com/office/drawing/2014/main" id="{9C9EE197-6D9A-2722-01F3-8D130E088E4A}"/>
              </a:ext>
            </a:extLst>
          </p:cNvPr>
          <p:cNvPicPr>
            <a:picLocks noChangeAspect="1"/>
          </p:cNvPicPr>
          <p:nvPr/>
        </p:nvPicPr>
        <p:blipFill>
          <a:blip r:embed="rId3"/>
          <a:stretch>
            <a:fillRect/>
          </a:stretch>
        </p:blipFill>
        <p:spPr>
          <a:xfrm>
            <a:off x="3278921" y="1823488"/>
            <a:ext cx="11730157" cy="5991162"/>
          </a:xfrm>
          <a:prstGeom prst="rect">
            <a:avLst/>
          </a:prstGeom>
        </p:spPr>
      </p:pic>
      <p:sp>
        <p:nvSpPr>
          <p:cNvPr id="6" name="TextBox 5">
            <a:extLst>
              <a:ext uri="{FF2B5EF4-FFF2-40B4-BE49-F238E27FC236}">
                <a16:creationId xmlns:a16="http://schemas.microsoft.com/office/drawing/2014/main" id="{67102164-F163-38F1-ACBF-F2685E91E8F0}"/>
              </a:ext>
            </a:extLst>
          </p:cNvPr>
          <p:cNvSpPr txBox="1"/>
          <p:nvPr/>
        </p:nvSpPr>
        <p:spPr>
          <a:xfrm>
            <a:off x="3572330" y="8003435"/>
            <a:ext cx="9079992" cy="923330"/>
          </a:xfrm>
          <a:prstGeom prst="rect">
            <a:avLst/>
          </a:prstGeom>
          <a:noFill/>
        </p:spPr>
        <p:txBody>
          <a:bodyPr wrap="square" rtlCol="0">
            <a:spAutoFit/>
          </a:bodyPr>
          <a:lstStyle/>
          <a:p>
            <a:r>
              <a:rPr lang="en-GB" sz="5400" dirty="0">
                <a:solidFill>
                  <a:schemeClr val="bg2"/>
                </a:solidFill>
              </a:rPr>
              <a:t>https://ifrc.csod.com</a:t>
            </a:r>
            <a:r>
              <a:rPr lang="en-GB" sz="2100" dirty="0">
                <a:solidFill>
                  <a:schemeClr val="bg2"/>
                </a:solidFill>
              </a:rPr>
              <a:t>/</a:t>
            </a:r>
          </a:p>
        </p:txBody>
      </p:sp>
    </p:spTree>
    <p:extLst>
      <p:ext uri="{BB962C8B-B14F-4D97-AF65-F5344CB8AC3E}">
        <p14:creationId xmlns:p14="http://schemas.microsoft.com/office/powerpoint/2010/main" val="324845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DF72A9-90EB-D79B-2763-85B2EA14FD25}"/>
              </a:ext>
            </a:extLst>
          </p:cNvPr>
          <p:cNvSpPr txBox="1"/>
          <p:nvPr/>
        </p:nvSpPr>
        <p:spPr>
          <a:xfrm>
            <a:off x="457200" y="353158"/>
            <a:ext cx="17240250" cy="2769989"/>
          </a:xfrm>
          <a:prstGeom prst="rect">
            <a:avLst/>
          </a:prstGeom>
          <a:noFill/>
        </p:spPr>
        <p:txBody>
          <a:bodyPr wrap="square" rtlCol="0">
            <a:spAutoFit/>
          </a:bodyPr>
          <a:lstStyle/>
          <a:p>
            <a:r>
              <a:rPr lang="tr-TR" sz="6000" b="1" dirty="0">
                <a:solidFill>
                  <a:schemeClr val="bg2"/>
                </a:solidFill>
                <a:latin typeface="Montserrat" panose="00000500000000000000" pitchFamily="2" charset="0"/>
              </a:rPr>
              <a:t>Group exercise </a:t>
            </a:r>
            <a:r>
              <a:rPr lang="en-US" sz="6000" b="1" dirty="0">
                <a:solidFill>
                  <a:schemeClr val="bg2"/>
                </a:solidFill>
                <a:latin typeface="Montserrat" panose="00000500000000000000" pitchFamily="2" charset="0"/>
              </a:rPr>
              <a:t>(30</a:t>
            </a:r>
            <a:r>
              <a:rPr lang="tr-TR" sz="6000" b="1" dirty="0">
                <a:solidFill>
                  <a:schemeClr val="bg2"/>
                </a:solidFill>
                <a:latin typeface="Montserrat" panose="00000500000000000000" pitchFamily="2" charset="0"/>
              </a:rPr>
              <a:t> mins</a:t>
            </a:r>
            <a:r>
              <a:rPr lang="en-US" sz="6000" b="1" dirty="0">
                <a:solidFill>
                  <a:schemeClr val="bg2"/>
                </a:solidFill>
                <a:latin typeface="Montserrat" panose="00000500000000000000" pitchFamily="2" charset="0"/>
              </a:rPr>
              <a:t>)</a:t>
            </a:r>
          </a:p>
          <a:p>
            <a:endParaRPr lang="en-US" sz="6000" dirty="0">
              <a:solidFill>
                <a:schemeClr val="bg2"/>
              </a:solidFill>
              <a:latin typeface="Montserrat" panose="00000500000000000000" pitchFamily="2" charset="0"/>
            </a:endParaRPr>
          </a:p>
          <a:p>
            <a:r>
              <a:rPr lang="en-US" sz="5400" dirty="0">
                <a:solidFill>
                  <a:schemeClr val="bg2"/>
                </a:solidFill>
                <a:latin typeface="Montserrat" panose="00000500000000000000" pitchFamily="2" charset="0"/>
              </a:rPr>
              <a:t>Scenario exercise: CEA in CVA Implementation</a:t>
            </a:r>
          </a:p>
        </p:txBody>
      </p:sp>
      <p:sp>
        <p:nvSpPr>
          <p:cNvPr id="7" name="Google Shape;452;p19">
            <a:extLst>
              <a:ext uri="{FF2B5EF4-FFF2-40B4-BE49-F238E27FC236}">
                <a16:creationId xmlns:a16="http://schemas.microsoft.com/office/drawing/2014/main" id="{E1496849-1958-4FF7-86CB-DFAB4AA99FBC}"/>
              </a:ext>
            </a:extLst>
          </p:cNvPr>
          <p:cNvSpPr txBox="1"/>
          <p:nvPr/>
        </p:nvSpPr>
        <p:spPr>
          <a:xfrm>
            <a:off x="774537" y="3718604"/>
            <a:ext cx="14296735" cy="45832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marR="0" lvl="0" indent="-514350" algn="l" rtl="0">
              <a:lnSpc>
                <a:spcPct val="114374"/>
              </a:lnSpc>
              <a:spcBef>
                <a:spcPts val="0"/>
              </a:spcBef>
              <a:spcAft>
                <a:spcPts val="0"/>
              </a:spcAft>
              <a:buClr>
                <a:srgbClr val="FF0000"/>
              </a:buClr>
              <a:buSzPts val="3200"/>
              <a:buFont typeface="Calibri"/>
              <a:buAutoNum type="arabicPeriod"/>
            </a:pPr>
            <a:r>
              <a:rPr lang="en-GB" sz="3200" b="1">
                <a:solidFill>
                  <a:schemeClr val="bg2"/>
                </a:solidFill>
                <a:latin typeface="Open Sans"/>
                <a:ea typeface="Open Sans"/>
                <a:cs typeface="Open Sans"/>
                <a:sym typeface="Open Sans"/>
              </a:rPr>
              <a:t>Read the CEA in implementation and monitoring scenario in your groups</a:t>
            </a:r>
          </a:p>
          <a:p>
            <a:pPr marL="514350" marR="0" lvl="0" indent="-514350" algn="l" rtl="0">
              <a:lnSpc>
                <a:spcPct val="114374"/>
              </a:lnSpc>
              <a:spcBef>
                <a:spcPts val="0"/>
              </a:spcBef>
              <a:spcAft>
                <a:spcPts val="0"/>
              </a:spcAft>
              <a:buClr>
                <a:srgbClr val="FF0000"/>
              </a:buClr>
              <a:buSzPts val="3200"/>
              <a:buFont typeface="Calibri"/>
              <a:buAutoNum type="arabicPeriod"/>
            </a:pPr>
            <a:endParaRPr lang="en-GB" sz="3200" b="1">
              <a:solidFill>
                <a:schemeClr val="bg2"/>
              </a:solidFill>
              <a:latin typeface="Open Sans"/>
              <a:ea typeface="Open Sans"/>
              <a:cs typeface="Open Sans"/>
              <a:sym typeface="Open Sans"/>
            </a:endParaRPr>
          </a:p>
          <a:p>
            <a:pPr marL="514350" marR="0" lvl="0" indent="-514350" algn="l" rtl="0">
              <a:lnSpc>
                <a:spcPct val="114374"/>
              </a:lnSpc>
              <a:spcBef>
                <a:spcPts val="0"/>
              </a:spcBef>
              <a:spcAft>
                <a:spcPts val="0"/>
              </a:spcAft>
              <a:buClr>
                <a:srgbClr val="FF0000"/>
              </a:buClr>
              <a:buSzPts val="3200"/>
              <a:buFont typeface="Calibri"/>
              <a:buAutoNum type="arabicPeriod"/>
            </a:pPr>
            <a:r>
              <a:rPr lang="en-GB" sz="3200" b="1">
                <a:solidFill>
                  <a:schemeClr val="bg2"/>
                </a:solidFill>
                <a:latin typeface="Open Sans"/>
                <a:ea typeface="Open Sans"/>
                <a:cs typeface="Open Sans"/>
                <a:sym typeface="Open Sans"/>
              </a:rPr>
              <a:t>Prepare your answers to the task about how you will fix the situation in the community and what changes you will make to prevent this happening again</a:t>
            </a:r>
            <a:endParaRPr lang="en-GB">
              <a:solidFill>
                <a:schemeClr val="bg2"/>
              </a:solidFill>
              <a:sym typeface="Open Sans"/>
            </a:endParaRPr>
          </a:p>
          <a:p>
            <a:pPr marL="514350" marR="0" lvl="0" indent="-514350" algn="l" rtl="0">
              <a:lnSpc>
                <a:spcPct val="114374"/>
              </a:lnSpc>
              <a:spcBef>
                <a:spcPts val="0"/>
              </a:spcBef>
              <a:spcAft>
                <a:spcPts val="0"/>
              </a:spcAft>
              <a:buClr>
                <a:srgbClr val="FF0000"/>
              </a:buClr>
              <a:buSzPts val="3200"/>
              <a:buFont typeface="Calibri"/>
              <a:buAutoNum type="arabicPeriod"/>
            </a:pPr>
            <a:endParaRPr lang="en-GB" sz="3200" b="1" i="0" u="none" strike="noStrike" cap="none">
              <a:solidFill>
                <a:schemeClr val="bg2"/>
              </a:solidFill>
              <a:latin typeface="Open Sans"/>
              <a:ea typeface="Open Sans"/>
              <a:cs typeface="Open Sans"/>
              <a:sym typeface="Open Sans"/>
            </a:endParaRPr>
          </a:p>
          <a:p>
            <a:pPr marL="514350" indent="-514350">
              <a:lnSpc>
                <a:spcPct val="114374"/>
              </a:lnSpc>
              <a:buClr>
                <a:srgbClr val="FF0000"/>
              </a:buClr>
              <a:buSzPts val="3200"/>
              <a:buFont typeface="Calibri"/>
              <a:buAutoNum type="arabicPeriod"/>
            </a:pPr>
            <a:r>
              <a:rPr lang="en-GB" sz="3200" b="1" i="0" u="none" strike="noStrike" cap="none">
                <a:solidFill>
                  <a:schemeClr val="bg2"/>
                </a:solidFill>
                <a:latin typeface="Open Sans"/>
                <a:ea typeface="Open Sans"/>
                <a:cs typeface="Open Sans"/>
                <a:sym typeface="Open Sans"/>
              </a:rPr>
              <a:t>Be ready to present to the </a:t>
            </a:r>
            <a:r>
              <a:rPr lang="en-GB" sz="3200" b="1">
                <a:solidFill>
                  <a:schemeClr val="bg2"/>
                </a:solidFill>
                <a:latin typeface="Open Sans"/>
                <a:ea typeface="Open Sans"/>
                <a:cs typeface="Open Sans"/>
                <a:sym typeface="Open Sans"/>
              </a:rPr>
              <a:t>Head of Programmes </a:t>
            </a:r>
            <a:r>
              <a:rPr lang="en-GB" sz="3200" b="1" i="0" u="none" strike="noStrike" cap="none">
                <a:solidFill>
                  <a:schemeClr val="bg2"/>
                </a:solidFill>
                <a:latin typeface="Open Sans"/>
                <a:ea typeface="Open Sans"/>
                <a:cs typeface="Open Sans"/>
                <a:sym typeface="Open Sans"/>
              </a:rPr>
              <a:t>in </a:t>
            </a:r>
            <a:r>
              <a:rPr lang="en-GB" sz="3200" b="1">
                <a:solidFill>
                  <a:schemeClr val="bg2"/>
                </a:solidFill>
                <a:latin typeface="Open Sans"/>
                <a:ea typeface="Open Sans"/>
                <a:cs typeface="Open Sans"/>
                <a:sym typeface="Open Sans"/>
              </a:rPr>
              <a:t>30</a:t>
            </a:r>
            <a:r>
              <a:rPr lang="en-GB" sz="3200" b="1" i="0" u="none" strike="noStrike" cap="none">
                <a:solidFill>
                  <a:schemeClr val="bg2"/>
                </a:solidFill>
                <a:latin typeface="Open Sans"/>
                <a:ea typeface="Open Sans"/>
                <a:cs typeface="Open Sans"/>
                <a:sym typeface="Open Sans"/>
              </a:rPr>
              <a:t> mins</a:t>
            </a:r>
            <a:endParaRPr>
              <a:solidFill>
                <a:schemeClr val="bg2"/>
              </a:solidFill>
            </a:endParaRPr>
          </a:p>
        </p:txBody>
      </p:sp>
    </p:spTree>
    <p:extLst>
      <p:ext uri="{BB962C8B-B14F-4D97-AF65-F5344CB8AC3E}">
        <p14:creationId xmlns:p14="http://schemas.microsoft.com/office/powerpoint/2010/main" val="21126331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7" name="Rectangle avec coin rogné  3">
            <a:extLst>
              <a:ext uri="{FF2B5EF4-FFF2-40B4-BE49-F238E27FC236}">
                <a16:creationId xmlns:a16="http://schemas.microsoft.com/office/drawing/2014/main" id="{AE47EAD8-E7C1-7887-8901-505D5204026F}"/>
              </a:ext>
            </a:extLst>
          </p:cNvPr>
          <p:cNvSpPr/>
          <p:nvPr/>
        </p:nvSpPr>
        <p:spPr>
          <a:xfrm rot="16200000">
            <a:off x="3999708" y="-3999706"/>
            <a:ext cx="10288586" cy="18288002"/>
          </a:xfrm>
          <a:prstGeom prst="snip1Rect">
            <a:avLst>
              <a:gd name="adj" fmla="val 46414"/>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3F3F3F"/>
              </a:solidFill>
              <a:effectLst/>
              <a:uLnTx/>
              <a:uFillTx/>
              <a:latin typeface="Calibri" panose="020F0502020204030204"/>
              <a:ea typeface="+mn-ea"/>
              <a:cs typeface="+mn-cs"/>
              <a:sym typeface="Arial"/>
            </a:endParaRPr>
          </a:p>
        </p:txBody>
      </p:sp>
      <p:sp>
        <p:nvSpPr>
          <p:cNvPr id="558" name="Google Shape;558;p9"/>
          <p:cNvSpPr txBox="1"/>
          <p:nvPr/>
        </p:nvSpPr>
        <p:spPr>
          <a:xfrm>
            <a:off x="457201" y="1238307"/>
            <a:ext cx="10174317" cy="13233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endParaRPr kumimoji="0" lang="en-GB" sz="4000" b="1" i="0" u="none" strike="noStrike" kern="0" cap="none" spc="0" normalizeH="0" baseline="0" noProof="0">
              <a:ln>
                <a:noFill/>
              </a:ln>
              <a:solidFill>
                <a:srgbClr val="33394B"/>
              </a:solidFill>
              <a:effectLst/>
              <a:uLnTx/>
              <a:uFillTx/>
              <a:latin typeface="Montserrat"/>
              <a:ea typeface="Roboto Black"/>
              <a:cs typeface="Roboto Black"/>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4000" b="1" i="0" u="none" strike="noStrike" kern="0" cap="none" spc="0" normalizeH="0" baseline="0" noProof="0">
                <a:ln>
                  <a:noFill/>
                </a:ln>
                <a:solidFill>
                  <a:srgbClr val="F5333F"/>
                </a:solidFill>
                <a:effectLst/>
                <a:uLnTx/>
                <a:uFillTx/>
                <a:latin typeface="Montserrat" panose="00000500000000000000" pitchFamily="2" charset="0"/>
                <a:ea typeface="Roboto Black"/>
                <a:cs typeface="Roboto Black"/>
                <a:sym typeface="Roboto Black"/>
              </a:rPr>
              <a:t>Key take-aways</a:t>
            </a:r>
            <a:endParaRPr kumimoji="0" sz="4000" b="1" i="0" u="none" strike="noStrike" kern="0" cap="none" spc="0" normalizeH="0" baseline="0" noProof="0">
              <a:ln>
                <a:noFill/>
              </a:ln>
              <a:solidFill>
                <a:srgbClr val="F5333F"/>
              </a:solidFill>
              <a:effectLst/>
              <a:uLnTx/>
              <a:uFillTx/>
              <a:latin typeface="Montserrat" panose="00000500000000000000" pitchFamily="2" charset="0"/>
              <a:ea typeface="Roboto Black"/>
              <a:cs typeface="Roboto Black"/>
              <a:sym typeface="Roboto Black"/>
            </a:endParaRPr>
          </a:p>
        </p:txBody>
      </p:sp>
      <p:sp>
        <p:nvSpPr>
          <p:cNvPr id="6" name="TextBox 5">
            <a:extLst>
              <a:ext uri="{FF2B5EF4-FFF2-40B4-BE49-F238E27FC236}">
                <a16:creationId xmlns:a16="http://schemas.microsoft.com/office/drawing/2014/main" id="{ADEF5A9B-ED75-7CCC-A1B4-247432026887}"/>
              </a:ext>
            </a:extLst>
          </p:cNvPr>
          <p:cNvSpPr txBox="1"/>
          <p:nvPr/>
        </p:nvSpPr>
        <p:spPr>
          <a:xfrm>
            <a:off x="0" y="2923094"/>
            <a:ext cx="9887389"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2400"/>
              </a:spcAft>
              <a:buClr>
                <a:srgbClr val="FF0000"/>
              </a:buClr>
              <a:buSzPts val="2200"/>
              <a:buFont typeface="Arial" panose="020B0604020202020204" pitchFamily="34" charset="0"/>
              <a:buChar char="•"/>
              <a:tabLst/>
              <a:defRPr/>
            </a:pPr>
            <a:endParaRPr kumimoji="0" lang="en-US" sz="2000" b="0" i="0" u="none" strike="noStrike" kern="0" cap="none" spc="0" normalizeH="0" baseline="0" noProof="0">
              <a:ln>
                <a:noFill/>
              </a:ln>
              <a:solidFill>
                <a:srgbClr val="3F3F3F"/>
              </a:solidFill>
              <a:effectLst/>
              <a:uLnTx/>
              <a:uFillTx/>
              <a:latin typeface="Open Sans"/>
              <a:ea typeface="Open Sans"/>
              <a:cs typeface="Open Sans"/>
              <a:sym typeface="Arial"/>
            </a:endParaRPr>
          </a:p>
          <a:p>
            <a:pPr marL="342900" marR="0" lvl="0" indent="-342900" algn="l" defTabSz="914400" rtl="0" eaLnBrk="1" fontAlgn="auto" latinLnBrk="0" hangingPunct="1">
              <a:lnSpc>
                <a:spcPct val="100000"/>
              </a:lnSpc>
              <a:spcBef>
                <a:spcPts val="0"/>
              </a:spcBef>
              <a:spcAft>
                <a:spcPts val="2400"/>
              </a:spcAft>
              <a:buClr>
                <a:srgbClr val="FF0000"/>
              </a:buClr>
              <a:buSzPts val="2200"/>
              <a:buFont typeface="Arial" panose="020B0604020202020204" pitchFamily="34" charset="0"/>
              <a:buChar char="•"/>
              <a:tabLst/>
              <a:defRPr/>
            </a:pPr>
            <a:endParaRPr kumimoji="0" lang="en-US" sz="2000" b="0" i="0" u="none" strike="noStrike" kern="0" cap="none" spc="0" normalizeH="0" baseline="0" noProof="0">
              <a:ln>
                <a:noFill/>
              </a:ln>
              <a:solidFill>
                <a:srgbClr val="3F3F3F"/>
              </a:solidFill>
              <a:effectLst/>
              <a:uLnTx/>
              <a:uFillTx/>
              <a:latin typeface="Open Sans"/>
              <a:ea typeface="Open Sans"/>
              <a:cs typeface="Open Sans"/>
              <a:sym typeface="Arial"/>
            </a:endParaRPr>
          </a:p>
          <a:p>
            <a:pPr marL="342900" marR="0" lvl="0" indent="-342900" algn="l" defTabSz="914400" rtl="0" eaLnBrk="1" fontAlgn="auto" latinLnBrk="0" hangingPunct="1">
              <a:lnSpc>
                <a:spcPct val="100000"/>
              </a:lnSpc>
              <a:spcBef>
                <a:spcPts val="0"/>
              </a:spcBef>
              <a:spcAft>
                <a:spcPts val="2400"/>
              </a:spcAft>
              <a:buClr>
                <a:srgbClr val="FF0000"/>
              </a:buClr>
              <a:buSzPts val="2200"/>
              <a:buFont typeface="Arial" panose="020B0604020202020204" pitchFamily="34" charset="0"/>
              <a:buChar char="•"/>
              <a:tabLst/>
              <a:defRPr/>
            </a:pPr>
            <a:endParaRPr kumimoji="0" lang="en-US" sz="2000" b="0" i="0" u="none" strike="noStrike" kern="0" cap="none" spc="0" normalizeH="0" baseline="0" noProof="0">
              <a:ln>
                <a:noFill/>
              </a:ln>
              <a:solidFill>
                <a:srgbClr val="3F3F3F"/>
              </a:solidFill>
              <a:effectLst/>
              <a:uLnTx/>
              <a:uFillTx/>
              <a:latin typeface="Open Sans"/>
              <a:ea typeface="Open Sans"/>
              <a:cs typeface="Open Sans"/>
              <a:sym typeface="Arial"/>
            </a:endParaRPr>
          </a:p>
        </p:txBody>
      </p:sp>
      <p:sp>
        <p:nvSpPr>
          <p:cNvPr id="5" name="TextBox 4">
            <a:extLst>
              <a:ext uri="{FF2B5EF4-FFF2-40B4-BE49-F238E27FC236}">
                <a16:creationId xmlns:a16="http://schemas.microsoft.com/office/drawing/2014/main" id="{BF4BBAD9-0093-264F-378E-7CD14755A200}"/>
              </a:ext>
            </a:extLst>
          </p:cNvPr>
          <p:cNvSpPr txBox="1"/>
          <p:nvPr/>
        </p:nvSpPr>
        <p:spPr>
          <a:xfrm>
            <a:off x="457201" y="2686507"/>
            <a:ext cx="16812993" cy="655564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Community Engagement and Accountability is a core commitment for the Movement and is critical to the quality of our work and impact we have</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Community understanding, participation, open and honest communication, and feedback mechanisms </a:t>
            </a:r>
            <a:r>
              <a:rPr kumimoji="0" lang="en-US" sz="2800" i="0" u="none" strike="noStrike" kern="0" cap="none" spc="0" normalizeH="0" baseline="0" noProof="0" dirty="0">
                <a:ln>
                  <a:noFill/>
                </a:ln>
                <a:solidFill>
                  <a:srgbClr val="FF0000"/>
                </a:solidFill>
                <a:effectLst/>
                <a:uLnTx/>
                <a:uFillTx/>
                <a:latin typeface="Montserrat" panose="00000500000000000000" pitchFamily="2" charset="0"/>
                <a:cs typeface="Arial"/>
                <a:sym typeface="Arial"/>
              </a:rPr>
              <a:t>are the </a:t>
            </a: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4 core CEA </a:t>
            </a:r>
            <a:r>
              <a:rPr kumimoji="0" lang="en-US" sz="2800" i="0" u="none" strike="noStrike" kern="0" cap="none" spc="0" normalizeH="0" baseline="0" noProof="0" dirty="0">
                <a:ln>
                  <a:noFill/>
                </a:ln>
                <a:solidFill>
                  <a:srgbClr val="FF0000"/>
                </a:solidFill>
                <a:effectLst/>
                <a:uLnTx/>
                <a:uFillTx/>
                <a:latin typeface="Montserrat" panose="00000500000000000000" pitchFamily="2" charset="0"/>
                <a:cs typeface="Arial"/>
                <a:sym typeface="Arial"/>
              </a:rPr>
              <a:t>pillars </a:t>
            </a: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which are critical to successful delivery of CVA.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2800" dirty="0">
                <a:latin typeface="Montserrat" panose="00000500000000000000" pitchFamily="2" charset="0"/>
              </a:rPr>
              <a:t>CEA</a:t>
            </a: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 is not only the CEA officer or focal point’s job, </a:t>
            </a:r>
            <a:r>
              <a:rPr kumimoji="0" lang="en-US" sz="2800" i="0" u="none" strike="noStrike" kern="0" cap="none" spc="0" normalizeH="0" baseline="0" noProof="0" dirty="0">
                <a:ln>
                  <a:noFill/>
                </a:ln>
                <a:solidFill>
                  <a:srgbClr val="FF0000"/>
                </a:solidFill>
                <a:effectLst/>
                <a:uLnTx/>
                <a:uFillTx/>
                <a:latin typeface="Montserrat" panose="00000500000000000000" pitchFamily="2" charset="0"/>
                <a:cs typeface="Arial"/>
                <a:sym typeface="Arial"/>
              </a:rPr>
              <a:t>but also </a:t>
            </a: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the job of the whole operational team.</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Integrating Community Engagement and Accountability approaches in the Cash and Voucher Assistance helps </a:t>
            </a:r>
            <a:r>
              <a:rPr kumimoji="0" lang="en-US" sz="2800" i="0" u="none" strike="noStrike" kern="0" cap="none" spc="0" normalizeH="0" baseline="0" noProof="0" dirty="0" err="1">
                <a:ln>
                  <a:noFill/>
                </a:ln>
                <a:solidFill>
                  <a:srgbClr val="000000"/>
                </a:solidFill>
                <a:effectLst/>
                <a:uLnTx/>
                <a:uFillTx/>
                <a:latin typeface="Montserrat" panose="00000500000000000000" pitchFamily="2" charset="0"/>
                <a:cs typeface="Arial"/>
                <a:sym typeface="Arial"/>
              </a:rPr>
              <a:t>programmes</a:t>
            </a: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 to run smoothly and efficiently </a:t>
            </a:r>
            <a:r>
              <a:rPr kumimoji="0" lang="en-US" sz="2800" i="0" u="none" strike="noStrike" kern="0" cap="none" spc="0" normalizeH="0" baseline="0" noProof="0" dirty="0">
                <a:ln>
                  <a:noFill/>
                </a:ln>
                <a:solidFill>
                  <a:srgbClr val="FF0000"/>
                </a:solidFill>
                <a:effectLst/>
                <a:uLnTx/>
                <a:uFillTx/>
                <a:latin typeface="Montserrat" panose="00000500000000000000" pitchFamily="2" charset="0"/>
                <a:cs typeface="Arial"/>
                <a:sym typeface="Arial"/>
              </a:rPr>
              <a:t>and continuing assessing the need of the affected population.</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rPr>
              <a:t>Having robust, two-way feedback mechanisms helps us identify any issues before they escalate, and follow up on trends to continuously improve our </a:t>
            </a:r>
            <a:r>
              <a:rPr kumimoji="0" lang="en-US" sz="2800" i="0" u="none" strike="noStrike" kern="0" cap="none" spc="0" normalizeH="0" baseline="0" noProof="0" dirty="0" err="1">
                <a:ln>
                  <a:noFill/>
                </a:ln>
                <a:solidFill>
                  <a:srgbClr val="000000"/>
                </a:solidFill>
                <a:effectLst/>
                <a:uLnTx/>
                <a:uFillTx/>
                <a:latin typeface="Montserrat" panose="00000500000000000000" pitchFamily="2" charset="0"/>
                <a:cs typeface="Arial"/>
                <a:sym typeface="Arial"/>
              </a:rPr>
              <a:t>programmes</a:t>
            </a:r>
            <a:endParaRPr kumimoji="0" lang="en-US" sz="2800" i="0" u="none" strike="noStrike" kern="0" cap="none" spc="0" normalizeH="0" baseline="0" noProof="0" dirty="0">
              <a:ln>
                <a:noFill/>
              </a:ln>
              <a:solidFill>
                <a:srgbClr val="000000"/>
              </a:solidFill>
              <a:effectLst/>
              <a:uLnTx/>
              <a:uFillTx/>
              <a:latin typeface="Montserrat" panose="00000500000000000000" pitchFamily="2" charset="0"/>
              <a:cs typeface="Arial"/>
              <a:sym typeface="Arial"/>
            </a:endParaRPr>
          </a:p>
        </p:txBody>
      </p:sp>
    </p:spTree>
    <p:extLst>
      <p:ext uri="{BB962C8B-B14F-4D97-AF65-F5344CB8AC3E}">
        <p14:creationId xmlns:p14="http://schemas.microsoft.com/office/powerpoint/2010/main" val="101670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4"/>
          <p:cNvSpPr txBox="1"/>
          <p:nvPr/>
        </p:nvSpPr>
        <p:spPr>
          <a:xfrm>
            <a:off x="8529556" y="500347"/>
            <a:ext cx="5038895" cy="683209"/>
          </a:xfrm>
          <a:prstGeom prst="rect">
            <a:avLst/>
          </a:prstGeom>
          <a:noFill/>
          <a:ln>
            <a:noFill/>
          </a:ln>
        </p:spPr>
        <p:txBody>
          <a:bodyPr spcFirstLastPara="1" wrap="square" lIns="91412" tIns="45693" rIns="91412" bIns="45693" anchor="t" anchorCtr="0">
            <a:spAutoFit/>
          </a:bodyPr>
          <a:lstStyle/>
          <a:p>
            <a:pPr>
              <a:lnSpc>
                <a:spcPct val="80000"/>
              </a:lnSpc>
              <a:buClr>
                <a:srgbClr val="000000"/>
              </a:buClr>
              <a:buSzPts val="4800"/>
            </a:pPr>
            <a:r>
              <a:rPr lang="en-GB" sz="4800" b="1" dirty="0">
                <a:solidFill>
                  <a:schemeClr val="dk2"/>
                </a:solidFill>
                <a:latin typeface="Montserrat"/>
                <a:ea typeface="Montserrat"/>
                <a:cs typeface="Montserrat"/>
                <a:sym typeface="Montserrat"/>
              </a:rPr>
              <a:t>What is CEA?</a:t>
            </a:r>
            <a:endParaRPr dirty="0"/>
          </a:p>
        </p:txBody>
      </p:sp>
      <p:sp>
        <p:nvSpPr>
          <p:cNvPr id="486" name="Google Shape;486;p4"/>
          <p:cNvSpPr txBox="1"/>
          <p:nvPr/>
        </p:nvSpPr>
        <p:spPr>
          <a:xfrm>
            <a:off x="7447664" y="1769884"/>
            <a:ext cx="11011787" cy="8217580"/>
          </a:xfrm>
          <a:prstGeom prst="rect">
            <a:avLst/>
          </a:prstGeom>
          <a:noFill/>
          <a:ln>
            <a:noFill/>
          </a:ln>
        </p:spPr>
        <p:txBody>
          <a:bodyPr spcFirstLastPara="1" wrap="square" lIns="91412" tIns="45693" rIns="91412" bIns="45693" anchor="t" anchorCtr="0">
            <a:spAutoFit/>
          </a:bodyPr>
          <a:lstStyle/>
          <a:p>
            <a:pPr>
              <a:buClr>
                <a:srgbClr val="000000"/>
              </a:buClr>
              <a:buSzPts val="2800"/>
            </a:pPr>
            <a:r>
              <a:rPr lang="en-GB" sz="3900" dirty="0">
                <a:latin typeface="Open Sans"/>
                <a:ea typeface="Open Sans"/>
                <a:cs typeface="Open Sans"/>
                <a:sym typeface="Open Sans"/>
              </a:rPr>
              <a:t>A way of working where </a:t>
            </a:r>
            <a:r>
              <a:rPr lang="en-GB" sz="3900" dirty="0">
                <a:solidFill>
                  <a:srgbClr val="FF0000"/>
                </a:solidFill>
                <a:latin typeface="Open Sans"/>
                <a:ea typeface="Open Sans"/>
                <a:cs typeface="Open Sans"/>
                <a:sym typeface="Open Sans"/>
              </a:rPr>
              <a:t>community members are equal partners</a:t>
            </a:r>
            <a:r>
              <a:rPr lang="en-GB" sz="3900" dirty="0">
                <a:latin typeface="Open Sans"/>
                <a:ea typeface="Open Sans"/>
                <a:cs typeface="Open Sans"/>
                <a:sym typeface="Open Sans"/>
              </a:rPr>
              <a:t>, whose diverse needs, priorities, preferences and capacities guide what we do.</a:t>
            </a:r>
          </a:p>
          <a:p>
            <a:pPr>
              <a:buClr>
                <a:srgbClr val="000000"/>
              </a:buClr>
              <a:buSzPts val="2800"/>
            </a:pPr>
            <a:endParaRPr lang="en-GB" sz="3900" dirty="0">
              <a:solidFill>
                <a:schemeClr val="dk1"/>
              </a:solidFill>
              <a:latin typeface="Open Sans"/>
              <a:ea typeface="Open Sans"/>
              <a:cs typeface="Open Sans"/>
              <a:sym typeface="Open Sans"/>
            </a:endParaRPr>
          </a:p>
          <a:p>
            <a:pPr>
              <a:buClr>
                <a:srgbClr val="000000"/>
              </a:buClr>
              <a:buSzPts val="2800"/>
            </a:pPr>
            <a:r>
              <a:rPr lang="en-GB" sz="3900" dirty="0">
                <a:solidFill>
                  <a:schemeClr val="tx1"/>
                </a:solidFill>
                <a:latin typeface="Open Sans"/>
                <a:ea typeface="Open Sans"/>
                <a:cs typeface="Open Sans"/>
                <a:sym typeface="Open Sans"/>
              </a:rPr>
              <a:t>Community</a:t>
            </a:r>
            <a:r>
              <a:rPr lang="en-GB" sz="3900" dirty="0">
                <a:solidFill>
                  <a:srgbClr val="FF0000"/>
                </a:solidFill>
                <a:latin typeface="Open Sans"/>
                <a:ea typeface="Open Sans"/>
                <a:cs typeface="Open Sans"/>
                <a:sym typeface="Open Sans"/>
              </a:rPr>
              <a:t> engagement </a:t>
            </a:r>
            <a:r>
              <a:rPr lang="en-GB" sz="3900" dirty="0">
                <a:solidFill>
                  <a:schemeClr val="tx1"/>
                </a:solidFill>
                <a:latin typeface="Open Sans"/>
                <a:ea typeface="Open Sans"/>
                <a:cs typeface="Open Sans"/>
                <a:sym typeface="Open Sans"/>
              </a:rPr>
              <a:t>and </a:t>
            </a:r>
            <a:r>
              <a:rPr lang="en-GB" sz="3900" dirty="0">
                <a:solidFill>
                  <a:srgbClr val="FF0000"/>
                </a:solidFill>
                <a:latin typeface="Open Sans"/>
                <a:ea typeface="Open Sans"/>
                <a:cs typeface="Open Sans"/>
                <a:sym typeface="Open Sans"/>
              </a:rPr>
              <a:t>participation</a:t>
            </a:r>
            <a:r>
              <a:rPr lang="en-GB" sz="3900" dirty="0">
                <a:latin typeface="Open Sans"/>
                <a:ea typeface="Open Sans"/>
                <a:cs typeface="Open Sans"/>
                <a:sym typeface="Open Sans"/>
              </a:rPr>
              <a:t>, </a:t>
            </a:r>
            <a:r>
              <a:rPr lang="en-GB" sz="3900" dirty="0">
                <a:solidFill>
                  <a:srgbClr val="FF0000"/>
                </a:solidFill>
                <a:latin typeface="Open Sans"/>
                <a:ea typeface="Open Sans"/>
                <a:cs typeface="Open Sans"/>
                <a:sym typeface="Open Sans"/>
              </a:rPr>
              <a:t>open communication</a:t>
            </a:r>
            <a:r>
              <a:rPr lang="en-GB" sz="3900" dirty="0">
                <a:latin typeface="Open Sans"/>
                <a:ea typeface="Open Sans"/>
                <a:cs typeface="Open Sans"/>
                <a:sym typeface="Open Sans"/>
              </a:rPr>
              <a:t>, and </a:t>
            </a:r>
            <a:r>
              <a:rPr lang="en-GB" sz="3900" dirty="0">
                <a:solidFill>
                  <a:schemeClr val="tx1"/>
                </a:solidFill>
                <a:latin typeface="Open Sans"/>
                <a:ea typeface="Open Sans"/>
                <a:cs typeface="Open Sans"/>
                <a:sym typeface="Open Sans"/>
              </a:rPr>
              <a:t>mechanisms to listen to and act on</a:t>
            </a:r>
            <a:r>
              <a:rPr lang="en-GB" sz="3900" dirty="0">
                <a:solidFill>
                  <a:srgbClr val="FF0000"/>
                </a:solidFill>
                <a:latin typeface="Open Sans"/>
                <a:ea typeface="Open Sans"/>
                <a:cs typeface="Open Sans"/>
                <a:sym typeface="Open Sans"/>
              </a:rPr>
              <a:t> feedback</a:t>
            </a:r>
            <a:r>
              <a:rPr lang="en-GB" sz="3900" dirty="0">
                <a:latin typeface="Open Sans"/>
                <a:ea typeface="Open Sans"/>
                <a:cs typeface="Open Sans"/>
                <a:sym typeface="Open Sans"/>
              </a:rPr>
              <a:t>, help us achieve this.  </a:t>
            </a:r>
          </a:p>
          <a:p>
            <a:pPr>
              <a:buClr>
                <a:srgbClr val="000000"/>
              </a:buClr>
              <a:buSzPts val="2800"/>
            </a:pPr>
            <a:endParaRPr lang="en-GB" sz="3900" dirty="0">
              <a:solidFill>
                <a:schemeClr val="dk1"/>
              </a:solidFill>
              <a:latin typeface="Open Sans"/>
              <a:ea typeface="Open Sans"/>
              <a:cs typeface="Open Sans"/>
              <a:sym typeface="Open Sans"/>
            </a:endParaRPr>
          </a:p>
          <a:p>
            <a:pPr>
              <a:buClr>
                <a:srgbClr val="000000"/>
              </a:buClr>
              <a:buSzPts val="2800"/>
            </a:pPr>
            <a:r>
              <a:rPr lang="en-GB" sz="3900" dirty="0">
                <a:latin typeface="Open Sans"/>
                <a:ea typeface="Open Sans"/>
                <a:cs typeface="Open Sans"/>
                <a:sym typeface="Open Sans"/>
              </a:rPr>
              <a:t>When communities play an </a:t>
            </a:r>
            <a:r>
              <a:rPr lang="en-GB" sz="3900" dirty="0">
                <a:solidFill>
                  <a:srgbClr val="FF0000"/>
                </a:solidFill>
                <a:latin typeface="Open Sans"/>
                <a:ea typeface="Open Sans"/>
                <a:cs typeface="Open Sans"/>
                <a:sym typeface="Open Sans"/>
              </a:rPr>
              <a:t>active role </a:t>
            </a:r>
            <a:r>
              <a:rPr lang="en-GB" sz="3900" dirty="0">
                <a:solidFill>
                  <a:schemeClr val="tx1"/>
                </a:solidFill>
                <a:latin typeface="Open Sans"/>
                <a:ea typeface="Open Sans"/>
                <a:cs typeface="Open Sans"/>
                <a:sym typeface="Open Sans"/>
              </a:rPr>
              <a:t>in designing and delivering activities</a:t>
            </a:r>
            <a:r>
              <a:rPr lang="en-GB" sz="3900" dirty="0">
                <a:latin typeface="Open Sans"/>
                <a:ea typeface="Open Sans"/>
                <a:cs typeface="Open Sans"/>
                <a:sym typeface="Open Sans"/>
              </a:rPr>
              <a:t>, the results are </a:t>
            </a:r>
            <a:r>
              <a:rPr lang="en-GB" sz="3900" dirty="0">
                <a:solidFill>
                  <a:schemeClr val="tx1"/>
                </a:solidFill>
                <a:latin typeface="Open Sans"/>
                <a:ea typeface="Open Sans"/>
                <a:cs typeface="Open Sans"/>
                <a:sym typeface="Open Sans"/>
              </a:rPr>
              <a:t>more</a:t>
            </a:r>
            <a:r>
              <a:rPr lang="en-GB" sz="3900" dirty="0">
                <a:solidFill>
                  <a:srgbClr val="FF0000"/>
                </a:solidFill>
                <a:latin typeface="Open Sans"/>
                <a:ea typeface="Open Sans"/>
                <a:cs typeface="Open Sans"/>
                <a:sym typeface="Open Sans"/>
              </a:rPr>
              <a:t> effective and sustainable</a:t>
            </a:r>
            <a:r>
              <a:rPr lang="en-GB" sz="3900" dirty="0">
                <a:latin typeface="Open Sans"/>
                <a:ea typeface="Open Sans"/>
                <a:cs typeface="Open Sans"/>
                <a:sym typeface="Open Sans"/>
              </a:rPr>
              <a:t>.</a:t>
            </a:r>
          </a:p>
          <a:p>
            <a:pPr>
              <a:buClr>
                <a:srgbClr val="000000"/>
              </a:buClr>
              <a:buSzPts val="2800"/>
            </a:pPr>
            <a:endParaRPr lang="en-US" sz="2100" b="1" dirty="0">
              <a:latin typeface="Open Sans"/>
              <a:ea typeface="Open Sans"/>
              <a:cs typeface="Open Sans"/>
              <a:sym typeface="Open Sans"/>
            </a:endParaRPr>
          </a:p>
        </p:txBody>
      </p:sp>
      <p:pic>
        <p:nvPicPr>
          <p:cNvPr id="487" name="Google Shape;487;p4"/>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r="8867"/>
          <a:stretch/>
        </p:blipFill>
        <p:spPr>
          <a:xfrm>
            <a:off x="-227188" y="794"/>
            <a:ext cx="7237589" cy="10287213"/>
          </a:xfrm>
          <a:prstGeom prst="rect">
            <a:avLst/>
          </a:prstGeom>
          <a:solidFill>
            <a:srgbClr val="353535">
              <a:alpha val="11372"/>
            </a:srgbClr>
          </a:solidFill>
          <a:ln>
            <a:noFill/>
          </a:ln>
        </p:spPr>
      </p:pic>
      <p:pic>
        <p:nvPicPr>
          <p:cNvPr id="3" name="Picture 2">
            <a:extLst>
              <a:ext uri="{FF2B5EF4-FFF2-40B4-BE49-F238E27FC236}">
                <a16:creationId xmlns:a16="http://schemas.microsoft.com/office/drawing/2014/main" id="{D3E1CCDB-305C-68F3-4215-EBB1395AB915}"/>
              </a:ext>
            </a:extLst>
          </p:cNvPr>
          <p:cNvPicPr>
            <a:picLocks noChangeAspect="1"/>
          </p:cNvPicPr>
          <p:nvPr/>
        </p:nvPicPr>
        <p:blipFill>
          <a:blip r:embed="rId4"/>
          <a:stretch>
            <a:fillRect/>
          </a:stretch>
        </p:blipFill>
        <p:spPr>
          <a:xfrm>
            <a:off x="16646497" y="97101"/>
            <a:ext cx="1527203" cy="15316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778191" y="1607692"/>
            <a:ext cx="14731618" cy="388410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000000"/>
              </a:buClr>
              <a:buSzPts val="8800"/>
              <a:buFont typeface="Arial"/>
              <a:buNone/>
              <a:tabLst/>
              <a:defRPr/>
            </a:pPr>
            <a:r>
              <a:rPr kumimoji="0" lang="en-GB" sz="8800" b="1" i="0" u="none" strike="noStrike" kern="0" cap="none" spc="0" normalizeH="0" baseline="0" noProof="0" dirty="0">
                <a:ln>
                  <a:noFill/>
                </a:ln>
                <a:solidFill>
                  <a:srgbClr val="F5333F"/>
                </a:solidFill>
                <a:effectLst/>
                <a:uLnTx/>
                <a:uFillTx/>
                <a:latin typeface="Montserrat"/>
                <a:ea typeface="Roboto Black"/>
                <a:cs typeface="Roboto Black"/>
                <a:sym typeface="Montserrat"/>
              </a:rPr>
              <a:t>Thank you!</a:t>
            </a:r>
          </a:p>
          <a:p>
            <a:pPr marL="0" marR="0" lvl="0" indent="0" algn="ctr" defTabSz="914400" rtl="0" eaLnBrk="1" fontAlgn="auto" latinLnBrk="0" hangingPunct="1">
              <a:lnSpc>
                <a:spcPct val="80000"/>
              </a:lnSpc>
              <a:spcBef>
                <a:spcPts val="0"/>
              </a:spcBef>
              <a:spcAft>
                <a:spcPts val="0"/>
              </a:spcAft>
              <a:buClr>
                <a:srgbClr val="000000"/>
              </a:buClr>
              <a:buSzPts val="8800"/>
              <a:buFont typeface="Arial"/>
              <a:buNone/>
              <a:tabLst/>
              <a:defRPr/>
            </a:pPr>
            <a:endParaRPr kumimoji="0" lang="en-GB" sz="8800" b="1" i="0" u="none" strike="noStrike" kern="0" cap="none" spc="0" normalizeH="0" baseline="0" noProof="0" dirty="0">
              <a:ln>
                <a:noFill/>
              </a:ln>
              <a:solidFill>
                <a:srgbClr val="F5333F"/>
              </a:solidFill>
              <a:effectLst/>
              <a:uLnTx/>
              <a:uFillTx/>
              <a:latin typeface="Montserrat"/>
              <a:ea typeface="Roboto Black"/>
              <a:cs typeface="Roboto Black"/>
              <a:sym typeface="Montserrat"/>
            </a:endParaRPr>
          </a:p>
          <a:p>
            <a:pPr marL="0" marR="0" lvl="0" indent="0" algn="ctr" defTabSz="914400" rtl="0" eaLnBrk="1" fontAlgn="auto" latinLnBrk="0" hangingPunct="1">
              <a:lnSpc>
                <a:spcPct val="80000"/>
              </a:lnSpc>
              <a:spcBef>
                <a:spcPts val="0"/>
              </a:spcBef>
              <a:spcAft>
                <a:spcPts val="0"/>
              </a:spcAft>
              <a:buClr>
                <a:srgbClr val="000000"/>
              </a:buClr>
              <a:buSzPts val="8800"/>
              <a:buFont typeface="Arial"/>
              <a:buNone/>
              <a:tabLst/>
              <a:defRPr/>
            </a:pPr>
            <a:r>
              <a:rPr kumimoji="0" lang="en-GB" sz="6600" b="1" i="0" u="none" strike="noStrike" kern="0" cap="none" spc="0" normalizeH="0" baseline="0" noProof="0" dirty="0">
                <a:ln>
                  <a:noFill/>
                </a:ln>
                <a:solidFill>
                  <a:srgbClr val="FFFFFF"/>
                </a:solidFill>
                <a:effectLst/>
                <a:uLnTx/>
                <a:uFillTx/>
                <a:latin typeface="Montserrat"/>
                <a:ea typeface="Roboto Black"/>
                <a:cs typeface="Roboto Black"/>
                <a:sym typeface="Montserrat"/>
              </a:rPr>
              <a:t>Please reach out for any questions</a:t>
            </a:r>
          </a:p>
        </p:txBody>
      </p:sp>
      <p:sp>
        <p:nvSpPr>
          <p:cNvPr id="4" name="TextBox 3">
            <a:extLst>
              <a:ext uri="{FF2B5EF4-FFF2-40B4-BE49-F238E27FC236}">
                <a16:creationId xmlns:a16="http://schemas.microsoft.com/office/drawing/2014/main" id="{D9D31554-521D-012D-5F09-B322EE044F2B}"/>
              </a:ext>
            </a:extLst>
          </p:cNvPr>
          <p:cNvSpPr txBox="1"/>
          <p:nvPr/>
        </p:nvSpPr>
        <p:spPr>
          <a:xfrm>
            <a:off x="9096376" y="6434776"/>
            <a:ext cx="9191624" cy="1323439"/>
          </a:xfrm>
          <a:prstGeom prst="rect">
            <a:avLst/>
          </a:prstGeom>
          <a:noFill/>
        </p:spPr>
        <p:txBody>
          <a:bodyPr wrap="square">
            <a:spAutoFit/>
          </a:bodyPr>
          <a:lstStyle/>
          <a:p>
            <a:pPr>
              <a:defRPr/>
            </a:pPr>
            <a: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Mark SOUTH</a:t>
            </a:r>
            <a:b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br>
            <a:r>
              <a:rPr kumimoji="0" lang="en-CA" sz="2000" b="1"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Regional Community Engagement and Accountability Delegate </a:t>
            </a:r>
          </a:p>
          <a:p>
            <a:pPr>
              <a:defRPr/>
            </a:pPr>
            <a:r>
              <a:rPr lang="en-CA" sz="2000" b="1" dirty="0">
                <a:solidFill>
                  <a:srgbClr val="FFFFFF"/>
                </a:solidFill>
                <a:latin typeface="Calibri" panose="020F0502020204030204" pitchFamily="34" charset="0"/>
                <a:ea typeface="Times New Roman" panose="02020603050405020304" pitchFamily="18" charset="0"/>
                <a:cs typeface="Arial" panose="020B0604020202020204" pitchFamily="34" charset="0"/>
              </a:rPr>
              <a:t>Europe and Central Asia</a:t>
            </a:r>
            <a:endParaRPr kumimoji="0" lang="en-CA" sz="2000" b="1"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endParaRPr>
          </a:p>
          <a:p>
            <a:pPr>
              <a:defRPr/>
            </a:pPr>
            <a:r>
              <a:rPr kumimoji="0" lang="en-CA" sz="2000" b="0" i="1"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mark.south@ifrc.org</a:t>
            </a: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rial" panose="020B0604020202020204" pitchFamily="34" charset="0"/>
              <a:sym typeface="Arial"/>
            </a:endParaRPr>
          </a:p>
        </p:txBody>
      </p:sp>
      <p:sp>
        <p:nvSpPr>
          <p:cNvPr id="6" name="TextBox 5">
            <a:extLst>
              <a:ext uri="{FF2B5EF4-FFF2-40B4-BE49-F238E27FC236}">
                <a16:creationId xmlns:a16="http://schemas.microsoft.com/office/drawing/2014/main" id="{6155F2A2-D58C-A9CE-FE13-A8928FB6B468}"/>
              </a:ext>
            </a:extLst>
          </p:cNvPr>
          <p:cNvSpPr txBox="1"/>
          <p:nvPr/>
        </p:nvSpPr>
        <p:spPr>
          <a:xfrm>
            <a:off x="867545" y="6434777"/>
            <a:ext cx="7717464" cy="1323439"/>
          </a:xfrm>
          <a:prstGeom prst="rect">
            <a:avLst/>
          </a:prstGeom>
          <a:noFill/>
        </p:spPr>
        <p:txBody>
          <a:bodyPr wrap="square">
            <a:spAutoFit/>
          </a:bodyPr>
          <a:lstStyle/>
          <a:p>
            <a:pPr>
              <a:defRPr/>
            </a:pPr>
            <a: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Diana Medina</a:t>
            </a:r>
            <a:b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br>
            <a:r>
              <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Community Engagement and Accountability Coordinator </a:t>
            </a:r>
          </a:p>
          <a:p>
            <a:pPr>
              <a:defRPr/>
            </a:pPr>
            <a:r>
              <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Europe and Central Asia</a:t>
            </a:r>
          </a:p>
          <a:p>
            <a:pPr>
              <a:defRPr/>
            </a:pPr>
            <a:r>
              <a:rPr kumimoji="0" lang="en-CA" sz="2000" i="1"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diana.medina@ifrc.org</a:t>
            </a:r>
          </a:p>
        </p:txBody>
      </p:sp>
      <p:sp>
        <p:nvSpPr>
          <p:cNvPr id="2" name="TextBox 1">
            <a:extLst>
              <a:ext uri="{FF2B5EF4-FFF2-40B4-BE49-F238E27FC236}">
                <a16:creationId xmlns:a16="http://schemas.microsoft.com/office/drawing/2014/main" id="{8105BA5E-AE8A-A7CF-DCCD-DDD8A17AA04B}"/>
              </a:ext>
            </a:extLst>
          </p:cNvPr>
          <p:cNvSpPr txBox="1"/>
          <p:nvPr/>
        </p:nvSpPr>
        <p:spPr>
          <a:xfrm>
            <a:off x="867545" y="8019176"/>
            <a:ext cx="7717464" cy="1323439"/>
          </a:xfrm>
          <a:prstGeom prst="rect">
            <a:avLst/>
          </a:prstGeom>
          <a:noFill/>
        </p:spPr>
        <p:txBody>
          <a:bodyPr wrap="square">
            <a:spAutoFit/>
          </a:bodyPr>
          <a:lstStyle/>
          <a:p>
            <a:pPr>
              <a:defRPr/>
            </a:pPr>
            <a: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Fatmanur Bakkalbasi</a:t>
            </a:r>
            <a:br>
              <a:rPr kumimoji="0" lang="en-CA"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br>
            <a:r>
              <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Community Engagement and Accountability </a:t>
            </a:r>
            <a:r>
              <a:rPr lang="en-US" sz="2000" b="1" dirty="0">
                <a:solidFill>
                  <a:srgbClr val="FFFFFF"/>
                </a:solidFill>
                <a:latin typeface="Calibri" panose="020F0502020204030204" pitchFamily="34" charset="0"/>
                <a:ea typeface="Times New Roman" panose="02020603050405020304" pitchFamily="18" charset="0"/>
                <a:cs typeface="Arial" panose="020B0604020202020204" pitchFamily="34" charset="0"/>
              </a:rPr>
              <a:t>Senior Officer</a:t>
            </a:r>
            <a:endPar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endParaRPr>
          </a:p>
          <a:p>
            <a:pPr>
              <a:defRPr/>
            </a:pPr>
            <a:r>
              <a:rPr kumimoji="0" lang="en-US" sz="2000" b="1" i="0"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Europe and Central Asia</a:t>
            </a:r>
          </a:p>
          <a:p>
            <a:pPr>
              <a:defRPr/>
            </a:pPr>
            <a:r>
              <a:rPr lang="en-CA" sz="2000" i="1" dirty="0">
                <a:solidFill>
                  <a:srgbClr val="FFFFFF"/>
                </a:solidFill>
                <a:latin typeface="Calibri" panose="020F0502020204030204" pitchFamily="34" charset="0"/>
                <a:ea typeface="Times New Roman" panose="02020603050405020304" pitchFamily="18" charset="0"/>
                <a:cs typeface="Arial" panose="020B0604020202020204" pitchFamily="34" charset="0"/>
              </a:rPr>
              <a:t>f</a:t>
            </a:r>
            <a:r>
              <a:rPr kumimoji="0" lang="en-CA" sz="2000" i="1" u="none" strike="noStrike" kern="0" cap="none" spc="0" normalizeH="0" baseline="0" noProof="0" dirty="0" err="1">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rPr>
              <a:t>atmanur.bakkalbasi</a:t>
            </a:r>
            <a:r>
              <a:rPr lang="en-CA" sz="2000" i="1" dirty="0">
                <a:solidFill>
                  <a:srgbClr val="FFFFFF"/>
                </a:solidFill>
                <a:latin typeface="Calibri" panose="020F0502020204030204" pitchFamily="34" charset="0"/>
                <a:ea typeface="Times New Roman" panose="02020603050405020304" pitchFamily="18" charset="0"/>
                <a:cs typeface="Arial" panose="020B0604020202020204" pitchFamily="34" charset="0"/>
              </a:rPr>
              <a:t>@ifrc.org</a:t>
            </a:r>
            <a:endParaRPr kumimoji="0" lang="en-CA" sz="2000" i="1" u="none" strike="noStrike" kern="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Arial" panose="020B0604020202020204" pitchFamily="34" charset="0"/>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63A2A95-FC32-39AC-B78E-8855D6DBA149}"/>
              </a:ext>
            </a:extLst>
          </p:cNvPr>
          <p:cNvSpPr txBox="1"/>
          <p:nvPr/>
        </p:nvSpPr>
        <p:spPr>
          <a:xfrm>
            <a:off x="506106" y="6436955"/>
            <a:ext cx="8892321" cy="1815882"/>
          </a:xfrm>
          <a:prstGeom prst="rect">
            <a:avLst/>
          </a:prstGeom>
          <a:noFill/>
        </p:spPr>
        <p:txBody>
          <a:bodyPr wrap="square" lIns="91440" tIns="45720" rIns="91440" bIns="45720" anchor="t">
            <a:spAutoFit/>
          </a:bodyPr>
          <a:lstStyle/>
          <a:p>
            <a:pPr marL="457200" lvl="0" indent="-457200" eaLnBrk="0" fontAlgn="base" hangingPunct="0">
              <a:spcBef>
                <a:spcPct val="30000"/>
              </a:spcBef>
              <a:spcAft>
                <a:spcPct val="0"/>
              </a:spcAft>
              <a:buClrTx/>
              <a:buFont typeface="Arial" panose="020B0604020202020204" pitchFamily="34" charset="0"/>
              <a:buChar char="•"/>
              <a:defRPr/>
            </a:pPr>
            <a:r>
              <a:rPr lang="en-US" sz="2800" dirty="0">
                <a:solidFill>
                  <a:schemeClr val="accent3"/>
                </a:solidFill>
                <a:latin typeface="Montserrat"/>
                <a:ea typeface="Open Sans"/>
                <a:cs typeface="Open Sans"/>
              </a:rPr>
              <a:t>“</a:t>
            </a:r>
            <a:r>
              <a:rPr lang="en-US" sz="2800" b="1" dirty="0">
                <a:solidFill>
                  <a:schemeClr val="accent3"/>
                </a:solidFill>
                <a:latin typeface="Montserrat"/>
                <a:ea typeface="Open Sans"/>
                <a:cs typeface="Open Sans"/>
              </a:rPr>
              <a:t>Accountability</a:t>
            </a:r>
            <a:r>
              <a:rPr lang="en-US" sz="2800" dirty="0">
                <a:solidFill>
                  <a:schemeClr val="accent3"/>
                </a:solidFill>
                <a:latin typeface="Montserrat"/>
                <a:ea typeface="Open Sans"/>
                <a:cs typeface="Open Sans"/>
              </a:rPr>
              <a:t>”</a:t>
            </a:r>
            <a:r>
              <a:rPr lang="en-US" sz="2800" dirty="0">
                <a:latin typeface="Montserrat"/>
                <a:ea typeface="Open Sans"/>
                <a:cs typeface="Open Sans"/>
              </a:rPr>
              <a:t> </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refers to the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mutual responsibility of all components of the Movement </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to use their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power</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 and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resources</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ethically</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 and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responsibly. </a:t>
            </a:r>
            <a:endParaRPr lang="en-GB" sz="2800" dirty="0">
              <a:latin typeface="Montserrat"/>
              <a:ea typeface="Open Sans"/>
              <a:cs typeface="Open Sans"/>
            </a:endParaRPr>
          </a:p>
        </p:txBody>
      </p:sp>
      <p:sp>
        <p:nvSpPr>
          <p:cNvPr id="4" name="TextBox 3">
            <a:extLst>
              <a:ext uri="{FF2B5EF4-FFF2-40B4-BE49-F238E27FC236}">
                <a16:creationId xmlns:a16="http://schemas.microsoft.com/office/drawing/2014/main" id="{45F533B8-114A-F482-5138-935344B3CB5B}"/>
              </a:ext>
            </a:extLst>
          </p:cNvPr>
          <p:cNvSpPr txBox="1"/>
          <p:nvPr/>
        </p:nvSpPr>
        <p:spPr>
          <a:xfrm>
            <a:off x="508854" y="2035751"/>
            <a:ext cx="8400316" cy="3108543"/>
          </a:xfrm>
          <a:prstGeom prst="rect">
            <a:avLst/>
          </a:prstGeom>
          <a:noFill/>
        </p:spPr>
        <p:txBody>
          <a:bodyPr wrap="square" lIns="91440" tIns="45720" rIns="91440" bIns="45720" anchor="t">
            <a:spAutoFit/>
          </a:bodyPr>
          <a:lstStyle/>
          <a:p>
            <a:pPr marL="457200" marR="0" lvl="0" indent="-4572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2800" dirty="0">
                <a:solidFill>
                  <a:schemeClr val="accent3"/>
                </a:solidFill>
                <a:latin typeface="Montserrat"/>
                <a:ea typeface="Open Sans"/>
                <a:cs typeface="Open Sans"/>
              </a:rPr>
              <a:t>“</a:t>
            </a:r>
            <a:r>
              <a:rPr lang="en-US" sz="2800" b="1" dirty="0">
                <a:solidFill>
                  <a:schemeClr val="accent3"/>
                </a:solidFill>
                <a:latin typeface="Montserrat"/>
                <a:ea typeface="Open Sans"/>
                <a:cs typeface="Open Sans"/>
              </a:rPr>
              <a:t>Community</a:t>
            </a:r>
            <a:r>
              <a:rPr lang="en-US" sz="2800" dirty="0">
                <a:solidFill>
                  <a:schemeClr val="accent3"/>
                </a:solidFill>
                <a:latin typeface="Montserrat"/>
                <a:ea typeface="Open Sans"/>
                <a:cs typeface="Open Sans"/>
              </a:rPr>
              <a:t>”</a:t>
            </a:r>
            <a:r>
              <a:rPr lang="en-US" sz="2800" dirty="0">
                <a:latin typeface="Montserrat"/>
                <a:ea typeface="Open Sans"/>
                <a:cs typeface="Open Sans"/>
              </a:rPr>
              <a:t> </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refers to the group of people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affected by the organization’s activities, programmes, or operations – </a:t>
            </a:r>
            <a:r>
              <a:rPr kumimoji="0" lang="en-US" sz="2800" i="0" u="none" strike="noStrike" kern="0" cap="none" spc="0" normalizeH="0" baseline="0" noProof="0" dirty="0">
                <a:ln>
                  <a:noFill/>
                </a:ln>
                <a:solidFill>
                  <a:srgbClr val="000000"/>
                </a:solidFill>
                <a:effectLst/>
                <a:uLnTx/>
                <a:uFillTx/>
                <a:latin typeface="Montserrat"/>
                <a:ea typeface="Open Sans"/>
                <a:cs typeface="Open Sans"/>
                <a:sym typeface="Arial"/>
              </a:rPr>
              <a:t>including those who </a:t>
            </a:r>
            <a:r>
              <a:rPr kumimoji="0" lang="en-US" sz="2800" b="1" i="0" u="none" strike="noStrike" kern="0" cap="none" spc="0" normalizeH="0" baseline="0" noProof="0" dirty="0">
                <a:ln>
                  <a:noFill/>
                </a:ln>
                <a:solidFill>
                  <a:srgbClr val="000000"/>
                </a:solidFill>
                <a:effectLst/>
                <a:uLnTx/>
                <a:uFillTx/>
                <a:latin typeface="Montserrat"/>
                <a:ea typeface="Open Sans"/>
                <a:cs typeface="Open Sans"/>
                <a:sym typeface="Arial"/>
              </a:rPr>
              <a:t>receive support and those who don’t</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 </a:t>
            </a:r>
            <a:r>
              <a:rPr lang="en-US" sz="2800" dirty="0">
                <a:latin typeface="Montserrat"/>
                <a:ea typeface="Open Sans"/>
                <a:cs typeface="Open Sans"/>
              </a:rPr>
              <a:t>A</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ge, gender, or status (e.g. pregnant women, people with disabilities </a:t>
            </a:r>
            <a:r>
              <a:rPr kumimoji="0" lang="en-US" sz="2800" b="0" i="0" u="none" strike="noStrike" kern="0" cap="none" spc="0" normalizeH="0" baseline="0" noProof="0" dirty="0" err="1">
                <a:ln>
                  <a:noFill/>
                </a:ln>
                <a:solidFill>
                  <a:srgbClr val="000000"/>
                </a:solidFill>
                <a:effectLst/>
                <a:uLnTx/>
                <a:uFillTx/>
                <a:latin typeface="Montserrat"/>
                <a:ea typeface="Open Sans"/>
                <a:cs typeface="Open Sans"/>
                <a:sym typeface="Arial"/>
              </a:rPr>
              <a:t>etc</a:t>
            </a:r>
            <a:r>
              <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rPr>
              <a:t>)</a:t>
            </a:r>
            <a:r>
              <a:rPr kumimoji="0" lang="en-US" sz="2800" b="0" i="0" u="none" strike="noStrike" kern="0" cap="none" spc="0" normalizeH="0" noProof="0" dirty="0">
                <a:ln>
                  <a:noFill/>
                </a:ln>
                <a:solidFill>
                  <a:srgbClr val="000000"/>
                </a:solidFill>
                <a:effectLst/>
                <a:uLnTx/>
                <a:uFillTx/>
                <a:latin typeface="Montserrat"/>
                <a:ea typeface="Open Sans"/>
                <a:cs typeface="Open Sans"/>
                <a:sym typeface="Arial"/>
              </a:rPr>
              <a:t> may define it.</a:t>
            </a:r>
            <a:endParaRPr kumimoji="0" lang="en-US" sz="2800" b="0" i="0" u="none" strike="noStrike" kern="0" cap="none" spc="0" normalizeH="0" baseline="0" noProof="0" dirty="0">
              <a:ln>
                <a:noFill/>
              </a:ln>
              <a:solidFill>
                <a:srgbClr val="000000"/>
              </a:solidFill>
              <a:effectLst/>
              <a:uLnTx/>
              <a:uFillTx/>
              <a:latin typeface="Montserrat"/>
              <a:ea typeface="Open Sans"/>
              <a:cs typeface="Open Sans"/>
              <a:sym typeface="Arial"/>
            </a:endParaRPr>
          </a:p>
        </p:txBody>
      </p:sp>
      <p:pic>
        <p:nvPicPr>
          <p:cNvPr id="1026" name="Picture 2" descr="A person in a red vest looking at a tablet&#10;&#10;Description automatically generated">
            <a:extLst>
              <a:ext uri="{FF2B5EF4-FFF2-40B4-BE49-F238E27FC236}">
                <a16:creationId xmlns:a16="http://schemas.microsoft.com/office/drawing/2014/main" id="{354BC0D1-CB92-9F41-148F-6D9638401F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7684" y="0"/>
            <a:ext cx="8400316" cy="1015161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4">
            <a:extLst>
              <a:ext uri="{FF2B5EF4-FFF2-40B4-BE49-F238E27FC236}">
                <a16:creationId xmlns:a16="http://schemas.microsoft.com/office/drawing/2014/main" id="{3B6CEBD8-5847-814A-A033-C231A21270AC}"/>
              </a:ext>
            </a:extLst>
          </p:cNvPr>
          <p:cNvSpPr txBox="1"/>
          <p:nvPr/>
        </p:nvSpPr>
        <p:spPr>
          <a:xfrm>
            <a:off x="744917" y="656612"/>
            <a:ext cx="7891463" cy="8309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200"/>
              </a:spcAft>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Who is community?</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49637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776"/>
        <p:cNvGrpSpPr/>
        <p:nvPr/>
      </p:nvGrpSpPr>
      <p:grpSpPr>
        <a:xfrm>
          <a:off x="0" y="0"/>
          <a:ext cx="0" cy="0"/>
          <a:chOff x="0" y="0"/>
          <a:chExt cx="0" cy="0"/>
        </a:xfrm>
      </p:grpSpPr>
      <p:sp>
        <p:nvSpPr>
          <p:cNvPr id="4" name="Title 1">
            <a:extLst>
              <a:ext uri="{FF2B5EF4-FFF2-40B4-BE49-F238E27FC236}">
                <a16:creationId xmlns:a16="http://schemas.microsoft.com/office/drawing/2014/main" id="{B6B9B6AE-0DF5-4194-9795-424E58E0B61B}"/>
              </a:ext>
            </a:extLst>
          </p:cNvPr>
          <p:cNvSpPr txBox="1">
            <a:spLocks/>
          </p:cNvSpPr>
          <p:nvPr/>
        </p:nvSpPr>
        <p:spPr>
          <a:xfrm>
            <a:off x="1257300" y="553993"/>
            <a:ext cx="15773400" cy="19883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371600">
              <a:buClrTx/>
              <a:defRPr/>
            </a:pPr>
            <a:endParaRPr lang="en-GB" sz="12000">
              <a:solidFill>
                <a:prstClr val="white"/>
              </a:solidFill>
              <a:latin typeface="Calibri Light" panose="020F0302020204030204"/>
            </a:endParaRPr>
          </a:p>
        </p:txBody>
      </p:sp>
      <p:sp>
        <p:nvSpPr>
          <p:cNvPr id="7" name="Rectangle 6">
            <a:extLst>
              <a:ext uri="{FF2B5EF4-FFF2-40B4-BE49-F238E27FC236}">
                <a16:creationId xmlns:a16="http://schemas.microsoft.com/office/drawing/2014/main" id="{864F9F19-D9A3-4DCB-8340-FED2429F1F91}"/>
              </a:ext>
            </a:extLst>
          </p:cNvPr>
          <p:cNvSpPr/>
          <p:nvPr/>
        </p:nvSpPr>
        <p:spPr>
          <a:xfrm>
            <a:off x="12871061" y="5048236"/>
            <a:ext cx="2974818" cy="923330"/>
          </a:xfrm>
          <a:prstGeom prst="rect">
            <a:avLst/>
          </a:prstGeom>
          <a:noFill/>
        </p:spPr>
        <p:txBody>
          <a:bodyPr wrap="square">
            <a:spAutoFit/>
          </a:bodyPr>
          <a:lstStyle/>
          <a:p>
            <a:pPr algn="ctr" defTabSz="1371600" fontAlgn="base">
              <a:spcBef>
                <a:spcPct val="0"/>
              </a:spcBef>
              <a:spcAft>
                <a:spcPct val="0"/>
              </a:spcAft>
              <a:buClrTx/>
              <a:defRPr/>
            </a:pPr>
            <a:r>
              <a:rPr lang="en-GB" sz="2700" b="1" kern="1200" dirty="0">
                <a:solidFill>
                  <a:srgbClr val="00B050"/>
                </a:solidFill>
                <a:latin typeface="Arial" charset="0"/>
                <a:ea typeface="+mn-ea"/>
                <a:cs typeface="Arial" charset="0"/>
              </a:rPr>
              <a:t>Community Engagement</a:t>
            </a:r>
            <a:endParaRPr lang="en-US" sz="2700" b="1" kern="1200" dirty="0">
              <a:solidFill>
                <a:srgbClr val="00B050"/>
              </a:solidFill>
              <a:latin typeface="Arial" charset="0"/>
              <a:ea typeface="+mn-ea"/>
              <a:cs typeface="Arial" charset="0"/>
            </a:endParaRPr>
          </a:p>
        </p:txBody>
      </p:sp>
      <p:sp>
        <p:nvSpPr>
          <p:cNvPr id="8" name="Rectangle 7">
            <a:extLst>
              <a:ext uri="{FF2B5EF4-FFF2-40B4-BE49-F238E27FC236}">
                <a16:creationId xmlns:a16="http://schemas.microsoft.com/office/drawing/2014/main" id="{A7F961F0-4E19-43C2-8C36-495A331B2167}"/>
              </a:ext>
            </a:extLst>
          </p:cNvPr>
          <p:cNvSpPr/>
          <p:nvPr/>
        </p:nvSpPr>
        <p:spPr>
          <a:xfrm>
            <a:off x="2135773" y="6282361"/>
            <a:ext cx="3587516" cy="1754326"/>
          </a:xfrm>
          <a:prstGeom prst="rect">
            <a:avLst/>
          </a:prstGeom>
          <a:noFill/>
        </p:spPr>
        <p:txBody>
          <a:bodyPr wrap="square">
            <a:spAutoFit/>
          </a:bodyPr>
          <a:lstStyle/>
          <a:p>
            <a:pPr algn="ctr" defTabSz="1371600" fontAlgn="base">
              <a:spcBef>
                <a:spcPct val="0"/>
              </a:spcBef>
              <a:spcAft>
                <a:spcPct val="0"/>
              </a:spcAft>
              <a:buClrTx/>
              <a:defRPr/>
            </a:pPr>
            <a:r>
              <a:rPr lang="en-GB" sz="2700" b="1" kern="1200" dirty="0">
                <a:solidFill>
                  <a:srgbClr val="FFFF00"/>
                </a:solidFill>
                <a:latin typeface="Arial" charset="0"/>
                <a:ea typeface="+mn-ea"/>
                <a:cs typeface="Arial" charset="0"/>
              </a:rPr>
              <a:t>Communicating with disaster affected communities</a:t>
            </a:r>
          </a:p>
          <a:p>
            <a:pPr algn="ctr" defTabSz="1371600" fontAlgn="base">
              <a:spcBef>
                <a:spcPct val="0"/>
              </a:spcBef>
              <a:spcAft>
                <a:spcPct val="0"/>
              </a:spcAft>
              <a:buClrTx/>
              <a:defRPr/>
            </a:pPr>
            <a:r>
              <a:rPr lang="en-GB" sz="2700" b="1" kern="1200" dirty="0">
                <a:solidFill>
                  <a:srgbClr val="FFFF00"/>
                </a:solidFill>
                <a:latin typeface="Arial" charset="0"/>
                <a:ea typeface="+mn-ea"/>
                <a:cs typeface="Arial" charset="0"/>
              </a:rPr>
              <a:t>(CDAC)</a:t>
            </a:r>
            <a:endParaRPr lang="en-US" sz="2700" b="1" kern="1200" dirty="0">
              <a:solidFill>
                <a:srgbClr val="FFFF00"/>
              </a:solidFill>
              <a:latin typeface="Arial" charset="0"/>
              <a:ea typeface="+mn-ea"/>
              <a:cs typeface="Arial" charset="0"/>
            </a:endParaRPr>
          </a:p>
        </p:txBody>
      </p:sp>
      <p:sp>
        <p:nvSpPr>
          <p:cNvPr id="10" name="TextBox 9">
            <a:extLst>
              <a:ext uri="{FF2B5EF4-FFF2-40B4-BE49-F238E27FC236}">
                <a16:creationId xmlns:a16="http://schemas.microsoft.com/office/drawing/2014/main" id="{F016EE8C-4281-4F32-B0DA-4DE93C257EDD}"/>
              </a:ext>
            </a:extLst>
          </p:cNvPr>
          <p:cNvSpPr txBox="1"/>
          <p:nvPr/>
        </p:nvSpPr>
        <p:spPr>
          <a:xfrm>
            <a:off x="2247842" y="3291466"/>
            <a:ext cx="2726480" cy="2169825"/>
          </a:xfrm>
          <a:prstGeom prst="rect">
            <a:avLst/>
          </a:prstGeom>
          <a:noFill/>
        </p:spPr>
        <p:txBody>
          <a:bodyPr wrap="square" rtlCol="0">
            <a:spAutoFit/>
          </a:bodyPr>
          <a:lstStyle/>
          <a:p>
            <a:pPr defTabSz="1371600" fontAlgn="base">
              <a:spcBef>
                <a:spcPct val="0"/>
              </a:spcBef>
              <a:spcAft>
                <a:spcPct val="0"/>
              </a:spcAft>
              <a:buClrTx/>
              <a:defRPr/>
            </a:pPr>
            <a:r>
              <a:rPr lang="en-GB" sz="2700" b="1" kern="1200" dirty="0">
                <a:solidFill>
                  <a:srgbClr val="4F81BD"/>
                </a:solidFill>
                <a:latin typeface="Arial" charset="0"/>
                <a:ea typeface="+mn-ea"/>
                <a:cs typeface="Arial" charset="0"/>
              </a:rPr>
              <a:t>Accountability to Affected People / Populations</a:t>
            </a:r>
          </a:p>
          <a:p>
            <a:pPr defTabSz="1371600" fontAlgn="base">
              <a:spcBef>
                <a:spcPct val="0"/>
              </a:spcBef>
              <a:spcAft>
                <a:spcPct val="0"/>
              </a:spcAft>
              <a:buClrTx/>
              <a:defRPr/>
            </a:pPr>
            <a:r>
              <a:rPr lang="en-GB" sz="2700" b="1" kern="1200" dirty="0">
                <a:solidFill>
                  <a:srgbClr val="4F81BD"/>
                </a:solidFill>
                <a:latin typeface="Arial" charset="0"/>
                <a:ea typeface="+mn-ea"/>
                <a:cs typeface="Arial" charset="0"/>
              </a:rPr>
              <a:t>     (AAP)</a:t>
            </a:r>
          </a:p>
        </p:txBody>
      </p:sp>
      <p:sp>
        <p:nvSpPr>
          <p:cNvPr id="11" name="TextBox 10">
            <a:extLst>
              <a:ext uri="{FF2B5EF4-FFF2-40B4-BE49-F238E27FC236}">
                <a16:creationId xmlns:a16="http://schemas.microsoft.com/office/drawing/2014/main" id="{55A621B5-2AB8-49BB-B705-42C1853266BE}"/>
              </a:ext>
            </a:extLst>
          </p:cNvPr>
          <p:cNvSpPr txBox="1"/>
          <p:nvPr/>
        </p:nvSpPr>
        <p:spPr>
          <a:xfrm>
            <a:off x="9876096" y="7991678"/>
            <a:ext cx="3308985" cy="923330"/>
          </a:xfrm>
          <a:prstGeom prst="rect">
            <a:avLst/>
          </a:prstGeom>
          <a:noFill/>
        </p:spPr>
        <p:txBody>
          <a:bodyPr wrap="square" rtlCol="0">
            <a:spAutoFit/>
          </a:bodyPr>
          <a:lstStyle/>
          <a:p>
            <a:pPr algn="ctr" defTabSz="1371600" fontAlgn="base">
              <a:spcBef>
                <a:spcPct val="0"/>
              </a:spcBef>
              <a:spcAft>
                <a:spcPct val="0"/>
              </a:spcAft>
              <a:buClrTx/>
              <a:defRPr/>
            </a:pPr>
            <a:r>
              <a:rPr lang="en-GB" sz="2700" b="1" kern="1200" dirty="0">
                <a:solidFill>
                  <a:srgbClr val="FFC000"/>
                </a:solidFill>
                <a:latin typeface="Arial" charset="0"/>
                <a:ea typeface="+mn-ea"/>
                <a:cs typeface="Arial" charset="0"/>
              </a:rPr>
              <a:t>Communicating with Communities</a:t>
            </a:r>
          </a:p>
        </p:txBody>
      </p:sp>
      <p:sp>
        <p:nvSpPr>
          <p:cNvPr id="12" name="TextBox 11">
            <a:extLst>
              <a:ext uri="{FF2B5EF4-FFF2-40B4-BE49-F238E27FC236}">
                <a16:creationId xmlns:a16="http://schemas.microsoft.com/office/drawing/2014/main" id="{1C713080-9AF0-457B-80BE-D702B6D8D275}"/>
              </a:ext>
            </a:extLst>
          </p:cNvPr>
          <p:cNvSpPr txBox="1"/>
          <p:nvPr/>
        </p:nvSpPr>
        <p:spPr>
          <a:xfrm>
            <a:off x="5654518" y="8182908"/>
            <a:ext cx="3069731" cy="507831"/>
          </a:xfrm>
          <a:prstGeom prst="rect">
            <a:avLst/>
          </a:prstGeom>
          <a:noFill/>
        </p:spPr>
        <p:txBody>
          <a:bodyPr wrap="square" rtlCol="0">
            <a:spAutoFit/>
          </a:bodyPr>
          <a:lstStyle/>
          <a:p>
            <a:pPr algn="ctr" defTabSz="1371600" fontAlgn="base">
              <a:spcBef>
                <a:spcPct val="0"/>
              </a:spcBef>
              <a:spcAft>
                <a:spcPct val="0"/>
              </a:spcAft>
              <a:buClrTx/>
              <a:defRPr/>
            </a:pPr>
            <a:r>
              <a:rPr lang="en-GB" sz="2700" b="1" kern="1200" dirty="0">
                <a:solidFill>
                  <a:srgbClr val="F79646"/>
                </a:solidFill>
                <a:latin typeface="Arial" charset="0"/>
                <a:ea typeface="+mn-ea"/>
                <a:cs typeface="Arial" charset="0"/>
              </a:rPr>
              <a:t>Info as Aid</a:t>
            </a:r>
          </a:p>
        </p:txBody>
      </p:sp>
      <p:sp>
        <p:nvSpPr>
          <p:cNvPr id="13" name="TextBox 12">
            <a:extLst>
              <a:ext uri="{FF2B5EF4-FFF2-40B4-BE49-F238E27FC236}">
                <a16:creationId xmlns:a16="http://schemas.microsoft.com/office/drawing/2014/main" id="{98464D46-E3FB-4A89-80D4-3004BCC0B4AF}"/>
              </a:ext>
            </a:extLst>
          </p:cNvPr>
          <p:cNvSpPr txBox="1"/>
          <p:nvPr/>
        </p:nvSpPr>
        <p:spPr>
          <a:xfrm>
            <a:off x="12594888" y="3258568"/>
            <a:ext cx="3309357" cy="1338828"/>
          </a:xfrm>
          <a:prstGeom prst="rect">
            <a:avLst/>
          </a:prstGeom>
          <a:noFill/>
        </p:spPr>
        <p:txBody>
          <a:bodyPr wrap="square" rtlCol="0">
            <a:spAutoFit/>
          </a:bodyPr>
          <a:lstStyle/>
          <a:p>
            <a:pPr defTabSz="1371600" fontAlgn="base">
              <a:spcBef>
                <a:spcPct val="0"/>
              </a:spcBef>
              <a:spcAft>
                <a:spcPct val="0"/>
              </a:spcAft>
              <a:buClrTx/>
              <a:defRPr/>
            </a:pPr>
            <a:r>
              <a:rPr lang="en-GB" sz="2700" b="1" kern="1200" dirty="0">
                <a:solidFill>
                  <a:srgbClr val="00B0F0"/>
                </a:solidFill>
                <a:latin typeface="Arial" charset="0"/>
                <a:ea typeface="+mn-ea"/>
                <a:cs typeface="Arial" charset="0"/>
              </a:rPr>
              <a:t>Communication</a:t>
            </a:r>
            <a:r>
              <a:rPr lang="en-GB" sz="2700" b="1" kern="1200" dirty="0">
                <a:solidFill>
                  <a:prstClr val="black"/>
                </a:solidFill>
                <a:latin typeface="Arial" charset="0"/>
                <a:ea typeface="+mn-ea"/>
                <a:cs typeface="Arial" charset="0"/>
              </a:rPr>
              <a:t> </a:t>
            </a:r>
            <a:r>
              <a:rPr lang="en-GB" sz="2700" b="1" kern="1200" dirty="0">
                <a:solidFill>
                  <a:srgbClr val="00B0F0"/>
                </a:solidFill>
                <a:latin typeface="Arial" charset="0"/>
                <a:ea typeface="+mn-ea"/>
                <a:cs typeface="Arial" charset="0"/>
              </a:rPr>
              <a:t>for development</a:t>
            </a:r>
          </a:p>
          <a:p>
            <a:pPr defTabSz="1371600" fontAlgn="base">
              <a:spcBef>
                <a:spcPct val="0"/>
              </a:spcBef>
              <a:spcAft>
                <a:spcPct val="0"/>
              </a:spcAft>
              <a:buClrTx/>
              <a:defRPr/>
            </a:pPr>
            <a:r>
              <a:rPr lang="en-GB" sz="2700" b="1" kern="1200" dirty="0">
                <a:solidFill>
                  <a:srgbClr val="00B0F0"/>
                </a:solidFill>
                <a:latin typeface="Arial" charset="0"/>
                <a:ea typeface="+mn-ea"/>
                <a:cs typeface="Arial" charset="0"/>
              </a:rPr>
              <a:t>          (C4D)</a:t>
            </a:r>
          </a:p>
        </p:txBody>
      </p:sp>
      <p:sp>
        <p:nvSpPr>
          <p:cNvPr id="14" name="TextBox 13">
            <a:extLst>
              <a:ext uri="{FF2B5EF4-FFF2-40B4-BE49-F238E27FC236}">
                <a16:creationId xmlns:a16="http://schemas.microsoft.com/office/drawing/2014/main" id="{A83D4D49-1456-40D7-AE4B-BE5382A5ED5F}"/>
              </a:ext>
            </a:extLst>
          </p:cNvPr>
          <p:cNvSpPr txBox="1"/>
          <p:nvPr/>
        </p:nvSpPr>
        <p:spPr>
          <a:xfrm>
            <a:off x="6217209" y="3669073"/>
            <a:ext cx="5687487" cy="3785652"/>
          </a:xfrm>
          <a:prstGeom prst="rect">
            <a:avLst/>
          </a:prstGeom>
          <a:noFill/>
        </p:spPr>
        <p:txBody>
          <a:bodyPr wrap="square" rtlCol="0">
            <a:spAutoFit/>
          </a:bodyPr>
          <a:lstStyle/>
          <a:p>
            <a:pPr algn="ctr" defTabSz="1371600" fontAlgn="base">
              <a:spcBef>
                <a:spcPct val="0"/>
              </a:spcBef>
              <a:spcAft>
                <a:spcPct val="0"/>
              </a:spcAft>
              <a:buClrTx/>
              <a:defRPr/>
            </a:pPr>
            <a:r>
              <a:rPr lang="en-GB" sz="6000" b="1" kern="1200" dirty="0">
                <a:solidFill>
                  <a:prstClr val="white"/>
                </a:solidFill>
                <a:latin typeface="Arial" charset="0"/>
                <a:ea typeface="+mn-ea"/>
                <a:cs typeface="Arial" charset="0"/>
              </a:rPr>
              <a:t>Community Engagement and Accountability</a:t>
            </a:r>
          </a:p>
        </p:txBody>
      </p:sp>
      <p:sp>
        <p:nvSpPr>
          <p:cNvPr id="15" name="TextBox 14">
            <a:extLst>
              <a:ext uri="{FF2B5EF4-FFF2-40B4-BE49-F238E27FC236}">
                <a16:creationId xmlns:a16="http://schemas.microsoft.com/office/drawing/2014/main" id="{F1CDB9ED-9D93-4091-B2CD-C184AB89F34F}"/>
              </a:ext>
            </a:extLst>
          </p:cNvPr>
          <p:cNvSpPr txBox="1"/>
          <p:nvPr/>
        </p:nvSpPr>
        <p:spPr>
          <a:xfrm>
            <a:off x="12399372" y="6312208"/>
            <a:ext cx="2974818" cy="1338828"/>
          </a:xfrm>
          <a:prstGeom prst="rect">
            <a:avLst/>
          </a:prstGeom>
          <a:noFill/>
        </p:spPr>
        <p:txBody>
          <a:bodyPr wrap="square" rtlCol="0">
            <a:spAutoFit/>
          </a:bodyPr>
          <a:lstStyle/>
          <a:p>
            <a:pPr algn="ctr" defTabSz="1371600">
              <a:buClrTx/>
              <a:defRPr/>
            </a:pPr>
            <a:br>
              <a:rPr lang="en-US" sz="2700" kern="1200" dirty="0">
                <a:solidFill>
                  <a:prstClr val="black"/>
                </a:solidFill>
                <a:latin typeface="Calibri" panose="020F0502020204030204"/>
                <a:ea typeface="+mn-ea"/>
                <a:cs typeface="+mn-cs"/>
              </a:rPr>
            </a:br>
            <a:r>
              <a:rPr lang="en-US" sz="2700" b="1" kern="1200" dirty="0">
                <a:solidFill>
                  <a:srgbClr val="00B0F0"/>
                </a:solidFill>
                <a:latin typeface="Arial" panose="020B0604020202020204" pitchFamily="34" charset="0"/>
                <a:ea typeface="+mn-ea"/>
                <a:cs typeface="Arial" panose="020B0604020202020204" pitchFamily="34" charset="0"/>
              </a:rPr>
              <a:t>Community Communication </a:t>
            </a:r>
          </a:p>
        </p:txBody>
      </p:sp>
      <p:sp>
        <p:nvSpPr>
          <p:cNvPr id="2" name="TextBox 1">
            <a:extLst>
              <a:ext uri="{FF2B5EF4-FFF2-40B4-BE49-F238E27FC236}">
                <a16:creationId xmlns:a16="http://schemas.microsoft.com/office/drawing/2014/main" id="{F7FE910B-F295-4109-909A-2E82E36B60BC}"/>
              </a:ext>
            </a:extLst>
          </p:cNvPr>
          <p:cNvSpPr txBox="1"/>
          <p:nvPr/>
        </p:nvSpPr>
        <p:spPr>
          <a:xfrm>
            <a:off x="5254682" y="1399717"/>
            <a:ext cx="3717758" cy="1754326"/>
          </a:xfrm>
          <a:prstGeom prst="rect">
            <a:avLst/>
          </a:prstGeom>
          <a:noFill/>
        </p:spPr>
        <p:txBody>
          <a:bodyPr wrap="square" rtlCol="0">
            <a:spAutoFit/>
          </a:bodyPr>
          <a:lstStyle/>
          <a:p>
            <a:pPr algn="ctr" defTabSz="1371600">
              <a:buClrTx/>
              <a:defRPr/>
            </a:pPr>
            <a:r>
              <a:rPr lang="en-GB" sz="2700" b="1" kern="1200" dirty="0">
                <a:solidFill>
                  <a:srgbClr val="A5A5A5">
                    <a:lumMod val="40000"/>
                    <a:lumOff val="60000"/>
                  </a:srgbClr>
                </a:solidFill>
                <a:latin typeface="Arial" panose="020B0604020202020204" pitchFamily="34" charset="0"/>
                <a:ea typeface="+mn-ea"/>
                <a:cs typeface="Arial" panose="020B0604020202020204" pitchFamily="34" charset="0"/>
              </a:rPr>
              <a:t>Risk Communication and Community Engagement  </a:t>
            </a:r>
          </a:p>
          <a:p>
            <a:pPr algn="ctr" defTabSz="1371600">
              <a:buClrTx/>
              <a:defRPr/>
            </a:pPr>
            <a:r>
              <a:rPr lang="en-GB" sz="2700" b="1" kern="1200" dirty="0">
                <a:solidFill>
                  <a:srgbClr val="A5A5A5">
                    <a:lumMod val="40000"/>
                    <a:lumOff val="60000"/>
                  </a:srgbClr>
                </a:solidFill>
                <a:latin typeface="Arial" panose="020B0604020202020204" pitchFamily="34" charset="0"/>
                <a:ea typeface="+mn-ea"/>
                <a:cs typeface="Arial" panose="020B0604020202020204" pitchFamily="34" charset="0"/>
              </a:rPr>
              <a:t>(RCCE) </a:t>
            </a:r>
          </a:p>
        </p:txBody>
      </p:sp>
      <p:sp>
        <p:nvSpPr>
          <p:cNvPr id="3" name="TextBox 2">
            <a:extLst>
              <a:ext uri="{FF2B5EF4-FFF2-40B4-BE49-F238E27FC236}">
                <a16:creationId xmlns:a16="http://schemas.microsoft.com/office/drawing/2014/main" id="{38F2A9CF-F6B6-BCDB-C700-0627BB566EE4}"/>
              </a:ext>
            </a:extLst>
          </p:cNvPr>
          <p:cNvSpPr txBox="1"/>
          <p:nvPr/>
        </p:nvSpPr>
        <p:spPr>
          <a:xfrm>
            <a:off x="9578009" y="1548165"/>
            <a:ext cx="3905162" cy="1338828"/>
          </a:xfrm>
          <a:prstGeom prst="rect">
            <a:avLst/>
          </a:prstGeom>
          <a:noFill/>
        </p:spPr>
        <p:txBody>
          <a:bodyPr wrap="square" rtlCol="0">
            <a:spAutoFit/>
          </a:bodyPr>
          <a:lstStyle/>
          <a:p>
            <a:pPr algn="ctr" defTabSz="1371600">
              <a:buClrTx/>
              <a:defRPr/>
            </a:pPr>
            <a:r>
              <a:rPr lang="en-GB" sz="2700" b="1" kern="1200" dirty="0">
                <a:solidFill>
                  <a:srgbClr val="FFC000">
                    <a:lumMod val="60000"/>
                    <a:lumOff val="40000"/>
                  </a:srgbClr>
                </a:solidFill>
                <a:latin typeface="Arial" panose="020B0604020202020204" pitchFamily="34" charset="0"/>
                <a:ea typeface="+mn-ea"/>
                <a:cs typeface="Arial" panose="020B0604020202020204" pitchFamily="34" charset="0"/>
              </a:rPr>
              <a:t>Community Engagement and Communication</a:t>
            </a:r>
          </a:p>
        </p:txBody>
      </p:sp>
      <p:sp>
        <p:nvSpPr>
          <p:cNvPr id="5" name="TextBox 4">
            <a:extLst>
              <a:ext uri="{FF2B5EF4-FFF2-40B4-BE49-F238E27FC236}">
                <a16:creationId xmlns:a16="http://schemas.microsoft.com/office/drawing/2014/main" id="{AAD65FCD-0550-2A21-B381-5820F9F0DBE2}"/>
              </a:ext>
            </a:extLst>
          </p:cNvPr>
          <p:cNvSpPr txBox="1"/>
          <p:nvPr/>
        </p:nvSpPr>
        <p:spPr>
          <a:xfrm>
            <a:off x="360948" y="553993"/>
            <a:ext cx="5856261" cy="1384995"/>
          </a:xfrm>
          <a:prstGeom prst="rect">
            <a:avLst/>
          </a:prstGeom>
          <a:noFill/>
        </p:spPr>
        <p:txBody>
          <a:bodyPr wrap="square" rtlCol="0">
            <a:spAutoFit/>
          </a:bodyPr>
          <a:lstStyle/>
          <a:p>
            <a:r>
              <a:rPr lang="en-GB" sz="4200" b="1" dirty="0">
                <a:solidFill>
                  <a:schemeClr val="lt2"/>
                </a:solidFill>
                <a:latin typeface="Montserrat"/>
                <a:ea typeface="Montserrat"/>
                <a:cs typeface="Montserrat"/>
                <a:sym typeface="Montserrat"/>
              </a:rPr>
              <a:t>Different names – same aims</a:t>
            </a:r>
            <a:endParaRPr lang="en-US" sz="4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fade">
                                      <p:cBhvr>
                                        <p:cTn id="4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5"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What community engagement and accountability is </a:t>
            </a:r>
            <a:r>
              <a:rPr lang="en-GB" sz="4800" b="1" i="0" u="none" strike="noStrike" cap="none" dirty="0">
                <a:solidFill>
                  <a:schemeClr val="accent3"/>
                </a:solidFill>
                <a:latin typeface="Montserrat"/>
                <a:ea typeface="Montserrat"/>
                <a:cs typeface="Montserrat"/>
                <a:sym typeface="Montserrat"/>
              </a:rPr>
              <a:t>not…</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940258" y="7061081"/>
            <a:ext cx="3295650" cy="213289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Something new</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8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We’ve always engaged with communities, but we don’t always do it as well as we should</a:t>
            </a:r>
            <a:endParaRPr sz="2800" b="0" i="1" u="none" strike="noStrike" cap="none">
              <a:solidFill>
                <a:schemeClr val="lt1"/>
              </a:solidFill>
              <a:latin typeface="Open Sans"/>
              <a:ea typeface="Open Sans"/>
              <a:cs typeface="Open Sans"/>
              <a:sym typeface="Open Sans"/>
            </a:endParaRPr>
          </a:p>
        </p:txBody>
      </p:sp>
      <p:sp>
        <p:nvSpPr>
          <p:cNvPr id="545" name="Google Shape;545;p8"/>
          <p:cNvSpPr txBox="1"/>
          <p:nvPr/>
        </p:nvSpPr>
        <p:spPr>
          <a:xfrm>
            <a:off x="4913105" y="7082159"/>
            <a:ext cx="3926095" cy="266541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 separate programme or activity</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a way of working that should be part of all programmes and operations</a:t>
            </a:r>
            <a:endParaRPr sz="1400" b="0" i="0" u="none" strike="noStrike" cap="none">
              <a:solidFill>
                <a:srgbClr val="000000"/>
              </a:solidFill>
              <a:latin typeface="Arial"/>
              <a:ea typeface="Arial"/>
              <a:cs typeface="Arial"/>
              <a:sym typeface="Arial"/>
            </a:endParaRPr>
          </a:p>
        </p:txBody>
      </p:sp>
      <p:sp>
        <p:nvSpPr>
          <p:cNvPr id="546" name="Google Shape;546;p8"/>
          <p:cNvSpPr txBox="1"/>
          <p:nvPr/>
        </p:nvSpPr>
        <p:spPr>
          <a:xfrm>
            <a:off x="9519080" y="7061081"/>
            <a:ext cx="3295650" cy="2055947"/>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One person’s job</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 all have a responsibility to ensure we engage communities well in our work</a:t>
            </a:r>
            <a:endParaRPr sz="2000" b="0" i="1" u="none" strike="noStrike" cap="none">
              <a:solidFill>
                <a:schemeClr val="lt1"/>
              </a:solidFill>
              <a:latin typeface="Open Sans"/>
              <a:ea typeface="Open Sans"/>
              <a:cs typeface="Open Sans"/>
              <a:sym typeface="Open Sans"/>
            </a:endParaRPr>
          </a:p>
        </p:txBody>
      </p:sp>
      <p:sp>
        <p:nvSpPr>
          <p:cNvPr id="547" name="Google Shape;547;p8"/>
          <p:cNvSpPr txBox="1"/>
          <p:nvPr/>
        </p:nvSpPr>
        <p:spPr>
          <a:xfrm>
            <a:off x="13679569" y="7082159"/>
            <a:ext cx="3581259" cy="185288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An extra burden or box to be ticked</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critical to the quality and impact of what we do</a:t>
            </a:r>
            <a:endParaRPr sz="2000" b="0" i="1" u="none" strike="noStrike" cap="none">
              <a:solidFill>
                <a:schemeClr val="lt1"/>
              </a:solidFill>
              <a:latin typeface="Open Sans"/>
              <a:ea typeface="Open Sans"/>
              <a:cs typeface="Open Sans"/>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pic>
        <p:nvPicPr>
          <p:cNvPr id="3" name="Picture 2">
            <a:extLst>
              <a:ext uri="{FF2B5EF4-FFF2-40B4-BE49-F238E27FC236}">
                <a16:creationId xmlns:a16="http://schemas.microsoft.com/office/drawing/2014/main" id="{7413F46C-55B8-40E8-AD88-FA95A16DAD37}"/>
              </a:ext>
            </a:extLst>
          </p:cNvPr>
          <p:cNvPicPr>
            <a:picLocks noChangeAspect="1"/>
          </p:cNvPicPr>
          <p:nvPr/>
        </p:nvPicPr>
        <p:blipFill>
          <a:blip r:embed="rId7"/>
          <a:stretch>
            <a:fillRect/>
          </a:stretch>
        </p:blipFill>
        <p:spPr>
          <a:xfrm>
            <a:off x="16172981" y="373805"/>
            <a:ext cx="1814982" cy="12785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endParaRPr lang="en-US"/>
          </a:p>
        </p:txBody>
      </p:sp>
      <p:sp>
        <p:nvSpPr>
          <p:cNvPr id="45059" name="Content Placeholder 2"/>
          <p:cNvSpPr>
            <a:spLocks noGrp="1"/>
          </p:cNvSpPr>
          <p:nvPr>
            <p:ph idx="1"/>
          </p:nvPr>
        </p:nvSpPr>
        <p:spPr>
          <a:xfrm>
            <a:off x="3156243" y="2443996"/>
            <a:ext cx="4691613" cy="7037340"/>
          </a:xfrm>
        </p:spPr>
        <p:txBody>
          <a:bodyPr/>
          <a:lstStyle/>
          <a:p>
            <a:endParaRPr lang="en-US"/>
          </a:p>
          <a:p>
            <a:pPr algn="just"/>
            <a:endParaRPr lang="en-US"/>
          </a:p>
          <a:p>
            <a:endParaRPr lang="en-US"/>
          </a:p>
          <a:p>
            <a:endParaRPr lang="en-US"/>
          </a:p>
          <a:p>
            <a:endParaRPr lang="en-US"/>
          </a:p>
          <a:p>
            <a:endParaRPr lang="en-US"/>
          </a:p>
          <a:p>
            <a:pPr algn="just"/>
            <a:endParaRPr lang="en-US"/>
          </a:p>
        </p:txBody>
      </p:sp>
      <p:pic>
        <p:nvPicPr>
          <p:cNvPr id="3" name="LG2maTqCqOw"/>
          <p:cNvPicPr>
            <a:picLocks noRot="1" noChangeAspect="1"/>
          </p:cNvPicPr>
          <p:nvPr>
            <a:videoFile r:link="rId1"/>
          </p:nvPr>
        </p:nvPicPr>
        <p:blipFill>
          <a:blip r:embed="rId4"/>
          <a:stretch>
            <a:fillRect/>
          </a:stretch>
        </p:blipFill>
        <p:spPr>
          <a:xfrm>
            <a:off x="0" y="794"/>
            <a:ext cx="18288000" cy="10287000"/>
          </a:xfrm>
          <a:prstGeom prst="rect">
            <a:avLst/>
          </a:prstGeom>
        </p:spPr>
      </p:pic>
    </p:spTree>
    <p:extLst>
      <p:ext uri="{BB962C8B-B14F-4D97-AF65-F5344CB8AC3E}">
        <p14:creationId xmlns:p14="http://schemas.microsoft.com/office/powerpoint/2010/main" val="117824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4" cstate="screen">
            <a:alphaModFix/>
            <a:extLst>
              <a:ext uri="{28A0092B-C50C-407E-A947-70E740481C1C}">
                <a14:useLocalDpi xmlns:a14="http://schemas.microsoft.com/office/drawing/2010/main"/>
              </a:ext>
            </a:extLst>
          </a:blip>
          <a:srcRect l="8510" r="19251"/>
          <a:stretch/>
        </p:blipFill>
        <p:spPr>
          <a:xfrm>
            <a:off x="10824881" y="794"/>
            <a:ext cx="7463120" cy="10287000"/>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3891751" y="471916"/>
            <a:ext cx="6933131" cy="2084067"/>
          </a:xfrm>
          <a:prstGeom prst="rect">
            <a:avLst/>
          </a:prstGeom>
          <a:noFill/>
          <a:ln>
            <a:noFill/>
          </a:ln>
        </p:spPr>
        <p:txBody>
          <a:bodyPr spcFirstLastPara="1" wrap="square" lIns="91412" tIns="45693" rIns="91412" bIns="45693" anchor="t" anchorCtr="0">
            <a:noAutofit/>
          </a:bodyPr>
          <a:lstStyle/>
          <a:p>
            <a:pPr>
              <a:lnSpc>
                <a:spcPct val="90000"/>
              </a:lnSpc>
              <a:buClr>
                <a:schemeClr val="dk2"/>
              </a:buClr>
              <a:buSzPts val="4800"/>
            </a:pPr>
            <a:r>
              <a:rPr lang="en-GB" sz="4800" b="1" dirty="0">
                <a:solidFill>
                  <a:schemeClr val="dk2"/>
                </a:solidFill>
                <a:latin typeface="Montserrat"/>
                <a:ea typeface="Montserrat"/>
                <a:cs typeface="Montserrat"/>
                <a:sym typeface="Montserrat"/>
              </a:rPr>
              <a:t>Setting the scene (10mins)</a:t>
            </a:r>
            <a:endParaRPr dirty="0"/>
          </a:p>
        </p:txBody>
      </p:sp>
      <p:sp>
        <p:nvSpPr>
          <p:cNvPr id="502" name="Google Shape;502;p5"/>
          <p:cNvSpPr txBox="1">
            <a:spLocks noGrp="1"/>
          </p:cNvSpPr>
          <p:nvPr>
            <p:ph type="body" idx="4294967295"/>
          </p:nvPr>
        </p:nvSpPr>
        <p:spPr>
          <a:xfrm>
            <a:off x="138502" y="2093655"/>
            <a:ext cx="10686380" cy="7723019"/>
          </a:xfrm>
          <a:prstGeom prst="rect">
            <a:avLst/>
          </a:prstGeom>
          <a:noFill/>
          <a:ln>
            <a:noFill/>
          </a:ln>
        </p:spPr>
        <p:txBody>
          <a:bodyPr spcFirstLastPara="1" wrap="square" lIns="91412" tIns="45693" rIns="91412" bIns="45693" anchor="t" anchorCtr="0">
            <a:noAutofit/>
          </a:bodyPr>
          <a:lstStyle/>
          <a:p>
            <a:pPr marL="342265" indent="-342265">
              <a:lnSpc>
                <a:spcPct val="90000"/>
              </a:lnSpc>
              <a:buClr>
                <a:schemeClr val="dk1"/>
              </a:buClr>
              <a:buSzPts val="2800"/>
              <a:buFont typeface="Arial"/>
              <a:buChar char="•"/>
            </a:pPr>
            <a:r>
              <a:rPr lang="en-GB" sz="2550" dirty="0">
                <a:solidFill>
                  <a:schemeClr val="dk1"/>
                </a:solidFill>
                <a:latin typeface="Open Sans"/>
                <a:ea typeface="Open Sans"/>
                <a:cs typeface="Open Sans"/>
                <a:sym typeface="Open Sans"/>
              </a:rPr>
              <a:t>In your groups,  share examples of a times when better engagement with a community could have helped your CVA activities.</a:t>
            </a:r>
            <a:r>
              <a:rPr lang="ru-RU" sz="2550" dirty="0">
                <a:solidFill>
                  <a:schemeClr val="dk1"/>
                </a:solidFill>
                <a:latin typeface="Open Sans"/>
                <a:ea typeface="Open Sans"/>
                <a:cs typeface="Open Sans"/>
                <a:sym typeface="Open Sans"/>
              </a:rPr>
              <a:t> </a:t>
            </a:r>
            <a:endParaRPr lang="en-GB" sz="2550" dirty="0">
              <a:solidFill>
                <a:schemeClr val="dk1"/>
              </a:solidFill>
              <a:latin typeface="Open Sans"/>
              <a:ea typeface="Open Sans"/>
              <a:cs typeface="Open Sans"/>
            </a:endParaRPr>
          </a:p>
          <a:p>
            <a:pPr>
              <a:lnSpc>
                <a:spcPct val="90000"/>
              </a:lnSpc>
              <a:buClr>
                <a:schemeClr val="dk1"/>
              </a:buClr>
              <a:buSzPts val="2800"/>
            </a:pPr>
            <a:r>
              <a:rPr lang="en-GB" sz="3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lang="en-US" sz="2599"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a:lnSpc>
                <a:spcPct val="90000"/>
              </a:lnSpc>
              <a:buClr>
                <a:schemeClr val="dk1"/>
              </a:buClr>
              <a:buSzPts val="2800"/>
            </a:pPr>
            <a:r>
              <a:rPr lang="en-US" sz="2599"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ru-RU" sz="2599"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After five minutes, share one example back w</a:t>
            </a:r>
            <a:r>
              <a:rPr lang="en-US" sz="2599"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ith</a:t>
            </a:r>
            <a:r>
              <a:rPr lang="en-US" sz="2599"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the wider </a:t>
            </a:r>
            <a:r>
              <a:rPr lang="ru-RU" sz="2599"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group                                                                                              </a:t>
            </a:r>
            <a:r>
              <a:rPr lang="en-GB" sz="2599"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p>
          <a:p>
            <a:pPr marL="1028065" lvl="1" indent="-342265">
              <a:lnSpc>
                <a:spcPct val="90000"/>
              </a:lnSpc>
              <a:spcBef>
                <a:spcPts val="2550"/>
              </a:spcBef>
              <a:buClr>
                <a:srgbClr val="FF0000"/>
              </a:buClr>
              <a:buSzPts val="2800"/>
              <a:buFont typeface="Arial"/>
              <a:buChar char="•"/>
            </a:pPr>
            <a:r>
              <a:rPr lang="en-GB" sz="2599"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happened?</a:t>
            </a:r>
            <a:r>
              <a:rPr lang="en-GB" sz="3000" b="1"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lang="tr-TR" sz="3000" b="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685165" lvl="1">
              <a:lnSpc>
                <a:spcPct val="90000"/>
              </a:lnSpc>
              <a:spcBef>
                <a:spcPts val="2550"/>
              </a:spcBef>
              <a:buClr>
                <a:srgbClr val="FF0000"/>
              </a:buClr>
              <a:buSzPts val="2800"/>
            </a:pPr>
            <a:endParaRPr lang="en-GB" sz="3000"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1028065" lvl="1" indent="-342265">
              <a:lnSpc>
                <a:spcPct val="90000"/>
              </a:lnSpc>
              <a:spcBef>
                <a:spcPts val="2550"/>
              </a:spcBef>
              <a:buClr>
                <a:srgbClr val="FF0000"/>
              </a:buClr>
              <a:buSzPts val="2800"/>
              <a:buFont typeface="Arial"/>
              <a:buChar char="•"/>
            </a:pPr>
            <a:r>
              <a:rPr lang="ru-RU" sz="2599"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could have been done differently?</a:t>
            </a:r>
            <a:r>
              <a:rPr lang="en-US" sz="2599"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lang="tr-TR" sz="2599"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1028065" lvl="1" indent="-342265">
              <a:lnSpc>
                <a:spcPct val="90000"/>
              </a:lnSpc>
              <a:spcBef>
                <a:spcPts val="2550"/>
              </a:spcBef>
              <a:buClr>
                <a:srgbClr val="FF0000"/>
              </a:buClr>
              <a:buSzPts val="2800"/>
              <a:buFont typeface="Arial"/>
              <a:buChar char="•"/>
            </a:pPr>
            <a:endParaRPr lang="tr-TR" sz="2599"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1028065" lvl="1" indent="-342265">
              <a:lnSpc>
                <a:spcPct val="90000"/>
              </a:lnSpc>
              <a:spcBef>
                <a:spcPts val="2550"/>
              </a:spcBef>
              <a:buClr>
                <a:srgbClr val="FF0000"/>
              </a:buClr>
              <a:buSzPts val="2800"/>
              <a:buFont typeface="Arial"/>
              <a:buChar char="•"/>
            </a:pPr>
            <a:r>
              <a:rPr lang="en-GB" sz="2599"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could the positive impact of more community engagement have been?                                                              </a:t>
            </a:r>
            <a:endParaRPr lang="en-GB" sz="3000" b="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1028065" lvl="1" indent="-342265">
              <a:lnSpc>
                <a:spcPct val="90000"/>
              </a:lnSpc>
              <a:spcBef>
                <a:spcPts val="2550"/>
              </a:spcBef>
              <a:buClr>
                <a:srgbClr val="FF0000"/>
              </a:buClr>
              <a:buSzPts val="2800"/>
              <a:buFont typeface="Arial"/>
              <a:buChar char="•"/>
            </a:pPr>
            <a:endParaRPr lang="en-GB" sz="2599"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1028065" lvl="1" indent="-342265">
              <a:lnSpc>
                <a:spcPct val="90000"/>
              </a:lnSpc>
              <a:spcBef>
                <a:spcPts val="2550"/>
              </a:spcBef>
              <a:buClr>
                <a:srgbClr val="FF0000"/>
              </a:buClr>
              <a:buSzPts val="2800"/>
              <a:buFont typeface="Arial"/>
              <a:buChar char="•"/>
            </a:pPr>
            <a:endParaRPr sz="2599"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3" name="Picture 2">
            <a:extLst>
              <a:ext uri="{FF2B5EF4-FFF2-40B4-BE49-F238E27FC236}">
                <a16:creationId xmlns:a16="http://schemas.microsoft.com/office/drawing/2014/main" id="{13B5EE87-C454-DF6E-6974-54BED4F51BFB}"/>
              </a:ext>
            </a:extLst>
          </p:cNvPr>
          <p:cNvPicPr>
            <a:picLocks noChangeAspect="1"/>
          </p:cNvPicPr>
          <p:nvPr/>
        </p:nvPicPr>
        <p:blipFill>
          <a:blip r:embed="rId5"/>
          <a:stretch>
            <a:fillRect/>
          </a:stretch>
        </p:blipFill>
        <p:spPr>
          <a:xfrm>
            <a:off x="1814513" y="354784"/>
            <a:ext cx="1702072" cy="1445441"/>
          </a:xfrm>
          <a:prstGeom prst="rect">
            <a:avLst/>
          </a:prstGeom>
        </p:spPr>
      </p:pic>
    </p:spTree>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Props1.xml><?xml version="1.0" encoding="utf-8"?>
<ds:datastoreItem xmlns:ds="http://schemas.openxmlformats.org/officeDocument/2006/customXml" ds:itemID="{4F4C9F5A-EF1A-4D32-8EC0-5880710A25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6E31B4-E9E7-4438-9D37-107294A49EEF}">
  <ds:schemaRefs>
    <ds:schemaRef ds:uri="http://schemas.microsoft.com/sharepoint/v3/contenttype/forms"/>
  </ds:schemaRefs>
</ds:datastoreItem>
</file>

<file path=customXml/itemProps3.xml><?xml version="1.0" encoding="utf-8"?>
<ds:datastoreItem xmlns:ds="http://schemas.openxmlformats.org/officeDocument/2006/customXml" ds:itemID="{AD743489-0076-4BB1-BEE7-55235896F6F1}">
  <ds:schemaRefs>
    <ds:schemaRef ds:uri="http://schemas.microsoft.com/office/2006/documentManagement/types"/>
    <ds:schemaRef ds:uri="http://purl.org/dc/dcmitype/"/>
    <ds:schemaRef ds:uri="http://www.w3.org/XML/1998/namespace"/>
    <ds:schemaRef ds:uri="http://purl.org/dc/elements/1.1/"/>
    <ds:schemaRef ds:uri="http://schemas.microsoft.com/office/2006/metadata/properties"/>
    <ds:schemaRef ds:uri="http://schemas.microsoft.com/sharepoint/v3"/>
    <ds:schemaRef ds:uri="http://schemas.microsoft.com/office/infopath/2007/PartnerControls"/>
    <ds:schemaRef ds:uri="http://purl.org/dc/terms/"/>
    <ds:schemaRef ds:uri="http://schemas.openxmlformats.org/package/2006/metadata/core-properties"/>
    <ds:schemaRef ds:uri="cf328f71-004c-4ec5-8aac-4c1fe87c002c"/>
    <ds:schemaRef ds:uri="133e5729-7bb1-4685-bd1f-c5e580a2ee33"/>
  </ds:schemaRefs>
</ds:datastoreItem>
</file>

<file path=docProps/app.xml><?xml version="1.0" encoding="utf-8"?>
<Properties xmlns="http://schemas.openxmlformats.org/officeDocument/2006/extended-properties" xmlns:vt="http://schemas.openxmlformats.org/officeDocument/2006/docPropsVTypes">
  <TotalTime>422</TotalTime>
  <Words>9428</Words>
  <Application>Microsoft Office PowerPoint</Application>
  <PresentationFormat>Custom</PresentationFormat>
  <Paragraphs>686</Paragraphs>
  <Slides>40</Slides>
  <Notes>38</Notes>
  <HiddenSlides>3</HiddenSlides>
  <MMClips>1</MMClips>
  <ScaleCrop>false</ScaleCrop>
  <HeadingPairs>
    <vt:vector size="4" baseType="variant">
      <vt:variant>
        <vt:lpstr>Theme</vt:lpstr>
      </vt:variant>
      <vt:variant>
        <vt:i4>4</vt:i4>
      </vt:variant>
      <vt:variant>
        <vt:lpstr>Slide Titles</vt:lpstr>
      </vt:variant>
      <vt:variant>
        <vt:i4>40</vt:i4>
      </vt:variant>
    </vt:vector>
  </HeadingPairs>
  <TitlesOfParts>
    <vt:vector size="44" baseType="lpstr">
      <vt:lpstr>Office Theme</vt:lpstr>
      <vt:lpstr>2_Office Theme</vt:lpstr>
      <vt:lpstr>7_Office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Setting the scene (10mins)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Feedback Types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Fatma Nur BAKKALBASI</cp:lastModifiedBy>
  <cp:revision>67</cp:revision>
  <dcterms:created xsi:type="dcterms:W3CDTF">2015-02-25T15:20:40Z</dcterms:created>
  <dcterms:modified xsi:type="dcterms:W3CDTF">2024-12-19T07:55:04Z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