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2.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7BBF5976_B502ED8E.xml" ContentType="application/vnd.ms-powerpoint.comments+xml"/>
  <Override PartName="/ppt/notesSlides/notesSlide5.xml" ContentType="application/vnd.openxmlformats-officedocument.presentationml.notesSlide+xml"/>
  <Override PartName="/ppt/comments/modernComment_7BBF5975_5EE67044.xml" ContentType="application/vnd.ms-powerpoint.comment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7BBF5999_FA0E7D91.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modernComment_7BBF5994_6D3D603D.xml" ContentType="application/vnd.ms-powerpoint.comments+xml"/>
  <Override PartName="/ppt/comments/modernComment_7BBF59B9_A69EF11F.xml" ContentType="application/vnd.ms-powerpoint.comments+xml"/>
  <Override PartName="/ppt/notesSlides/notesSlide1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54" r:id="rId4"/>
    <p:sldMasterId id="2147483881" r:id="rId5"/>
    <p:sldMasterId id="2147483940" r:id="rId6"/>
  </p:sldMasterIdLst>
  <p:notesMasterIdLst>
    <p:notesMasterId r:id="rId25"/>
  </p:notesMasterIdLst>
  <p:sldIdLst>
    <p:sldId id="2076137780" r:id="rId7"/>
    <p:sldId id="2076137848" r:id="rId8"/>
    <p:sldId id="2076137792" r:id="rId9"/>
    <p:sldId id="2076137846" r:id="rId10"/>
    <p:sldId id="2076137845" r:id="rId11"/>
    <p:sldId id="2076137917" r:id="rId12"/>
    <p:sldId id="2076137881" r:id="rId13"/>
    <p:sldId id="2076137796" r:id="rId14"/>
    <p:sldId id="2076137794" r:id="rId15"/>
    <p:sldId id="318" r:id="rId16"/>
    <p:sldId id="261" r:id="rId17"/>
    <p:sldId id="277" r:id="rId18"/>
    <p:sldId id="4015" r:id="rId19"/>
    <p:sldId id="2076137912" r:id="rId20"/>
    <p:sldId id="2076137914" r:id="rId21"/>
    <p:sldId id="2076137876" r:id="rId22"/>
    <p:sldId id="2076137913" r:id="rId23"/>
    <p:sldId id="2076137775" r:id="rId24"/>
  </p:sldIdLst>
  <p:sldSz cx="18288000" cy="10288588"/>
  <p:notesSz cx="6858000" cy="9144000"/>
  <p:embeddedFontLst>
    <p:embeddedFont>
      <p:font typeface="Montserrat" panose="00000500000000000000" pitchFamily="2" charset="0"/>
      <p:regular r:id="rId26"/>
      <p:bold r:id="rId27"/>
      <p:italic r:id="rId28"/>
      <p:boldItalic r:id="rId29"/>
    </p:embeddedFont>
    <p:embeddedFont>
      <p:font typeface="Montserrat SemiBold" panose="00000700000000000000" pitchFamily="2" charset="0"/>
      <p:regular r:id="rId30"/>
      <p:bold r:id="rId31"/>
      <p:italic r:id="rId32"/>
      <p:boldItalic r:id="rId33"/>
    </p:embeddedFont>
    <p:embeddedFont>
      <p:font typeface="Open Sans" panose="020B0606030504020204" pitchFamily="34" charset="0"/>
      <p:regular r:id="rId34"/>
      <p:bold r:id="rId35"/>
      <p:italic r:id="rId36"/>
      <p:boldItalic r:id="rId37"/>
    </p:embeddedFont>
    <p:embeddedFont>
      <p:font typeface="Roboto Black" panose="02000000000000000000" pitchFamily="2" charset="0"/>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6" roundtripDataSignature="AMtx7mjihKAmEJ296M5KiLnW8MdpjOHKt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F7C2B00-AFDC-DE43-C893-5B1B58642409}" name="Sharon Reader" initials="SR" userId="ca5c8e1e0ed0967f" providerId="Windows Live"/>
  <p188:author id="{73E8779A-FE45-F392-431D-0FDB5036B598}" name="Fatma Nur BAKKALBASI" initials="FB" userId="S::FatmaNur.BAKKALBASI@ifrc.org::e348f7cc-72fc-4381-b0e9-07d385de51a3" providerId="AD"/>
  <p188:author id="{D5F1C0F4-8421-6352-F5A5-5B81D98777D4}" name="Fatma Nur BAKKALBASI" initials="FB" userId="S::fatmanur.bakkalbasi@ifrc.org::e348f7cc-72fc-4381-b0e9-07d385de51a3" providerId="AD"/>
  <p188:author id="{5E84FAFF-A465-F3D2-E8A9-1E8964DEEB9A}" name="Ombretta BAGGIO" initials="OB" userId="S::ombretta.baggio@ifrc.org::7b3fb4fe-2684-4892-9f38-a1ec0f997154"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DDAD9CC-BE5E-492C-9966-A0CB59E24631}">
  <a:tblStyle styleId="{3DDAD9CC-BE5E-492C-9966-A0CB59E24631}"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178"/>
    <p:restoredTop sz="93447" autoAdjust="0"/>
  </p:normalViewPr>
  <p:slideViewPr>
    <p:cSldViewPr snapToGrid="0">
      <p:cViewPr varScale="1">
        <p:scale>
          <a:sx n="64" d="100"/>
          <a:sy n="64" d="100"/>
        </p:scale>
        <p:origin x="126" y="258"/>
      </p:cViewPr>
      <p:guideLst/>
    </p:cSldViewPr>
  </p:slideViewPr>
  <p:notesTextViewPr>
    <p:cViewPr>
      <p:scale>
        <a:sx n="105" d="100"/>
        <a:sy n="105" d="100"/>
      </p:scale>
      <p:origin x="0" y="0"/>
    </p:cViewPr>
  </p:notesTextViewPr>
  <p:sorterViewPr>
    <p:cViewPr>
      <p:scale>
        <a:sx n="50" d="100"/>
        <a:sy n="50" d="100"/>
      </p:scale>
      <p:origin x="0" y="0"/>
    </p:cViewPr>
  </p:sorter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5.xml"/><Relationship Id="rId34" Type="http://schemas.openxmlformats.org/officeDocument/2006/relationships/font" Target="fonts/font9.fntdata"/><Relationship Id="rId68" Type="http://schemas.openxmlformats.org/officeDocument/2006/relationships/viewProps" Target="viewProps.xml"/><Relationship Id="rId7" Type="http://schemas.openxmlformats.org/officeDocument/2006/relationships/slide" Target="slides/slide1.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66" Type="http://customschemas.google.com/relationships/presentationmetadata" Target="metadata"/><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69" Type="http://schemas.openxmlformats.org/officeDocument/2006/relationships/theme" Target="theme/theme1.xml"/><Relationship Id="rId8" Type="http://schemas.openxmlformats.org/officeDocument/2006/relationships/slide" Target="slides/slide2.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67" Type="http://schemas.openxmlformats.org/officeDocument/2006/relationships/presProps" Target="presProps.xml"/><Relationship Id="rId20" Type="http://schemas.openxmlformats.org/officeDocument/2006/relationships/slide" Target="slides/slide14.xml"/><Relationship Id="rId7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atma Nur BAKKALBASI" userId="S::fatmanur.bakkalbasi@ifrc.org::e348f7cc-72fc-4381-b0e9-07d385de51a3" providerId="AD" clId="Web-{666852E3-9931-10FA-3168-296278AB22CE}"/>
    <pc:docChg chg="addSld delSld modSld sldOrd">
      <pc:chgData name="Fatma Nur BAKKALBASI" userId="S::fatmanur.bakkalbasi@ifrc.org::e348f7cc-72fc-4381-b0e9-07d385de51a3" providerId="AD" clId="Web-{666852E3-9931-10FA-3168-296278AB22CE}" dt="2024-02-15T07:51:11.073" v="350"/>
      <pc:docMkLst>
        <pc:docMk/>
      </pc:docMkLst>
      <pc:sldChg chg="modSp ord">
        <pc:chgData name="Fatma Nur BAKKALBASI" userId="S::fatmanur.bakkalbasi@ifrc.org::e348f7cc-72fc-4381-b0e9-07d385de51a3" providerId="AD" clId="Web-{666852E3-9931-10FA-3168-296278AB22CE}" dt="2024-02-15T07:20:22.867" v="26"/>
        <pc:sldMkLst>
          <pc:docMk/>
          <pc:sldMk cId="3720067367" sldId="307"/>
        </pc:sldMkLst>
        <pc:spChg chg="mod">
          <ac:chgData name="Fatma Nur BAKKALBASI" userId="S::fatmanur.bakkalbasi@ifrc.org::e348f7cc-72fc-4381-b0e9-07d385de51a3" providerId="AD" clId="Web-{666852E3-9931-10FA-3168-296278AB22CE}" dt="2024-02-15T07:19:42.381" v="15"/>
          <ac:spMkLst>
            <pc:docMk/>
            <pc:sldMk cId="3720067367" sldId="307"/>
            <ac:spMk id="2" creationId="{00000000-0000-0000-0000-000000000000}"/>
          </ac:spMkLst>
        </pc:spChg>
        <pc:spChg chg="mod">
          <ac:chgData name="Fatma Nur BAKKALBASI" userId="S::fatmanur.bakkalbasi@ifrc.org::e348f7cc-72fc-4381-b0e9-07d385de51a3" providerId="AD" clId="Web-{666852E3-9931-10FA-3168-296278AB22CE}" dt="2024-02-15T07:19:03.973" v="14" actId="20577"/>
          <ac:spMkLst>
            <pc:docMk/>
            <pc:sldMk cId="3720067367" sldId="307"/>
            <ac:spMk id="3" creationId="{00000000-0000-0000-0000-000000000000}"/>
          </ac:spMkLst>
        </pc:spChg>
      </pc:sldChg>
      <pc:sldChg chg="del">
        <pc:chgData name="Fatma Nur BAKKALBASI" userId="S::fatmanur.bakkalbasi@ifrc.org::e348f7cc-72fc-4381-b0e9-07d385de51a3" providerId="AD" clId="Web-{666852E3-9931-10FA-3168-296278AB22CE}" dt="2024-02-15T07:18:07.206" v="0"/>
        <pc:sldMkLst>
          <pc:docMk/>
          <pc:sldMk cId="1310053311" sldId="2076137831"/>
        </pc:sldMkLst>
      </pc:sldChg>
      <pc:sldChg chg="modSp">
        <pc:chgData name="Fatma Nur BAKKALBASI" userId="S::fatmanur.bakkalbasi@ifrc.org::e348f7cc-72fc-4381-b0e9-07d385de51a3" providerId="AD" clId="Web-{666852E3-9931-10FA-3168-296278AB22CE}" dt="2024-02-15T07:18:25.159" v="4" actId="20577"/>
        <pc:sldMkLst>
          <pc:docMk/>
          <pc:sldMk cId="1832738877" sldId="2076137876"/>
        </pc:sldMkLst>
        <pc:spChg chg="mod">
          <ac:chgData name="Fatma Nur BAKKALBASI" userId="S::fatmanur.bakkalbasi@ifrc.org::e348f7cc-72fc-4381-b0e9-07d385de51a3" providerId="AD" clId="Web-{666852E3-9931-10FA-3168-296278AB22CE}" dt="2024-02-15T07:18:25.159" v="4" actId="20577"/>
          <ac:spMkLst>
            <pc:docMk/>
            <pc:sldMk cId="1832738877" sldId="2076137876"/>
            <ac:spMk id="9" creationId="{9679E70E-6885-41F8-A44D-3474CD2D881C}"/>
          </ac:spMkLst>
        </pc:spChg>
      </pc:sldChg>
      <pc:sldChg chg="addSp delSp modSp addAnim">
        <pc:chgData name="Fatma Nur BAKKALBASI" userId="S::fatmanur.bakkalbasi@ifrc.org::e348f7cc-72fc-4381-b0e9-07d385de51a3" providerId="AD" clId="Web-{666852E3-9931-10FA-3168-296278AB22CE}" dt="2024-02-15T07:50:43.135" v="343"/>
        <pc:sldMkLst>
          <pc:docMk/>
          <pc:sldMk cId="1541292453" sldId="2076137908"/>
        </pc:sldMkLst>
        <pc:spChg chg="add del mod">
          <ac:chgData name="Fatma Nur BAKKALBASI" userId="S::fatmanur.bakkalbasi@ifrc.org::e348f7cc-72fc-4381-b0e9-07d385de51a3" providerId="AD" clId="Web-{666852E3-9931-10FA-3168-296278AB22CE}" dt="2024-02-15T07:50:12.524" v="334"/>
          <ac:spMkLst>
            <pc:docMk/>
            <pc:sldMk cId="1541292453" sldId="2076137908"/>
            <ac:spMk id="9" creationId="{C966B4CA-1EF1-1F2F-9CCE-2158259780D1}"/>
          </ac:spMkLst>
        </pc:spChg>
        <pc:spChg chg="add del mod">
          <ac:chgData name="Fatma Nur BAKKALBASI" userId="S::fatmanur.bakkalbasi@ifrc.org::e348f7cc-72fc-4381-b0e9-07d385de51a3" providerId="AD" clId="Web-{666852E3-9931-10FA-3168-296278AB22CE}" dt="2024-02-15T07:50:43.135" v="343"/>
          <ac:spMkLst>
            <pc:docMk/>
            <pc:sldMk cId="1541292453" sldId="2076137908"/>
            <ac:spMk id="11" creationId="{9ECF19BD-633E-36A9-04D9-570DBEF65F7E}"/>
          </ac:spMkLst>
        </pc:spChg>
        <pc:graphicFrameChg chg="mod modGraphic">
          <ac:chgData name="Fatma Nur BAKKALBASI" userId="S::fatmanur.bakkalbasi@ifrc.org::e348f7cc-72fc-4381-b0e9-07d385de51a3" providerId="AD" clId="Web-{666852E3-9931-10FA-3168-296278AB22CE}" dt="2024-02-15T07:50:03.305" v="331" actId="1076"/>
          <ac:graphicFrameMkLst>
            <pc:docMk/>
            <pc:sldMk cId="1541292453" sldId="2076137908"/>
            <ac:graphicFrameMk id="4" creationId="{2F385856-6829-AE77-3D11-0470C1178B45}"/>
          </ac:graphicFrameMkLst>
        </pc:graphicFrameChg>
        <pc:picChg chg="add del mod">
          <ac:chgData name="Fatma Nur BAKKALBASI" userId="S::fatmanur.bakkalbasi@ifrc.org::e348f7cc-72fc-4381-b0e9-07d385de51a3" providerId="AD" clId="Web-{666852E3-9931-10FA-3168-296278AB22CE}" dt="2024-02-15T07:49:45.679" v="322"/>
          <ac:picMkLst>
            <pc:docMk/>
            <pc:sldMk cId="1541292453" sldId="2076137908"/>
            <ac:picMk id="3" creationId="{ADA66C7F-453E-FF59-9484-74D198923D89}"/>
          </ac:picMkLst>
        </pc:picChg>
        <pc:picChg chg="add del mod">
          <ac:chgData name="Fatma Nur BAKKALBASI" userId="S::fatmanur.bakkalbasi@ifrc.org::e348f7cc-72fc-4381-b0e9-07d385de51a3" providerId="AD" clId="Web-{666852E3-9931-10FA-3168-296278AB22CE}" dt="2024-02-15T07:49:56.102" v="328"/>
          <ac:picMkLst>
            <pc:docMk/>
            <pc:sldMk cId="1541292453" sldId="2076137908"/>
            <ac:picMk id="7" creationId="{5F7F0FF2-B305-A727-8509-62FF5E042DFF}"/>
          </ac:picMkLst>
        </pc:picChg>
      </pc:sldChg>
      <pc:sldChg chg="modSp">
        <pc:chgData name="Fatma Nur BAKKALBASI" userId="S::fatmanur.bakkalbasi@ifrc.org::e348f7cc-72fc-4381-b0e9-07d385de51a3" providerId="AD" clId="Web-{666852E3-9931-10FA-3168-296278AB22CE}" dt="2024-02-15T07:47:49.035" v="167" actId="20577"/>
        <pc:sldMkLst>
          <pc:docMk/>
          <pc:sldMk cId="3593647662" sldId="2076137909"/>
        </pc:sldMkLst>
        <pc:spChg chg="mod">
          <ac:chgData name="Fatma Nur BAKKALBASI" userId="S::fatmanur.bakkalbasi@ifrc.org::e348f7cc-72fc-4381-b0e9-07d385de51a3" providerId="AD" clId="Web-{666852E3-9931-10FA-3168-296278AB22CE}" dt="2024-02-15T07:47:49.035" v="167" actId="20577"/>
          <ac:spMkLst>
            <pc:docMk/>
            <pc:sldMk cId="3593647662" sldId="2076137909"/>
            <ac:spMk id="3" creationId="{F5B5F409-D96D-2B31-F645-CD9A6CA3CCB0}"/>
          </ac:spMkLst>
        </pc:spChg>
      </pc:sldChg>
      <pc:sldChg chg="addSp delSp modSp add replId delAnim">
        <pc:chgData name="Fatma Nur BAKKALBASI" userId="S::fatmanur.bakkalbasi@ifrc.org::e348f7cc-72fc-4381-b0e9-07d385de51a3" providerId="AD" clId="Web-{666852E3-9931-10FA-3168-296278AB22CE}" dt="2024-02-15T07:39:33.580" v="97"/>
        <pc:sldMkLst>
          <pc:docMk/>
          <pc:sldMk cId="3883654466" sldId="2076137914"/>
        </pc:sldMkLst>
        <pc:spChg chg="add del mod">
          <ac:chgData name="Fatma Nur BAKKALBASI" userId="S::fatmanur.bakkalbasi@ifrc.org::e348f7cc-72fc-4381-b0e9-07d385de51a3" providerId="AD" clId="Web-{666852E3-9931-10FA-3168-296278AB22CE}" dt="2024-02-15T07:39:33.580" v="97"/>
          <ac:spMkLst>
            <pc:docMk/>
            <pc:sldMk cId="3883654466" sldId="2076137914"/>
            <ac:spMk id="3" creationId="{F6C1AFAB-75AE-9599-7FFC-1598B9B19A97}"/>
          </ac:spMkLst>
        </pc:spChg>
        <pc:spChg chg="del mod">
          <ac:chgData name="Fatma Nur BAKKALBASI" userId="S::fatmanur.bakkalbasi@ifrc.org::e348f7cc-72fc-4381-b0e9-07d385de51a3" providerId="AD" clId="Web-{666852E3-9931-10FA-3168-296278AB22CE}" dt="2024-02-15T07:22:09.949" v="68"/>
          <ac:spMkLst>
            <pc:docMk/>
            <pc:sldMk cId="3883654466" sldId="2076137914"/>
            <ac:spMk id="9" creationId="{9679E70E-6885-41F8-A44D-3474CD2D881C}"/>
          </ac:spMkLst>
        </pc:spChg>
        <pc:spChg chg="mod">
          <ac:chgData name="Fatma Nur BAKKALBASI" userId="S::fatmanur.bakkalbasi@ifrc.org::e348f7cc-72fc-4381-b0e9-07d385de51a3" providerId="AD" clId="Web-{666852E3-9931-10FA-3168-296278AB22CE}" dt="2024-02-15T07:39:31.642" v="96" actId="14100"/>
          <ac:spMkLst>
            <pc:docMk/>
            <pc:sldMk cId="3883654466" sldId="2076137914"/>
            <ac:spMk id="301" creationId="{00000000-0000-0000-0000-000000000000}"/>
          </ac:spMkLst>
        </pc:spChg>
        <pc:picChg chg="del">
          <ac:chgData name="Fatma Nur BAKKALBASI" userId="S::fatmanur.bakkalbasi@ifrc.org::e348f7cc-72fc-4381-b0e9-07d385de51a3" providerId="AD" clId="Web-{666852E3-9931-10FA-3168-296278AB22CE}" dt="2024-02-15T07:39:28.517" v="95"/>
          <ac:picMkLst>
            <pc:docMk/>
            <pc:sldMk cId="3883654466" sldId="2076137914"/>
            <ac:picMk id="4" creationId="{8CA010B9-F2EC-47FA-028C-D329439679A9}"/>
          </ac:picMkLst>
        </pc:picChg>
      </pc:sldChg>
      <pc:sldChg chg="modSp add replId">
        <pc:chgData name="Fatma Nur BAKKALBASI" userId="S::fatmanur.bakkalbasi@ifrc.org::e348f7cc-72fc-4381-b0e9-07d385de51a3" providerId="AD" clId="Web-{666852E3-9931-10FA-3168-296278AB22CE}" dt="2024-02-15T07:51:09.901" v="349"/>
        <pc:sldMkLst>
          <pc:docMk/>
          <pc:sldMk cId="1383095192" sldId="2076137915"/>
        </pc:sldMkLst>
        <pc:graphicFrameChg chg="mod modGraphic">
          <ac:chgData name="Fatma Nur BAKKALBASI" userId="S::fatmanur.bakkalbasi@ifrc.org::e348f7cc-72fc-4381-b0e9-07d385de51a3" providerId="AD" clId="Web-{666852E3-9931-10FA-3168-296278AB22CE}" dt="2024-02-15T07:51:09.901" v="349"/>
          <ac:graphicFrameMkLst>
            <pc:docMk/>
            <pc:sldMk cId="1383095192" sldId="2076137915"/>
            <ac:graphicFrameMk id="4" creationId="{2F385856-6829-AE77-3D11-0470C1178B45}"/>
          </ac:graphicFrameMkLst>
        </pc:graphicFrameChg>
        <pc:graphicFrameChg chg="mod modGraphic">
          <ac:chgData name="Fatma Nur BAKKALBASI" userId="S::fatmanur.bakkalbasi@ifrc.org::e348f7cc-72fc-4381-b0e9-07d385de51a3" providerId="AD" clId="Web-{666852E3-9931-10FA-3168-296278AB22CE}" dt="2024-02-15T07:51:07.636" v="347"/>
          <ac:graphicFrameMkLst>
            <pc:docMk/>
            <pc:sldMk cId="1383095192" sldId="2076137915"/>
            <ac:graphicFrameMk id="6" creationId="{E0631D4D-D1DC-7643-567F-B1394DA19750}"/>
          </ac:graphicFrameMkLst>
        </pc:graphicFrameChg>
      </pc:sldChg>
      <pc:sldChg chg="add replId">
        <pc:chgData name="Fatma Nur BAKKALBASI" userId="S::fatmanur.bakkalbasi@ifrc.org::e348f7cc-72fc-4381-b0e9-07d385de51a3" providerId="AD" clId="Web-{666852E3-9931-10FA-3168-296278AB22CE}" dt="2024-02-15T07:51:11.073" v="350"/>
        <pc:sldMkLst>
          <pc:docMk/>
          <pc:sldMk cId="2105221496" sldId="2076137916"/>
        </pc:sldMkLst>
      </pc:sldChg>
    </pc:docChg>
  </pc:docChgLst>
  <pc:docChgLst>
    <pc:chgData name="Fatma Nur BAKKALBASI" userId="e348f7cc-72fc-4381-b0e9-07d385de51a3" providerId="ADAL" clId="{94B852C2-455F-4BD1-AF5C-9D853627A863}"/>
    <pc:docChg chg="undo custSel delSld modSld sldOrd">
      <pc:chgData name="Fatma Nur BAKKALBASI" userId="e348f7cc-72fc-4381-b0e9-07d385de51a3" providerId="ADAL" clId="{94B852C2-455F-4BD1-AF5C-9D853627A863}" dt="2024-02-15T08:05:08.479" v="182" actId="108"/>
      <pc:docMkLst>
        <pc:docMk/>
      </pc:docMkLst>
      <pc:sldChg chg="addSp delSp modSp mod">
        <pc:chgData name="Fatma Nur BAKKALBASI" userId="e348f7cc-72fc-4381-b0e9-07d385de51a3" providerId="ADAL" clId="{94B852C2-455F-4BD1-AF5C-9D853627A863}" dt="2024-02-15T08:05:08.479" v="182" actId="108"/>
        <pc:sldMkLst>
          <pc:docMk/>
          <pc:sldMk cId="0" sldId="4015"/>
        </pc:sldMkLst>
        <pc:spChg chg="mod">
          <ac:chgData name="Fatma Nur BAKKALBASI" userId="e348f7cc-72fc-4381-b0e9-07d385de51a3" providerId="ADAL" clId="{94B852C2-455F-4BD1-AF5C-9D853627A863}" dt="2024-02-15T08:00:04.322" v="137" actId="1076"/>
          <ac:spMkLst>
            <pc:docMk/>
            <pc:sldMk cId="0" sldId="4015"/>
            <ac:spMk id="16" creationId="{CB866381-3EF5-46B6-BFCE-6986BCD3CE48}"/>
          </ac:spMkLst>
        </pc:spChg>
        <pc:spChg chg="del mod">
          <ac:chgData name="Fatma Nur BAKKALBASI" userId="e348f7cc-72fc-4381-b0e9-07d385de51a3" providerId="ADAL" clId="{94B852C2-455F-4BD1-AF5C-9D853627A863}" dt="2024-02-15T08:01:10.812" v="150" actId="21"/>
          <ac:spMkLst>
            <pc:docMk/>
            <pc:sldMk cId="0" sldId="4015"/>
            <ac:spMk id="25" creationId="{6B0DAB3C-9464-4973-A517-CF5CD697AC3A}"/>
          </ac:spMkLst>
        </pc:spChg>
        <pc:spChg chg="mod">
          <ac:chgData name="Fatma Nur BAKKALBASI" userId="e348f7cc-72fc-4381-b0e9-07d385de51a3" providerId="ADAL" clId="{94B852C2-455F-4BD1-AF5C-9D853627A863}" dt="2024-02-15T08:03:02.833" v="174" actId="1076"/>
          <ac:spMkLst>
            <pc:docMk/>
            <pc:sldMk cId="0" sldId="4015"/>
            <ac:spMk id="27" creationId="{4F8CD562-BB46-481B-A5FC-B07D1AF4895D}"/>
          </ac:spMkLst>
        </pc:spChg>
        <pc:picChg chg="add mod">
          <ac:chgData name="Fatma Nur BAKKALBASI" userId="e348f7cc-72fc-4381-b0e9-07d385de51a3" providerId="ADAL" clId="{94B852C2-455F-4BD1-AF5C-9D853627A863}" dt="2024-02-15T08:05:03.426" v="181" actId="692"/>
          <ac:picMkLst>
            <pc:docMk/>
            <pc:sldMk cId="0" sldId="4015"/>
            <ac:picMk id="3" creationId="{1303F72E-5DDD-E4AA-879F-469A5526534D}"/>
          </ac:picMkLst>
        </pc:picChg>
        <pc:picChg chg="add mod">
          <ac:chgData name="Fatma Nur BAKKALBASI" userId="e348f7cc-72fc-4381-b0e9-07d385de51a3" providerId="ADAL" clId="{94B852C2-455F-4BD1-AF5C-9D853627A863}" dt="2024-02-15T08:05:08.479" v="182" actId="108"/>
          <ac:picMkLst>
            <pc:docMk/>
            <pc:sldMk cId="0" sldId="4015"/>
            <ac:picMk id="6" creationId="{16BDFA2F-375B-5552-D18B-E05A1FDC7ECA}"/>
          </ac:picMkLst>
        </pc:picChg>
        <pc:picChg chg="mod">
          <ac:chgData name="Fatma Nur BAKKALBASI" userId="e348f7cc-72fc-4381-b0e9-07d385de51a3" providerId="ADAL" clId="{94B852C2-455F-4BD1-AF5C-9D853627A863}" dt="2024-02-15T08:04:06.615" v="177" actId="1076"/>
          <ac:picMkLst>
            <pc:docMk/>
            <pc:sldMk cId="0" sldId="4015"/>
            <ac:picMk id="23" creationId="{B32C0876-3E83-4839-BC3B-EB041254A3C7}"/>
          </ac:picMkLst>
        </pc:picChg>
        <pc:picChg chg="del mod">
          <ac:chgData name="Fatma Nur BAKKALBASI" userId="e348f7cc-72fc-4381-b0e9-07d385de51a3" providerId="ADAL" clId="{94B852C2-455F-4BD1-AF5C-9D853627A863}" dt="2024-02-15T08:00:44.721" v="139" actId="21"/>
          <ac:picMkLst>
            <pc:docMk/>
            <pc:sldMk cId="0" sldId="4015"/>
            <ac:picMk id="65540" creationId="{E7D32F2A-AB34-4EA2-8484-D65C4DA3FD0A}"/>
          </ac:picMkLst>
        </pc:picChg>
      </pc:sldChg>
      <pc:sldChg chg="addSp delSp modSp mod">
        <pc:chgData name="Fatma Nur BAKKALBASI" userId="e348f7cc-72fc-4381-b0e9-07d385de51a3" providerId="ADAL" clId="{94B852C2-455F-4BD1-AF5C-9D853627A863}" dt="2024-02-15T07:56:25.920" v="95" actId="1076"/>
        <pc:sldMkLst>
          <pc:docMk/>
          <pc:sldMk cId="1541292453" sldId="2076137908"/>
        </pc:sldMkLst>
        <pc:spChg chg="mod">
          <ac:chgData name="Fatma Nur BAKKALBASI" userId="e348f7cc-72fc-4381-b0e9-07d385de51a3" providerId="ADAL" clId="{94B852C2-455F-4BD1-AF5C-9D853627A863}" dt="2024-02-15T07:56:25.920" v="95" actId="1076"/>
          <ac:spMkLst>
            <pc:docMk/>
            <pc:sldMk cId="1541292453" sldId="2076137908"/>
            <ac:spMk id="2" creationId="{A8F4EF03-A2AE-990D-0A02-3DAF80000011}"/>
          </ac:spMkLst>
        </pc:spChg>
        <pc:spChg chg="add del mod">
          <ac:chgData name="Fatma Nur BAKKALBASI" userId="e348f7cc-72fc-4381-b0e9-07d385de51a3" providerId="ADAL" clId="{94B852C2-455F-4BD1-AF5C-9D853627A863}" dt="2024-02-15T07:52:02.276" v="4"/>
          <ac:spMkLst>
            <pc:docMk/>
            <pc:sldMk cId="1541292453" sldId="2076137908"/>
            <ac:spMk id="3" creationId="{1628AC1F-0DE5-6DE8-B350-68AE99265C84}"/>
          </ac:spMkLst>
        </pc:spChg>
        <pc:spChg chg="del mod">
          <ac:chgData name="Fatma Nur BAKKALBASI" userId="e348f7cc-72fc-4381-b0e9-07d385de51a3" providerId="ADAL" clId="{94B852C2-455F-4BD1-AF5C-9D853627A863}" dt="2024-02-15T07:56:14.120" v="91" actId="478"/>
          <ac:spMkLst>
            <pc:docMk/>
            <pc:sldMk cId="1541292453" sldId="2076137908"/>
            <ac:spMk id="5" creationId="{201F9501-C437-F797-BE10-49BA39D86B83}"/>
          </ac:spMkLst>
        </pc:spChg>
        <pc:spChg chg="add mod">
          <ac:chgData name="Fatma Nur BAKKALBASI" userId="e348f7cc-72fc-4381-b0e9-07d385de51a3" providerId="ADAL" clId="{94B852C2-455F-4BD1-AF5C-9D853627A863}" dt="2024-02-15T07:55:45.730" v="83" actId="20577"/>
          <ac:spMkLst>
            <pc:docMk/>
            <pc:sldMk cId="1541292453" sldId="2076137908"/>
            <ac:spMk id="7" creationId="{5B9F4CA8-FBF4-6B77-7CF1-E03E02E2B31E}"/>
          </ac:spMkLst>
        </pc:spChg>
        <pc:spChg chg="add del mod">
          <ac:chgData name="Fatma Nur BAKKALBASI" userId="e348f7cc-72fc-4381-b0e9-07d385de51a3" providerId="ADAL" clId="{94B852C2-455F-4BD1-AF5C-9D853627A863}" dt="2024-02-15T07:54:11.911" v="58" actId="478"/>
          <ac:spMkLst>
            <pc:docMk/>
            <pc:sldMk cId="1541292453" sldId="2076137908"/>
            <ac:spMk id="9" creationId="{A1000CD9-259F-E735-397C-8193FBF7EE6E}"/>
          </ac:spMkLst>
        </pc:spChg>
        <pc:spChg chg="add del mod">
          <ac:chgData name="Fatma Nur BAKKALBASI" userId="e348f7cc-72fc-4381-b0e9-07d385de51a3" providerId="ADAL" clId="{94B852C2-455F-4BD1-AF5C-9D853627A863}" dt="2024-02-15T07:54:18.090" v="60" actId="478"/>
          <ac:spMkLst>
            <pc:docMk/>
            <pc:sldMk cId="1541292453" sldId="2076137908"/>
            <ac:spMk id="11" creationId="{ED2C24A4-524B-4F29-D635-FAD6A02DDBCC}"/>
          </ac:spMkLst>
        </pc:spChg>
        <pc:spChg chg="add mod">
          <ac:chgData name="Fatma Nur BAKKALBASI" userId="e348f7cc-72fc-4381-b0e9-07d385de51a3" providerId="ADAL" clId="{94B852C2-455F-4BD1-AF5C-9D853627A863}" dt="2024-02-15T07:55:58.472" v="87" actId="113"/>
          <ac:spMkLst>
            <pc:docMk/>
            <pc:sldMk cId="1541292453" sldId="2076137908"/>
            <ac:spMk id="12" creationId="{25F08127-0838-F3CA-28A9-65509C725FF3}"/>
          </ac:spMkLst>
        </pc:spChg>
        <pc:graphicFrameChg chg="del mod modGraphic">
          <ac:chgData name="Fatma Nur BAKKALBASI" userId="e348f7cc-72fc-4381-b0e9-07d385de51a3" providerId="ADAL" clId="{94B852C2-455F-4BD1-AF5C-9D853627A863}" dt="2024-02-15T07:53:28.766" v="47" actId="478"/>
          <ac:graphicFrameMkLst>
            <pc:docMk/>
            <pc:sldMk cId="1541292453" sldId="2076137908"/>
            <ac:graphicFrameMk id="4" creationId="{2F385856-6829-AE77-3D11-0470C1178B45}"/>
          </ac:graphicFrameMkLst>
        </pc:graphicFrameChg>
        <pc:graphicFrameChg chg="del">
          <ac:chgData name="Fatma Nur BAKKALBASI" userId="e348f7cc-72fc-4381-b0e9-07d385de51a3" providerId="ADAL" clId="{94B852C2-455F-4BD1-AF5C-9D853627A863}" dt="2024-02-15T07:54:15.322" v="59" actId="478"/>
          <ac:graphicFrameMkLst>
            <pc:docMk/>
            <pc:sldMk cId="1541292453" sldId="2076137908"/>
            <ac:graphicFrameMk id="6" creationId="{E0631D4D-D1DC-7643-567F-B1394DA19750}"/>
          </ac:graphicFrameMkLst>
        </pc:graphicFrameChg>
      </pc:sldChg>
      <pc:sldChg chg="modSp del mod ord">
        <pc:chgData name="Fatma Nur BAKKALBASI" userId="e348f7cc-72fc-4381-b0e9-07d385de51a3" providerId="ADAL" clId="{94B852C2-455F-4BD1-AF5C-9D853627A863}" dt="2024-02-15T07:57:35.930" v="105" actId="2696"/>
        <pc:sldMkLst>
          <pc:docMk/>
          <pc:sldMk cId="1411636127" sldId="2076137910"/>
        </pc:sldMkLst>
        <pc:spChg chg="mod">
          <ac:chgData name="Fatma Nur BAKKALBASI" userId="e348f7cc-72fc-4381-b0e9-07d385de51a3" providerId="ADAL" clId="{94B852C2-455F-4BD1-AF5C-9D853627A863}" dt="2024-02-15T07:57:18.583" v="104" actId="20577"/>
          <ac:spMkLst>
            <pc:docMk/>
            <pc:sldMk cId="1411636127" sldId="2076137910"/>
            <ac:spMk id="9" creationId="{C0AD6C19-4339-032C-92D9-22F4925396FA}"/>
          </ac:spMkLst>
        </pc:spChg>
      </pc:sldChg>
      <pc:sldChg chg="del">
        <pc:chgData name="Fatma Nur BAKKALBASI" userId="e348f7cc-72fc-4381-b0e9-07d385de51a3" providerId="ADAL" clId="{94B852C2-455F-4BD1-AF5C-9D853627A863}" dt="2024-02-15T07:57:41.171" v="106" actId="2696"/>
        <pc:sldMkLst>
          <pc:docMk/>
          <pc:sldMk cId="4250116200" sldId="2076137911"/>
        </pc:sldMkLst>
      </pc:sldChg>
      <pc:sldChg chg="addSp delSp modSp mod">
        <pc:chgData name="Fatma Nur BAKKALBASI" userId="e348f7cc-72fc-4381-b0e9-07d385de51a3" providerId="ADAL" clId="{94B852C2-455F-4BD1-AF5C-9D853627A863}" dt="2024-02-15T08:02:44.063" v="168" actId="1076"/>
        <pc:sldMkLst>
          <pc:docMk/>
          <pc:sldMk cId="3675190512" sldId="2076137912"/>
        </pc:sldMkLst>
        <pc:spChg chg="mod">
          <ac:chgData name="Fatma Nur BAKKALBASI" userId="e348f7cc-72fc-4381-b0e9-07d385de51a3" providerId="ADAL" clId="{94B852C2-455F-4BD1-AF5C-9D853627A863}" dt="2024-02-15T08:02:44.063" v="168" actId="1076"/>
          <ac:spMkLst>
            <pc:docMk/>
            <pc:sldMk cId="3675190512" sldId="2076137912"/>
            <ac:spMk id="2" creationId="{3B3A1383-A198-EDC9-2690-79B9FC8383E9}"/>
          </ac:spMkLst>
        </pc:spChg>
        <pc:spChg chg="add del mod">
          <ac:chgData name="Fatma Nur BAKKALBASI" userId="e348f7cc-72fc-4381-b0e9-07d385de51a3" providerId="ADAL" clId="{94B852C2-455F-4BD1-AF5C-9D853627A863}" dt="2024-02-15T08:02:21.074" v="163"/>
          <ac:spMkLst>
            <pc:docMk/>
            <pc:sldMk cId="3675190512" sldId="2076137912"/>
            <ac:spMk id="7" creationId="{0179CE9A-A23C-99A4-E772-CA4764338C86}"/>
          </ac:spMkLst>
        </pc:spChg>
        <pc:spChg chg="add mod">
          <ac:chgData name="Fatma Nur BAKKALBASI" userId="e348f7cc-72fc-4381-b0e9-07d385de51a3" providerId="ADAL" clId="{94B852C2-455F-4BD1-AF5C-9D853627A863}" dt="2024-02-15T08:01:57.391" v="160" actId="20577"/>
          <ac:spMkLst>
            <pc:docMk/>
            <pc:sldMk cId="3675190512" sldId="2076137912"/>
            <ac:spMk id="8" creationId="{C4DD070E-032A-927B-64F0-7E7CBDECF020}"/>
          </ac:spMkLst>
        </pc:spChg>
        <pc:spChg chg="add mod">
          <ac:chgData name="Fatma Nur BAKKALBASI" userId="e348f7cc-72fc-4381-b0e9-07d385de51a3" providerId="ADAL" clId="{94B852C2-455F-4BD1-AF5C-9D853627A863}" dt="2024-02-15T08:02:25.972" v="167" actId="20577"/>
          <ac:spMkLst>
            <pc:docMk/>
            <pc:sldMk cId="3675190512" sldId="2076137912"/>
            <ac:spMk id="9" creationId="{B7A1FBC7-CD04-FEFF-029C-6CECD0C24831}"/>
          </ac:spMkLst>
        </pc:spChg>
        <pc:spChg chg="add mod">
          <ac:chgData name="Fatma Nur BAKKALBASI" userId="e348f7cc-72fc-4381-b0e9-07d385de51a3" providerId="ADAL" clId="{94B852C2-455F-4BD1-AF5C-9D853627A863}" dt="2024-02-15T08:01:59.652" v="161" actId="20577"/>
          <ac:spMkLst>
            <pc:docMk/>
            <pc:sldMk cId="3675190512" sldId="2076137912"/>
            <ac:spMk id="25" creationId="{6B0DAB3C-9464-4973-A517-CF5CD697AC3A}"/>
          </ac:spMkLst>
        </pc:spChg>
        <pc:picChg chg="add mod">
          <ac:chgData name="Fatma Nur BAKKALBASI" userId="e348f7cc-72fc-4381-b0e9-07d385de51a3" providerId="ADAL" clId="{94B852C2-455F-4BD1-AF5C-9D853627A863}" dt="2024-02-15T08:00:57.496" v="146" actId="1076"/>
          <ac:picMkLst>
            <pc:docMk/>
            <pc:sldMk cId="3675190512" sldId="2076137912"/>
            <ac:picMk id="4" creationId="{655525FB-379E-7210-4E42-C373E6005EB2}"/>
          </ac:picMkLst>
        </pc:picChg>
        <pc:picChg chg="mod">
          <ac:chgData name="Fatma Nur BAKKALBASI" userId="e348f7cc-72fc-4381-b0e9-07d385de51a3" providerId="ADAL" clId="{94B852C2-455F-4BD1-AF5C-9D853627A863}" dt="2024-02-15T08:00:55.721" v="145" actId="14100"/>
          <ac:picMkLst>
            <pc:docMk/>
            <pc:sldMk cId="3675190512" sldId="2076137912"/>
            <ac:picMk id="5" creationId="{99EB6A9C-F240-248A-0BC2-9839BB050209}"/>
          </ac:picMkLst>
        </pc:picChg>
        <pc:picChg chg="add mod">
          <ac:chgData name="Fatma Nur BAKKALBASI" userId="e348f7cc-72fc-4381-b0e9-07d385de51a3" providerId="ADAL" clId="{94B852C2-455F-4BD1-AF5C-9D853627A863}" dt="2024-02-15T08:01:03.741" v="149" actId="14100"/>
          <ac:picMkLst>
            <pc:docMk/>
            <pc:sldMk cId="3675190512" sldId="2076137912"/>
            <ac:picMk id="65540" creationId="{E7D32F2A-AB34-4EA2-8484-D65C4DA3FD0A}"/>
          </ac:picMkLst>
        </pc:picChg>
      </pc:sldChg>
      <pc:sldChg chg="del">
        <pc:chgData name="Fatma Nur BAKKALBASI" userId="e348f7cc-72fc-4381-b0e9-07d385de51a3" providerId="ADAL" clId="{94B852C2-455F-4BD1-AF5C-9D853627A863}" dt="2024-02-15T07:56:35.342" v="96" actId="2696"/>
        <pc:sldMkLst>
          <pc:docMk/>
          <pc:sldMk cId="1383095192" sldId="2076137915"/>
        </pc:sldMkLst>
      </pc:sldChg>
      <pc:sldChg chg="del">
        <pc:chgData name="Fatma Nur BAKKALBASI" userId="e348f7cc-72fc-4381-b0e9-07d385de51a3" providerId="ADAL" clId="{94B852C2-455F-4BD1-AF5C-9D853627A863}" dt="2024-02-15T07:56:40.359" v="97" actId="2696"/>
        <pc:sldMkLst>
          <pc:docMk/>
          <pc:sldMk cId="2105221496" sldId="2076137916"/>
        </pc:sldMkLst>
      </pc:sldChg>
    </pc:docChg>
  </pc:docChgLst>
  <pc:docChgLst>
    <pc:chgData name="Fatma Nur BAKKALBASI" userId="S::fatmanur.bakkalbasi@ifrc.org::e348f7cc-72fc-4381-b0e9-07d385de51a3" providerId="AD" clId="Web-{3086A182-1D47-EE3D-463A-7C5CB8CD7D23}"/>
    <pc:docChg chg="addSld delSld modSld sldOrd">
      <pc:chgData name="Fatma Nur BAKKALBASI" userId="S::fatmanur.bakkalbasi@ifrc.org::e348f7cc-72fc-4381-b0e9-07d385de51a3" providerId="AD" clId="Web-{3086A182-1D47-EE3D-463A-7C5CB8CD7D23}" dt="2024-03-01T06:33:59.211" v="28"/>
      <pc:docMkLst>
        <pc:docMk/>
      </pc:docMkLst>
      <pc:sldChg chg="ord">
        <pc:chgData name="Fatma Nur BAKKALBASI" userId="S::fatmanur.bakkalbasi@ifrc.org::e348f7cc-72fc-4381-b0e9-07d385de51a3" providerId="AD" clId="Web-{3086A182-1D47-EE3D-463A-7C5CB8CD7D23}" dt="2024-03-01T06:29:26.329" v="22"/>
        <pc:sldMkLst>
          <pc:docMk/>
          <pc:sldMk cId="1632886135" sldId="2076137794"/>
        </pc:sldMkLst>
      </pc:sldChg>
      <pc:sldChg chg="ord">
        <pc:chgData name="Fatma Nur BAKKALBASI" userId="S::fatmanur.bakkalbasi@ifrc.org::e348f7cc-72fc-4381-b0e9-07d385de51a3" providerId="AD" clId="Web-{3086A182-1D47-EE3D-463A-7C5CB8CD7D23}" dt="2024-03-01T06:29:29.501" v="23"/>
        <pc:sldMkLst>
          <pc:docMk/>
          <pc:sldMk cId="0" sldId="2076137796"/>
        </pc:sldMkLst>
      </pc:sldChg>
      <pc:sldChg chg="del">
        <pc:chgData name="Fatma Nur BAKKALBASI" userId="S::fatmanur.bakkalbasi@ifrc.org::e348f7cc-72fc-4381-b0e9-07d385de51a3" providerId="AD" clId="Web-{3086A182-1D47-EE3D-463A-7C5CB8CD7D23}" dt="2024-03-01T06:31:36.442" v="25"/>
        <pc:sldMkLst>
          <pc:docMk/>
          <pc:sldMk cId="2142661468" sldId="2076137819"/>
        </pc:sldMkLst>
      </pc:sldChg>
      <pc:sldChg chg="del">
        <pc:chgData name="Fatma Nur BAKKALBASI" userId="S::fatmanur.bakkalbasi@ifrc.org::e348f7cc-72fc-4381-b0e9-07d385de51a3" providerId="AD" clId="Web-{3086A182-1D47-EE3D-463A-7C5CB8CD7D23}" dt="2024-03-01T06:31:41.051" v="26"/>
        <pc:sldMkLst>
          <pc:docMk/>
          <pc:sldMk cId="3698818796" sldId="2076137830"/>
        </pc:sldMkLst>
      </pc:sldChg>
      <pc:sldChg chg="ord">
        <pc:chgData name="Fatma Nur BAKKALBASI" userId="S::fatmanur.bakkalbasi@ifrc.org::e348f7cc-72fc-4381-b0e9-07d385de51a3" providerId="AD" clId="Web-{3086A182-1D47-EE3D-463A-7C5CB8CD7D23}" dt="2024-03-01T06:23:53.040" v="19"/>
        <pc:sldMkLst>
          <pc:docMk/>
          <pc:sldMk cId="1832738877" sldId="2076137876"/>
        </pc:sldMkLst>
      </pc:sldChg>
      <pc:sldChg chg="ord">
        <pc:chgData name="Fatma Nur BAKKALBASI" userId="S::fatmanur.bakkalbasi@ifrc.org::e348f7cc-72fc-4381-b0e9-07d385de51a3" providerId="AD" clId="Web-{3086A182-1D47-EE3D-463A-7C5CB8CD7D23}" dt="2024-03-01T06:29:19.610" v="21"/>
        <pc:sldMkLst>
          <pc:docMk/>
          <pc:sldMk cId="4195253649" sldId="2076137881"/>
        </pc:sldMkLst>
      </pc:sldChg>
      <pc:sldChg chg="del ord">
        <pc:chgData name="Fatma Nur BAKKALBASI" userId="S::fatmanur.bakkalbasi@ifrc.org::e348f7cc-72fc-4381-b0e9-07d385de51a3" providerId="AD" clId="Web-{3086A182-1D47-EE3D-463A-7C5CB8CD7D23}" dt="2024-03-01T06:33:59.211" v="28"/>
        <pc:sldMkLst>
          <pc:docMk/>
          <pc:sldMk cId="3672023505" sldId="2076137907"/>
        </pc:sldMkLst>
      </pc:sldChg>
      <pc:sldChg chg="modSp add ord">
        <pc:chgData name="Fatma Nur BAKKALBASI" userId="S::fatmanur.bakkalbasi@ifrc.org::e348f7cc-72fc-4381-b0e9-07d385de51a3" providerId="AD" clId="Web-{3086A182-1D47-EE3D-463A-7C5CB8CD7D23}" dt="2024-03-01T06:22:54.539" v="2" actId="20577"/>
        <pc:sldMkLst>
          <pc:docMk/>
          <pc:sldMk cId="1683718657" sldId="2076137914"/>
        </pc:sldMkLst>
        <pc:spChg chg="mod">
          <ac:chgData name="Fatma Nur BAKKALBASI" userId="S::fatmanur.bakkalbasi@ifrc.org::e348f7cc-72fc-4381-b0e9-07d385de51a3" providerId="AD" clId="Web-{3086A182-1D47-EE3D-463A-7C5CB8CD7D23}" dt="2024-03-01T06:22:54.539" v="2" actId="20577"/>
          <ac:spMkLst>
            <pc:docMk/>
            <pc:sldMk cId="1683718657" sldId="2076137914"/>
            <ac:spMk id="397" creationId="{00000000-0000-0000-0000-000000000000}"/>
          </ac:spMkLst>
        </pc:spChg>
      </pc:sldChg>
      <pc:sldChg chg="modSp add replId">
        <pc:chgData name="Fatma Nur BAKKALBASI" userId="S::fatmanur.bakkalbasi@ifrc.org::e348f7cc-72fc-4381-b0e9-07d385de51a3" providerId="AD" clId="Web-{3086A182-1D47-EE3D-463A-7C5CB8CD7D23}" dt="2024-03-01T06:23:43.493" v="18" actId="20577"/>
        <pc:sldMkLst>
          <pc:docMk/>
          <pc:sldMk cId="2651446236" sldId="2076137915"/>
        </pc:sldMkLst>
        <pc:spChg chg="mod">
          <ac:chgData name="Fatma Nur BAKKALBASI" userId="S::fatmanur.bakkalbasi@ifrc.org::e348f7cc-72fc-4381-b0e9-07d385de51a3" providerId="AD" clId="Web-{3086A182-1D47-EE3D-463A-7C5CB8CD7D23}" dt="2024-03-01T06:23:43.493" v="18" actId="20577"/>
          <ac:spMkLst>
            <pc:docMk/>
            <pc:sldMk cId="2651446236" sldId="2076137915"/>
            <ac:spMk id="680" creationId="{00000000-0000-0000-0000-000000000000}"/>
          </ac:spMkLst>
        </pc:spChg>
      </pc:sldChg>
      <pc:sldChg chg="add del">
        <pc:chgData name="Fatma Nur BAKKALBASI" userId="S::fatmanur.bakkalbasi@ifrc.org::e348f7cc-72fc-4381-b0e9-07d385de51a3" providerId="AD" clId="Web-{3086A182-1D47-EE3D-463A-7C5CB8CD7D23}" dt="2024-03-01T06:33:12.929" v="27"/>
        <pc:sldMkLst>
          <pc:docMk/>
          <pc:sldMk cId="1143442782" sldId="2076137916"/>
        </pc:sldMkLst>
      </pc:sldChg>
      <pc:sldChg chg="add">
        <pc:chgData name="Fatma Nur BAKKALBASI" userId="S::fatmanur.bakkalbasi@ifrc.org::e348f7cc-72fc-4381-b0e9-07d385de51a3" providerId="AD" clId="Web-{3086A182-1D47-EE3D-463A-7C5CB8CD7D23}" dt="2024-03-01T06:30:20.940" v="24"/>
        <pc:sldMkLst>
          <pc:docMk/>
          <pc:sldMk cId="3612530560" sldId="2076137917"/>
        </pc:sldMkLst>
      </pc:sldChg>
      <pc:sldMasterChg chg="addSldLayout">
        <pc:chgData name="Fatma Nur BAKKALBASI" userId="S::fatmanur.bakkalbasi@ifrc.org::e348f7cc-72fc-4381-b0e9-07d385de51a3" providerId="AD" clId="Web-{3086A182-1D47-EE3D-463A-7C5CB8CD7D23}" dt="2024-03-01T06:22:43.335" v="0"/>
        <pc:sldMasterMkLst>
          <pc:docMk/>
          <pc:sldMasterMk cId="2611553385" sldId="2147483940"/>
        </pc:sldMasterMkLst>
        <pc:sldLayoutChg chg="add replId">
          <pc:chgData name="Fatma Nur BAKKALBASI" userId="S::fatmanur.bakkalbasi@ifrc.org::e348f7cc-72fc-4381-b0e9-07d385de51a3" providerId="AD" clId="Web-{3086A182-1D47-EE3D-463A-7C5CB8CD7D23}" dt="2024-03-01T06:22:43.335" v="0"/>
          <pc:sldLayoutMkLst>
            <pc:docMk/>
            <pc:sldMasterMk cId="2611553385" sldId="2147483940"/>
            <pc:sldLayoutMk cId="1947646401" sldId="2147483959"/>
          </pc:sldLayoutMkLst>
        </pc:sldLayoutChg>
      </pc:sldMasterChg>
    </pc:docChg>
  </pc:docChgLst>
  <pc:docChgLst>
    <pc:chgData name="Fatma Nur BAKKALBASI" userId="S::fatmanur.bakkalbasi@ifrc.org::e348f7cc-72fc-4381-b0e9-07d385de51a3" providerId="AD" clId="Web-{59DCF4B6-785B-A25F-E27E-483B4F9D1BB8}"/>
    <pc:docChg chg="mod delSld">
      <pc:chgData name="Fatma Nur BAKKALBASI" userId="S::fatmanur.bakkalbasi@ifrc.org::e348f7cc-72fc-4381-b0e9-07d385de51a3" providerId="AD" clId="Web-{59DCF4B6-785B-A25F-E27E-483B4F9D1BB8}" dt="2024-02-15T06:35:23.138" v="2"/>
      <pc:docMkLst>
        <pc:docMk/>
      </pc:docMkLst>
      <pc:sldChg chg="del">
        <pc:chgData name="Fatma Nur BAKKALBASI" userId="S::fatmanur.bakkalbasi@ifrc.org::e348f7cc-72fc-4381-b0e9-07d385de51a3" providerId="AD" clId="Web-{59DCF4B6-785B-A25F-E27E-483B4F9D1BB8}" dt="2024-02-15T06:33:38.915" v="0"/>
        <pc:sldMkLst>
          <pc:docMk/>
          <pc:sldMk cId="3960271765" sldId="2076137829"/>
        </pc:sldMkLst>
      </pc:sldChg>
      <pc:sldChg chg="addCm">
        <pc:chgData name="Fatma Nur BAKKALBASI" userId="S::fatmanur.bakkalbasi@ifrc.org::e348f7cc-72fc-4381-b0e9-07d385de51a3" providerId="AD" clId="Web-{59DCF4B6-785B-A25F-E27E-483B4F9D1BB8}" dt="2024-02-15T06:35:23.138" v="2"/>
        <pc:sldMkLst>
          <pc:docMk/>
          <pc:sldMk cId="3036867982" sldId="2076137846"/>
        </pc:sldMkLst>
        <pc:extLst>
          <p:ext xmlns:p="http://schemas.openxmlformats.org/presentationml/2006/main" uri="{D6D511B9-2390-475A-947B-AFAB55BFBCF1}">
            <pc226:cmChg xmlns:pc226="http://schemas.microsoft.com/office/powerpoint/2022/06/main/command" chg="add">
              <pc226:chgData name="Fatma Nur BAKKALBASI" userId="S::fatmanur.bakkalbasi@ifrc.org::e348f7cc-72fc-4381-b0e9-07d385de51a3" providerId="AD" clId="Web-{59DCF4B6-785B-A25F-E27E-483B4F9D1BB8}" dt="2024-02-15T06:35:23.138" v="2"/>
              <pc2:cmMkLst xmlns:pc2="http://schemas.microsoft.com/office/powerpoint/2019/9/main/command">
                <pc:docMk/>
                <pc:sldMk cId="3036867982" sldId="2076137846"/>
                <pc2:cmMk id="{577E1417-5A39-4663-BA4F-3B6566070C17}"/>
              </pc2:cmMkLst>
            </pc226:cmChg>
          </p:ext>
        </pc:extLst>
      </pc:sldChg>
    </pc:docChg>
  </pc:docChgLst>
  <pc:docChgLst>
    <pc:chgData name="Fatma Nur BAKKALBASI" userId="S::fatmanur.bakkalbasi@ifrc.org::e348f7cc-72fc-4381-b0e9-07d385de51a3" providerId="AD" clId="Web-{1CB2C3B2-D778-1F3F-8A08-0F3FA273EF36}"/>
    <pc:docChg chg="modSld">
      <pc:chgData name="Fatma Nur BAKKALBASI" userId="S::fatmanur.bakkalbasi@ifrc.org::e348f7cc-72fc-4381-b0e9-07d385de51a3" providerId="AD" clId="Web-{1CB2C3B2-D778-1F3F-8A08-0F3FA273EF36}" dt="2024-03-01T06:50:11.268" v="19" actId="20577"/>
      <pc:docMkLst>
        <pc:docMk/>
      </pc:docMkLst>
      <pc:sldChg chg="modSp">
        <pc:chgData name="Fatma Nur BAKKALBASI" userId="S::fatmanur.bakkalbasi@ifrc.org::e348f7cc-72fc-4381-b0e9-07d385de51a3" providerId="AD" clId="Web-{1CB2C3B2-D778-1F3F-8A08-0F3FA273EF36}" dt="2024-03-01T06:50:11.268" v="19" actId="20577"/>
        <pc:sldMkLst>
          <pc:docMk/>
          <pc:sldMk cId="0" sldId="2076137780"/>
        </pc:sldMkLst>
        <pc:spChg chg="mod">
          <ac:chgData name="Fatma Nur BAKKALBASI" userId="S::fatmanur.bakkalbasi@ifrc.org::e348f7cc-72fc-4381-b0e9-07d385de51a3" providerId="AD" clId="Web-{1CB2C3B2-D778-1F3F-8A08-0F3FA273EF36}" dt="2024-03-01T06:50:11.268" v="19" actId="20577"/>
          <ac:spMkLst>
            <pc:docMk/>
            <pc:sldMk cId="0" sldId="2076137780"/>
            <ac:spMk id="466" creationId="{00000000-0000-0000-0000-000000000000}"/>
          </ac:spMkLst>
        </pc:spChg>
      </pc:sldChg>
    </pc:docChg>
  </pc:docChgLst>
  <pc:docChgLst>
    <pc:chgData name="Fatma Nur BAKKALBASI" userId="e348f7cc-72fc-4381-b0e9-07d385de51a3" providerId="ADAL" clId="{1DD35170-634A-48C4-9411-E346F9A5780A}"/>
    <pc:docChg chg="custSel addSld delSld modSld sldOrd">
      <pc:chgData name="Fatma Nur BAKKALBASI" userId="e348f7cc-72fc-4381-b0e9-07d385de51a3" providerId="ADAL" clId="{1DD35170-634A-48C4-9411-E346F9A5780A}" dt="2024-02-09T11:02:25.631" v="300"/>
      <pc:docMkLst>
        <pc:docMk/>
      </pc:docMkLst>
      <pc:sldChg chg="add ord">
        <pc:chgData name="Fatma Nur BAKKALBASI" userId="e348f7cc-72fc-4381-b0e9-07d385de51a3" providerId="ADAL" clId="{1DD35170-634A-48C4-9411-E346F9A5780A}" dt="2024-02-09T11:02:25.631" v="300"/>
        <pc:sldMkLst>
          <pc:docMk/>
          <pc:sldMk cId="521939975" sldId="261"/>
        </pc:sldMkLst>
      </pc:sldChg>
      <pc:sldChg chg="modSp add mod">
        <pc:chgData name="Fatma Nur BAKKALBASI" userId="e348f7cc-72fc-4381-b0e9-07d385de51a3" providerId="ADAL" clId="{1DD35170-634A-48C4-9411-E346F9A5780A}" dt="2024-02-07T11:20:29.384" v="1" actId="27636"/>
        <pc:sldMkLst>
          <pc:docMk/>
          <pc:sldMk cId="3720067367" sldId="307"/>
        </pc:sldMkLst>
        <pc:spChg chg="mod">
          <ac:chgData name="Fatma Nur BAKKALBASI" userId="e348f7cc-72fc-4381-b0e9-07d385de51a3" providerId="ADAL" clId="{1DD35170-634A-48C4-9411-E346F9A5780A}" dt="2024-02-07T11:20:29.384" v="1" actId="27636"/>
          <ac:spMkLst>
            <pc:docMk/>
            <pc:sldMk cId="3720067367" sldId="307"/>
            <ac:spMk id="3" creationId="{00000000-0000-0000-0000-000000000000}"/>
          </ac:spMkLst>
        </pc:spChg>
      </pc:sldChg>
      <pc:sldChg chg="addSp delSp modSp mod delAnim">
        <pc:chgData name="Fatma Nur BAKKALBASI" userId="e348f7cc-72fc-4381-b0e9-07d385de51a3" providerId="ADAL" clId="{1DD35170-634A-48C4-9411-E346F9A5780A}" dt="2024-02-09T10:48:58.710" v="105" actId="1076"/>
        <pc:sldMkLst>
          <pc:docMk/>
          <pc:sldMk cId="0" sldId="318"/>
        </pc:sldMkLst>
        <pc:spChg chg="del">
          <ac:chgData name="Fatma Nur BAKKALBASI" userId="e348f7cc-72fc-4381-b0e9-07d385de51a3" providerId="ADAL" clId="{1DD35170-634A-48C4-9411-E346F9A5780A}" dt="2024-02-09T10:37:31.984" v="96" actId="478"/>
          <ac:spMkLst>
            <pc:docMk/>
            <pc:sldMk cId="0" sldId="318"/>
            <ac:spMk id="5" creationId="{DB4BEA70-FE26-8266-E0B5-3A9904B66C1C}"/>
          </ac:spMkLst>
        </pc:spChg>
        <pc:picChg chg="del">
          <ac:chgData name="Fatma Nur BAKKALBASI" userId="e348f7cc-72fc-4381-b0e9-07d385de51a3" providerId="ADAL" clId="{1DD35170-634A-48C4-9411-E346F9A5780A}" dt="2024-02-09T10:37:30.360" v="95" actId="478"/>
          <ac:picMkLst>
            <pc:docMk/>
            <pc:sldMk cId="0" sldId="318"/>
            <ac:picMk id="3" creationId="{5D3403AB-46A1-1AEF-8ED4-67CD20D874CB}"/>
          </ac:picMkLst>
        </pc:picChg>
        <pc:picChg chg="add mod">
          <ac:chgData name="Fatma Nur BAKKALBASI" userId="e348f7cc-72fc-4381-b0e9-07d385de51a3" providerId="ADAL" clId="{1DD35170-634A-48C4-9411-E346F9A5780A}" dt="2024-02-09T10:37:35.570" v="99" actId="1076"/>
          <ac:picMkLst>
            <pc:docMk/>
            <pc:sldMk cId="0" sldId="318"/>
            <ac:picMk id="4" creationId="{CE8A176A-60DF-CEA0-9CD1-244985D0D3A6}"/>
          </ac:picMkLst>
        </pc:picChg>
        <pc:picChg chg="add mod">
          <ac:chgData name="Fatma Nur BAKKALBASI" userId="e348f7cc-72fc-4381-b0e9-07d385de51a3" providerId="ADAL" clId="{1DD35170-634A-48C4-9411-E346F9A5780A}" dt="2024-02-09T10:45:07.900" v="101" actId="1076"/>
          <ac:picMkLst>
            <pc:docMk/>
            <pc:sldMk cId="0" sldId="318"/>
            <ac:picMk id="7" creationId="{96AF6FB6-5E59-4D05-9BD7-AC630E2C93B2}"/>
          </ac:picMkLst>
        </pc:picChg>
        <pc:picChg chg="add mod">
          <ac:chgData name="Fatma Nur BAKKALBASI" userId="e348f7cc-72fc-4381-b0e9-07d385de51a3" providerId="ADAL" clId="{1DD35170-634A-48C4-9411-E346F9A5780A}" dt="2024-02-09T10:48:58.710" v="105" actId="1076"/>
          <ac:picMkLst>
            <pc:docMk/>
            <pc:sldMk cId="0" sldId="318"/>
            <ac:picMk id="9" creationId="{73CB384D-ADB6-5E06-6835-A34B07DBB2B2}"/>
          </ac:picMkLst>
        </pc:picChg>
        <pc:picChg chg="del">
          <ac:chgData name="Fatma Nur BAKKALBASI" userId="e348f7cc-72fc-4381-b0e9-07d385de51a3" providerId="ADAL" clId="{1DD35170-634A-48C4-9411-E346F9A5780A}" dt="2024-02-09T10:37:32.565" v="97" actId="478"/>
          <ac:picMkLst>
            <pc:docMk/>
            <pc:sldMk cId="0" sldId="318"/>
            <ac:picMk id="373" creationId="{00000000-0000-0000-0000-000000000000}"/>
          </ac:picMkLst>
        </pc:picChg>
      </pc:sldChg>
      <pc:sldChg chg="delSp modSp add mod ord">
        <pc:chgData name="Fatma Nur BAKKALBASI" userId="e348f7cc-72fc-4381-b0e9-07d385de51a3" providerId="ADAL" clId="{1DD35170-634A-48C4-9411-E346F9A5780A}" dt="2024-02-09T10:57:22.038" v="292" actId="14100"/>
        <pc:sldMkLst>
          <pc:docMk/>
          <pc:sldMk cId="0" sldId="4015"/>
        </pc:sldMkLst>
        <pc:picChg chg="del">
          <ac:chgData name="Fatma Nur BAKKALBASI" userId="e348f7cc-72fc-4381-b0e9-07d385de51a3" providerId="ADAL" clId="{1DD35170-634A-48C4-9411-E346F9A5780A}" dt="2024-02-09T10:57:15.066" v="290" actId="478"/>
          <ac:picMkLst>
            <pc:docMk/>
            <pc:sldMk cId="0" sldId="4015"/>
            <ac:picMk id="11" creationId="{A9797263-CE97-40EE-BAF8-27F291CD3108}"/>
          </ac:picMkLst>
        </pc:picChg>
        <pc:picChg chg="mod">
          <ac:chgData name="Fatma Nur BAKKALBASI" userId="e348f7cc-72fc-4381-b0e9-07d385de51a3" providerId="ADAL" clId="{1DD35170-634A-48C4-9411-E346F9A5780A}" dt="2024-02-09T10:57:22.038" v="292" actId="14100"/>
          <ac:picMkLst>
            <pc:docMk/>
            <pc:sldMk cId="0" sldId="4015"/>
            <ac:picMk id="65540" creationId="{E7D32F2A-AB34-4EA2-8484-D65C4DA3FD0A}"/>
          </ac:picMkLst>
        </pc:picChg>
      </pc:sldChg>
      <pc:sldChg chg="del">
        <pc:chgData name="Fatma Nur BAKKALBASI" userId="e348f7cc-72fc-4381-b0e9-07d385de51a3" providerId="ADAL" clId="{1DD35170-634A-48C4-9411-E346F9A5780A}" dt="2024-02-09T10:55:29.997" v="245" actId="2696"/>
        <pc:sldMkLst>
          <pc:docMk/>
          <pc:sldMk cId="3687440522" sldId="2076137784"/>
        </pc:sldMkLst>
      </pc:sldChg>
      <pc:sldChg chg="del">
        <pc:chgData name="Fatma Nur BAKKALBASI" userId="e348f7cc-72fc-4381-b0e9-07d385de51a3" providerId="ADAL" clId="{1DD35170-634A-48C4-9411-E346F9A5780A}" dt="2024-02-09T10:35:39.650" v="94" actId="2696"/>
        <pc:sldMkLst>
          <pc:docMk/>
          <pc:sldMk cId="2776099166" sldId="2076137799"/>
        </pc:sldMkLst>
      </pc:sldChg>
      <pc:sldChg chg="addCm">
        <pc:chgData name="Fatma Nur BAKKALBASI" userId="e348f7cc-72fc-4381-b0e9-07d385de51a3" providerId="ADAL" clId="{1DD35170-634A-48C4-9411-E346F9A5780A}" dt="2024-02-09T10:35:27.294" v="93"/>
        <pc:sldMkLst>
          <pc:docMk/>
          <pc:sldMk cId="3612530560" sldId="2076137809"/>
        </pc:sldMkLst>
        <pc:extLst>
          <p:ext xmlns:p="http://schemas.openxmlformats.org/presentationml/2006/main" uri="{D6D511B9-2390-475A-947B-AFAB55BFBCF1}">
            <pc226:cmChg xmlns:pc226="http://schemas.microsoft.com/office/powerpoint/2022/06/main/command" chg="add">
              <pc226:chgData name="Fatma Nur BAKKALBASI" userId="e348f7cc-72fc-4381-b0e9-07d385de51a3" providerId="ADAL" clId="{1DD35170-634A-48C4-9411-E346F9A5780A}" dt="2024-02-09T10:35:27.294" v="93"/>
              <pc2:cmMkLst xmlns:pc2="http://schemas.microsoft.com/office/powerpoint/2019/9/main/command">
                <pc:docMk/>
                <pc:sldMk cId="3612530560" sldId="2076137809"/>
                <pc2:cmMk id="{4E03AB93-A62A-411E-B6B7-827BEC31C404}"/>
              </pc2:cmMkLst>
            </pc226:cmChg>
          </p:ext>
        </pc:extLst>
      </pc:sldChg>
      <pc:sldChg chg="del">
        <pc:chgData name="Fatma Nur BAKKALBASI" userId="e348f7cc-72fc-4381-b0e9-07d385de51a3" providerId="ADAL" clId="{1DD35170-634A-48C4-9411-E346F9A5780A}" dt="2024-02-09T11:01:18.686" v="297"/>
        <pc:sldMkLst>
          <pc:docMk/>
          <pc:sldMk cId="420963680" sldId="2076137845"/>
        </pc:sldMkLst>
      </pc:sldChg>
      <pc:sldChg chg="add del">
        <pc:chgData name="Fatma Nur BAKKALBASI" userId="e348f7cc-72fc-4381-b0e9-07d385de51a3" providerId="ADAL" clId="{1DD35170-634A-48C4-9411-E346F9A5780A}" dt="2024-02-09T11:01:11.652" v="296"/>
        <pc:sldMkLst>
          <pc:docMk/>
          <pc:sldMk cId="3451986787" sldId="2076137845"/>
        </pc:sldMkLst>
      </pc:sldChg>
      <pc:sldChg chg="del addCm">
        <pc:chgData name="Fatma Nur BAKKALBASI" userId="e348f7cc-72fc-4381-b0e9-07d385de51a3" providerId="ADAL" clId="{1DD35170-634A-48C4-9411-E346F9A5780A}" dt="2024-02-09T11:01:02.982" v="294" actId="47"/>
        <pc:sldMkLst>
          <pc:docMk/>
          <pc:sldMk cId="1322615531" sldId="2076137851"/>
        </pc:sldMkLst>
        <pc:extLst>
          <p:ext xmlns:p="http://schemas.openxmlformats.org/presentationml/2006/main" uri="{D6D511B9-2390-475A-947B-AFAB55BFBCF1}">
            <pc226:cmChg xmlns:pc226="http://schemas.microsoft.com/office/powerpoint/2022/06/main/command" chg="add">
              <pc226:chgData name="Fatma Nur BAKKALBASI" userId="e348f7cc-72fc-4381-b0e9-07d385de51a3" providerId="ADAL" clId="{1DD35170-634A-48C4-9411-E346F9A5780A}" dt="2024-02-09T10:34:20.769" v="92"/>
              <pc2:cmMkLst xmlns:pc2="http://schemas.microsoft.com/office/powerpoint/2019/9/main/command">
                <pc:docMk/>
                <pc:sldMk cId="1322615531" sldId="2076137851"/>
                <pc2:cmMk id="{26007C6A-BDB4-45E6-807B-30CB44FA83A8}"/>
              </pc2:cmMkLst>
            </pc226:cmChg>
          </p:ext>
        </pc:extLst>
      </pc:sldChg>
      <pc:sldChg chg="modSp modAnim addCm">
        <pc:chgData name="Fatma Nur BAKKALBASI" userId="e348f7cc-72fc-4381-b0e9-07d385de51a3" providerId="ADAL" clId="{1DD35170-634A-48C4-9411-E346F9A5780A}" dt="2024-02-09T10:55:24.828" v="244"/>
        <pc:sldMkLst>
          <pc:docMk/>
          <pc:sldMk cId="1832738877" sldId="2076137876"/>
        </pc:sldMkLst>
        <pc:spChg chg="mod">
          <ac:chgData name="Fatma Nur BAKKALBASI" userId="e348f7cc-72fc-4381-b0e9-07d385de51a3" providerId="ADAL" clId="{1DD35170-634A-48C4-9411-E346F9A5780A}" dt="2024-02-09T10:55:00.571" v="243" actId="20577"/>
          <ac:spMkLst>
            <pc:docMk/>
            <pc:sldMk cId="1832738877" sldId="2076137876"/>
            <ac:spMk id="9" creationId="{9679E70E-6885-41F8-A44D-3474CD2D881C}"/>
          </ac:spMkLst>
        </pc:spChg>
        <pc:extLst>
          <p:ext xmlns:p="http://schemas.openxmlformats.org/presentationml/2006/main" uri="{D6D511B9-2390-475A-947B-AFAB55BFBCF1}">
            <pc226:cmChg xmlns:pc226="http://schemas.microsoft.com/office/powerpoint/2022/06/main/command" chg="add">
              <pc226:chgData name="Fatma Nur BAKKALBASI" userId="e348f7cc-72fc-4381-b0e9-07d385de51a3" providerId="ADAL" clId="{1DD35170-634A-48C4-9411-E346F9A5780A}" dt="2024-02-09T10:55:24.828" v="244"/>
              <pc2:cmMkLst xmlns:pc2="http://schemas.microsoft.com/office/powerpoint/2019/9/main/command">
                <pc:docMk/>
                <pc:sldMk cId="1832738877" sldId="2076137876"/>
                <pc2:cmMk id="{255EF414-5576-4DAE-8409-82D2D8D502E1}"/>
              </pc2:cmMkLst>
            </pc226:cmChg>
          </p:ext>
        </pc:extLst>
      </pc:sldChg>
      <pc:sldChg chg="modSp mod">
        <pc:chgData name="Fatma Nur BAKKALBASI" userId="e348f7cc-72fc-4381-b0e9-07d385de51a3" providerId="ADAL" clId="{1DD35170-634A-48C4-9411-E346F9A5780A}" dt="2024-02-09T10:50:14.516" v="143"/>
        <pc:sldMkLst>
          <pc:docMk/>
          <pc:sldMk cId="1167307645" sldId="2076137880"/>
        </pc:sldMkLst>
        <pc:graphicFrameChg chg="mod modGraphic">
          <ac:chgData name="Fatma Nur BAKKALBASI" userId="e348f7cc-72fc-4381-b0e9-07d385de51a3" providerId="ADAL" clId="{1DD35170-634A-48C4-9411-E346F9A5780A}" dt="2024-02-09T10:50:14.516" v="143"/>
          <ac:graphicFrameMkLst>
            <pc:docMk/>
            <pc:sldMk cId="1167307645" sldId="2076137880"/>
            <ac:graphicFrameMk id="2" creationId="{EEE1EC4A-3866-3DEC-3F11-93BB71945750}"/>
          </ac:graphicFrameMkLst>
        </pc:graphicFrameChg>
      </pc:sldChg>
      <pc:sldChg chg="addCm">
        <pc:chgData name="Fatma Nur BAKKALBASI" userId="e348f7cc-72fc-4381-b0e9-07d385de51a3" providerId="ADAL" clId="{1DD35170-634A-48C4-9411-E346F9A5780A}" dt="2024-02-09T10:53:09.824" v="144"/>
        <pc:sldMkLst>
          <pc:docMk/>
          <pc:sldMk cId="4195253649" sldId="2076137881"/>
        </pc:sldMkLst>
        <pc:extLst>
          <p:ext xmlns:p="http://schemas.openxmlformats.org/presentationml/2006/main" uri="{D6D511B9-2390-475A-947B-AFAB55BFBCF1}">
            <pc226:cmChg xmlns:pc226="http://schemas.microsoft.com/office/powerpoint/2022/06/main/command" chg="add">
              <pc226:chgData name="Fatma Nur BAKKALBASI" userId="e348f7cc-72fc-4381-b0e9-07d385de51a3" providerId="ADAL" clId="{1DD35170-634A-48C4-9411-E346F9A5780A}" dt="2024-02-09T10:53:09.824" v="144"/>
              <pc2:cmMkLst xmlns:pc2="http://schemas.microsoft.com/office/powerpoint/2019/9/main/command">
                <pc:docMk/>
                <pc:sldMk cId="4195253649" sldId="2076137881"/>
                <pc2:cmMk id="{4E4B7CED-4EBC-4ACC-9533-990D82A8514D}"/>
              </pc2:cmMkLst>
            </pc226:cmChg>
          </p:ext>
        </pc:extLst>
      </pc:sldChg>
      <pc:sldChg chg="addSp delSp modSp new mod">
        <pc:chgData name="Fatma Nur BAKKALBASI" userId="e348f7cc-72fc-4381-b0e9-07d385de51a3" providerId="ADAL" clId="{1DD35170-634A-48C4-9411-E346F9A5780A}" dt="2024-02-09T10:56:56.625" v="282" actId="404"/>
        <pc:sldMkLst>
          <pc:docMk/>
          <pc:sldMk cId="1541292453" sldId="2076137908"/>
        </pc:sldMkLst>
        <pc:spChg chg="del">
          <ac:chgData name="Fatma Nur BAKKALBASI" userId="e348f7cc-72fc-4381-b0e9-07d385de51a3" providerId="ADAL" clId="{1DD35170-634A-48C4-9411-E346F9A5780A}" dt="2024-02-07T11:25:11.476" v="4"/>
          <ac:spMkLst>
            <pc:docMk/>
            <pc:sldMk cId="1541292453" sldId="2076137908"/>
            <ac:spMk id="3" creationId="{0408D5D1-9FB3-A83A-0E2D-F14EEA00D9CC}"/>
          </ac:spMkLst>
        </pc:spChg>
        <pc:spChg chg="add mod">
          <ac:chgData name="Fatma Nur BAKKALBASI" userId="e348f7cc-72fc-4381-b0e9-07d385de51a3" providerId="ADAL" clId="{1DD35170-634A-48C4-9411-E346F9A5780A}" dt="2024-02-09T10:56:39.252" v="278" actId="1076"/>
          <ac:spMkLst>
            <pc:docMk/>
            <pc:sldMk cId="1541292453" sldId="2076137908"/>
            <ac:spMk id="5" creationId="{201F9501-C437-F797-BE10-49BA39D86B83}"/>
          </ac:spMkLst>
        </pc:spChg>
        <pc:graphicFrameChg chg="add mod modGraphic">
          <ac:chgData name="Fatma Nur BAKKALBASI" userId="e348f7cc-72fc-4381-b0e9-07d385de51a3" providerId="ADAL" clId="{1DD35170-634A-48C4-9411-E346F9A5780A}" dt="2024-02-09T10:56:56.625" v="282" actId="404"/>
          <ac:graphicFrameMkLst>
            <pc:docMk/>
            <pc:sldMk cId="1541292453" sldId="2076137908"/>
            <ac:graphicFrameMk id="4" creationId="{2F385856-6829-AE77-3D11-0470C1178B45}"/>
          </ac:graphicFrameMkLst>
        </pc:graphicFrameChg>
        <pc:graphicFrameChg chg="add mod modGraphic">
          <ac:chgData name="Fatma Nur BAKKALBASI" userId="e348f7cc-72fc-4381-b0e9-07d385de51a3" providerId="ADAL" clId="{1DD35170-634A-48C4-9411-E346F9A5780A}" dt="2024-02-09T10:56:46.255" v="281" actId="255"/>
          <ac:graphicFrameMkLst>
            <pc:docMk/>
            <pc:sldMk cId="1541292453" sldId="2076137908"/>
            <ac:graphicFrameMk id="6" creationId="{E0631D4D-D1DC-7643-567F-B1394DA19750}"/>
          </ac:graphicFrameMkLst>
        </pc:graphicFrameChg>
      </pc:sldChg>
      <pc:sldChg chg="addSp delSp modSp add mod delAnim">
        <pc:chgData name="Fatma Nur BAKKALBASI" userId="e348f7cc-72fc-4381-b0e9-07d385de51a3" providerId="ADAL" clId="{1DD35170-634A-48C4-9411-E346F9A5780A}" dt="2024-02-09T10:55:38.618" v="249" actId="403"/>
        <pc:sldMkLst>
          <pc:docMk/>
          <pc:sldMk cId="3593647662" sldId="2076137909"/>
        </pc:sldMkLst>
        <pc:spChg chg="add mod">
          <ac:chgData name="Fatma Nur BAKKALBASI" userId="e348f7cc-72fc-4381-b0e9-07d385de51a3" providerId="ADAL" clId="{1DD35170-634A-48C4-9411-E346F9A5780A}" dt="2024-02-09T10:55:38.618" v="249" actId="403"/>
          <ac:spMkLst>
            <pc:docMk/>
            <pc:sldMk cId="3593647662" sldId="2076137909"/>
            <ac:spMk id="3" creationId="{F5B5F409-D96D-2B31-F645-CD9A6CA3CCB0}"/>
          </ac:spMkLst>
        </pc:spChg>
        <pc:spChg chg="del">
          <ac:chgData name="Fatma Nur BAKKALBASI" userId="e348f7cc-72fc-4381-b0e9-07d385de51a3" providerId="ADAL" clId="{1DD35170-634A-48C4-9411-E346F9A5780A}" dt="2024-02-07T11:34:00.477" v="18" actId="478"/>
          <ac:spMkLst>
            <pc:docMk/>
            <pc:sldMk cId="3593647662" sldId="2076137909"/>
            <ac:spMk id="343" creationId="{00000000-0000-0000-0000-000000000000}"/>
          </ac:spMkLst>
        </pc:spChg>
        <pc:spChg chg="del">
          <ac:chgData name="Fatma Nur BAKKALBASI" userId="e348f7cc-72fc-4381-b0e9-07d385de51a3" providerId="ADAL" clId="{1DD35170-634A-48C4-9411-E346F9A5780A}" dt="2024-02-07T11:34:01.953" v="19" actId="478"/>
          <ac:spMkLst>
            <pc:docMk/>
            <pc:sldMk cId="3593647662" sldId="2076137909"/>
            <ac:spMk id="344" creationId="{00000000-0000-0000-0000-000000000000}"/>
          </ac:spMkLst>
        </pc:spChg>
      </pc:sldChg>
      <pc:sldChg chg="addSp delSp modSp add mod">
        <pc:chgData name="Fatma Nur BAKKALBASI" userId="e348f7cc-72fc-4381-b0e9-07d385de51a3" providerId="ADAL" clId="{1DD35170-634A-48C4-9411-E346F9A5780A}" dt="2024-02-09T10:57:05.362" v="289" actId="404"/>
        <pc:sldMkLst>
          <pc:docMk/>
          <pc:sldMk cId="1411636127" sldId="2076137910"/>
        </pc:sldMkLst>
        <pc:spChg chg="del">
          <ac:chgData name="Fatma Nur BAKKALBASI" userId="e348f7cc-72fc-4381-b0e9-07d385de51a3" providerId="ADAL" clId="{1DD35170-634A-48C4-9411-E346F9A5780A}" dt="2024-02-07T11:32:55.327" v="9" actId="478"/>
          <ac:spMkLst>
            <pc:docMk/>
            <pc:sldMk cId="1411636127" sldId="2076137910"/>
            <ac:spMk id="5" creationId="{201F9501-C437-F797-BE10-49BA39D86B83}"/>
          </ac:spMkLst>
        </pc:spChg>
        <pc:spChg chg="add del mod">
          <ac:chgData name="Fatma Nur BAKKALBASI" userId="e348f7cc-72fc-4381-b0e9-07d385de51a3" providerId="ADAL" clId="{1DD35170-634A-48C4-9411-E346F9A5780A}" dt="2024-02-07T11:33:09.532" v="11" actId="478"/>
          <ac:spMkLst>
            <pc:docMk/>
            <pc:sldMk cId="1411636127" sldId="2076137910"/>
            <ac:spMk id="7" creationId="{282CBD82-9636-9B5F-D212-3DE48230E6FC}"/>
          </ac:spMkLst>
        </pc:spChg>
        <pc:spChg chg="add mod">
          <ac:chgData name="Fatma Nur BAKKALBASI" userId="e348f7cc-72fc-4381-b0e9-07d385de51a3" providerId="ADAL" clId="{1DD35170-634A-48C4-9411-E346F9A5780A}" dt="2024-02-09T10:57:05.362" v="289" actId="404"/>
          <ac:spMkLst>
            <pc:docMk/>
            <pc:sldMk cId="1411636127" sldId="2076137910"/>
            <ac:spMk id="9" creationId="{C0AD6C19-4339-032C-92D9-22F4925396FA}"/>
          </ac:spMkLst>
        </pc:spChg>
        <pc:graphicFrameChg chg="del">
          <ac:chgData name="Fatma Nur BAKKALBASI" userId="e348f7cc-72fc-4381-b0e9-07d385de51a3" providerId="ADAL" clId="{1DD35170-634A-48C4-9411-E346F9A5780A}" dt="2024-02-07T11:32:58.171" v="10" actId="478"/>
          <ac:graphicFrameMkLst>
            <pc:docMk/>
            <pc:sldMk cId="1411636127" sldId="2076137910"/>
            <ac:graphicFrameMk id="4" creationId="{2F385856-6829-AE77-3D11-0470C1178B45}"/>
          </ac:graphicFrameMkLst>
        </pc:graphicFrameChg>
        <pc:graphicFrameChg chg="del">
          <ac:chgData name="Fatma Nur BAKKALBASI" userId="e348f7cc-72fc-4381-b0e9-07d385de51a3" providerId="ADAL" clId="{1DD35170-634A-48C4-9411-E346F9A5780A}" dt="2024-02-07T11:33:10.239" v="12" actId="478"/>
          <ac:graphicFrameMkLst>
            <pc:docMk/>
            <pc:sldMk cId="1411636127" sldId="2076137910"/>
            <ac:graphicFrameMk id="6" creationId="{E0631D4D-D1DC-7643-567F-B1394DA19750}"/>
          </ac:graphicFrameMkLst>
        </pc:graphicFrameChg>
      </pc:sldChg>
      <pc:sldChg chg="addSp delSp add mod">
        <pc:chgData name="Fatma Nur BAKKALBASI" userId="e348f7cc-72fc-4381-b0e9-07d385de51a3" providerId="ADAL" clId="{1DD35170-634A-48C4-9411-E346F9A5780A}" dt="2024-02-07T11:33:28.041" v="17" actId="22"/>
        <pc:sldMkLst>
          <pc:docMk/>
          <pc:sldMk cId="4250116200" sldId="2076137911"/>
        </pc:sldMkLst>
        <pc:spChg chg="add">
          <ac:chgData name="Fatma Nur BAKKALBASI" userId="e348f7cc-72fc-4381-b0e9-07d385de51a3" providerId="ADAL" clId="{1DD35170-634A-48C4-9411-E346F9A5780A}" dt="2024-02-07T11:33:28.041" v="17" actId="22"/>
          <ac:spMkLst>
            <pc:docMk/>
            <pc:sldMk cId="4250116200" sldId="2076137911"/>
            <ac:spMk id="4" creationId="{0634EDEE-D3EF-99E4-6465-CE8EF5FBD4FF}"/>
          </ac:spMkLst>
        </pc:spChg>
        <pc:spChg chg="del">
          <ac:chgData name="Fatma Nur BAKKALBASI" userId="e348f7cc-72fc-4381-b0e9-07d385de51a3" providerId="ADAL" clId="{1DD35170-634A-48C4-9411-E346F9A5780A}" dt="2024-02-07T11:33:27.663" v="16" actId="478"/>
          <ac:spMkLst>
            <pc:docMk/>
            <pc:sldMk cId="4250116200" sldId="2076137911"/>
            <ac:spMk id="9" creationId="{C0AD6C19-4339-032C-92D9-22F4925396FA}"/>
          </ac:spMkLst>
        </pc:spChg>
      </pc:sldChg>
      <pc:sldChg chg="addSp delSp modSp new mod ord">
        <pc:chgData name="Fatma Nur BAKKALBASI" userId="e348f7cc-72fc-4381-b0e9-07d385de51a3" providerId="ADAL" clId="{1DD35170-634A-48C4-9411-E346F9A5780A}" dt="2024-02-07T11:39:43.539" v="31" actId="1076"/>
        <pc:sldMkLst>
          <pc:docMk/>
          <pc:sldMk cId="3675190512" sldId="2076137912"/>
        </pc:sldMkLst>
        <pc:spChg chg="del">
          <ac:chgData name="Fatma Nur BAKKALBASI" userId="e348f7cc-72fc-4381-b0e9-07d385de51a3" providerId="ADAL" clId="{1DD35170-634A-48C4-9411-E346F9A5780A}" dt="2024-02-07T11:39:39.848" v="29" actId="22"/>
          <ac:spMkLst>
            <pc:docMk/>
            <pc:sldMk cId="3675190512" sldId="2076137912"/>
            <ac:spMk id="3" creationId="{850DEFA9-46B0-0404-015D-7206DC2D631C}"/>
          </ac:spMkLst>
        </pc:spChg>
        <pc:picChg chg="add mod ord">
          <ac:chgData name="Fatma Nur BAKKALBASI" userId="e348f7cc-72fc-4381-b0e9-07d385de51a3" providerId="ADAL" clId="{1DD35170-634A-48C4-9411-E346F9A5780A}" dt="2024-02-07T11:39:43.539" v="31" actId="1076"/>
          <ac:picMkLst>
            <pc:docMk/>
            <pc:sldMk cId="3675190512" sldId="2076137912"/>
            <ac:picMk id="5" creationId="{99EB6A9C-F240-248A-0BC2-9839BB050209}"/>
          </ac:picMkLst>
        </pc:picChg>
      </pc:sldChg>
      <pc:sldChg chg="modSp new mod addCm">
        <pc:chgData name="Fatma Nur BAKKALBASI" userId="e348f7cc-72fc-4381-b0e9-07d385de51a3" providerId="ADAL" clId="{1DD35170-634A-48C4-9411-E346F9A5780A}" dt="2024-02-09T10:58:47.286" v="293"/>
        <pc:sldMkLst>
          <pc:docMk/>
          <pc:sldMk cId="2795434271" sldId="2076137913"/>
        </pc:sldMkLst>
        <pc:spChg chg="mod">
          <ac:chgData name="Fatma Nur BAKKALBASI" userId="e348f7cc-72fc-4381-b0e9-07d385de51a3" providerId="ADAL" clId="{1DD35170-634A-48C4-9411-E346F9A5780A}" dt="2024-02-07T11:40:14.397" v="91" actId="20577"/>
          <ac:spMkLst>
            <pc:docMk/>
            <pc:sldMk cId="2795434271" sldId="2076137913"/>
            <ac:spMk id="2" creationId="{58537B89-C074-951C-B54C-80B17694092F}"/>
          </ac:spMkLst>
        </pc:spChg>
        <pc:extLst>
          <p:ext xmlns:p="http://schemas.openxmlformats.org/presentationml/2006/main" uri="{D6D511B9-2390-475A-947B-AFAB55BFBCF1}">
            <pc226:cmChg xmlns:pc226="http://schemas.microsoft.com/office/powerpoint/2022/06/main/command" chg="add">
              <pc226:chgData name="Fatma Nur BAKKALBASI" userId="e348f7cc-72fc-4381-b0e9-07d385de51a3" providerId="ADAL" clId="{1DD35170-634A-48C4-9411-E346F9A5780A}" dt="2024-02-09T10:58:47.286" v="293"/>
              <pc2:cmMkLst xmlns:pc2="http://schemas.microsoft.com/office/powerpoint/2019/9/main/command">
                <pc:docMk/>
                <pc:sldMk cId="2795434271" sldId="2076137913"/>
                <pc2:cmMk id="{65C9450B-33C2-4C78-B331-4C1F4E01458B}"/>
              </pc2:cmMkLst>
            </pc226:cmChg>
          </p:ext>
        </pc:extLst>
      </pc:sldChg>
      <pc:sldMasterChg chg="delSldLayout">
        <pc:chgData name="Fatma Nur BAKKALBASI" userId="e348f7cc-72fc-4381-b0e9-07d385de51a3" providerId="ADAL" clId="{1DD35170-634A-48C4-9411-E346F9A5780A}" dt="2024-02-09T11:01:02.982" v="294" actId="47"/>
        <pc:sldMasterMkLst>
          <pc:docMk/>
          <pc:sldMasterMk cId="944653439" sldId="2147483754"/>
        </pc:sldMasterMkLst>
        <pc:sldLayoutChg chg="del">
          <pc:chgData name="Fatma Nur BAKKALBASI" userId="e348f7cc-72fc-4381-b0e9-07d385de51a3" providerId="ADAL" clId="{1DD35170-634A-48C4-9411-E346F9A5780A}" dt="2024-02-09T11:01:02.982" v="294" actId="47"/>
          <pc:sldLayoutMkLst>
            <pc:docMk/>
            <pc:sldMasterMk cId="944653439" sldId="2147483754"/>
            <pc:sldLayoutMk cId="4253459858" sldId="2147483769"/>
          </pc:sldLayoutMkLst>
        </pc:sldLayoutChg>
      </pc:sldMasterChg>
      <pc:sldMasterChg chg="delSldLayout">
        <pc:chgData name="Fatma Nur BAKKALBASI" userId="e348f7cc-72fc-4381-b0e9-07d385de51a3" providerId="ADAL" clId="{1DD35170-634A-48C4-9411-E346F9A5780A}" dt="2024-02-09T10:55:29.997" v="245" actId="2696"/>
        <pc:sldMasterMkLst>
          <pc:docMk/>
          <pc:sldMasterMk cId="2611553385" sldId="2147483940"/>
        </pc:sldMasterMkLst>
        <pc:sldLayoutChg chg="del">
          <pc:chgData name="Fatma Nur BAKKALBASI" userId="e348f7cc-72fc-4381-b0e9-07d385de51a3" providerId="ADAL" clId="{1DD35170-634A-48C4-9411-E346F9A5780A}" dt="2024-02-09T10:55:29.997" v="245" actId="2696"/>
          <pc:sldLayoutMkLst>
            <pc:docMk/>
            <pc:sldMasterMk cId="2611553385" sldId="2147483940"/>
            <pc:sldLayoutMk cId="2344942664" sldId="2147483954"/>
          </pc:sldLayoutMkLst>
        </pc:sldLayoutChg>
      </pc:sldMasterChg>
    </pc:docChg>
  </pc:docChgLst>
  <pc:docChgLst>
    <pc:chgData name="Fatma Nur BAKKALBASI" userId="S::fatmanur.bakkalbasi@ifrc.org::e348f7cc-72fc-4381-b0e9-07d385de51a3" providerId="AD" clId="Web-{71AE26E5-9A55-F008-D27B-D610E9CB4A76}"/>
    <pc:docChg chg="delSld">
      <pc:chgData name="Fatma Nur BAKKALBASI" userId="S::fatmanur.bakkalbasi@ifrc.org::e348f7cc-72fc-4381-b0e9-07d385de51a3" providerId="AD" clId="Web-{71AE26E5-9A55-F008-D27B-D610E9CB4A76}" dt="2024-02-28T13:38:47.989" v="5"/>
      <pc:docMkLst>
        <pc:docMk/>
      </pc:docMkLst>
      <pc:sldChg chg="del">
        <pc:chgData name="Fatma Nur BAKKALBASI" userId="S::fatmanur.bakkalbasi@ifrc.org::e348f7cc-72fc-4381-b0e9-07d385de51a3" providerId="AD" clId="Web-{71AE26E5-9A55-F008-D27B-D610E9CB4A76}" dt="2024-02-28T13:38:45.786" v="4"/>
        <pc:sldMkLst>
          <pc:docMk/>
          <pc:sldMk cId="3720067367" sldId="307"/>
        </pc:sldMkLst>
      </pc:sldChg>
      <pc:sldChg chg="del">
        <pc:chgData name="Fatma Nur BAKKALBASI" userId="S::fatmanur.bakkalbasi@ifrc.org::e348f7cc-72fc-4381-b0e9-07d385de51a3" providerId="AD" clId="Web-{71AE26E5-9A55-F008-D27B-D610E9CB4A76}" dt="2024-02-28T12:46:37.795" v="0"/>
        <pc:sldMkLst>
          <pc:docMk/>
          <pc:sldMk cId="3612530560" sldId="2076137809"/>
        </pc:sldMkLst>
      </pc:sldChg>
      <pc:sldChg chg="del">
        <pc:chgData name="Fatma Nur BAKKALBASI" userId="S::fatmanur.bakkalbasi@ifrc.org::e348f7cc-72fc-4381-b0e9-07d385de51a3" providerId="AD" clId="Web-{71AE26E5-9A55-F008-D27B-D610E9CB4A76}" dt="2024-02-28T13:38:27.629" v="1"/>
        <pc:sldMkLst>
          <pc:docMk/>
          <pc:sldMk cId="1167307645" sldId="2076137880"/>
        </pc:sldMkLst>
      </pc:sldChg>
      <pc:sldChg chg="del">
        <pc:chgData name="Fatma Nur BAKKALBASI" userId="S::fatmanur.bakkalbasi@ifrc.org::e348f7cc-72fc-4381-b0e9-07d385de51a3" providerId="AD" clId="Web-{71AE26E5-9A55-F008-D27B-D610E9CB4A76}" dt="2024-02-28T13:38:47.989" v="5"/>
        <pc:sldMkLst>
          <pc:docMk/>
          <pc:sldMk cId="1541292453" sldId="2076137908"/>
        </pc:sldMkLst>
      </pc:sldChg>
      <pc:sldChg chg="del">
        <pc:chgData name="Fatma Nur BAKKALBASI" userId="S::fatmanur.bakkalbasi@ifrc.org::e348f7cc-72fc-4381-b0e9-07d385de51a3" providerId="AD" clId="Web-{71AE26E5-9A55-F008-D27B-D610E9CB4A76}" dt="2024-02-28T13:38:44.114" v="3"/>
        <pc:sldMkLst>
          <pc:docMk/>
          <pc:sldMk cId="3593647662" sldId="2076137909"/>
        </pc:sldMkLst>
      </pc:sldChg>
      <pc:sldChg chg="del">
        <pc:chgData name="Fatma Nur BAKKALBASI" userId="S::fatmanur.bakkalbasi@ifrc.org::e348f7cc-72fc-4381-b0e9-07d385de51a3" providerId="AD" clId="Web-{71AE26E5-9A55-F008-D27B-D610E9CB4A76}" dt="2024-02-28T13:38:42.051" v="2"/>
        <pc:sldMkLst>
          <pc:docMk/>
          <pc:sldMk cId="3883654466" sldId="2076137914"/>
        </pc:sldMkLst>
      </pc:sldChg>
    </pc:docChg>
  </pc:docChgLst>
  <pc:docChgLst>
    <pc:chgData name="Fatma Nur BAKKALBASI" userId="S::fatmanur.bakkalbasi@ifrc.org::e348f7cc-72fc-4381-b0e9-07d385de51a3" providerId="AD" clId="Web-{DD6A08D9-154D-C05D-A9F2-06F2669B7668}"/>
    <pc:docChg chg="addSld delSld modSld">
      <pc:chgData name="Fatma Nur BAKKALBASI" userId="S::fatmanur.bakkalbasi@ifrc.org::e348f7cc-72fc-4381-b0e9-07d385de51a3" providerId="AD" clId="Web-{DD6A08D9-154D-C05D-A9F2-06F2669B7668}" dt="2024-03-01T07:04:48.846" v="20"/>
      <pc:docMkLst>
        <pc:docMk/>
      </pc:docMkLst>
      <pc:sldChg chg="modSp">
        <pc:chgData name="Fatma Nur BAKKALBASI" userId="S::fatmanur.bakkalbasi@ifrc.org::e348f7cc-72fc-4381-b0e9-07d385de51a3" providerId="AD" clId="Web-{DD6A08D9-154D-C05D-A9F2-06F2669B7668}" dt="2024-03-01T06:52:52.966" v="17" actId="14100"/>
        <pc:sldMkLst>
          <pc:docMk/>
          <pc:sldMk cId="0" sldId="2076137780"/>
        </pc:sldMkLst>
        <pc:spChg chg="mod">
          <ac:chgData name="Fatma Nur BAKKALBASI" userId="S::fatmanur.bakkalbasi@ifrc.org::e348f7cc-72fc-4381-b0e9-07d385de51a3" providerId="AD" clId="Web-{DD6A08D9-154D-C05D-A9F2-06F2669B7668}" dt="2024-03-01T06:52:52.966" v="17" actId="14100"/>
          <ac:spMkLst>
            <pc:docMk/>
            <pc:sldMk cId="0" sldId="2076137780"/>
            <ac:spMk id="466" creationId="{00000000-0000-0000-0000-000000000000}"/>
          </ac:spMkLst>
        </pc:spChg>
      </pc:sldChg>
      <pc:sldChg chg="del">
        <pc:chgData name="Fatma Nur BAKKALBASI" userId="S::fatmanur.bakkalbasi@ifrc.org::e348f7cc-72fc-4381-b0e9-07d385de51a3" providerId="AD" clId="Web-{DD6A08D9-154D-C05D-A9F2-06F2669B7668}" dt="2024-03-01T07:04:48.846" v="20"/>
        <pc:sldMkLst>
          <pc:docMk/>
          <pc:sldMk cId="2651446236" sldId="2076137915"/>
        </pc:sldMkLst>
      </pc:sldChg>
      <pc:sldChg chg="add del">
        <pc:chgData name="Fatma Nur BAKKALBASI" userId="S::fatmanur.bakkalbasi@ifrc.org::e348f7cc-72fc-4381-b0e9-07d385de51a3" providerId="AD" clId="Web-{DD6A08D9-154D-C05D-A9F2-06F2669B7668}" dt="2024-03-01T07:04:48.268" v="19"/>
        <pc:sldMkLst>
          <pc:docMk/>
          <pc:sldMk cId="3425497123" sldId="2076137918"/>
        </pc:sldMkLst>
      </pc:sldChg>
      <pc:sldMasterChg chg="addSldLayout">
        <pc:chgData name="Fatma Nur BAKKALBASI" userId="S::fatmanur.bakkalbasi@ifrc.org::e348f7cc-72fc-4381-b0e9-07d385de51a3" providerId="AD" clId="Web-{DD6A08D9-154D-C05D-A9F2-06F2669B7668}" dt="2024-03-01T07:04:39.158" v="18"/>
        <pc:sldMasterMkLst>
          <pc:docMk/>
          <pc:sldMasterMk cId="3781636314" sldId="2147483881"/>
        </pc:sldMasterMkLst>
        <pc:sldLayoutChg chg="add replId">
          <pc:chgData name="Fatma Nur BAKKALBASI" userId="S::fatmanur.bakkalbasi@ifrc.org::e348f7cc-72fc-4381-b0e9-07d385de51a3" providerId="AD" clId="Web-{DD6A08D9-154D-C05D-A9F2-06F2669B7668}" dt="2024-03-01T07:04:39.158" v="18"/>
          <pc:sldLayoutMkLst>
            <pc:docMk/>
            <pc:sldMasterMk cId="3781636314" sldId="2147483881"/>
            <pc:sldLayoutMk cId="177541771" sldId="2147483960"/>
          </pc:sldLayoutMkLst>
        </pc:sldLayoutChg>
      </pc:sldMasterChg>
    </pc:docChg>
  </pc:docChgLst>
</pc:chgInfo>
</file>

<file path=ppt/comments/modernComment_7BBF5975_5EE67044.xml><?xml version="1.0" encoding="utf-8"?>
<p188:cmLst xmlns:a="http://schemas.openxmlformats.org/drawingml/2006/main" xmlns:r="http://schemas.openxmlformats.org/officeDocument/2006/relationships" xmlns:p188="http://schemas.microsoft.com/office/powerpoint/2018/8/main">
  <p188:cm id="{3151FF77-F768-47E5-AEAE-26BB2E0FEDD5}" authorId="{73E8779A-FE45-F392-431D-0FDB5036B598}" created="2024-02-07T07:28:38.850">
    <pc:sldMkLst xmlns:pc="http://schemas.microsoft.com/office/powerpoint/2013/main/command">
      <pc:docMk/>
      <pc:sldMk cId="3451986787" sldId="2076137845"/>
    </pc:sldMkLst>
    <p188:txBody>
      <a:bodyPr/>
      <a:lstStyle/>
      <a:p>
        <a:r>
          <a:rPr lang="en-GB"/>
          <a:t>@vefa This part is from feedback kit, but it needs to be contextualized according to the TRCS's system own categorization otherwise it can be confusing to agents.</a:t>
        </a:r>
      </a:p>
    </p188:txBody>
  </p188:cm>
</p188:cmLst>
</file>

<file path=ppt/comments/modernComment_7BBF5976_B502ED8E.xml><?xml version="1.0" encoding="utf-8"?>
<p188:cmLst xmlns:a="http://schemas.openxmlformats.org/drawingml/2006/main" xmlns:r="http://schemas.openxmlformats.org/officeDocument/2006/relationships" xmlns:p188="http://schemas.microsoft.com/office/powerpoint/2018/8/main">
  <p188:cm id="{577E1417-5A39-4663-BA4F-3B6566070C17}" authorId="{D5F1C0F4-8421-6352-F5A5-5B81D98777D4}" created="2024-02-15T06:35:23.138">
    <ac:txMkLst xmlns:ac="http://schemas.microsoft.com/office/drawing/2013/main/command">
      <pc:docMk xmlns:pc="http://schemas.microsoft.com/office/powerpoint/2013/main/command"/>
      <pc:sldMk xmlns:pc="http://schemas.microsoft.com/office/powerpoint/2013/main/command" cId="3036867982" sldId="2076137846"/>
      <ac:spMk id="2" creationId="{45081959-803D-F2D2-3B3A-785345FFFC52}"/>
      <ac:txMk cp="39" len="169">
        <ac:context len="210" hash="414028976"/>
      </ac:txMk>
    </ac:txMkLst>
    <p188:pos x="1693333" y="4389232"/>
    <p188:txBody>
      <a:bodyPr/>
      <a:lstStyle/>
      <a:p>
        <a:r>
          <a:rPr lang="en-US"/>
          <a:t>if the categories are not aligned with the feedback kit, an activity can be created in accordance with the CRM system or registration form of the NS</a:t>
        </a:r>
      </a:p>
    </p188:txBody>
  </p188:cm>
</p188:cmLst>
</file>

<file path=ppt/comments/modernComment_7BBF5994_6D3D603D.xml><?xml version="1.0" encoding="utf-8"?>
<p188:cmLst xmlns:a="http://schemas.openxmlformats.org/drawingml/2006/main" xmlns:r="http://schemas.openxmlformats.org/officeDocument/2006/relationships" xmlns:p188="http://schemas.microsoft.com/office/powerpoint/2018/8/main">
  <p188:cm id="{255EF414-5576-4DAE-8409-82D2D8D502E1}" authorId="{73E8779A-FE45-F392-431D-0FDB5036B598}" created="2024-02-09T10:55:24.782">
    <ac:deMkLst xmlns:ac="http://schemas.microsoft.com/office/drawing/2013/main/command">
      <pc:docMk xmlns:pc="http://schemas.microsoft.com/office/powerpoint/2013/main/command"/>
      <pc:sldMk xmlns:pc="http://schemas.microsoft.com/office/powerpoint/2013/main/command" cId="1832738877" sldId="2076137876"/>
      <ac:spMk id="9" creationId="{9679E70E-6885-41F8-A44D-3474CD2D881C}"/>
    </ac:deMkLst>
    <p188:txBody>
      <a:bodyPr/>
      <a:lstStyle/>
      <a:p>
        <a:r>
          <a:rPr lang="en-GB"/>
          <a:t>Identified key challenges can be reminded here</a:t>
        </a:r>
      </a:p>
    </p188:txBody>
  </p188:cm>
</p188:cmLst>
</file>

<file path=ppt/comments/modernComment_7BBF5999_FA0E7D91.xml><?xml version="1.0" encoding="utf-8"?>
<p188:cmLst xmlns:a="http://schemas.openxmlformats.org/drawingml/2006/main" xmlns:r="http://schemas.openxmlformats.org/officeDocument/2006/relationships" xmlns:p188="http://schemas.microsoft.com/office/powerpoint/2018/8/main">
  <p188:cm id="{4E4B7CED-4EBC-4ACC-9533-990D82A8514D}" authorId="{73E8779A-FE45-F392-431D-0FDB5036B598}" created="2024-02-09T10:53:09.792">
    <ac:deMkLst xmlns:ac="http://schemas.microsoft.com/office/drawing/2013/main/command">
      <pc:docMk xmlns:pc="http://schemas.microsoft.com/office/powerpoint/2013/main/command"/>
      <pc:sldMk xmlns:pc="http://schemas.microsoft.com/office/powerpoint/2013/main/command" cId="4195253649" sldId="2076137881"/>
      <ac:picMk id="4" creationId="{D22516F5-F103-E45E-51D1-0A9FE63306B2}"/>
    </ac:deMkLst>
    <p188:txBody>
      <a:bodyPr/>
      <a:lstStyle/>
      <a:p>
        <a:r>
          <a:rPr lang="en-GB"/>
          <a:t>Needs to be contextualized in accordance with 168 sensitive feedback management with PGI </a:t>
        </a:r>
      </a:p>
    </p188:txBody>
  </p188:cm>
</p188:cmLst>
</file>

<file path=ppt/comments/modernComment_7BBF59B9_A69EF11F.xml><?xml version="1.0" encoding="utf-8"?>
<p188:cmLst xmlns:a="http://schemas.openxmlformats.org/drawingml/2006/main" xmlns:r="http://schemas.openxmlformats.org/officeDocument/2006/relationships" xmlns:p188="http://schemas.microsoft.com/office/powerpoint/2018/8/main">
  <p188:cm id="{65C9450B-33C2-4C78-B331-4C1F4E01458B}" authorId="{73E8779A-FE45-F392-431D-0FDB5036B598}" created="2024-02-09T10:58:47.255">
    <pc:sldMkLst xmlns:pc="http://schemas.microsoft.com/office/powerpoint/2013/main/command">
      <pc:docMk/>
      <pc:sldMk cId="2795434271" sldId="2076137913"/>
    </pc:sldMkLst>
    <p188:txBody>
      <a:bodyPr/>
      <a:lstStyle/>
      <a:p>
        <a:r>
          <a:rPr lang="en-GB"/>
          <a:t>To motivate the agents to register the cases understandably and to show them the importance of their work please give some examples some actions based on the feedback received through 168</a:t>
        </a:r>
      </a:p>
    </p188:txBody>
  </p188:cm>
</p188:cmLst>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1B0C03-33D1-DD41-A58E-22B5606F389A}" type="doc">
      <dgm:prSet loTypeId="urn:microsoft.com/office/officeart/2005/8/layout/lProcess3" loCatId="" qsTypeId="urn:microsoft.com/office/officeart/2005/8/quickstyle/simple1" qsCatId="simple" csTypeId="urn:microsoft.com/office/officeart/2005/8/colors/accent2_2" csCatId="accent2" phldr="1"/>
      <dgm:spPr/>
      <dgm:t>
        <a:bodyPr/>
        <a:lstStyle/>
        <a:p>
          <a:endParaRPr lang="en-GB"/>
        </a:p>
      </dgm:t>
    </dgm:pt>
    <dgm:pt modelId="{0A8425CF-8FAC-D845-8929-F27049018B5A}">
      <dgm:prSet phldrT="[Text]"/>
      <dgm:spPr/>
      <dgm:t>
        <a:bodyPr/>
        <a:lstStyle/>
        <a:p>
          <a:r>
            <a:rPr lang="en-GB"/>
            <a:t>Questions</a:t>
          </a:r>
        </a:p>
      </dgm:t>
    </dgm:pt>
    <dgm:pt modelId="{C1EDBFBD-C34C-3644-859C-64312DAF1F66}" type="parTrans" cxnId="{504A4B99-DC86-1F43-8376-AFEA421CDAC3}">
      <dgm:prSet/>
      <dgm:spPr/>
      <dgm:t>
        <a:bodyPr/>
        <a:lstStyle/>
        <a:p>
          <a:endParaRPr lang="en-GB"/>
        </a:p>
      </dgm:t>
    </dgm:pt>
    <dgm:pt modelId="{7ABFA7C5-29DC-7A48-85E4-91F947421645}" type="sibTrans" cxnId="{504A4B99-DC86-1F43-8376-AFEA421CDAC3}">
      <dgm:prSet/>
      <dgm:spPr/>
      <dgm:t>
        <a:bodyPr/>
        <a:lstStyle/>
        <a:p>
          <a:endParaRPr lang="en-GB"/>
        </a:p>
      </dgm:t>
    </dgm:pt>
    <dgm:pt modelId="{1B8E8A0A-BD13-3D4B-B6E0-4723AD3A63A8}">
      <dgm:prSet phldrT="[Text]" custT="1"/>
      <dgm:spPr/>
      <dgm:t>
        <a:bodyPr/>
        <a:lstStyle/>
        <a:p>
          <a:r>
            <a:rPr lang="en-GB" sz="2400">
              <a:latin typeface="Open Sans" panose="020B0606030504020204" pitchFamily="34" charset="0"/>
              <a:ea typeface="Open Sans" panose="020B0606030504020204" pitchFamily="34" charset="0"/>
              <a:cs typeface="Open Sans" panose="020B0606030504020204" pitchFamily="34" charset="0"/>
            </a:rPr>
            <a:t>What people want to know, highlights information gaps</a:t>
          </a:r>
        </a:p>
      </dgm:t>
    </dgm:pt>
    <dgm:pt modelId="{5DD1B891-6B1D-C44E-A915-FB33D7C27AB1}" type="parTrans" cxnId="{15699AED-DEC9-C54A-B77E-73DA3CA7E2F3}">
      <dgm:prSet/>
      <dgm:spPr/>
      <dgm:t>
        <a:bodyPr/>
        <a:lstStyle/>
        <a:p>
          <a:endParaRPr lang="en-GB"/>
        </a:p>
      </dgm:t>
    </dgm:pt>
    <dgm:pt modelId="{3B87961C-CFEA-7348-B768-20F35FB1163C}" type="sibTrans" cxnId="{15699AED-DEC9-C54A-B77E-73DA3CA7E2F3}">
      <dgm:prSet/>
      <dgm:spPr/>
      <dgm:t>
        <a:bodyPr/>
        <a:lstStyle/>
        <a:p>
          <a:endParaRPr lang="en-GB"/>
        </a:p>
      </dgm:t>
    </dgm:pt>
    <dgm:pt modelId="{F35DAF05-F45C-484C-BCA7-D0647683769C}">
      <dgm:prSet phldrT="[Text]" custT="1"/>
      <dgm:spPr/>
      <dgm:t>
        <a:bodyPr/>
        <a:lstStyle/>
        <a:p>
          <a:r>
            <a:rPr lang="en-GB" sz="2400" i="1" dirty="0">
              <a:solidFill>
                <a:schemeClr val="accent3"/>
              </a:solidFill>
              <a:latin typeface="Open Sans" panose="020B0606030504020204" pitchFamily="34" charset="0"/>
              <a:ea typeface="Open Sans" panose="020B0606030504020204" pitchFamily="34" charset="0"/>
              <a:cs typeface="Open Sans" panose="020B0606030504020204" pitchFamily="34" charset="0"/>
            </a:rPr>
            <a:t>Where can I register for assistance? </a:t>
          </a:r>
        </a:p>
      </dgm:t>
    </dgm:pt>
    <dgm:pt modelId="{620FB825-B548-E545-B823-C17F1FBA9817}" type="parTrans" cxnId="{A2A1F81F-E84D-1A40-84E8-60A6D625B1B6}">
      <dgm:prSet/>
      <dgm:spPr/>
      <dgm:t>
        <a:bodyPr/>
        <a:lstStyle/>
        <a:p>
          <a:endParaRPr lang="en-GB"/>
        </a:p>
      </dgm:t>
    </dgm:pt>
    <dgm:pt modelId="{6CAFDC4D-3FBD-1347-91D2-2DF805B43D5F}" type="sibTrans" cxnId="{A2A1F81F-E84D-1A40-84E8-60A6D625B1B6}">
      <dgm:prSet/>
      <dgm:spPr/>
      <dgm:t>
        <a:bodyPr/>
        <a:lstStyle/>
        <a:p>
          <a:endParaRPr lang="en-GB"/>
        </a:p>
      </dgm:t>
    </dgm:pt>
    <dgm:pt modelId="{68C36EC9-1C6D-EC43-9172-5DBDDF44A80F}">
      <dgm:prSet phldrT="[Text]"/>
      <dgm:spPr/>
      <dgm:t>
        <a:bodyPr/>
        <a:lstStyle/>
        <a:p>
          <a:r>
            <a:rPr lang="en-GB"/>
            <a:t>Requests or suggestions</a:t>
          </a:r>
        </a:p>
      </dgm:t>
    </dgm:pt>
    <dgm:pt modelId="{CF5ABE47-FE1D-8F4B-8A3D-E0D2A5B62C21}" type="parTrans" cxnId="{331AE55D-2845-714A-8B89-747A2925588A}">
      <dgm:prSet/>
      <dgm:spPr/>
      <dgm:t>
        <a:bodyPr/>
        <a:lstStyle/>
        <a:p>
          <a:endParaRPr lang="en-GB"/>
        </a:p>
      </dgm:t>
    </dgm:pt>
    <dgm:pt modelId="{90E718CA-4E1C-0040-A4DF-0764936426B4}" type="sibTrans" cxnId="{331AE55D-2845-714A-8B89-747A2925588A}">
      <dgm:prSet/>
      <dgm:spPr/>
      <dgm:t>
        <a:bodyPr/>
        <a:lstStyle/>
        <a:p>
          <a:endParaRPr lang="en-GB"/>
        </a:p>
      </dgm:t>
    </dgm:pt>
    <dgm:pt modelId="{49231596-05D4-3B47-8E57-3EB2E2204124}">
      <dgm:prSet phldrT="[Text]" custT="1"/>
      <dgm:spPr/>
      <dgm:t>
        <a:bodyPr/>
        <a:lstStyle/>
        <a:p>
          <a:r>
            <a:rPr lang="en-GB" sz="2400">
              <a:latin typeface="Open Sans" panose="020B0606030504020204" pitchFamily="34" charset="0"/>
              <a:ea typeface="Open Sans" panose="020B0606030504020204" pitchFamily="34" charset="0"/>
              <a:cs typeface="Open Sans" panose="020B0606030504020204" pitchFamily="34" charset="0"/>
            </a:rPr>
            <a:t>Requests for help or ideas for what we could do better or differently</a:t>
          </a:r>
        </a:p>
      </dgm:t>
    </dgm:pt>
    <dgm:pt modelId="{8277126E-9E0D-C54D-AA25-B4674C858B87}" type="parTrans" cxnId="{1843387B-7119-EA42-800C-564C5DC9EFB6}">
      <dgm:prSet/>
      <dgm:spPr/>
      <dgm:t>
        <a:bodyPr/>
        <a:lstStyle/>
        <a:p>
          <a:endParaRPr lang="en-GB"/>
        </a:p>
      </dgm:t>
    </dgm:pt>
    <dgm:pt modelId="{3C5432B1-AAC5-EB4D-A767-13F5496EC14D}" type="sibTrans" cxnId="{1843387B-7119-EA42-800C-564C5DC9EFB6}">
      <dgm:prSet/>
      <dgm:spPr/>
      <dgm:t>
        <a:bodyPr/>
        <a:lstStyle/>
        <a:p>
          <a:endParaRPr lang="en-GB"/>
        </a:p>
      </dgm:t>
    </dgm:pt>
    <dgm:pt modelId="{029987D3-447E-6543-AF32-C2E94AC1D3E1}">
      <dgm:prSet phldrT="[Text]" custT="1"/>
      <dgm:spPr/>
      <dgm:t>
        <a:bodyPr/>
        <a:lstStyle/>
        <a:p>
          <a:r>
            <a:rPr lang="en-GB" sz="2400" i="1" dirty="0">
              <a:solidFill>
                <a:schemeClr val="accent3"/>
              </a:solidFill>
              <a:latin typeface="Open Sans" panose="020B0606030504020204" pitchFamily="34" charset="0"/>
              <a:ea typeface="Open Sans" panose="020B0606030504020204" pitchFamily="34" charset="0"/>
              <a:cs typeface="Open Sans" panose="020B0606030504020204" pitchFamily="34" charset="0"/>
            </a:rPr>
            <a:t>You should hire more local staff</a:t>
          </a:r>
        </a:p>
      </dgm:t>
    </dgm:pt>
    <dgm:pt modelId="{FAEAD38F-CCCC-A845-A444-02943EF52F7B}" type="parTrans" cxnId="{5AF1040A-FFC7-6945-8823-EE631A0BAF16}">
      <dgm:prSet/>
      <dgm:spPr/>
      <dgm:t>
        <a:bodyPr/>
        <a:lstStyle/>
        <a:p>
          <a:endParaRPr lang="en-GB"/>
        </a:p>
      </dgm:t>
    </dgm:pt>
    <dgm:pt modelId="{2C018037-46EF-484F-A5A8-79A49B622B94}" type="sibTrans" cxnId="{5AF1040A-FFC7-6945-8823-EE631A0BAF16}">
      <dgm:prSet/>
      <dgm:spPr/>
      <dgm:t>
        <a:bodyPr/>
        <a:lstStyle/>
        <a:p>
          <a:endParaRPr lang="en-GB"/>
        </a:p>
      </dgm:t>
    </dgm:pt>
    <dgm:pt modelId="{DF5DB202-03E8-D544-92C7-0F2FF8BF800A}">
      <dgm:prSet phldrT="[Text]"/>
      <dgm:spPr/>
      <dgm:t>
        <a:bodyPr/>
        <a:lstStyle/>
        <a:p>
          <a:r>
            <a:rPr lang="en-GB"/>
            <a:t>Reports of concerns, incidents, or complaints</a:t>
          </a:r>
        </a:p>
      </dgm:t>
    </dgm:pt>
    <dgm:pt modelId="{7B59709E-A663-B547-83C4-0EEE2733A500}" type="parTrans" cxnId="{82B7CD55-838F-6E48-A2BE-A1D1FAB56CDB}">
      <dgm:prSet/>
      <dgm:spPr/>
      <dgm:t>
        <a:bodyPr/>
        <a:lstStyle/>
        <a:p>
          <a:endParaRPr lang="en-GB"/>
        </a:p>
      </dgm:t>
    </dgm:pt>
    <dgm:pt modelId="{E2061F4F-2C76-E740-9FC4-A69498707CE5}" type="sibTrans" cxnId="{82B7CD55-838F-6E48-A2BE-A1D1FAB56CDB}">
      <dgm:prSet/>
      <dgm:spPr/>
      <dgm:t>
        <a:bodyPr/>
        <a:lstStyle/>
        <a:p>
          <a:endParaRPr lang="en-GB"/>
        </a:p>
      </dgm:t>
    </dgm:pt>
    <dgm:pt modelId="{95F24C91-1A5D-DF4A-91EF-38BF9FF884C7}">
      <dgm:prSet phldrT="[Text]" custT="1"/>
      <dgm:spPr/>
      <dgm:t>
        <a:bodyPr/>
        <a:lstStyle/>
        <a:p>
          <a:r>
            <a:rPr lang="en-GB" sz="2400">
              <a:latin typeface="Open Sans" panose="020B0606030504020204" pitchFamily="34" charset="0"/>
              <a:ea typeface="Open Sans" panose="020B0606030504020204" pitchFamily="34" charset="0"/>
              <a:cs typeface="Open Sans" panose="020B0606030504020204" pitchFamily="34" charset="0"/>
            </a:rPr>
            <a:t>Problems with our services or staff, the situation in the community, or other organisations</a:t>
          </a:r>
        </a:p>
      </dgm:t>
    </dgm:pt>
    <dgm:pt modelId="{7A520BA9-0373-2B40-9930-D4E05AA46271}" type="parTrans" cxnId="{C7691950-10C5-ED4E-9EB4-8745BA8D571D}">
      <dgm:prSet/>
      <dgm:spPr/>
      <dgm:t>
        <a:bodyPr/>
        <a:lstStyle/>
        <a:p>
          <a:endParaRPr lang="en-GB"/>
        </a:p>
      </dgm:t>
    </dgm:pt>
    <dgm:pt modelId="{9278BF0D-B013-1042-8CF0-E3DF96B873B6}" type="sibTrans" cxnId="{C7691950-10C5-ED4E-9EB4-8745BA8D571D}">
      <dgm:prSet/>
      <dgm:spPr/>
      <dgm:t>
        <a:bodyPr/>
        <a:lstStyle/>
        <a:p>
          <a:endParaRPr lang="en-GB"/>
        </a:p>
      </dgm:t>
    </dgm:pt>
    <dgm:pt modelId="{2BB05BB7-1F0D-614A-B0A2-52A8DBB453BD}">
      <dgm:prSet phldrT="[Text]" custT="1"/>
      <dgm:spPr/>
      <dgm:t>
        <a:bodyPr/>
        <a:lstStyle/>
        <a:p>
          <a:pPr>
            <a:buNone/>
          </a:pPr>
          <a:r>
            <a:rPr lang="en-GB" sz="2400" i="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I had to pay to be added to the distribution list</a:t>
          </a:r>
          <a:endParaRPr lang="en-GB" sz="2400" i="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gm:t>
    </dgm:pt>
    <dgm:pt modelId="{A5DDC596-F9A4-F344-A5BE-BBCF94A3AE30}" type="parTrans" cxnId="{7526D8A1-BF68-AB45-9C1F-067C222E983E}">
      <dgm:prSet/>
      <dgm:spPr/>
      <dgm:t>
        <a:bodyPr/>
        <a:lstStyle/>
        <a:p>
          <a:endParaRPr lang="en-GB"/>
        </a:p>
      </dgm:t>
    </dgm:pt>
    <dgm:pt modelId="{43BE393E-9357-E947-A188-9261F810CF7D}" type="sibTrans" cxnId="{7526D8A1-BF68-AB45-9C1F-067C222E983E}">
      <dgm:prSet/>
      <dgm:spPr/>
      <dgm:t>
        <a:bodyPr/>
        <a:lstStyle/>
        <a:p>
          <a:endParaRPr lang="en-GB"/>
        </a:p>
      </dgm:t>
    </dgm:pt>
    <dgm:pt modelId="{7F24AF7F-941A-214B-9FCE-9448BECB8022}">
      <dgm:prSet/>
      <dgm:spPr/>
      <dgm:t>
        <a:bodyPr/>
        <a:lstStyle/>
        <a:p>
          <a:r>
            <a:rPr lang="en-GB"/>
            <a:t>Observations, beliefs or perceptions</a:t>
          </a:r>
        </a:p>
      </dgm:t>
    </dgm:pt>
    <dgm:pt modelId="{1D3EB0D4-395A-8C43-BE40-2D03EF15A672}" type="parTrans" cxnId="{A8631A99-5ED1-4A40-B3A3-1E16D6C18B2E}">
      <dgm:prSet/>
      <dgm:spPr/>
      <dgm:t>
        <a:bodyPr/>
        <a:lstStyle/>
        <a:p>
          <a:endParaRPr lang="en-GB"/>
        </a:p>
      </dgm:t>
    </dgm:pt>
    <dgm:pt modelId="{4913E655-F8F2-B94B-92E0-21CE63CB949C}" type="sibTrans" cxnId="{A8631A99-5ED1-4A40-B3A3-1E16D6C18B2E}">
      <dgm:prSet/>
      <dgm:spPr/>
      <dgm:t>
        <a:bodyPr/>
        <a:lstStyle/>
        <a:p>
          <a:endParaRPr lang="en-GB"/>
        </a:p>
      </dgm:t>
    </dgm:pt>
    <dgm:pt modelId="{585099F7-4132-3A47-A57F-D8BB4B8ADDC1}">
      <dgm:prSet/>
      <dgm:spPr/>
      <dgm:t>
        <a:bodyPr/>
        <a:lstStyle/>
        <a:p>
          <a:r>
            <a:rPr lang="en-GB"/>
            <a:t>Encouragement or praise</a:t>
          </a:r>
        </a:p>
      </dgm:t>
    </dgm:pt>
    <dgm:pt modelId="{5C4852A5-05DB-E64C-A0CD-EC2B5C540F54}" type="parTrans" cxnId="{D99C8F9E-A470-AF49-ABD8-391A1300AD4A}">
      <dgm:prSet/>
      <dgm:spPr/>
      <dgm:t>
        <a:bodyPr/>
        <a:lstStyle/>
        <a:p>
          <a:endParaRPr lang="en-GB"/>
        </a:p>
      </dgm:t>
    </dgm:pt>
    <dgm:pt modelId="{4814A7F7-7663-8B4C-BA32-CDE5D5C77944}" type="sibTrans" cxnId="{D99C8F9E-A470-AF49-ABD8-391A1300AD4A}">
      <dgm:prSet/>
      <dgm:spPr/>
      <dgm:t>
        <a:bodyPr/>
        <a:lstStyle/>
        <a:p>
          <a:endParaRPr lang="en-GB"/>
        </a:p>
      </dgm:t>
    </dgm:pt>
    <dgm:pt modelId="{387F2298-0425-974B-9051-CACF47C3F476}">
      <dgm:prSet custT="1"/>
      <dgm:spPr/>
      <dgm:t>
        <a:bodyPr/>
        <a:lstStyle/>
        <a:p>
          <a:r>
            <a:rPr lang="en-GB" sz="2400" dirty="0">
              <a:latin typeface="Open Sans" panose="020B0606030504020204" pitchFamily="34" charset="0"/>
              <a:ea typeface="Open Sans" panose="020B0606030504020204" pitchFamily="34" charset="0"/>
              <a:cs typeface="Open Sans" panose="020B0606030504020204" pitchFamily="34" charset="0"/>
            </a:rPr>
            <a:t>What people think and understand about the situation or specific issue, including rumours</a:t>
          </a:r>
        </a:p>
      </dgm:t>
    </dgm:pt>
    <dgm:pt modelId="{27791190-4BFC-9744-B0D7-D95A9F6BBBCC}" type="parTrans" cxnId="{A6B108F3-7A94-4847-89D5-9C3DDC71DBBB}">
      <dgm:prSet/>
      <dgm:spPr/>
      <dgm:t>
        <a:bodyPr/>
        <a:lstStyle/>
        <a:p>
          <a:endParaRPr lang="en-GB"/>
        </a:p>
      </dgm:t>
    </dgm:pt>
    <dgm:pt modelId="{822CAEAB-DB23-A146-A742-AA77DF066A08}" type="sibTrans" cxnId="{A6B108F3-7A94-4847-89D5-9C3DDC71DBBB}">
      <dgm:prSet/>
      <dgm:spPr/>
      <dgm:t>
        <a:bodyPr/>
        <a:lstStyle/>
        <a:p>
          <a:endParaRPr lang="en-GB"/>
        </a:p>
      </dgm:t>
    </dgm:pt>
    <dgm:pt modelId="{9B6BD6FD-ECA9-D940-973E-DD68381E7C95}">
      <dgm:prSet custT="1"/>
      <dgm:spPr/>
      <dgm:t>
        <a:bodyPr/>
        <a:lstStyle/>
        <a:p>
          <a:r>
            <a:rPr lang="en-GB" sz="2400" i="1" dirty="0">
              <a:solidFill>
                <a:schemeClr val="accent3"/>
              </a:solidFill>
              <a:latin typeface="Open Sans" panose="020B0606030504020204" pitchFamily="34" charset="0"/>
              <a:ea typeface="Open Sans" panose="020B0606030504020204" pitchFamily="34" charset="0"/>
              <a:cs typeface="Open Sans" panose="020B0606030504020204" pitchFamily="34" charset="0"/>
            </a:rPr>
            <a:t>The COVID-19 vaccine will make you infertile</a:t>
          </a:r>
        </a:p>
      </dgm:t>
    </dgm:pt>
    <dgm:pt modelId="{13933D22-41B1-6645-966E-DBC033530420}" type="parTrans" cxnId="{10A3A1F7-A8A6-2640-80CB-7B4802BCA3D5}">
      <dgm:prSet/>
      <dgm:spPr/>
      <dgm:t>
        <a:bodyPr/>
        <a:lstStyle/>
        <a:p>
          <a:endParaRPr lang="en-GB"/>
        </a:p>
      </dgm:t>
    </dgm:pt>
    <dgm:pt modelId="{C97F1039-1C49-AA4D-A585-0B5540DC7417}" type="sibTrans" cxnId="{10A3A1F7-A8A6-2640-80CB-7B4802BCA3D5}">
      <dgm:prSet/>
      <dgm:spPr/>
      <dgm:t>
        <a:bodyPr/>
        <a:lstStyle/>
        <a:p>
          <a:endParaRPr lang="en-GB"/>
        </a:p>
      </dgm:t>
    </dgm:pt>
    <dgm:pt modelId="{C927F9E3-991E-2D46-9B5C-C3ECF4E3E799}">
      <dgm:prSet custT="1"/>
      <dgm:spPr/>
      <dgm:t>
        <a:bodyPr/>
        <a:lstStyle/>
        <a:p>
          <a:r>
            <a:rPr lang="en-GB" sz="2400">
              <a:latin typeface="Open Sans" panose="020B0606030504020204" pitchFamily="34" charset="0"/>
              <a:ea typeface="Open Sans" panose="020B0606030504020204" pitchFamily="34" charset="0"/>
              <a:cs typeface="Open Sans" panose="020B0606030504020204" pitchFamily="34" charset="0"/>
            </a:rPr>
            <a:t>Positive feedback highlighting what people appreciate and should be continued</a:t>
          </a:r>
        </a:p>
      </dgm:t>
    </dgm:pt>
    <dgm:pt modelId="{5F0B6BEE-AC97-9D48-9666-289AD39516BC}" type="parTrans" cxnId="{78C96D53-6CF7-DF45-B26E-E03BDC212BAD}">
      <dgm:prSet/>
      <dgm:spPr/>
      <dgm:t>
        <a:bodyPr/>
        <a:lstStyle/>
        <a:p>
          <a:endParaRPr lang="en-GB"/>
        </a:p>
      </dgm:t>
    </dgm:pt>
    <dgm:pt modelId="{35B2280D-0FD9-9145-8E58-B5A3A00057BD}" type="sibTrans" cxnId="{78C96D53-6CF7-DF45-B26E-E03BDC212BAD}">
      <dgm:prSet/>
      <dgm:spPr/>
      <dgm:t>
        <a:bodyPr/>
        <a:lstStyle/>
        <a:p>
          <a:endParaRPr lang="en-GB"/>
        </a:p>
      </dgm:t>
    </dgm:pt>
    <dgm:pt modelId="{75798FDB-F8FF-BF40-9101-11F52BEE1037}">
      <dgm:prSet custT="1"/>
      <dgm:spPr/>
      <dgm:t>
        <a:bodyPr/>
        <a:lstStyle/>
        <a:p>
          <a:pPr>
            <a:buNone/>
          </a:pPr>
          <a:r>
            <a:rPr lang="en-GB" sz="2400" i="1"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We really enjoy your radio shows </a:t>
          </a:r>
          <a:endParaRPr lang="en-GB" sz="2400" i="1"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gm:t>
    </dgm:pt>
    <dgm:pt modelId="{706138AD-3DD1-EB49-85F2-1243FB630338}" type="parTrans" cxnId="{9F71F7EE-1D00-4E44-AC0E-2BCD2D52EA46}">
      <dgm:prSet/>
      <dgm:spPr/>
      <dgm:t>
        <a:bodyPr/>
        <a:lstStyle/>
        <a:p>
          <a:endParaRPr lang="en-GB"/>
        </a:p>
      </dgm:t>
    </dgm:pt>
    <dgm:pt modelId="{78230D07-8E7D-A64C-9A96-3480141731DD}" type="sibTrans" cxnId="{9F71F7EE-1D00-4E44-AC0E-2BCD2D52EA46}">
      <dgm:prSet/>
      <dgm:spPr/>
      <dgm:t>
        <a:bodyPr/>
        <a:lstStyle/>
        <a:p>
          <a:endParaRPr lang="en-GB"/>
        </a:p>
      </dgm:t>
    </dgm:pt>
    <dgm:pt modelId="{C5EA2A27-6D9F-BE40-91F3-EBEE6D18642C}" type="pres">
      <dgm:prSet presAssocID="{D21B0C03-33D1-DD41-A58E-22B5606F389A}" presName="Name0" presStyleCnt="0">
        <dgm:presLayoutVars>
          <dgm:chPref val="3"/>
          <dgm:dir/>
          <dgm:animLvl val="lvl"/>
          <dgm:resizeHandles/>
        </dgm:presLayoutVars>
      </dgm:prSet>
      <dgm:spPr/>
    </dgm:pt>
    <dgm:pt modelId="{B6334415-03CD-A343-9211-1E5297893489}" type="pres">
      <dgm:prSet presAssocID="{0A8425CF-8FAC-D845-8929-F27049018B5A}" presName="horFlow" presStyleCnt="0"/>
      <dgm:spPr/>
    </dgm:pt>
    <dgm:pt modelId="{7FF7D645-0337-1A4E-BE72-431DF71D0D2D}" type="pres">
      <dgm:prSet presAssocID="{0A8425CF-8FAC-D845-8929-F27049018B5A}" presName="bigChev" presStyleLbl="node1" presStyleIdx="0" presStyleCnt="5" custScaleX="126552" custLinFactX="-59699" custLinFactNeighborX="-100000" custLinFactNeighborY="-24"/>
      <dgm:spPr/>
    </dgm:pt>
    <dgm:pt modelId="{84AC77DF-7331-6B48-BAA0-A59A0AADCEEF}" type="pres">
      <dgm:prSet presAssocID="{5DD1B891-6B1D-C44E-A915-FB33D7C27AB1}" presName="parTrans" presStyleCnt="0"/>
      <dgm:spPr/>
    </dgm:pt>
    <dgm:pt modelId="{886D737C-99A7-9C46-B8F5-B73D39BEF7F3}" type="pres">
      <dgm:prSet presAssocID="{1B8E8A0A-BD13-3D4B-B6E0-4723AD3A63A8}" presName="node" presStyleLbl="alignAccFollowNode1" presStyleIdx="0" presStyleCnt="10" custScaleX="256185" custLinFactX="-26306" custLinFactNeighborX="-100000" custLinFactNeighborY="-2">
        <dgm:presLayoutVars>
          <dgm:bulletEnabled val="1"/>
        </dgm:presLayoutVars>
      </dgm:prSet>
      <dgm:spPr/>
    </dgm:pt>
    <dgm:pt modelId="{91F2AC01-2DFE-0945-AA04-7F78B93B470F}" type="pres">
      <dgm:prSet presAssocID="{3B87961C-CFEA-7348-B768-20F35FB1163C}" presName="sibTrans" presStyleCnt="0"/>
      <dgm:spPr/>
    </dgm:pt>
    <dgm:pt modelId="{E4BB6909-8EE7-2046-9A98-DB01810779D1}" type="pres">
      <dgm:prSet presAssocID="{F35DAF05-F45C-484C-BCA7-D0647683769C}" presName="node" presStyleLbl="alignAccFollowNode1" presStyleIdx="1" presStyleCnt="10" custScaleX="161349" custLinFactX="-25189" custLinFactNeighborX="-100000" custLinFactNeighborY="-2">
        <dgm:presLayoutVars>
          <dgm:bulletEnabled val="1"/>
        </dgm:presLayoutVars>
      </dgm:prSet>
      <dgm:spPr/>
    </dgm:pt>
    <dgm:pt modelId="{FE644C6D-CCBE-8847-975F-8C051672BB3A}" type="pres">
      <dgm:prSet presAssocID="{0A8425CF-8FAC-D845-8929-F27049018B5A}" presName="vSp" presStyleCnt="0"/>
      <dgm:spPr/>
    </dgm:pt>
    <dgm:pt modelId="{76C2D972-53B7-EE4E-A403-8DE251AA0567}" type="pres">
      <dgm:prSet presAssocID="{68C36EC9-1C6D-EC43-9172-5DBDDF44A80F}" presName="horFlow" presStyleCnt="0"/>
      <dgm:spPr/>
    </dgm:pt>
    <dgm:pt modelId="{F763B8CE-6A9A-E145-A189-AEB38A8DC9E3}" type="pres">
      <dgm:prSet presAssocID="{68C36EC9-1C6D-EC43-9172-5DBDDF44A80F}" presName="bigChev" presStyleLbl="node1" presStyleIdx="1" presStyleCnt="5" custScaleX="126552" custLinFactX="-59699" custLinFactNeighborX="-100000" custLinFactNeighborY="-2341"/>
      <dgm:spPr/>
    </dgm:pt>
    <dgm:pt modelId="{0DC02B91-6C7D-CD42-9CD9-857617EFE419}" type="pres">
      <dgm:prSet presAssocID="{8277126E-9E0D-C54D-AA25-B4674C858B87}" presName="parTrans" presStyleCnt="0"/>
      <dgm:spPr/>
    </dgm:pt>
    <dgm:pt modelId="{8E306EFC-5B85-0944-8DD3-4C92AEEE28F7}" type="pres">
      <dgm:prSet presAssocID="{49231596-05D4-3B47-8E57-3EB2E2204124}" presName="node" presStyleLbl="alignAccFollowNode1" presStyleIdx="2" presStyleCnt="10" custScaleX="256185" custLinFactX="-26306" custLinFactNeighborX="-100000" custLinFactNeighborY="-1422">
        <dgm:presLayoutVars>
          <dgm:bulletEnabled val="1"/>
        </dgm:presLayoutVars>
      </dgm:prSet>
      <dgm:spPr/>
    </dgm:pt>
    <dgm:pt modelId="{975A7C03-506A-2A4D-A283-093ECCDE712C}" type="pres">
      <dgm:prSet presAssocID="{3C5432B1-AAC5-EB4D-A767-13F5496EC14D}" presName="sibTrans" presStyleCnt="0"/>
      <dgm:spPr/>
    </dgm:pt>
    <dgm:pt modelId="{7E8EB368-9EBB-9349-AFEB-729546EE1770}" type="pres">
      <dgm:prSet presAssocID="{029987D3-447E-6543-AF32-C2E94AC1D3E1}" presName="node" presStyleLbl="alignAccFollowNode1" presStyleIdx="3" presStyleCnt="10" custScaleX="161349" custLinFactX="-25189" custLinFactNeighborX="-100000" custLinFactNeighborY="-1422">
        <dgm:presLayoutVars>
          <dgm:bulletEnabled val="1"/>
        </dgm:presLayoutVars>
      </dgm:prSet>
      <dgm:spPr/>
    </dgm:pt>
    <dgm:pt modelId="{6E3FCFEB-73D1-4847-9FC5-5C247847677D}" type="pres">
      <dgm:prSet presAssocID="{68C36EC9-1C6D-EC43-9172-5DBDDF44A80F}" presName="vSp" presStyleCnt="0"/>
      <dgm:spPr/>
    </dgm:pt>
    <dgm:pt modelId="{B92D64A0-B80B-8F40-A29B-EF8088658513}" type="pres">
      <dgm:prSet presAssocID="{7F24AF7F-941A-214B-9FCE-9448BECB8022}" presName="horFlow" presStyleCnt="0"/>
      <dgm:spPr/>
    </dgm:pt>
    <dgm:pt modelId="{4A21A3AF-929F-0149-A4F2-962032030792}" type="pres">
      <dgm:prSet presAssocID="{7F24AF7F-941A-214B-9FCE-9448BECB8022}" presName="bigChev" presStyleLbl="node1" presStyleIdx="2" presStyleCnt="5" custScaleX="126552" custLinFactX="-59699" custLinFactNeighborX="-100000" custLinFactNeighborY="-2341"/>
      <dgm:spPr/>
    </dgm:pt>
    <dgm:pt modelId="{633C9337-6C41-B146-AAFD-D6C04B4BB872}" type="pres">
      <dgm:prSet presAssocID="{27791190-4BFC-9744-B0D7-D95A9F6BBBCC}" presName="parTrans" presStyleCnt="0"/>
      <dgm:spPr/>
    </dgm:pt>
    <dgm:pt modelId="{24118DF4-0E12-2F47-A482-21D792FAAB51}" type="pres">
      <dgm:prSet presAssocID="{387F2298-0425-974B-9051-CACF47C3F476}" presName="node" presStyleLbl="alignAccFollowNode1" presStyleIdx="4" presStyleCnt="10" custScaleX="256185" custLinFactX="-26306" custLinFactNeighborX="-100000" custLinFactNeighborY="-1422">
        <dgm:presLayoutVars>
          <dgm:bulletEnabled val="1"/>
        </dgm:presLayoutVars>
      </dgm:prSet>
      <dgm:spPr/>
    </dgm:pt>
    <dgm:pt modelId="{67988F9C-77B4-574C-8F9E-5855A8AA4A3E}" type="pres">
      <dgm:prSet presAssocID="{822CAEAB-DB23-A146-A742-AA77DF066A08}" presName="sibTrans" presStyleCnt="0"/>
      <dgm:spPr/>
    </dgm:pt>
    <dgm:pt modelId="{77E3E34D-B22B-A141-897D-03EF0C198771}" type="pres">
      <dgm:prSet presAssocID="{9B6BD6FD-ECA9-D940-973E-DD68381E7C95}" presName="node" presStyleLbl="alignAccFollowNode1" presStyleIdx="5" presStyleCnt="10" custScaleX="161349" custLinFactX="-25189" custLinFactNeighborX="-100000" custLinFactNeighborY="-1422">
        <dgm:presLayoutVars>
          <dgm:bulletEnabled val="1"/>
        </dgm:presLayoutVars>
      </dgm:prSet>
      <dgm:spPr/>
    </dgm:pt>
    <dgm:pt modelId="{8FD89741-7633-7E44-AD64-8D26F0725D0F}" type="pres">
      <dgm:prSet presAssocID="{7F24AF7F-941A-214B-9FCE-9448BECB8022}" presName="vSp" presStyleCnt="0"/>
      <dgm:spPr/>
    </dgm:pt>
    <dgm:pt modelId="{471B0105-F41C-C14A-A4D0-A4F134D885F2}" type="pres">
      <dgm:prSet presAssocID="{DF5DB202-03E8-D544-92C7-0F2FF8BF800A}" presName="horFlow" presStyleCnt="0"/>
      <dgm:spPr/>
    </dgm:pt>
    <dgm:pt modelId="{910595C6-D4B4-2F43-9CF8-60AD2484F07F}" type="pres">
      <dgm:prSet presAssocID="{DF5DB202-03E8-D544-92C7-0F2FF8BF800A}" presName="bigChev" presStyleLbl="node1" presStyleIdx="3" presStyleCnt="5" custScaleX="126552" custLinFactX="-59699" custLinFactNeighborX="-100000" custLinFactNeighborY="-2341"/>
      <dgm:spPr/>
    </dgm:pt>
    <dgm:pt modelId="{6806A89C-02A5-3C45-B209-AAFBB9D3CEF3}" type="pres">
      <dgm:prSet presAssocID="{7A520BA9-0373-2B40-9930-D4E05AA46271}" presName="parTrans" presStyleCnt="0"/>
      <dgm:spPr/>
    </dgm:pt>
    <dgm:pt modelId="{7048E9DB-D537-5949-9784-283CF29118C5}" type="pres">
      <dgm:prSet presAssocID="{95F24C91-1A5D-DF4A-91EF-38BF9FF884C7}" presName="node" presStyleLbl="alignAccFollowNode1" presStyleIdx="6" presStyleCnt="10" custScaleX="256185" custLinFactX="-26306" custLinFactNeighborX="-100000" custLinFactNeighborY="-1422">
        <dgm:presLayoutVars>
          <dgm:bulletEnabled val="1"/>
        </dgm:presLayoutVars>
      </dgm:prSet>
      <dgm:spPr/>
    </dgm:pt>
    <dgm:pt modelId="{3AEAE23B-3861-C84F-A921-ED22F5A203D0}" type="pres">
      <dgm:prSet presAssocID="{9278BF0D-B013-1042-8CF0-E3DF96B873B6}" presName="sibTrans" presStyleCnt="0"/>
      <dgm:spPr/>
    </dgm:pt>
    <dgm:pt modelId="{EE963558-3CBD-1141-A167-8DE6EF723332}" type="pres">
      <dgm:prSet presAssocID="{2BB05BB7-1F0D-614A-B0A2-52A8DBB453BD}" presName="node" presStyleLbl="alignAccFollowNode1" presStyleIdx="7" presStyleCnt="10" custScaleX="161349" custLinFactX="-25189" custLinFactNeighborX="-100000" custLinFactNeighborY="-1422">
        <dgm:presLayoutVars>
          <dgm:bulletEnabled val="1"/>
        </dgm:presLayoutVars>
      </dgm:prSet>
      <dgm:spPr/>
    </dgm:pt>
    <dgm:pt modelId="{6DBAA0B9-7D5A-1344-8577-4CFA2C714DF2}" type="pres">
      <dgm:prSet presAssocID="{DF5DB202-03E8-D544-92C7-0F2FF8BF800A}" presName="vSp" presStyleCnt="0"/>
      <dgm:spPr/>
    </dgm:pt>
    <dgm:pt modelId="{9B7EAE0F-D3D7-8D44-92AA-B2A58D212A7F}" type="pres">
      <dgm:prSet presAssocID="{585099F7-4132-3A47-A57F-D8BB4B8ADDC1}" presName="horFlow" presStyleCnt="0"/>
      <dgm:spPr/>
    </dgm:pt>
    <dgm:pt modelId="{73D381D1-61F9-D544-BA3B-BC98F5C94371}" type="pres">
      <dgm:prSet presAssocID="{585099F7-4132-3A47-A57F-D8BB4B8ADDC1}" presName="bigChev" presStyleLbl="node1" presStyleIdx="4" presStyleCnt="5" custScaleX="126552" custLinFactX="-59699" custLinFactNeighborX="-100000" custLinFactNeighborY="-2341"/>
      <dgm:spPr/>
    </dgm:pt>
    <dgm:pt modelId="{A0432AE5-35C9-B44C-9318-DA0D1FE59FFB}" type="pres">
      <dgm:prSet presAssocID="{5F0B6BEE-AC97-9D48-9666-289AD39516BC}" presName="parTrans" presStyleCnt="0"/>
      <dgm:spPr/>
    </dgm:pt>
    <dgm:pt modelId="{A9A71EC2-C5DE-ED4D-A086-60BCA0FCAE4A}" type="pres">
      <dgm:prSet presAssocID="{C927F9E3-991E-2D46-9B5C-C3ECF4E3E799}" presName="node" presStyleLbl="alignAccFollowNode1" presStyleIdx="8" presStyleCnt="10" custScaleX="256185" custLinFactX="-26306" custLinFactNeighborX="-100000" custLinFactNeighborY="-1422">
        <dgm:presLayoutVars>
          <dgm:bulletEnabled val="1"/>
        </dgm:presLayoutVars>
      </dgm:prSet>
      <dgm:spPr/>
    </dgm:pt>
    <dgm:pt modelId="{EAD5420A-8EE7-6A4B-828F-EAFB7A59E894}" type="pres">
      <dgm:prSet presAssocID="{35B2280D-0FD9-9145-8E58-B5A3A00057BD}" presName="sibTrans" presStyleCnt="0"/>
      <dgm:spPr/>
    </dgm:pt>
    <dgm:pt modelId="{632E3CF3-6393-5F46-8E16-B68FBAAD7FA2}" type="pres">
      <dgm:prSet presAssocID="{75798FDB-F8FF-BF40-9101-11F52BEE1037}" presName="node" presStyleLbl="alignAccFollowNode1" presStyleIdx="9" presStyleCnt="10" custScaleX="161349" custLinFactX="-25189" custLinFactNeighborX="-100000" custLinFactNeighborY="-1422">
        <dgm:presLayoutVars>
          <dgm:bulletEnabled val="1"/>
        </dgm:presLayoutVars>
      </dgm:prSet>
      <dgm:spPr/>
    </dgm:pt>
  </dgm:ptLst>
  <dgm:cxnLst>
    <dgm:cxn modelId="{9510BF07-1B59-6045-B482-0A585A643F20}" type="presOf" srcId="{387F2298-0425-974B-9051-CACF47C3F476}" destId="{24118DF4-0E12-2F47-A482-21D792FAAB51}" srcOrd="0" destOrd="0" presId="urn:microsoft.com/office/officeart/2005/8/layout/lProcess3"/>
    <dgm:cxn modelId="{5AF1040A-FFC7-6945-8823-EE631A0BAF16}" srcId="{68C36EC9-1C6D-EC43-9172-5DBDDF44A80F}" destId="{029987D3-447E-6543-AF32-C2E94AC1D3E1}" srcOrd="1" destOrd="0" parTransId="{FAEAD38F-CCCC-A845-A444-02943EF52F7B}" sibTransId="{2C018037-46EF-484F-A5A8-79A49B622B94}"/>
    <dgm:cxn modelId="{5FEC3112-E33E-D940-8578-DC560C9ECD75}" type="presOf" srcId="{F35DAF05-F45C-484C-BCA7-D0647683769C}" destId="{E4BB6909-8EE7-2046-9A98-DB01810779D1}" srcOrd="0" destOrd="0" presId="urn:microsoft.com/office/officeart/2005/8/layout/lProcess3"/>
    <dgm:cxn modelId="{F2DA5E1C-7A85-9145-9264-A769E9C3CDB2}" type="presOf" srcId="{DF5DB202-03E8-D544-92C7-0F2FF8BF800A}" destId="{910595C6-D4B4-2F43-9CF8-60AD2484F07F}" srcOrd="0" destOrd="0" presId="urn:microsoft.com/office/officeart/2005/8/layout/lProcess3"/>
    <dgm:cxn modelId="{A2A1F81F-E84D-1A40-84E8-60A6D625B1B6}" srcId="{0A8425CF-8FAC-D845-8929-F27049018B5A}" destId="{F35DAF05-F45C-484C-BCA7-D0647683769C}" srcOrd="1" destOrd="0" parTransId="{620FB825-B548-E545-B823-C17F1FBA9817}" sibTransId="{6CAFDC4D-3FBD-1347-91D2-2DF805B43D5F}"/>
    <dgm:cxn modelId="{C55B2331-6C4C-7B42-8289-CE2DA2C2E01A}" type="presOf" srcId="{68C36EC9-1C6D-EC43-9172-5DBDDF44A80F}" destId="{F763B8CE-6A9A-E145-A189-AEB38A8DC9E3}" srcOrd="0" destOrd="0" presId="urn:microsoft.com/office/officeart/2005/8/layout/lProcess3"/>
    <dgm:cxn modelId="{998E265D-0909-E742-AE03-E8DFEE0CD145}" type="presOf" srcId="{75798FDB-F8FF-BF40-9101-11F52BEE1037}" destId="{632E3CF3-6393-5F46-8E16-B68FBAAD7FA2}" srcOrd="0" destOrd="0" presId="urn:microsoft.com/office/officeart/2005/8/layout/lProcess3"/>
    <dgm:cxn modelId="{331AE55D-2845-714A-8B89-747A2925588A}" srcId="{D21B0C03-33D1-DD41-A58E-22B5606F389A}" destId="{68C36EC9-1C6D-EC43-9172-5DBDDF44A80F}" srcOrd="1" destOrd="0" parTransId="{CF5ABE47-FE1D-8F4B-8A3D-E0D2A5B62C21}" sibTransId="{90E718CA-4E1C-0040-A4DF-0764936426B4}"/>
    <dgm:cxn modelId="{F3853249-4810-9843-8207-49B43B2AD5BB}" type="presOf" srcId="{029987D3-447E-6543-AF32-C2E94AC1D3E1}" destId="{7E8EB368-9EBB-9349-AFEB-729546EE1770}" srcOrd="0" destOrd="0" presId="urn:microsoft.com/office/officeart/2005/8/layout/lProcess3"/>
    <dgm:cxn modelId="{36199A6B-EB11-7649-9DA1-D49BFBFB8ECD}" type="presOf" srcId="{1B8E8A0A-BD13-3D4B-B6E0-4723AD3A63A8}" destId="{886D737C-99A7-9C46-B8F5-B73D39BEF7F3}" srcOrd="0" destOrd="0" presId="urn:microsoft.com/office/officeart/2005/8/layout/lProcess3"/>
    <dgm:cxn modelId="{C7691950-10C5-ED4E-9EB4-8745BA8D571D}" srcId="{DF5DB202-03E8-D544-92C7-0F2FF8BF800A}" destId="{95F24C91-1A5D-DF4A-91EF-38BF9FF884C7}" srcOrd="0" destOrd="0" parTransId="{7A520BA9-0373-2B40-9930-D4E05AA46271}" sibTransId="{9278BF0D-B013-1042-8CF0-E3DF96B873B6}"/>
    <dgm:cxn modelId="{78C96D53-6CF7-DF45-B26E-E03BDC212BAD}" srcId="{585099F7-4132-3A47-A57F-D8BB4B8ADDC1}" destId="{C927F9E3-991E-2D46-9B5C-C3ECF4E3E799}" srcOrd="0" destOrd="0" parTransId="{5F0B6BEE-AC97-9D48-9666-289AD39516BC}" sibTransId="{35B2280D-0FD9-9145-8E58-B5A3A00057BD}"/>
    <dgm:cxn modelId="{82B7CD55-838F-6E48-A2BE-A1D1FAB56CDB}" srcId="{D21B0C03-33D1-DD41-A58E-22B5606F389A}" destId="{DF5DB202-03E8-D544-92C7-0F2FF8BF800A}" srcOrd="3" destOrd="0" parTransId="{7B59709E-A663-B547-83C4-0EEE2733A500}" sibTransId="{E2061F4F-2C76-E740-9FC4-A69498707CE5}"/>
    <dgm:cxn modelId="{1843387B-7119-EA42-800C-564C5DC9EFB6}" srcId="{68C36EC9-1C6D-EC43-9172-5DBDDF44A80F}" destId="{49231596-05D4-3B47-8E57-3EB2E2204124}" srcOrd="0" destOrd="0" parTransId="{8277126E-9E0D-C54D-AA25-B4674C858B87}" sibTransId="{3C5432B1-AAC5-EB4D-A767-13F5496EC14D}"/>
    <dgm:cxn modelId="{935E9D7E-6D4B-FF4F-88A7-C45C9FBDC5B0}" type="presOf" srcId="{9B6BD6FD-ECA9-D940-973E-DD68381E7C95}" destId="{77E3E34D-B22B-A141-897D-03EF0C198771}" srcOrd="0" destOrd="0" presId="urn:microsoft.com/office/officeart/2005/8/layout/lProcess3"/>
    <dgm:cxn modelId="{D7FE9080-1AF6-DA42-91D6-353C6C8171B3}" type="presOf" srcId="{585099F7-4132-3A47-A57F-D8BB4B8ADDC1}" destId="{73D381D1-61F9-D544-BA3B-BC98F5C94371}" srcOrd="0" destOrd="0" presId="urn:microsoft.com/office/officeart/2005/8/layout/lProcess3"/>
    <dgm:cxn modelId="{1ABF0898-5AE7-CF4C-8271-62BCEE9F8284}" type="presOf" srcId="{D21B0C03-33D1-DD41-A58E-22B5606F389A}" destId="{C5EA2A27-6D9F-BE40-91F3-EBEE6D18642C}" srcOrd="0" destOrd="0" presId="urn:microsoft.com/office/officeart/2005/8/layout/lProcess3"/>
    <dgm:cxn modelId="{A8631A99-5ED1-4A40-B3A3-1E16D6C18B2E}" srcId="{D21B0C03-33D1-DD41-A58E-22B5606F389A}" destId="{7F24AF7F-941A-214B-9FCE-9448BECB8022}" srcOrd="2" destOrd="0" parTransId="{1D3EB0D4-395A-8C43-BE40-2D03EF15A672}" sibTransId="{4913E655-F8F2-B94B-92E0-21CE63CB949C}"/>
    <dgm:cxn modelId="{504A4B99-DC86-1F43-8376-AFEA421CDAC3}" srcId="{D21B0C03-33D1-DD41-A58E-22B5606F389A}" destId="{0A8425CF-8FAC-D845-8929-F27049018B5A}" srcOrd="0" destOrd="0" parTransId="{C1EDBFBD-C34C-3644-859C-64312DAF1F66}" sibTransId="{7ABFA7C5-29DC-7A48-85E4-91F947421645}"/>
    <dgm:cxn modelId="{EE4D559C-2715-BA42-856A-5C208F303DB7}" type="presOf" srcId="{2BB05BB7-1F0D-614A-B0A2-52A8DBB453BD}" destId="{EE963558-3CBD-1141-A167-8DE6EF723332}" srcOrd="0" destOrd="0" presId="urn:microsoft.com/office/officeart/2005/8/layout/lProcess3"/>
    <dgm:cxn modelId="{D99C8F9E-A470-AF49-ABD8-391A1300AD4A}" srcId="{D21B0C03-33D1-DD41-A58E-22B5606F389A}" destId="{585099F7-4132-3A47-A57F-D8BB4B8ADDC1}" srcOrd="4" destOrd="0" parTransId="{5C4852A5-05DB-E64C-A0CD-EC2B5C540F54}" sibTransId="{4814A7F7-7663-8B4C-BA32-CDE5D5C77944}"/>
    <dgm:cxn modelId="{7526D8A1-BF68-AB45-9C1F-067C222E983E}" srcId="{DF5DB202-03E8-D544-92C7-0F2FF8BF800A}" destId="{2BB05BB7-1F0D-614A-B0A2-52A8DBB453BD}" srcOrd="1" destOrd="0" parTransId="{A5DDC596-F9A4-F344-A5BE-BBCF94A3AE30}" sibTransId="{43BE393E-9357-E947-A188-9261F810CF7D}"/>
    <dgm:cxn modelId="{35DAEAAC-A5E2-C242-A0B9-857EE478E730}" type="presOf" srcId="{7F24AF7F-941A-214B-9FCE-9448BECB8022}" destId="{4A21A3AF-929F-0149-A4F2-962032030792}" srcOrd="0" destOrd="0" presId="urn:microsoft.com/office/officeart/2005/8/layout/lProcess3"/>
    <dgm:cxn modelId="{F3A64CB6-FAD2-A44B-A21A-2689A7DE8BC0}" type="presOf" srcId="{49231596-05D4-3B47-8E57-3EB2E2204124}" destId="{8E306EFC-5B85-0944-8DD3-4C92AEEE28F7}" srcOrd="0" destOrd="0" presId="urn:microsoft.com/office/officeart/2005/8/layout/lProcess3"/>
    <dgm:cxn modelId="{0886F5B9-5862-8846-A86B-AC657BEBB305}" type="presOf" srcId="{95F24C91-1A5D-DF4A-91EF-38BF9FF884C7}" destId="{7048E9DB-D537-5949-9784-283CF29118C5}" srcOrd="0" destOrd="0" presId="urn:microsoft.com/office/officeart/2005/8/layout/lProcess3"/>
    <dgm:cxn modelId="{5E0C8BC3-A5C8-0D43-9E14-8ED03CB50D92}" type="presOf" srcId="{C927F9E3-991E-2D46-9B5C-C3ECF4E3E799}" destId="{A9A71EC2-C5DE-ED4D-A086-60BCA0FCAE4A}" srcOrd="0" destOrd="0" presId="urn:microsoft.com/office/officeart/2005/8/layout/lProcess3"/>
    <dgm:cxn modelId="{C5E897E5-2D3A-D340-907C-CE3A3CFC8873}" type="presOf" srcId="{0A8425CF-8FAC-D845-8929-F27049018B5A}" destId="{7FF7D645-0337-1A4E-BE72-431DF71D0D2D}" srcOrd="0" destOrd="0" presId="urn:microsoft.com/office/officeart/2005/8/layout/lProcess3"/>
    <dgm:cxn modelId="{15699AED-DEC9-C54A-B77E-73DA3CA7E2F3}" srcId="{0A8425CF-8FAC-D845-8929-F27049018B5A}" destId="{1B8E8A0A-BD13-3D4B-B6E0-4723AD3A63A8}" srcOrd="0" destOrd="0" parTransId="{5DD1B891-6B1D-C44E-A915-FB33D7C27AB1}" sibTransId="{3B87961C-CFEA-7348-B768-20F35FB1163C}"/>
    <dgm:cxn modelId="{9F71F7EE-1D00-4E44-AC0E-2BCD2D52EA46}" srcId="{585099F7-4132-3A47-A57F-D8BB4B8ADDC1}" destId="{75798FDB-F8FF-BF40-9101-11F52BEE1037}" srcOrd="1" destOrd="0" parTransId="{706138AD-3DD1-EB49-85F2-1243FB630338}" sibTransId="{78230D07-8E7D-A64C-9A96-3480141731DD}"/>
    <dgm:cxn modelId="{A6B108F3-7A94-4847-89D5-9C3DDC71DBBB}" srcId="{7F24AF7F-941A-214B-9FCE-9448BECB8022}" destId="{387F2298-0425-974B-9051-CACF47C3F476}" srcOrd="0" destOrd="0" parTransId="{27791190-4BFC-9744-B0D7-D95A9F6BBBCC}" sibTransId="{822CAEAB-DB23-A146-A742-AA77DF066A08}"/>
    <dgm:cxn modelId="{10A3A1F7-A8A6-2640-80CB-7B4802BCA3D5}" srcId="{7F24AF7F-941A-214B-9FCE-9448BECB8022}" destId="{9B6BD6FD-ECA9-D940-973E-DD68381E7C95}" srcOrd="1" destOrd="0" parTransId="{13933D22-41B1-6645-966E-DBC033530420}" sibTransId="{C97F1039-1C49-AA4D-A585-0B5540DC7417}"/>
    <dgm:cxn modelId="{18B23578-A3EC-274B-8594-02D86DBDD7B3}" type="presParOf" srcId="{C5EA2A27-6D9F-BE40-91F3-EBEE6D18642C}" destId="{B6334415-03CD-A343-9211-1E5297893489}" srcOrd="0" destOrd="0" presId="urn:microsoft.com/office/officeart/2005/8/layout/lProcess3"/>
    <dgm:cxn modelId="{7AB13E4D-5E7D-8C48-B83F-857F847B8DE1}" type="presParOf" srcId="{B6334415-03CD-A343-9211-1E5297893489}" destId="{7FF7D645-0337-1A4E-BE72-431DF71D0D2D}" srcOrd="0" destOrd="0" presId="urn:microsoft.com/office/officeart/2005/8/layout/lProcess3"/>
    <dgm:cxn modelId="{B979786E-6136-984A-B2C1-72001F4EB83C}" type="presParOf" srcId="{B6334415-03CD-A343-9211-1E5297893489}" destId="{84AC77DF-7331-6B48-BAA0-A59A0AADCEEF}" srcOrd="1" destOrd="0" presId="urn:microsoft.com/office/officeart/2005/8/layout/lProcess3"/>
    <dgm:cxn modelId="{34D21A9E-126D-3D4F-9666-294937F180D3}" type="presParOf" srcId="{B6334415-03CD-A343-9211-1E5297893489}" destId="{886D737C-99A7-9C46-B8F5-B73D39BEF7F3}" srcOrd="2" destOrd="0" presId="urn:microsoft.com/office/officeart/2005/8/layout/lProcess3"/>
    <dgm:cxn modelId="{1E63E7B5-31C8-B449-B0AF-DD4AF0DEF968}" type="presParOf" srcId="{B6334415-03CD-A343-9211-1E5297893489}" destId="{91F2AC01-2DFE-0945-AA04-7F78B93B470F}" srcOrd="3" destOrd="0" presId="urn:microsoft.com/office/officeart/2005/8/layout/lProcess3"/>
    <dgm:cxn modelId="{FC19E5C9-1D4E-FB49-A45C-D7A486FAB304}" type="presParOf" srcId="{B6334415-03CD-A343-9211-1E5297893489}" destId="{E4BB6909-8EE7-2046-9A98-DB01810779D1}" srcOrd="4" destOrd="0" presId="urn:microsoft.com/office/officeart/2005/8/layout/lProcess3"/>
    <dgm:cxn modelId="{623C2B87-DBB2-4544-A21B-5F18F955E435}" type="presParOf" srcId="{C5EA2A27-6D9F-BE40-91F3-EBEE6D18642C}" destId="{FE644C6D-CCBE-8847-975F-8C051672BB3A}" srcOrd="1" destOrd="0" presId="urn:microsoft.com/office/officeart/2005/8/layout/lProcess3"/>
    <dgm:cxn modelId="{B4C2EE1D-CC71-7340-A9FF-FA386AD4CE8C}" type="presParOf" srcId="{C5EA2A27-6D9F-BE40-91F3-EBEE6D18642C}" destId="{76C2D972-53B7-EE4E-A403-8DE251AA0567}" srcOrd="2" destOrd="0" presId="urn:microsoft.com/office/officeart/2005/8/layout/lProcess3"/>
    <dgm:cxn modelId="{EFE9B6F9-19A3-394B-AC84-40DC2E01273B}" type="presParOf" srcId="{76C2D972-53B7-EE4E-A403-8DE251AA0567}" destId="{F763B8CE-6A9A-E145-A189-AEB38A8DC9E3}" srcOrd="0" destOrd="0" presId="urn:microsoft.com/office/officeart/2005/8/layout/lProcess3"/>
    <dgm:cxn modelId="{8F210202-FC2A-B749-82B3-8377D220ED79}" type="presParOf" srcId="{76C2D972-53B7-EE4E-A403-8DE251AA0567}" destId="{0DC02B91-6C7D-CD42-9CD9-857617EFE419}" srcOrd="1" destOrd="0" presId="urn:microsoft.com/office/officeart/2005/8/layout/lProcess3"/>
    <dgm:cxn modelId="{DC1F44CF-2C6F-4F40-843A-348F247812DF}" type="presParOf" srcId="{76C2D972-53B7-EE4E-A403-8DE251AA0567}" destId="{8E306EFC-5B85-0944-8DD3-4C92AEEE28F7}" srcOrd="2" destOrd="0" presId="urn:microsoft.com/office/officeart/2005/8/layout/lProcess3"/>
    <dgm:cxn modelId="{305192FC-8FF0-F845-A972-B8714AC4B0B1}" type="presParOf" srcId="{76C2D972-53B7-EE4E-A403-8DE251AA0567}" destId="{975A7C03-506A-2A4D-A283-093ECCDE712C}" srcOrd="3" destOrd="0" presId="urn:microsoft.com/office/officeart/2005/8/layout/lProcess3"/>
    <dgm:cxn modelId="{6D6E97FB-EC20-7B48-AA3B-D7488184F365}" type="presParOf" srcId="{76C2D972-53B7-EE4E-A403-8DE251AA0567}" destId="{7E8EB368-9EBB-9349-AFEB-729546EE1770}" srcOrd="4" destOrd="0" presId="urn:microsoft.com/office/officeart/2005/8/layout/lProcess3"/>
    <dgm:cxn modelId="{38391C53-115F-D344-83A0-BCDB6C15DF09}" type="presParOf" srcId="{C5EA2A27-6D9F-BE40-91F3-EBEE6D18642C}" destId="{6E3FCFEB-73D1-4847-9FC5-5C247847677D}" srcOrd="3" destOrd="0" presId="urn:microsoft.com/office/officeart/2005/8/layout/lProcess3"/>
    <dgm:cxn modelId="{C7038616-D911-2942-BE7C-78A14EF29A1E}" type="presParOf" srcId="{C5EA2A27-6D9F-BE40-91F3-EBEE6D18642C}" destId="{B92D64A0-B80B-8F40-A29B-EF8088658513}" srcOrd="4" destOrd="0" presId="urn:microsoft.com/office/officeart/2005/8/layout/lProcess3"/>
    <dgm:cxn modelId="{4671F176-1A3E-0C45-93AD-A17A09170CB8}" type="presParOf" srcId="{B92D64A0-B80B-8F40-A29B-EF8088658513}" destId="{4A21A3AF-929F-0149-A4F2-962032030792}" srcOrd="0" destOrd="0" presId="urn:microsoft.com/office/officeart/2005/8/layout/lProcess3"/>
    <dgm:cxn modelId="{7DCA58BF-41C8-5D49-8ADF-84B5928C69B6}" type="presParOf" srcId="{B92D64A0-B80B-8F40-A29B-EF8088658513}" destId="{633C9337-6C41-B146-AAFD-D6C04B4BB872}" srcOrd="1" destOrd="0" presId="urn:microsoft.com/office/officeart/2005/8/layout/lProcess3"/>
    <dgm:cxn modelId="{1FEAE135-3F93-9141-9F24-F40B6C7F8C0A}" type="presParOf" srcId="{B92D64A0-B80B-8F40-A29B-EF8088658513}" destId="{24118DF4-0E12-2F47-A482-21D792FAAB51}" srcOrd="2" destOrd="0" presId="urn:microsoft.com/office/officeart/2005/8/layout/lProcess3"/>
    <dgm:cxn modelId="{17F876C4-1930-464E-8E82-97FF1A1E14C3}" type="presParOf" srcId="{B92D64A0-B80B-8F40-A29B-EF8088658513}" destId="{67988F9C-77B4-574C-8F9E-5855A8AA4A3E}" srcOrd="3" destOrd="0" presId="urn:microsoft.com/office/officeart/2005/8/layout/lProcess3"/>
    <dgm:cxn modelId="{802F8737-C312-364F-9A69-34455141BAC0}" type="presParOf" srcId="{B92D64A0-B80B-8F40-A29B-EF8088658513}" destId="{77E3E34D-B22B-A141-897D-03EF0C198771}" srcOrd="4" destOrd="0" presId="urn:microsoft.com/office/officeart/2005/8/layout/lProcess3"/>
    <dgm:cxn modelId="{A48103C3-BFB0-2544-9B2C-7C1600FD5B74}" type="presParOf" srcId="{C5EA2A27-6D9F-BE40-91F3-EBEE6D18642C}" destId="{8FD89741-7633-7E44-AD64-8D26F0725D0F}" srcOrd="5" destOrd="0" presId="urn:microsoft.com/office/officeart/2005/8/layout/lProcess3"/>
    <dgm:cxn modelId="{5458914C-4052-944E-9347-068F04B2D94B}" type="presParOf" srcId="{C5EA2A27-6D9F-BE40-91F3-EBEE6D18642C}" destId="{471B0105-F41C-C14A-A4D0-A4F134D885F2}" srcOrd="6" destOrd="0" presId="urn:microsoft.com/office/officeart/2005/8/layout/lProcess3"/>
    <dgm:cxn modelId="{90F84781-1799-7F43-BFDB-8B2D252B08D1}" type="presParOf" srcId="{471B0105-F41C-C14A-A4D0-A4F134D885F2}" destId="{910595C6-D4B4-2F43-9CF8-60AD2484F07F}" srcOrd="0" destOrd="0" presId="urn:microsoft.com/office/officeart/2005/8/layout/lProcess3"/>
    <dgm:cxn modelId="{B6ACECE2-AB21-E04A-A918-9CC5DC947F6F}" type="presParOf" srcId="{471B0105-F41C-C14A-A4D0-A4F134D885F2}" destId="{6806A89C-02A5-3C45-B209-AAFBB9D3CEF3}" srcOrd="1" destOrd="0" presId="urn:microsoft.com/office/officeart/2005/8/layout/lProcess3"/>
    <dgm:cxn modelId="{63732DEB-8CD7-6145-9101-EB55D3FDE05A}" type="presParOf" srcId="{471B0105-F41C-C14A-A4D0-A4F134D885F2}" destId="{7048E9DB-D537-5949-9784-283CF29118C5}" srcOrd="2" destOrd="0" presId="urn:microsoft.com/office/officeart/2005/8/layout/lProcess3"/>
    <dgm:cxn modelId="{FAD42754-FE7F-F045-A621-53B2B92E6365}" type="presParOf" srcId="{471B0105-F41C-C14A-A4D0-A4F134D885F2}" destId="{3AEAE23B-3861-C84F-A921-ED22F5A203D0}" srcOrd="3" destOrd="0" presId="urn:microsoft.com/office/officeart/2005/8/layout/lProcess3"/>
    <dgm:cxn modelId="{F7C5DDB6-6F8D-E448-8EA8-5D5956049EA5}" type="presParOf" srcId="{471B0105-F41C-C14A-A4D0-A4F134D885F2}" destId="{EE963558-3CBD-1141-A167-8DE6EF723332}" srcOrd="4" destOrd="0" presId="urn:microsoft.com/office/officeart/2005/8/layout/lProcess3"/>
    <dgm:cxn modelId="{505E7431-5C12-EE4A-A826-4A49C05671FE}" type="presParOf" srcId="{C5EA2A27-6D9F-BE40-91F3-EBEE6D18642C}" destId="{6DBAA0B9-7D5A-1344-8577-4CFA2C714DF2}" srcOrd="7" destOrd="0" presId="urn:microsoft.com/office/officeart/2005/8/layout/lProcess3"/>
    <dgm:cxn modelId="{8EBEB36C-DE63-C741-B21A-5CA7481FF61A}" type="presParOf" srcId="{C5EA2A27-6D9F-BE40-91F3-EBEE6D18642C}" destId="{9B7EAE0F-D3D7-8D44-92AA-B2A58D212A7F}" srcOrd="8" destOrd="0" presId="urn:microsoft.com/office/officeart/2005/8/layout/lProcess3"/>
    <dgm:cxn modelId="{7A8C88C3-2B7B-764B-9165-FA1844799141}" type="presParOf" srcId="{9B7EAE0F-D3D7-8D44-92AA-B2A58D212A7F}" destId="{73D381D1-61F9-D544-BA3B-BC98F5C94371}" srcOrd="0" destOrd="0" presId="urn:microsoft.com/office/officeart/2005/8/layout/lProcess3"/>
    <dgm:cxn modelId="{290ED1E5-59AB-DB4E-B14C-AFBBC79154F5}" type="presParOf" srcId="{9B7EAE0F-D3D7-8D44-92AA-B2A58D212A7F}" destId="{A0432AE5-35C9-B44C-9318-DA0D1FE59FFB}" srcOrd="1" destOrd="0" presId="urn:microsoft.com/office/officeart/2005/8/layout/lProcess3"/>
    <dgm:cxn modelId="{FC17911D-7D38-6942-A1AB-866C941C0401}" type="presParOf" srcId="{9B7EAE0F-D3D7-8D44-92AA-B2A58D212A7F}" destId="{A9A71EC2-C5DE-ED4D-A086-60BCA0FCAE4A}" srcOrd="2" destOrd="0" presId="urn:microsoft.com/office/officeart/2005/8/layout/lProcess3"/>
    <dgm:cxn modelId="{B173A90C-1EC3-6E4E-94E6-2F7CBEC59341}" type="presParOf" srcId="{9B7EAE0F-D3D7-8D44-92AA-B2A58D212A7F}" destId="{EAD5420A-8EE7-6A4B-828F-EAFB7A59E894}" srcOrd="3" destOrd="0" presId="urn:microsoft.com/office/officeart/2005/8/layout/lProcess3"/>
    <dgm:cxn modelId="{E5C584C1-D908-D147-871A-7BAF13C100AA}" type="presParOf" srcId="{9B7EAE0F-D3D7-8D44-92AA-B2A58D212A7F}" destId="{632E3CF3-6393-5F46-8E16-B68FBAAD7FA2}" srcOrd="4"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F7D645-0337-1A4E-BE72-431DF71D0D2D}">
      <dsp:nvSpPr>
        <dsp:cNvPr id="0" name=""/>
        <dsp:cNvSpPr/>
      </dsp:nvSpPr>
      <dsp:spPr>
        <a:xfrm>
          <a:off x="0" y="2684"/>
          <a:ext cx="4544533" cy="1436416"/>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17145" rIns="0" bIns="17145" numCol="1" spcCol="1270" anchor="ctr" anchorCtr="0">
          <a:noAutofit/>
        </a:bodyPr>
        <a:lstStyle/>
        <a:p>
          <a:pPr marL="0" lvl="0" indent="0" algn="ctr" defTabSz="1200150">
            <a:lnSpc>
              <a:spcPct val="90000"/>
            </a:lnSpc>
            <a:spcBef>
              <a:spcPct val="0"/>
            </a:spcBef>
            <a:spcAft>
              <a:spcPct val="35000"/>
            </a:spcAft>
            <a:buNone/>
          </a:pPr>
          <a:r>
            <a:rPr lang="en-GB" sz="2700" kern="1200"/>
            <a:t>Questions</a:t>
          </a:r>
        </a:p>
      </dsp:txBody>
      <dsp:txXfrm>
        <a:off x="718208" y="2684"/>
        <a:ext cx="3108117" cy="1436416"/>
      </dsp:txXfrm>
    </dsp:sp>
    <dsp:sp modelId="{886D737C-99A7-9C46-B8F5-B73D39BEF7F3}">
      <dsp:nvSpPr>
        <dsp:cNvPr id="0" name=""/>
        <dsp:cNvSpPr/>
      </dsp:nvSpPr>
      <dsp:spPr>
        <a:xfrm>
          <a:off x="4086242" y="125100"/>
          <a:ext cx="7635757"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kern="1200">
              <a:latin typeface="Open Sans" panose="020B0606030504020204" pitchFamily="34" charset="0"/>
              <a:ea typeface="Open Sans" panose="020B0606030504020204" pitchFamily="34" charset="0"/>
              <a:cs typeface="Open Sans" panose="020B0606030504020204" pitchFamily="34" charset="0"/>
            </a:rPr>
            <a:t>What people want to know, highlights information gaps</a:t>
          </a:r>
        </a:p>
      </dsp:txBody>
      <dsp:txXfrm>
        <a:off x="4682355" y="125100"/>
        <a:ext cx="6443532" cy="1192225"/>
      </dsp:txXfrm>
    </dsp:sp>
    <dsp:sp modelId="{E4BB6909-8EE7-2046-9A98-DB01810779D1}">
      <dsp:nvSpPr>
        <dsp:cNvPr id="0" name=""/>
        <dsp:cNvSpPr/>
      </dsp:nvSpPr>
      <dsp:spPr>
        <a:xfrm>
          <a:off x="11338013" y="125100"/>
          <a:ext cx="4809110"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Where can I register for assistance? </a:t>
          </a:r>
        </a:p>
      </dsp:txBody>
      <dsp:txXfrm>
        <a:off x="11934126" y="125100"/>
        <a:ext cx="3616885" cy="1192225"/>
      </dsp:txXfrm>
    </dsp:sp>
    <dsp:sp modelId="{F763B8CE-6A9A-E145-A189-AEB38A8DC9E3}">
      <dsp:nvSpPr>
        <dsp:cNvPr id="0" name=""/>
        <dsp:cNvSpPr/>
      </dsp:nvSpPr>
      <dsp:spPr>
        <a:xfrm>
          <a:off x="0" y="1606917"/>
          <a:ext cx="4544533" cy="1436416"/>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17145" rIns="0" bIns="17145" numCol="1" spcCol="1270" anchor="ctr" anchorCtr="0">
          <a:noAutofit/>
        </a:bodyPr>
        <a:lstStyle/>
        <a:p>
          <a:pPr marL="0" lvl="0" indent="0" algn="ctr" defTabSz="1200150">
            <a:lnSpc>
              <a:spcPct val="90000"/>
            </a:lnSpc>
            <a:spcBef>
              <a:spcPct val="0"/>
            </a:spcBef>
            <a:spcAft>
              <a:spcPct val="35000"/>
            </a:spcAft>
            <a:buNone/>
          </a:pPr>
          <a:r>
            <a:rPr lang="en-GB" sz="2700" kern="1200"/>
            <a:t>Requests or suggestions</a:t>
          </a:r>
        </a:p>
      </dsp:txBody>
      <dsp:txXfrm>
        <a:off x="718208" y="1606917"/>
        <a:ext cx="3108117" cy="1436416"/>
      </dsp:txXfrm>
    </dsp:sp>
    <dsp:sp modelId="{8E306EFC-5B85-0944-8DD3-4C92AEEE28F7}">
      <dsp:nvSpPr>
        <dsp:cNvPr id="0" name=""/>
        <dsp:cNvSpPr/>
      </dsp:nvSpPr>
      <dsp:spPr>
        <a:xfrm>
          <a:off x="4086242" y="1745685"/>
          <a:ext cx="7635757"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kern="1200">
              <a:latin typeface="Open Sans" panose="020B0606030504020204" pitchFamily="34" charset="0"/>
              <a:ea typeface="Open Sans" panose="020B0606030504020204" pitchFamily="34" charset="0"/>
              <a:cs typeface="Open Sans" panose="020B0606030504020204" pitchFamily="34" charset="0"/>
            </a:rPr>
            <a:t>Requests for help or ideas for what we could do better or differently</a:t>
          </a:r>
        </a:p>
      </dsp:txBody>
      <dsp:txXfrm>
        <a:off x="4682355" y="1745685"/>
        <a:ext cx="6443532" cy="1192225"/>
      </dsp:txXfrm>
    </dsp:sp>
    <dsp:sp modelId="{7E8EB368-9EBB-9349-AFEB-729546EE1770}">
      <dsp:nvSpPr>
        <dsp:cNvPr id="0" name=""/>
        <dsp:cNvSpPr/>
      </dsp:nvSpPr>
      <dsp:spPr>
        <a:xfrm>
          <a:off x="11338013" y="1745685"/>
          <a:ext cx="4809110"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You should hire more local staff</a:t>
          </a:r>
        </a:p>
      </dsp:txBody>
      <dsp:txXfrm>
        <a:off x="11934126" y="1745685"/>
        <a:ext cx="3616885" cy="1192225"/>
      </dsp:txXfrm>
    </dsp:sp>
    <dsp:sp modelId="{4A21A3AF-929F-0149-A4F2-962032030792}">
      <dsp:nvSpPr>
        <dsp:cNvPr id="0" name=""/>
        <dsp:cNvSpPr/>
      </dsp:nvSpPr>
      <dsp:spPr>
        <a:xfrm>
          <a:off x="0" y="3244431"/>
          <a:ext cx="4544533" cy="1436416"/>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17145" rIns="0" bIns="17145" numCol="1" spcCol="1270" anchor="ctr" anchorCtr="0">
          <a:noAutofit/>
        </a:bodyPr>
        <a:lstStyle/>
        <a:p>
          <a:pPr marL="0" lvl="0" indent="0" algn="ctr" defTabSz="1200150">
            <a:lnSpc>
              <a:spcPct val="90000"/>
            </a:lnSpc>
            <a:spcBef>
              <a:spcPct val="0"/>
            </a:spcBef>
            <a:spcAft>
              <a:spcPct val="35000"/>
            </a:spcAft>
            <a:buNone/>
          </a:pPr>
          <a:r>
            <a:rPr lang="en-GB" sz="2700" kern="1200"/>
            <a:t>Observations, beliefs or perceptions</a:t>
          </a:r>
        </a:p>
      </dsp:txBody>
      <dsp:txXfrm>
        <a:off x="718208" y="3244431"/>
        <a:ext cx="3108117" cy="1436416"/>
      </dsp:txXfrm>
    </dsp:sp>
    <dsp:sp modelId="{24118DF4-0E12-2F47-A482-21D792FAAB51}">
      <dsp:nvSpPr>
        <dsp:cNvPr id="0" name=""/>
        <dsp:cNvSpPr/>
      </dsp:nvSpPr>
      <dsp:spPr>
        <a:xfrm>
          <a:off x="4086242" y="3383200"/>
          <a:ext cx="7635757"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Open Sans" panose="020B0606030504020204" pitchFamily="34" charset="0"/>
              <a:ea typeface="Open Sans" panose="020B0606030504020204" pitchFamily="34" charset="0"/>
              <a:cs typeface="Open Sans" panose="020B0606030504020204" pitchFamily="34" charset="0"/>
            </a:rPr>
            <a:t>What people think and understand about the situation or specific issue, including rumours</a:t>
          </a:r>
        </a:p>
      </dsp:txBody>
      <dsp:txXfrm>
        <a:off x="4682355" y="3383200"/>
        <a:ext cx="6443532" cy="1192225"/>
      </dsp:txXfrm>
    </dsp:sp>
    <dsp:sp modelId="{77E3E34D-B22B-A141-897D-03EF0C198771}">
      <dsp:nvSpPr>
        <dsp:cNvPr id="0" name=""/>
        <dsp:cNvSpPr/>
      </dsp:nvSpPr>
      <dsp:spPr>
        <a:xfrm>
          <a:off x="11338013" y="3383200"/>
          <a:ext cx="4809110"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rPr>
            <a:t>The COVID-19 vaccine will make you infertile</a:t>
          </a:r>
        </a:p>
      </dsp:txBody>
      <dsp:txXfrm>
        <a:off x="11934126" y="3383200"/>
        <a:ext cx="3616885" cy="1192225"/>
      </dsp:txXfrm>
    </dsp:sp>
    <dsp:sp modelId="{910595C6-D4B4-2F43-9CF8-60AD2484F07F}">
      <dsp:nvSpPr>
        <dsp:cNvPr id="0" name=""/>
        <dsp:cNvSpPr/>
      </dsp:nvSpPr>
      <dsp:spPr>
        <a:xfrm>
          <a:off x="0" y="4881946"/>
          <a:ext cx="4544533" cy="1436416"/>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17145" rIns="0" bIns="17145" numCol="1" spcCol="1270" anchor="ctr" anchorCtr="0">
          <a:noAutofit/>
        </a:bodyPr>
        <a:lstStyle/>
        <a:p>
          <a:pPr marL="0" lvl="0" indent="0" algn="ctr" defTabSz="1200150">
            <a:lnSpc>
              <a:spcPct val="90000"/>
            </a:lnSpc>
            <a:spcBef>
              <a:spcPct val="0"/>
            </a:spcBef>
            <a:spcAft>
              <a:spcPct val="35000"/>
            </a:spcAft>
            <a:buNone/>
          </a:pPr>
          <a:r>
            <a:rPr lang="en-GB" sz="2700" kern="1200"/>
            <a:t>Reports of concerns, incidents, or complaints</a:t>
          </a:r>
        </a:p>
      </dsp:txBody>
      <dsp:txXfrm>
        <a:off x="718208" y="4881946"/>
        <a:ext cx="3108117" cy="1436416"/>
      </dsp:txXfrm>
    </dsp:sp>
    <dsp:sp modelId="{7048E9DB-D537-5949-9784-283CF29118C5}">
      <dsp:nvSpPr>
        <dsp:cNvPr id="0" name=""/>
        <dsp:cNvSpPr/>
      </dsp:nvSpPr>
      <dsp:spPr>
        <a:xfrm>
          <a:off x="4086242" y="5020714"/>
          <a:ext cx="7635757"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kern="1200">
              <a:latin typeface="Open Sans" panose="020B0606030504020204" pitchFamily="34" charset="0"/>
              <a:ea typeface="Open Sans" panose="020B0606030504020204" pitchFamily="34" charset="0"/>
              <a:cs typeface="Open Sans" panose="020B0606030504020204" pitchFamily="34" charset="0"/>
            </a:rPr>
            <a:t>Problems with our services or staff, the situation in the community, or other organisations</a:t>
          </a:r>
        </a:p>
      </dsp:txBody>
      <dsp:txXfrm>
        <a:off x="4682355" y="5020714"/>
        <a:ext cx="6443532" cy="1192225"/>
      </dsp:txXfrm>
    </dsp:sp>
    <dsp:sp modelId="{EE963558-3CBD-1141-A167-8DE6EF723332}">
      <dsp:nvSpPr>
        <dsp:cNvPr id="0" name=""/>
        <dsp:cNvSpPr/>
      </dsp:nvSpPr>
      <dsp:spPr>
        <a:xfrm>
          <a:off x="11338013" y="5020714"/>
          <a:ext cx="4809110"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I had to pay to be added to the distribution list</a:t>
          </a:r>
          <a:endParaRPr lang="en-GB" sz="24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sp:txBody>
      <dsp:txXfrm>
        <a:off x="11934126" y="5020714"/>
        <a:ext cx="3616885" cy="1192225"/>
      </dsp:txXfrm>
    </dsp:sp>
    <dsp:sp modelId="{73D381D1-61F9-D544-BA3B-BC98F5C94371}">
      <dsp:nvSpPr>
        <dsp:cNvPr id="0" name=""/>
        <dsp:cNvSpPr/>
      </dsp:nvSpPr>
      <dsp:spPr>
        <a:xfrm>
          <a:off x="0" y="6519461"/>
          <a:ext cx="4544533" cy="1436416"/>
        </a:xfrm>
        <a:prstGeom prst="chevron">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17145" rIns="0" bIns="17145" numCol="1" spcCol="1270" anchor="ctr" anchorCtr="0">
          <a:noAutofit/>
        </a:bodyPr>
        <a:lstStyle/>
        <a:p>
          <a:pPr marL="0" lvl="0" indent="0" algn="ctr" defTabSz="1200150">
            <a:lnSpc>
              <a:spcPct val="90000"/>
            </a:lnSpc>
            <a:spcBef>
              <a:spcPct val="0"/>
            </a:spcBef>
            <a:spcAft>
              <a:spcPct val="35000"/>
            </a:spcAft>
            <a:buNone/>
          </a:pPr>
          <a:r>
            <a:rPr lang="en-GB" sz="2700" kern="1200"/>
            <a:t>Encouragement or praise</a:t>
          </a:r>
        </a:p>
      </dsp:txBody>
      <dsp:txXfrm>
        <a:off x="718208" y="6519461"/>
        <a:ext cx="3108117" cy="1436416"/>
      </dsp:txXfrm>
    </dsp:sp>
    <dsp:sp modelId="{A9A71EC2-C5DE-ED4D-A086-60BCA0FCAE4A}">
      <dsp:nvSpPr>
        <dsp:cNvPr id="0" name=""/>
        <dsp:cNvSpPr/>
      </dsp:nvSpPr>
      <dsp:spPr>
        <a:xfrm>
          <a:off x="4086242" y="6658229"/>
          <a:ext cx="7635757"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kern="1200">
              <a:latin typeface="Open Sans" panose="020B0606030504020204" pitchFamily="34" charset="0"/>
              <a:ea typeface="Open Sans" panose="020B0606030504020204" pitchFamily="34" charset="0"/>
              <a:cs typeface="Open Sans" panose="020B0606030504020204" pitchFamily="34" charset="0"/>
            </a:rPr>
            <a:t>Positive feedback highlighting what people appreciate and should be continued</a:t>
          </a:r>
        </a:p>
      </dsp:txBody>
      <dsp:txXfrm>
        <a:off x="4682355" y="6658229"/>
        <a:ext cx="6443532" cy="1192225"/>
      </dsp:txXfrm>
    </dsp:sp>
    <dsp:sp modelId="{632E3CF3-6393-5F46-8E16-B68FBAAD7FA2}">
      <dsp:nvSpPr>
        <dsp:cNvPr id="0" name=""/>
        <dsp:cNvSpPr/>
      </dsp:nvSpPr>
      <dsp:spPr>
        <a:xfrm>
          <a:off x="11338013" y="6658229"/>
          <a:ext cx="4809110" cy="1192225"/>
        </a:xfrm>
        <a:prstGeom prst="chevron">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15240" rIns="0" bIns="15240" numCol="1" spcCol="1270" anchor="ctr" anchorCtr="0">
          <a:noAutofit/>
        </a:bodyPr>
        <a:lstStyle/>
        <a:p>
          <a:pPr marL="0" lvl="0" indent="0" algn="ctr" defTabSz="1066800">
            <a:lnSpc>
              <a:spcPct val="90000"/>
            </a:lnSpc>
            <a:spcBef>
              <a:spcPct val="0"/>
            </a:spcBef>
            <a:spcAft>
              <a:spcPct val="35000"/>
            </a:spcAft>
            <a:buNone/>
          </a:pPr>
          <a:r>
            <a:rPr lang="en-GB" sz="24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sym typeface="Open Sans"/>
            </a:rPr>
            <a:t>We really enjoy your radio shows </a:t>
          </a:r>
          <a:endParaRPr lang="en-GB" sz="2400" i="1" kern="1200" dirty="0">
            <a:solidFill>
              <a:schemeClr val="accent3"/>
            </a:solidFill>
            <a:latin typeface="Open Sans" panose="020B0606030504020204" pitchFamily="34" charset="0"/>
            <a:ea typeface="Open Sans" panose="020B0606030504020204" pitchFamily="34" charset="0"/>
            <a:cs typeface="Open Sans" panose="020B0606030504020204" pitchFamily="34" charset="0"/>
          </a:endParaRPr>
        </a:p>
      </dsp:txBody>
      <dsp:txXfrm>
        <a:off x="11934126" y="6658229"/>
        <a:ext cx="3616885" cy="1192225"/>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1pPr>
            <a:lvl2pPr marL="914400" marR="0" lvl="1"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2pPr>
            <a:lvl3pPr marL="1371600" marR="0" lvl="2"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3pPr>
            <a:lvl4pPr marL="1828800" marR="0" lvl="3"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4pPr>
            <a:lvl5pPr marL="2286000" marR="0" lvl="4" indent="-228600" algn="l" rtl="0">
              <a:spcBef>
                <a:spcPts val="542"/>
              </a:spcBef>
              <a:spcAft>
                <a:spcPts val="0"/>
              </a:spcAft>
              <a:buSzPts val="1400"/>
              <a:buNone/>
              <a:defRPr sz="1804"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804"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p1: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3" name="Google Shape;463;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64" name="Google Shape;464;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9: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Google Shape;36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dirty="0">
                <a:latin typeface="Calibri"/>
                <a:ea typeface="Calibri"/>
                <a:cs typeface="Calibri"/>
                <a:sym typeface="Calibri"/>
              </a:rPr>
              <a:t>FACILITATOR NOTES – Exchange this slide with a description of the National Society’s feedback mechanism and how it works if available</a:t>
            </a:r>
            <a:endParaRPr dirty="0"/>
          </a:p>
          <a:p>
            <a:pPr marL="0" lvl="0" indent="0" algn="l" rtl="0">
              <a:spcBef>
                <a:spcPts val="542"/>
              </a:spcBef>
              <a:spcAft>
                <a:spcPts val="0"/>
              </a:spcAft>
              <a:buFont typeface="Arial" panose="020B0604020202020204" pitchFamily="34" charset="0"/>
              <a:buNone/>
            </a:pPr>
            <a:endParaRPr lang="en-US" b="1" dirty="0"/>
          </a:p>
          <a:p>
            <a:pPr marL="0" lvl="0" indent="0" algn="l" rtl="0">
              <a:spcBef>
                <a:spcPts val="542"/>
              </a:spcBef>
              <a:spcAft>
                <a:spcPts val="0"/>
              </a:spcAft>
              <a:buFont typeface="Arial" panose="020B0604020202020204" pitchFamily="34" charset="0"/>
              <a:buNone/>
            </a:pPr>
            <a:r>
              <a:rPr lang="en-US" b="1" dirty="0"/>
              <a:t>Bangladesh Red Crescent example – video example on You Tube</a:t>
            </a:r>
          </a:p>
          <a:p>
            <a:pPr marL="0" lvl="0" indent="0" algn="l" rtl="0">
              <a:spcBef>
                <a:spcPts val="542"/>
              </a:spcBef>
              <a:spcAft>
                <a:spcPts val="0"/>
              </a:spcAft>
              <a:buFont typeface="Arial" panose="020B0604020202020204" pitchFamily="34" charset="0"/>
              <a:buNone/>
            </a:pPr>
            <a:endParaRPr lang="en-GB" b="1" dirty="0"/>
          </a:p>
          <a:p>
            <a:pPr marL="0" lvl="0" indent="0" algn="l" rtl="0">
              <a:spcBef>
                <a:spcPts val="541"/>
              </a:spcBef>
              <a:spcAft>
                <a:spcPts val="0"/>
              </a:spcAft>
              <a:buFont typeface="Arial" panose="020B0604020202020204" pitchFamily="34" charset="0"/>
              <a:buNone/>
            </a:pPr>
            <a:r>
              <a:rPr lang="en-GB" sz="1800" b="1" i="0" u="none" strike="noStrike" cap="none" dirty="0">
                <a:solidFill>
                  <a:schemeClr val="dk1"/>
                </a:solidFill>
                <a:effectLst/>
                <a:latin typeface="+mn-lt"/>
                <a:ea typeface="Calibri"/>
                <a:cs typeface="Calibri"/>
                <a:sym typeface="Calibri"/>
              </a:rPr>
              <a:t>Bahamas Red Cross set up a hotline for hurricane response</a:t>
            </a:r>
          </a:p>
          <a:p>
            <a:pPr marL="0" lvl="0" indent="0" algn="l" rtl="0">
              <a:spcBef>
                <a:spcPts val="541"/>
              </a:spcBef>
              <a:spcAft>
                <a:spcPts val="0"/>
              </a:spcAft>
              <a:buFont typeface="Arial" panose="020B0604020202020204" pitchFamily="34" charset="0"/>
              <a:buNone/>
            </a:pPr>
            <a:r>
              <a:rPr lang="en-GB" sz="1800" b="0" i="0" u="none" strike="noStrike" cap="none" dirty="0">
                <a:solidFill>
                  <a:schemeClr val="dk1"/>
                </a:solidFill>
                <a:effectLst/>
                <a:latin typeface="+mn-lt"/>
                <a:ea typeface="Calibri"/>
                <a:cs typeface="Calibri"/>
                <a:sym typeface="Calibri"/>
              </a:rPr>
              <a:t>Bahamas Red Cross Society (BRCS), with support from IFRC, established a toll-free, anonymous, and confidential telephone hotline to respond to feedback as part of the response to Hurricane Dorian. The hotline is open from 9.30am to 4.00pm Monday to Friday and operated by three staff in English and Creole. Initially, the hotline was set up to respond to issues related to prepaid visa cards distributed as part of the hurricane response and was operated across several mobile phones, held by BRCS and IFRC staff. However, the line proved so popular that it was upgraded to one toll free hotline that could receive multiple calls at once to ensure no call was left unanswered. The aim of the hotline is to solve each case during the call and several measures have been put in place to support this, including training for all hotline operators, development of standard operating procedures, providing hotline officers with briefings and presentations from programme staff, and preparing and regularly updating Q&amp;As. To ensure all feedback is tracked and analysed, BRCS tried several different ways of documenting feedback, including Excel and Kobo Toolbox, but finally found a digital feedback form worked best as it allowed feedback to be logged in one place, regardless of the channel used. Other good practices include establishing clear internal and external referral pathways for feedback that can’t be responded to immediately and separate databases for storing sensitive feedback, which is then handled by PGI staff. All feedback is analysed and shared on a database, which can also be seen by the public. Feedback reports are shared internally and discussed in coordination meetings and follow up discussions are held in community meetings and through focus group discussions. </a:t>
            </a:r>
          </a:p>
          <a:p>
            <a:pPr marL="0" lvl="0" indent="0" algn="l" rtl="0">
              <a:spcBef>
                <a:spcPts val="542"/>
              </a:spcBef>
              <a:spcAft>
                <a:spcPts val="0"/>
              </a:spcAft>
              <a:buFont typeface="Arial" panose="020B0604020202020204" pitchFamily="34" charset="0"/>
              <a:buNone/>
            </a:pPr>
            <a:endParaRPr b="1" dirty="0"/>
          </a:p>
        </p:txBody>
      </p:sp>
      <p:sp>
        <p:nvSpPr>
          <p:cNvPr id="369" name="Google Shape;36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09E5556-7A88-624B-8490-7FCCBD7BA45D}" type="slidenum">
              <a:rPr lang="en-GB" smtClean="0"/>
              <a:t>11</a:t>
            </a:fld>
            <a:endParaRPr lang="en-GB"/>
          </a:p>
        </p:txBody>
      </p:sp>
    </p:spTree>
    <p:extLst>
      <p:ext uri="{BB962C8B-B14F-4D97-AF65-F5344CB8AC3E}">
        <p14:creationId xmlns:p14="http://schemas.microsoft.com/office/powerpoint/2010/main" val="8990956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7" name="Google Shape;47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2000" b="1">
                <a:latin typeface="Calibri"/>
                <a:ea typeface="Calibri"/>
                <a:cs typeface="Calibri"/>
                <a:sym typeface="Calibri"/>
              </a:rPr>
              <a:t>FACILITATOR NOTES</a:t>
            </a:r>
            <a:endParaRPr/>
          </a:p>
          <a:p>
            <a:pPr marL="0" lvl="0" indent="0" algn="l" rtl="0">
              <a:spcBef>
                <a:spcPts val="1000"/>
              </a:spcBef>
              <a:spcAft>
                <a:spcPts val="0"/>
              </a:spcAft>
              <a:buNone/>
            </a:pPr>
            <a:endParaRPr sz="2000" b="0">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en-GB" sz="2000" b="1">
                <a:latin typeface="Calibri"/>
                <a:ea typeface="Calibri"/>
                <a:cs typeface="Calibri"/>
                <a:sym typeface="Calibri"/>
              </a:rPr>
              <a:t>BEFORE</a:t>
            </a:r>
            <a:r>
              <a:rPr lang="en-GB" sz="2000" b="0">
                <a:latin typeface="Calibri"/>
                <a:ea typeface="Calibri"/>
                <a:cs typeface="Calibri"/>
                <a:sym typeface="Calibri"/>
              </a:rPr>
              <a:t> showing the slide content, ask participants if they know what some of the main failures or challenges are with feedback mechanisms?</a:t>
            </a:r>
          </a:p>
          <a:p>
            <a:pPr marL="342900" lvl="0" indent="-342900" algn="l" rtl="0">
              <a:spcBef>
                <a:spcPts val="1000"/>
              </a:spcBef>
              <a:spcAft>
                <a:spcPts val="0"/>
              </a:spcAft>
              <a:buClr>
                <a:schemeClr val="dk1"/>
              </a:buClr>
              <a:buSzPts val="2000"/>
              <a:buFont typeface="Arial"/>
              <a:buChar char="•"/>
            </a:pPr>
            <a:r>
              <a:rPr lang="en-GB" sz="2000" b="0">
                <a:latin typeface="Calibri"/>
                <a:cs typeface="Calibri"/>
                <a:sym typeface="Calibri"/>
              </a:rPr>
              <a:t>What challenges have people in the room experienced?</a:t>
            </a:r>
          </a:p>
          <a:p>
            <a:pPr marL="342900" lvl="0" indent="-342900" algn="l" rtl="0">
              <a:spcBef>
                <a:spcPts val="1000"/>
              </a:spcBef>
              <a:spcAft>
                <a:spcPts val="0"/>
              </a:spcAft>
              <a:buClr>
                <a:schemeClr val="dk1"/>
              </a:buClr>
              <a:buSzPts val="2000"/>
              <a:buFont typeface="Arial"/>
              <a:buChar char="•"/>
            </a:pPr>
            <a:endParaRPr lang="en-GB" sz="2000" b="0">
              <a:latin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en-GB" sz="2000" b="0">
                <a:latin typeface="Calibri"/>
                <a:cs typeface="Calibri"/>
                <a:sym typeface="Calibri"/>
              </a:rPr>
              <a:t>The main challenge is making sure that we act and make changes based on the feedback we receive. Feedback is useless unless we act on it. </a:t>
            </a:r>
            <a:endParaRPr/>
          </a:p>
          <a:p>
            <a:pPr marL="342900" lvl="0" indent="-215900" algn="l" rtl="0">
              <a:spcBef>
                <a:spcPts val="1000"/>
              </a:spcBef>
              <a:spcAft>
                <a:spcPts val="0"/>
              </a:spcAft>
              <a:buClr>
                <a:schemeClr val="dk1"/>
              </a:buClr>
              <a:buSzPts val="2000"/>
              <a:buFont typeface="Arial"/>
              <a:buNone/>
            </a:pPr>
            <a:endParaRPr sz="2000" b="0">
              <a:latin typeface="Calibri"/>
              <a:ea typeface="Calibri"/>
              <a:cs typeface="Calibri"/>
              <a:sym typeface="Calibri"/>
            </a:endParaRPr>
          </a:p>
        </p:txBody>
      </p:sp>
      <p:sp>
        <p:nvSpPr>
          <p:cNvPr id="478" name="Google Shape;478;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a:extLst>
              <a:ext uri="{FF2B5EF4-FFF2-40B4-BE49-F238E27FC236}">
                <a16:creationId xmlns:a16="http://schemas.microsoft.com/office/drawing/2014/main" id="{3E65BCA7-967C-4D82-B0E7-777CB40AC97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Notes Placeholder 2">
            <a:extLst>
              <a:ext uri="{FF2B5EF4-FFF2-40B4-BE49-F238E27FC236}">
                <a16:creationId xmlns:a16="http://schemas.microsoft.com/office/drawing/2014/main" id="{5A795A11-738D-45B8-BDFC-383FBE2BC2D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66564" name="Slide Number Placeholder 3">
            <a:extLst>
              <a:ext uri="{FF2B5EF4-FFF2-40B4-BE49-F238E27FC236}">
                <a16:creationId xmlns:a16="http://schemas.microsoft.com/office/drawing/2014/main" id="{6579ED8D-25D0-4089-B5F2-C5F4613676C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4353C76-C4F2-423A-8C05-764AD52ED331}" type="slidenum">
              <a:rPr lang="en-GB" altLang="en-US" smtClean="0"/>
              <a:pPr/>
              <a:t>13</a:t>
            </a:fld>
            <a:endParaRPr lang="en-GB"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2: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a:t>FACILITATOR NOTES – in plenary but individual – followed by plenary discussion</a:t>
            </a:r>
          </a:p>
          <a:p>
            <a:pPr marL="0" lvl="0" indent="0" algn="l" rtl="0">
              <a:spcBef>
                <a:spcPts val="0"/>
              </a:spcBef>
              <a:spcAft>
                <a:spcPts val="0"/>
              </a:spcAft>
              <a:buNone/>
            </a:pPr>
            <a:endParaRPr lang="en-GB" b="1"/>
          </a:p>
          <a:p>
            <a:pPr marL="0" lvl="0" indent="0" algn="l" rtl="0">
              <a:spcBef>
                <a:spcPts val="0"/>
              </a:spcBef>
              <a:spcAft>
                <a:spcPts val="0"/>
              </a:spcAft>
              <a:buNone/>
            </a:pPr>
            <a:endParaRPr lang="en-GB" b="1"/>
          </a:p>
          <a:p>
            <a:pPr marL="0" lvl="0" indent="0" algn="l" rtl="0">
              <a:spcBef>
                <a:spcPts val="0"/>
              </a:spcBef>
              <a:spcAft>
                <a:spcPts val="0"/>
              </a:spcAft>
              <a:buNone/>
            </a:pPr>
            <a:endParaRPr/>
          </a:p>
          <a:p>
            <a:pPr marL="0" lvl="0" indent="0" algn="l" rtl="0">
              <a:spcBef>
                <a:spcPts val="542"/>
              </a:spcBef>
              <a:spcAft>
                <a:spcPts val="0"/>
              </a:spcAft>
              <a:buNone/>
            </a:pPr>
            <a:endParaRPr b="1"/>
          </a:p>
        </p:txBody>
      </p:sp>
      <p:sp>
        <p:nvSpPr>
          <p:cNvPr id="395" name="Google Shape;39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GB"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417963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4: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542"/>
              </a:spcBef>
              <a:spcAft>
                <a:spcPts val="0"/>
              </a:spcAft>
              <a:buNone/>
            </a:pPr>
            <a:r>
              <a:rPr lang="en-US" b="1" dirty="0"/>
              <a:t>FACILITATOR NOTES</a:t>
            </a:r>
          </a:p>
          <a:p>
            <a:pPr marL="0" lvl="0" indent="0" algn="l" rtl="0">
              <a:spcBef>
                <a:spcPts val="542"/>
              </a:spcBef>
              <a:spcAft>
                <a:spcPts val="0"/>
              </a:spcAft>
              <a:buNone/>
            </a:pPr>
            <a:endParaRPr lang="en-US" dirty="0"/>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US" sz="2000" kern="1200" dirty="0">
                <a:solidFill>
                  <a:schemeClr val="tx1"/>
                </a:solidFill>
                <a:effectLst/>
                <a:latin typeface="+mn-lt"/>
                <a:ea typeface="+mn-ea"/>
                <a:cs typeface="+mn-cs"/>
              </a:rPr>
              <a:t>Feedback collected from the community should be compiled in a logbook of some sort so it can be tracked and analysed – this helps to make sure issues raised are not forgotten. </a:t>
            </a:r>
            <a:r>
              <a:rPr lang="en-US" sz="2000" u="none" kern="1200" dirty="0">
                <a:solidFill>
                  <a:schemeClr val="tx1"/>
                </a:solidFill>
                <a:effectLst/>
                <a:latin typeface="+mn-lt"/>
                <a:ea typeface="+mn-ea"/>
                <a:cs typeface="+mn-cs"/>
              </a:rPr>
              <a:t>This can be done by adding all feedback </a:t>
            </a:r>
            <a:r>
              <a:rPr lang="en-GB" sz="2000" kern="1200" dirty="0">
                <a:solidFill>
                  <a:schemeClr val="tx1"/>
                </a:solidFill>
                <a:effectLst/>
                <a:latin typeface="+mn-lt"/>
                <a:ea typeface="+mn-ea"/>
                <a:cs typeface="+mn-cs"/>
              </a:rPr>
              <a:t>into an excel database, entering everything into an online database or also consolidating it in a paper logbook</a:t>
            </a:r>
          </a:p>
          <a:p>
            <a:pPr marL="342900" indent="-342900">
              <a:buFont typeface="Arial" panose="020B0604020202020204" pitchFamily="34" charset="0"/>
              <a:buChar char="•"/>
            </a:pPr>
            <a:r>
              <a:rPr lang="en-US" sz="2000" kern="1200" dirty="0">
                <a:solidFill>
                  <a:schemeClr val="tx1"/>
                </a:solidFill>
                <a:effectLst/>
                <a:latin typeface="+mn-lt"/>
                <a:ea typeface="+mn-ea"/>
                <a:cs typeface="+mn-cs"/>
              </a:rPr>
              <a:t>Look for common feedback issues that are raised many times or issues that are raised most commonly by different groups i.e., issues that are often raised by women. This highlights bigger issues that need to be dealt with</a:t>
            </a:r>
          </a:p>
          <a:p>
            <a:pPr marL="342900" indent="-342900">
              <a:buFont typeface="Arial" panose="020B0604020202020204" pitchFamily="34" charset="0"/>
              <a:buChar char="•"/>
            </a:pPr>
            <a:r>
              <a:rPr lang="en-US" sz="2000" kern="1200" dirty="0">
                <a:solidFill>
                  <a:schemeClr val="tx1"/>
                </a:solidFill>
                <a:effectLst/>
                <a:latin typeface="+mn-lt"/>
                <a:ea typeface="+mn-ea"/>
                <a:cs typeface="+mn-cs"/>
              </a:rPr>
              <a:t>Identify any critical or urgent issues that might need dealt with my quickly, or sensitive issues that should be kept confidential and referred to management or HR. For example, feedback indicating that there is new outbreak of disease would need referred quickly to health colleagues. Sensitive feedback about corruption or sexual exploitation would need referred to the right focal point such as HR or protection, gender and inclusion experts and kept confidential </a:t>
            </a:r>
          </a:p>
          <a:p>
            <a:pPr marL="342900" indent="-342900">
              <a:buFont typeface="Arial" panose="020B0604020202020204" pitchFamily="34" charset="0"/>
              <a:buChar char="•"/>
            </a:pPr>
            <a:r>
              <a:rPr lang="en-US" sz="2000" kern="1200" dirty="0">
                <a:solidFill>
                  <a:schemeClr val="tx1"/>
                </a:solidFill>
                <a:effectLst/>
                <a:latin typeface="+mn-lt"/>
                <a:ea typeface="+mn-ea"/>
                <a:cs typeface="+mn-cs"/>
              </a:rPr>
              <a:t>Share and discuss issues raised through community feedback in team meetings, internally and potentially with other stakeholders if the feedback affects them too. Making community feedback a standing agenda point can help to make sure it is not forgotten</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b="1" dirty="0">
                <a:solidFill>
                  <a:srgbClr val="000000"/>
                </a:solidFill>
                <a:effectLst/>
                <a:latin typeface="Noto Sans Symbols"/>
                <a:ea typeface="Noto Sans Symbols"/>
                <a:cs typeface="Noto Sans Symbols"/>
              </a:rPr>
              <a:t>Discussing feedback with community members</a:t>
            </a:r>
            <a:r>
              <a:rPr lang="en-GB" sz="2000" dirty="0">
                <a:solidFill>
                  <a:srgbClr val="000000"/>
                </a:solidFill>
                <a:effectLst/>
                <a:latin typeface="Noto Sans Symbols"/>
                <a:ea typeface="Noto Sans Symbols"/>
                <a:cs typeface="Noto Sans Symbols"/>
              </a:rPr>
              <a:t> is important as it does not only allow you to better understand certain issues but also to discuss what needs to be done about them. Rather than you making a decision independently, you should see if the community already has suggestions or solutions and see to what extent your support is needed to implement them. These kinds of discussions also are part of closing the loop.</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2000" kern="1200" dirty="0">
                <a:solidFill>
                  <a:srgbClr val="000000"/>
                </a:solidFill>
                <a:effectLst/>
                <a:latin typeface="Noto Sans Symbols"/>
                <a:ea typeface="+mn-ea"/>
                <a:cs typeface="+mn-cs"/>
              </a:rPr>
              <a:t>You can also discuss feedback </a:t>
            </a:r>
            <a:r>
              <a:rPr lang="en-GB" sz="1400" dirty="0">
                <a:solidFill>
                  <a:srgbClr val="000000"/>
                </a:solidFill>
                <a:effectLst/>
                <a:latin typeface="Noto Sans Symbols"/>
                <a:ea typeface="Noto Sans Symbols"/>
                <a:cs typeface="Noto Sans Symbols"/>
              </a:rPr>
              <a:t>with other external organisations – especially issues that affect all agencies or issues that the National Society cannot act on, but other organisations can. This can include meetings with local authorities, other humanitarian organisations, media, and anyone else who can act on the feedback. </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400" dirty="0">
                <a:solidFill>
                  <a:srgbClr val="000000"/>
                </a:solidFill>
                <a:effectLst/>
                <a:latin typeface="Noto Sans Symbols"/>
                <a:ea typeface="Noto Sans Symbols"/>
                <a:cs typeface="Noto Sans Symbols"/>
              </a:rPr>
              <a:t>Always provide a response to the community by </a:t>
            </a:r>
            <a:r>
              <a:rPr lang="en-GB" sz="1400" kern="1200" dirty="0">
                <a:solidFill>
                  <a:schemeClr val="tx1"/>
                </a:solidFill>
                <a:effectLst/>
                <a:latin typeface="+mn-lt"/>
                <a:ea typeface="+mn-ea"/>
                <a:cs typeface="+mn-cs"/>
              </a:rPr>
              <a:t>explaining what happened to their feedback, what changes were made, including if no changes could be made.</a:t>
            </a:r>
            <a:r>
              <a:rPr lang="en-GB" sz="1400" dirty="0">
                <a:effectLst/>
                <a:latin typeface="Calibri" panose="020F0502020204030204" pitchFamily="34" charset="0"/>
                <a:ea typeface="Calibri" panose="020F0502020204030204" pitchFamily="34" charset="0"/>
              </a:rPr>
              <a:t> If community members do not receive a response to their feedback, they may assume it has been ignored, which could lead them to lose trust in the National Society and stop sharing feedback. Even </a:t>
            </a:r>
            <a:r>
              <a:rPr lang="en-GB" sz="1400" kern="1200" dirty="0">
                <a:solidFill>
                  <a:schemeClr val="tx1"/>
                </a:solidFill>
                <a:effectLst/>
                <a:latin typeface="+mn-lt"/>
                <a:ea typeface="+mn-ea"/>
                <a:cs typeface="+mn-cs"/>
              </a:rPr>
              <a:t>if feedback can’t be acted on, it’s important to tell people this and explain why nothing can be done or they’ll lose trust in the </a:t>
            </a:r>
            <a:r>
              <a:rPr lang="en-GB" sz="1400" kern="1200" dirty="0" err="1">
                <a:solidFill>
                  <a:schemeClr val="tx1"/>
                </a:solidFill>
                <a:effectLst/>
                <a:latin typeface="+mn-lt"/>
                <a:ea typeface="+mn-ea"/>
                <a:cs typeface="+mn-cs"/>
              </a:rPr>
              <a:t>respons</a:t>
            </a:r>
            <a:endParaRPr lang="en-GB" sz="1400" dirty="0">
              <a:solidFill>
                <a:srgbClr val="000000"/>
              </a:solidFill>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r>
              <a:rPr lang="en-GB" sz="1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Update staff and volunteers on actions taken - so they can explain to the community what action has been taken.</a:t>
            </a: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400" dirty="0">
              <a:solidFill>
                <a:srgbClr val="000000"/>
              </a:solidFill>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GB" sz="1400" dirty="0">
              <a:effectLst/>
              <a:latin typeface="Noto Sans Symbols"/>
              <a:ea typeface="Noto Sans Symbols"/>
              <a:cs typeface="Noto Sans Symbols"/>
            </a:endParaRPr>
          </a:p>
          <a:p>
            <a:pPr marL="342900" marR="0" lvl="0" indent="-342900" algn="l" defTabSz="914400" rtl="0" eaLnBrk="1" fontAlgn="auto" latinLnBrk="0" hangingPunct="1">
              <a:lnSpc>
                <a:spcPct val="100000"/>
              </a:lnSpc>
              <a:spcBef>
                <a:spcPts val="542"/>
              </a:spcBef>
              <a:spcAft>
                <a:spcPts val="0"/>
              </a:spcAft>
              <a:buClr>
                <a:srgbClr val="000000"/>
              </a:buClr>
              <a:buSzPts val="1400"/>
              <a:buFont typeface="Arial" panose="020B0604020202020204" pitchFamily="34" charset="0"/>
              <a:buChar char="•"/>
              <a:tabLst/>
              <a:defRPr/>
            </a:pPr>
            <a:endParaRPr lang="en-US" sz="1400" kern="1200" dirty="0">
              <a:solidFill>
                <a:schemeClr val="tx1"/>
              </a:solidFill>
              <a:effectLst/>
              <a:latin typeface="+mn-lt"/>
              <a:ea typeface="+mn-ea"/>
              <a:cs typeface="+mn-cs"/>
            </a:endParaRPr>
          </a:p>
          <a:p>
            <a:pPr marL="342900" indent="-342900">
              <a:buFont typeface="Arial" panose="020B0604020202020204" pitchFamily="34" charset="0"/>
              <a:buChar char="•"/>
            </a:pPr>
            <a:endParaRPr lang="en-US" sz="2000" kern="1200" dirty="0">
              <a:solidFill>
                <a:schemeClr val="tx1"/>
              </a:solidFill>
              <a:effectLst/>
              <a:latin typeface="+mn-lt"/>
              <a:ea typeface="+mn-ea"/>
              <a:cs typeface="+mn-cs"/>
            </a:endParaRPr>
          </a:p>
          <a:p>
            <a:pPr marL="742950" marR="0" lvl="1"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100" dirty="0">
              <a:latin typeface="Open Sans" panose="020B0606030504020204" pitchFamily="34" charset="0"/>
              <a:ea typeface="Open Sans" panose="020B0606030504020204" pitchFamily="34" charset="0"/>
              <a:cs typeface="Open Sans" panose="020B0606030504020204" pitchFamily="34" charset="0"/>
            </a:endParaRPr>
          </a:p>
          <a:p>
            <a:endParaRPr lang="en-US" sz="2000" kern="1200" dirty="0">
              <a:solidFill>
                <a:schemeClr val="tx1"/>
              </a:solidFill>
              <a:effectLst/>
              <a:latin typeface="+mn-lt"/>
              <a:ea typeface="+mn-ea"/>
              <a:cs typeface="+mn-cs"/>
            </a:endParaRPr>
          </a:p>
          <a:p>
            <a:pPr marL="0" lvl="0" indent="0" algn="l" rtl="0">
              <a:spcBef>
                <a:spcPts val="542"/>
              </a:spcBef>
              <a:spcAft>
                <a:spcPts val="0"/>
              </a:spcAft>
              <a:buNone/>
            </a:pPr>
            <a:endParaRPr lang="en-US" dirty="0"/>
          </a:p>
        </p:txBody>
      </p:sp>
      <p:sp>
        <p:nvSpPr>
          <p:cNvPr id="299" name="Google Shape;29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8631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542"/>
              </a:spcBef>
              <a:spcAft>
                <a:spcPts val="0"/>
              </a:spcAft>
              <a:buNone/>
            </a:pPr>
            <a:endParaRPr/>
          </a:p>
        </p:txBody>
      </p:sp>
      <p:sp>
        <p:nvSpPr>
          <p:cNvPr id="503" name="Google Shape;503;p2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18: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FACILITATOR NOTES</a:t>
            </a:r>
            <a:endParaRPr dirty="0"/>
          </a:p>
          <a:p>
            <a:pPr marL="0" lvl="0" indent="0" algn="l" rtl="0">
              <a:spcBef>
                <a:spcPts val="542"/>
              </a:spcBef>
              <a:spcAft>
                <a:spcPts val="0"/>
              </a:spcAft>
              <a:buNone/>
            </a:pPr>
            <a:endParaRPr lang="en-GB" b="1" dirty="0"/>
          </a:p>
          <a:p>
            <a:pPr marL="342900" lvl="0" indent="-342900" algn="l" rtl="0">
              <a:spcBef>
                <a:spcPts val="542"/>
              </a:spcBef>
              <a:spcAft>
                <a:spcPts val="0"/>
              </a:spcAft>
              <a:buFont typeface="Arial" panose="020B0604020202020204" pitchFamily="34" charset="0"/>
              <a:buChar char="•"/>
            </a:pPr>
            <a:r>
              <a:rPr lang="en-GB" b="0" dirty="0"/>
              <a:t>A short group exercise to get participants thinking about what community feedback means to them and thinking about some of the examples of feedback they’ve received in their branch</a:t>
            </a:r>
          </a:p>
          <a:p>
            <a:pPr marL="342900" lvl="0" indent="-342900" algn="l" rtl="0">
              <a:spcBef>
                <a:spcPts val="542"/>
              </a:spcBef>
              <a:spcAft>
                <a:spcPts val="0"/>
              </a:spcAft>
              <a:buFont typeface="Arial" panose="020B0604020202020204" pitchFamily="34" charset="0"/>
              <a:buChar char="•"/>
            </a:pPr>
            <a:r>
              <a:rPr lang="en-GB" b="0" dirty="0"/>
              <a:t>After 5 mins of discussion ask just one group to volunteer to share what they discussed </a:t>
            </a:r>
          </a:p>
          <a:p>
            <a:pPr marL="342900" lvl="0" indent="-342900" algn="l" rtl="0">
              <a:spcBef>
                <a:spcPts val="542"/>
              </a:spcBef>
              <a:spcAft>
                <a:spcPts val="0"/>
              </a:spcAft>
              <a:buFont typeface="Arial" panose="020B0604020202020204" pitchFamily="34" charset="0"/>
              <a:buChar char="•"/>
            </a:pPr>
            <a:endParaRPr b="0" dirty="0"/>
          </a:p>
        </p:txBody>
      </p:sp>
      <p:sp>
        <p:nvSpPr>
          <p:cNvPr id="426" name="Google Shape;426;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extLst>
      <p:ext uri="{BB962C8B-B14F-4D97-AF65-F5344CB8AC3E}">
        <p14:creationId xmlns:p14="http://schemas.microsoft.com/office/powerpoint/2010/main" val="1953941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540"/>
              </a:spcBef>
              <a:spcAft>
                <a:spcPts val="0"/>
              </a:spcAft>
              <a:buClr>
                <a:schemeClr val="dk1"/>
              </a:buClr>
              <a:buSzPts val="1800"/>
              <a:buFont typeface="Calibri"/>
              <a:buNone/>
            </a:pPr>
            <a:r>
              <a:rPr lang="en-US" b="1" dirty="0"/>
              <a:t>FACILITATOR NOTES – Recap previous group discussions</a:t>
            </a:r>
          </a:p>
          <a:p>
            <a:pPr marL="0" marR="0" lvl="0" indent="0" algn="l" rtl="0">
              <a:lnSpc>
                <a:spcPct val="100000"/>
              </a:lnSpc>
              <a:spcBef>
                <a:spcPts val="540"/>
              </a:spcBef>
              <a:spcAft>
                <a:spcPts val="0"/>
              </a:spcAft>
              <a:buClr>
                <a:schemeClr val="dk1"/>
              </a:buClr>
              <a:buSzPts val="1800"/>
              <a:buFont typeface="Calibri"/>
              <a:buNone/>
            </a:pPr>
            <a:endParaRPr lang="en-US" sz="1800" b="0" i="0" u="none" strike="noStrike" dirty="0">
              <a:solidFill>
                <a:srgbClr val="000000"/>
              </a:solidFill>
              <a:effectLst/>
              <a:latin typeface="Times New Roman" panose="02020603050405020304" pitchFamily="18" charset="0"/>
            </a:endParaRP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en-GB" sz="1800" b="0" i="0" kern="1200" dirty="0">
                <a:solidFill>
                  <a:srgbClr val="000000"/>
                </a:solidFill>
                <a:effectLst/>
                <a:latin typeface="Times New Roman" panose="02020603050405020304" pitchFamily="18" charset="0"/>
                <a:ea typeface="+mn-ea"/>
                <a:cs typeface="+mn-cs"/>
              </a:rPr>
              <a:t>Community feedback is any type of insights or information generated by community members and can include any type of information</a:t>
            </a: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en-GB" sz="1800" b="0" i="0" kern="1200" dirty="0">
                <a:solidFill>
                  <a:srgbClr val="000000"/>
                </a:solidFill>
                <a:effectLst/>
                <a:latin typeface="Times New Roman" panose="02020603050405020304" pitchFamily="18" charset="0"/>
                <a:ea typeface="+mn-ea"/>
                <a:cs typeface="+mn-cs"/>
              </a:rPr>
              <a:t>Community feedback can therefore be positive, neutral or negative information.</a:t>
            </a: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en-GB" sz="1800" b="0" i="0" kern="1200" dirty="0">
                <a:solidFill>
                  <a:srgbClr val="000000"/>
                </a:solidFill>
                <a:effectLst/>
                <a:latin typeface="Times New Roman" panose="02020603050405020304" pitchFamily="18" charset="0"/>
                <a:ea typeface="+mn-ea"/>
                <a:cs typeface="+mn-cs"/>
              </a:rPr>
              <a:t>It can be received in all kinds of ways, for example </a:t>
            </a:r>
          </a:p>
          <a:p>
            <a:pPr marL="971550" marR="0" lvl="1"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en-GB" sz="1800" b="0" i="0" kern="1200" dirty="0">
                <a:solidFill>
                  <a:srgbClr val="000000"/>
                </a:solidFill>
                <a:effectLst/>
                <a:latin typeface="Times New Roman" panose="02020603050405020304" pitchFamily="18" charset="0"/>
                <a:ea typeface="+mn-ea"/>
                <a:cs typeface="+mn-cs"/>
              </a:rPr>
              <a:t>During any conversations we hold in communities – for example community meetings, house visits, when we are conducting activities in communities like hygiene promotion and someone approaches us (often called open feedback)</a:t>
            </a:r>
          </a:p>
          <a:p>
            <a:pPr marL="971550" marR="0" lvl="1"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en-GB" sz="1800" b="0" i="0" kern="1200" dirty="0">
                <a:solidFill>
                  <a:srgbClr val="000000"/>
                </a:solidFill>
                <a:effectLst/>
                <a:latin typeface="Times New Roman" panose="02020603050405020304" pitchFamily="18" charset="0"/>
                <a:ea typeface="+mn-ea"/>
                <a:cs typeface="+mn-cs"/>
              </a:rPr>
              <a:t>People contact us to share feedback – for example through a hotline, on social media or WhatsApp lines (also open feedback)</a:t>
            </a:r>
          </a:p>
          <a:p>
            <a:pPr marL="971550" marR="0" lvl="1"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en-GB" sz="1800" b="0" i="0" kern="1200" dirty="0">
                <a:solidFill>
                  <a:srgbClr val="000000"/>
                </a:solidFill>
                <a:effectLst/>
                <a:latin typeface="Times New Roman" panose="02020603050405020304" pitchFamily="18" charset="0"/>
                <a:ea typeface="+mn-ea"/>
                <a:cs typeface="+mn-cs"/>
              </a:rPr>
              <a:t>When we ask people specific questions (structured feedback) for example through surveys, FGDs, key informant interviews</a:t>
            </a: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rPr>
              <a:t>Any information community members share with us, is community feedback. It can relate to the activities we are conducting, the behaviour of our staff and volunteers, the situation of the community, or other topics relevant to our work, such as public health concerns.</a:t>
            </a: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540"/>
              </a:spcBef>
              <a:spcAft>
                <a:spcPts val="0"/>
              </a:spcAft>
              <a:buClrTx/>
              <a:buSzPts val="1400"/>
              <a:buFont typeface="Arial" panose="020B0604020202020204" pitchFamily="34" charset="0"/>
              <a:buChar char="•"/>
              <a:tabLst/>
              <a:defRPr/>
            </a:pPr>
            <a:endParaRPr lang="en-US" sz="2000" b="0" i="0" u="none" strike="noStrike" dirty="0">
              <a:solidFill>
                <a:srgbClr val="000000"/>
              </a:solidFill>
              <a:effectLst/>
              <a:latin typeface="Montserrat" panose="00000500000000000000" pitchFamily="2"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8060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GB" b="1" dirty="0"/>
              <a:t>FACILITATOR NOTES – SHORT GROUP EXERICSE</a:t>
            </a:r>
          </a:p>
          <a:p>
            <a:pPr marL="0" lvl="0" indent="0" algn="l" rtl="0">
              <a:lnSpc>
                <a:spcPct val="100000"/>
              </a:lnSpc>
              <a:spcBef>
                <a:spcPts val="0"/>
              </a:spcBef>
              <a:spcAft>
                <a:spcPts val="0"/>
              </a:spcAft>
              <a:buSzPts val="1400"/>
              <a:buNone/>
            </a:pPr>
            <a:endParaRPr lang="en-US" b="1" dirty="0"/>
          </a:p>
          <a:p>
            <a:pPr marL="285750" lvl="0" indent="-285750" algn="l" rtl="0">
              <a:lnSpc>
                <a:spcPct val="100000"/>
              </a:lnSpc>
              <a:spcBef>
                <a:spcPts val="0"/>
              </a:spcBef>
              <a:spcAft>
                <a:spcPts val="0"/>
              </a:spcAft>
              <a:buSzPts val="1400"/>
              <a:buFontTx/>
              <a:buChar char="-"/>
            </a:pPr>
            <a:r>
              <a:rPr lang="en-US" b="0" dirty="0"/>
              <a:t>Print a copy of M5.1 Feedback types for each group and cut the boxes up into individual cards – mix them up</a:t>
            </a:r>
          </a:p>
          <a:p>
            <a:pPr marL="285750" lvl="0" indent="-285750" algn="l" rtl="0">
              <a:lnSpc>
                <a:spcPct val="100000"/>
              </a:lnSpc>
              <a:spcBef>
                <a:spcPts val="0"/>
              </a:spcBef>
              <a:spcAft>
                <a:spcPts val="0"/>
              </a:spcAft>
              <a:buSzPts val="1400"/>
              <a:buFontTx/>
              <a:buChar char="-"/>
            </a:pPr>
            <a:r>
              <a:rPr lang="en-US" b="0" dirty="0"/>
              <a:t>Give a full set to each group and ask them to connect the type of feedback, with the right description and the example feedback comment (as per the next slide)</a:t>
            </a:r>
          </a:p>
          <a:p>
            <a:pPr marL="285750" lvl="0" indent="-285750" algn="l" rtl="0">
              <a:lnSpc>
                <a:spcPct val="100000"/>
              </a:lnSpc>
              <a:spcBef>
                <a:spcPts val="0"/>
              </a:spcBef>
              <a:spcAft>
                <a:spcPts val="0"/>
              </a:spcAft>
              <a:buSzPts val="1400"/>
              <a:buFontTx/>
              <a:buChar char="-"/>
            </a:pPr>
            <a:r>
              <a:rPr lang="en-US" b="0" dirty="0"/>
              <a:t>Then show the next slide and ask if anyone had anything different</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0298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540"/>
              </a:spcBef>
              <a:spcAft>
                <a:spcPts val="0"/>
              </a:spcAft>
              <a:buClr>
                <a:schemeClr val="dk1"/>
              </a:buClr>
              <a:buSzPts val="1800"/>
              <a:buFont typeface="Calibri"/>
              <a:buNone/>
            </a:pPr>
            <a:r>
              <a:rPr lang="en-US" b="1" dirty="0"/>
              <a:t>FACILITATOR NOTES </a:t>
            </a:r>
          </a:p>
          <a:p>
            <a:pPr marL="0" marR="0" lvl="0" indent="0" algn="l" rtl="0">
              <a:lnSpc>
                <a:spcPct val="100000"/>
              </a:lnSpc>
              <a:spcBef>
                <a:spcPts val="540"/>
              </a:spcBef>
              <a:spcAft>
                <a:spcPts val="0"/>
              </a:spcAft>
              <a:buClr>
                <a:schemeClr val="dk1"/>
              </a:buClr>
              <a:buSzPts val="1800"/>
              <a:buFont typeface="Calibri"/>
              <a:buNone/>
            </a:pPr>
            <a:endParaRPr lang="en-US" b="1" dirty="0"/>
          </a:p>
          <a:p>
            <a:pPr marL="342900" lvl="0" indent="-342900" algn="l" rtl="0">
              <a:spcBef>
                <a:spcPts val="0"/>
              </a:spcBef>
              <a:spcAft>
                <a:spcPts val="0"/>
              </a:spcAft>
              <a:buClr>
                <a:schemeClr val="dk1"/>
              </a:buClr>
              <a:buSzPts val="1800"/>
              <a:buFontTx/>
              <a:buChar char="-"/>
            </a:pPr>
            <a:r>
              <a:rPr lang="en-GB" sz="2000" b="0" dirty="0"/>
              <a:t>Show the slide and ask participants if they had the same as on the screen or something different?</a:t>
            </a:r>
          </a:p>
          <a:p>
            <a:pPr marL="342900" lvl="0" indent="-342900" algn="l" rtl="0">
              <a:spcBef>
                <a:spcPts val="0"/>
              </a:spcBef>
              <a:spcAft>
                <a:spcPts val="0"/>
              </a:spcAft>
              <a:buClr>
                <a:schemeClr val="dk1"/>
              </a:buClr>
              <a:buSzPts val="1800"/>
              <a:buFontTx/>
              <a:buChar char="-"/>
            </a:pPr>
            <a:r>
              <a:rPr lang="en-GB" sz="2000" b="0" dirty="0"/>
              <a:t>Address any mistakes by groups </a:t>
            </a:r>
            <a:endParaRPr lang="en-US" sz="2000" b="0" i="0" u="none" strike="noStrike" dirty="0">
              <a:solidFill>
                <a:srgbClr val="000000"/>
              </a:solidFill>
              <a:effectLst/>
              <a:latin typeface="Montserrat" panose="00000500000000000000" pitchFamily="2" charset="0"/>
            </a:endParaRPr>
          </a:p>
          <a:p>
            <a:endParaRPr lang="en-GB" dirty="0"/>
          </a:p>
        </p:txBody>
      </p:sp>
      <p:sp>
        <p:nvSpPr>
          <p:cNvPr id="4" name="Slide Number Placeholder 3"/>
          <p:cNvSpPr>
            <a:spLocks noGrp="1"/>
          </p:cNvSpPr>
          <p:nvPr>
            <p:ph type="sldNum" sz="quarter" idx="5"/>
          </p:nvPr>
        </p:nvSpPr>
        <p:spPr/>
        <p:txBody>
          <a:bodyPr/>
          <a:lstStyle/>
          <a:p>
            <a:fld id="{E09E5556-7A88-624B-8490-7FCCBD7BA45D}" type="slidenum">
              <a:rPr lang="en-GB" smtClean="0"/>
              <a:t>5</a:t>
            </a:fld>
            <a:endParaRPr lang="en-GB"/>
          </a:p>
        </p:txBody>
      </p:sp>
    </p:spTree>
    <p:extLst>
      <p:ext uri="{BB962C8B-B14F-4D97-AF65-F5344CB8AC3E}">
        <p14:creationId xmlns:p14="http://schemas.microsoft.com/office/powerpoint/2010/main" val="494446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540"/>
              </a:spcBef>
              <a:spcAft>
                <a:spcPts val="0"/>
              </a:spcAft>
              <a:buClr>
                <a:schemeClr val="dk1"/>
              </a:buClr>
              <a:buSzPts val="1800"/>
              <a:buFont typeface="Calibri"/>
              <a:buNone/>
            </a:pPr>
            <a:r>
              <a:rPr lang="en-US" b="1" dirty="0"/>
              <a:t>FACILITATOR NOTES</a:t>
            </a:r>
          </a:p>
          <a:p>
            <a:pPr marL="0" marR="0" lvl="0" indent="0" algn="l" rtl="0">
              <a:lnSpc>
                <a:spcPct val="100000"/>
              </a:lnSpc>
              <a:spcBef>
                <a:spcPts val="540"/>
              </a:spcBef>
              <a:spcAft>
                <a:spcPts val="0"/>
              </a:spcAft>
              <a:buClr>
                <a:schemeClr val="dk1"/>
              </a:buClr>
              <a:buSzPts val="1800"/>
              <a:buFont typeface="Calibri"/>
              <a:buNone/>
            </a:pPr>
            <a:endParaRPr lang="en-US" b="1" dirty="0"/>
          </a:p>
          <a:p>
            <a:pPr marL="0" marR="0" lvl="0" indent="0" algn="l" defTabSz="1371600" rtl="0" eaLnBrk="1" fontAlgn="auto" latinLnBrk="0" hangingPunct="1">
              <a:lnSpc>
                <a:spcPct val="100000"/>
              </a:lnSpc>
              <a:spcBef>
                <a:spcPts val="0"/>
              </a:spcBef>
              <a:spcAft>
                <a:spcPts val="0"/>
              </a:spcAft>
              <a:buClrTx/>
              <a:buSzTx/>
              <a:buFontTx/>
              <a:buNone/>
              <a:tabLst/>
              <a:defRPr/>
            </a:pPr>
            <a:r>
              <a:rPr lang="en-GB" sz="1800" dirty="0">
                <a:effectLst/>
                <a:latin typeface="Open Sans" panose="020B0606030504020204" pitchFamily="34" charset="0"/>
                <a:ea typeface="Open Sans" panose="020B0606030504020204" pitchFamily="34" charset="0"/>
              </a:rPr>
              <a:t>Sensitive feedback is any information shared by community members that can put them or other people linked to it at-risk and needs to be handled with care. It can relate to any breaches of national or international law concerning communities' safety, dignity and rights, or any violation of our own code of conduct or safeguarding policies.</a:t>
            </a:r>
          </a:p>
          <a:p>
            <a:endParaRPr lang="en-GB" dirty="0"/>
          </a:p>
          <a:p>
            <a:r>
              <a:rPr lang="en-GB" sz="1000" dirty="0">
                <a:effectLst/>
                <a:latin typeface="Open Sans" panose="020B0606030504020204" pitchFamily="34" charset="0"/>
                <a:ea typeface="Open Sans" panose="020B0606030504020204" pitchFamily="34" charset="0"/>
              </a:rPr>
              <a:t>Sensitive feedback can be divided into two categories:</a:t>
            </a:r>
          </a:p>
          <a:p>
            <a:pPr marL="342900" lvl="0" indent="-342900">
              <a:spcBef>
                <a:spcPts val="200"/>
              </a:spcBef>
              <a:buSzPts val="1000"/>
              <a:buFont typeface="+mj-lt"/>
              <a:buAutoNum type="arabicPeriod"/>
            </a:pPr>
            <a:r>
              <a:rPr lang="en-GB" sz="1100" b="1" dirty="0">
                <a:solidFill>
                  <a:srgbClr val="4472C4"/>
                </a:solidFill>
                <a:effectLst/>
                <a:latin typeface="Montserrat" pitchFamily="2" charset="77"/>
                <a:ea typeface="Times New Roman" panose="02020603050405020304" pitchFamily="18" charset="0"/>
                <a:cs typeface="Times New Roman" panose="02020603050405020304" pitchFamily="18" charset="0"/>
              </a:rPr>
              <a:t>Protection concerns in the community, including but not limited to:</a:t>
            </a:r>
            <a:endParaRPr lang="en-GB" sz="1200" b="1" dirty="0">
              <a:solidFill>
                <a:srgbClr val="4472C4"/>
              </a:solidFill>
              <a:effectLst/>
              <a:latin typeface="Montserrat" pitchFamily="2" charset="77"/>
              <a:ea typeface="Times New Roman" panose="02020603050405020304" pitchFamily="18" charset="0"/>
              <a:cs typeface="Times New Roman" panose="02020603050405020304" pitchFamily="18" charset="0"/>
            </a:endParaRP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Identity-based violence (IBV) -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Any act of violence by individuals, groups, or societies based on actual, perceived, or ascribed aspects of an individual’s identity such as gender, ethnic origin, nationality or citizenship, age, disability, language, political opinions, religious beliefs, social background, sexual orientation, physical appearance and colour. </a:t>
            </a: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Corruption by community members or leaders</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 when members of the community abuse their position of power for their personal gain. </a:t>
            </a: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Security threats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either alerts of security threats in the community or direct threats made to the Red Crescent and Red Crescent and its staff and volunteers. </a:t>
            </a:r>
          </a:p>
          <a:p>
            <a:pPr marL="742950" lvl="1" indent="-285750">
              <a:buSzPts val="1000"/>
              <a:buFont typeface="Courier New" panose="02070309020205020404" pitchFamily="49" charset="0"/>
              <a:buChar char="o"/>
            </a:pP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pPr marL="342900" lvl="0" indent="-342900">
              <a:spcBef>
                <a:spcPts val="200"/>
              </a:spcBef>
              <a:buSzPts val="1000"/>
              <a:buFont typeface="+mj-lt"/>
              <a:buAutoNum type="arabicPeriod"/>
            </a:pPr>
            <a:r>
              <a:rPr lang="en-GB" sz="1100" b="1" dirty="0">
                <a:solidFill>
                  <a:srgbClr val="4472C4"/>
                </a:solidFill>
                <a:effectLst/>
                <a:latin typeface="Montserrat" pitchFamily="2" charset="77"/>
                <a:ea typeface="Times New Roman" panose="02020603050405020304" pitchFamily="18" charset="0"/>
                <a:cs typeface="Times New Roman" panose="02020603050405020304" pitchFamily="18" charset="0"/>
              </a:rPr>
              <a:t>Concerns about the behaviour of Red Cross and Red Crescent staff and volunteers, or persons associated with other humanitarian organisations, including:</a:t>
            </a:r>
            <a:endParaRPr lang="en-GB" sz="1200" b="1" dirty="0">
              <a:solidFill>
                <a:srgbClr val="4472C4"/>
              </a:solidFill>
              <a:effectLst/>
              <a:latin typeface="Montserrat" pitchFamily="2" charset="77"/>
              <a:ea typeface="Times New Roman" panose="02020603050405020304" pitchFamily="18" charset="0"/>
              <a:cs typeface="Times New Roman" panose="02020603050405020304" pitchFamily="18" charset="0"/>
            </a:endParaRP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Sexual Exploitation and Abuse (SEA)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when staff or volunteers ask for sexual favours in</a:t>
            </a: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exchange for aid, buying sexual services, or engaging</a:t>
            </a: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in other exploitative sexual behaviour.</a:t>
            </a: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Breaches of child safeguarding policies</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 situations where children are exposed to adverse impacts, including the risk of violence, abuse, exploitation, or neglect. </a:t>
            </a:r>
          </a:p>
          <a:p>
            <a:pPr marL="742950" lvl="1" indent="-285750">
              <a:buSzPts val="1000"/>
              <a:buFont typeface="Courier New" panose="02070309020205020404" pitchFamily="49" charset="0"/>
              <a:buChar char="o"/>
            </a:pP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Corruption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 staff or volunteers are abusing their position of power for their personal gains, for example, by asking someone for a bribe (often money) for support</a:t>
            </a: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pPr marL="742950" lvl="1" indent="-285750">
              <a:buSzPts val="1000"/>
              <a:buFont typeface="Courier New" panose="02070309020205020404" pitchFamily="49" charset="0"/>
              <a:buChar char="o"/>
            </a:pP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Any other </a:t>
            </a:r>
            <a:r>
              <a:rPr lang="en-GB" sz="1000" b="1"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serious breach of our Code of Conduct, </a:t>
            </a:r>
            <a:r>
              <a:rPr lang="en-GB" sz="1000" dirty="0">
                <a:solidFill>
                  <a:srgbClr val="000000"/>
                </a:solidFill>
                <a:effectLst/>
                <a:latin typeface="Courier New" panose="02070309020205020404" pitchFamily="49" charset="0"/>
                <a:ea typeface="Courier New" panose="02070309020205020404" pitchFamily="49" charset="0"/>
                <a:cs typeface="Courier New" panose="02070309020205020404" pitchFamily="49" charset="0"/>
              </a:rPr>
              <a:t>such as discrimination on the basis of race, gender, religion, sexual orientation, disability, age.</a:t>
            </a:r>
            <a:endParaRPr lang="en-GB" sz="1000" dirty="0">
              <a:effectLst/>
              <a:latin typeface="Courier New" panose="02070309020205020404" pitchFamily="49" charset="0"/>
              <a:ea typeface="Courier New" panose="02070309020205020404" pitchFamily="49" charset="0"/>
              <a:cs typeface="Courier New" panose="02070309020205020404" pitchFamily="49" charset="0"/>
            </a:endParaRPr>
          </a:p>
          <a:p>
            <a:endParaRPr lang="en-GB" dirty="0"/>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Open Sans" panose="020B0606030504020204" pitchFamily="34" charset="0"/>
                <a:ea typeface="Open Sans" panose="020B0606030504020204" pitchFamily="34" charset="0"/>
              </a:rPr>
              <a:t>Sensitive feedback will need to managed carefully – with more confidential methods of collection, logging and referral </a:t>
            </a: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Open Sans" panose="020B0606030504020204" pitchFamily="34" charset="0"/>
                <a:ea typeface="Open Sans" panose="020B0606030504020204" pitchFamily="34" charset="0"/>
              </a:rPr>
              <a:t>Safeguarding, feedback, and accountability are intrinsically linked. It involves people holding organisations accountable for their commitments to do no harm and act with integrity. A vital part of any safeguarding process is having processes for affected people to raise concerns and complaints or give feedback about how those projects or personnel have harmed them.</a:t>
            </a: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Open Sans" panose="020B0606030504020204" pitchFamily="34" charset="0"/>
                <a:ea typeface="Open Sans" panose="020B0606030504020204" pitchFamily="34" charset="0"/>
              </a:rPr>
              <a:t>IFRC is required to receive and refer any sensitive feedback. It is not an option to not record it or not tell someone with responsibility to act. Inaction can cause or perpetuate harm, which is our core humanitarian mandate to avoid.</a:t>
            </a: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800" dirty="0">
              <a:effectLst/>
              <a:latin typeface="Open Sans" panose="020B0606030504020204" pitchFamily="34" charset="0"/>
              <a:ea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fld id="{E09E5556-7A88-624B-8490-7FCCBD7BA45D}" type="slidenum">
              <a:rPr lang="en-GB" smtClean="0"/>
              <a:t>6</a:t>
            </a:fld>
            <a:endParaRPr lang="en-GB"/>
          </a:p>
        </p:txBody>
      </p:sp>
    </p:spTree>
    <p:extLst>
      <p:ext uri="{BB962C8B-B14F-4D97-AF65-F5344CB8AC3E}">
        <p14:creationId xmlns:p14="http://schemas.microsoft.com/office/powerpoint/2010/main" val="1907229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rgbClr val="000000"/>
              </a:buClr>
              <a:buSzPts val="1400"/>
              <a:buFont typeface="Arial"/>
              <a:buNone/>
            </a:pPr>
            <a:r>
              <a:rPr lang="en-GB" sz="1804" b="1" i="0" u="none" strike="noStrike" cap="none" dirty="0">
                <a:solidFill>
                  <a:schemeClr val="dk1"/>
                </a:solidFill>
                <a:latin typeface="Calibri"/>
                <a:cs typeface="Calibri"/>
                <a:sym typeface="Calibri"/>
              </a:rPr>
              <a:t>FACILTITATOR NOTES </a:t>
            </a:r>
          </a:p>
          <a:p>
            <a:endParaRPr lang="en-GB" dirty="0"/>
          </a:p>
          <a:p>
            <a:pPr marL="285750" indent="-285750">
              <a:buFont typeface="Arial" panose="020B0604020202020204" pitchFamily="34" charset="0"/>
              <a:buChar char="•"/>
            </a:pPr>
            <a:r>
              <a:rPr lang="en-GB" dirty="0"/>
              <a:t>Handling and investigating sensitive feedback require specialized training and skills. It is not the job of the staff or volunteers to search for evidence or find solutions on their own when they receive sensitive feedback. Their only responsibility is to report the concern. </a:t>
            </a:r>
          </a:p>
          <a:p>
            <a:pPr marL="285750" indent="-285750">
              <a:buFont typeface="Arial" panose="020B0604020202020204" pitchFamily="34" charset="0"/>
              <a:buChar char="•"/>
            </a:pPr>
            <a:r>
              <a:rPr lang="en-GB" dirty="0"/>
              <a:t>This slide provides some guidance on how staff and volunteers can manage sensitive feedback</a:t>
            </a:r>
          </a:p>
          <a:p>
            <a:pPr marL="285750" indent="-285750">
              <a:buFont typeface="Arial" panose="020B0604020202020204" pitchFamily="34" charset="0"/>
              <a:buChar char="•"/>
            </a:pPr>
            <a:r>
              <a:rPr lang="en-GB" dirty="0"/>
              <a:t>Be aware data collectors may need counselling or support to help them process and deal with the sensitive feedback they hear – for example PSS support </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420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7: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540"/>
              </a:spcBef>
              <a:spcAft>
                <a:spcPts val="0"/>
              </a:spcAft>
              <a:buClr>
                <a:schemeClr val="dk1"/>
              </a:buClr>
              <a:buSzPts val="1800"/>
              <a:buFont typeface="Calibri"/>
              <a:buNone/>
            </a:pPr>
            <a:r>
              <a:rPr lang="en-GB" sz="2000" b="1" dirty="0">
                <a:latin typeface="Calibri"/>
                <a:ea typeface="Calibri"/>
                <a:cs typeface="Calibri"/>
                <a:sym typeface="Calibri"/>
              </a:rPr>
              <a:t>FACILITATOR NOTES – </a:t>
            </a:r>
            <a:r>
              <a:rPr lang="en-US" sz="2000" b="1" dirty="0"/>
              <a:t>plenary discussion </a:t>
            </a:r>
          </a:p>
          <a:p>
            <a:pPr marL="0" lvl="0" indent="0" algn="l" rtl="0">
              <a:spcBef>
                <a:spcPts val="1000"/>
              </a:spcBef>
              <a:spcAft>
                <a:spcPts val="0"/>
              </a:spcAft>
              <a:buNone/>
            </a:pPr>
            <a:endParaRPr lang="en-US" sz="2000" b="0" dirty="0">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en-GB" sz="2000" b="1" dirty="0">
                <a:latin typeface="Calibri"/>
                <a:ea typeface="Calibri"/>
                <a:cs typeface="Calibri"/>
                <a:sym typeface="Calibri"/>
              </a:rPr>
              <a:t>BEFORE</a:t>
            </a:r>
            <a:r>
              <a:rPr lang="en-GB" sz="2000" b="0" dirty="0">
                <a:latin typeface="Calibri"/>
                <a:ea typeface="Calibri"/>
                <a:cs typeface="Calibri"/>
                <a:sym typeface="Calibri"/>
              </a:rPr>
              <a:t> showing the slide content, ask participants if they can suggest some reasons why it is important to listen to community feedback</a:t>
            </a:r>
          </a:p>
          <a:p>
            <a:pPr marL="342900" lvl="0" indent="-342900" algn="l" rtl="0">
              <a:spcBef>
                <a:spcPts val="1000"/>
              </a:spcBef>
              <a:spcAft>
                <a:spcPts val="0"/>
              </a:spcAft>
              <a:buClr>
                <a:schemeClr val="dk1"/>
              </a:buClr>
              <a:buSzPts val="2000"/>
              <a:buFont typeface="Arial"/>
              <a:buChar char="•"/>
            </a:pPr>
            <a:r>
              <a:rPr lang="en-GB" sz="2000" b="0" dirty="0">
                <a:latin typeface="Calibri"/>
                <a:ea typeface="Calibri"/>
                <a:cs typeface="Calibri"/>
                <a:sym typeface="Calibri"/>
              </a:rPr>
              <a:t>This can also be done as a short group work exercise, with each group listing as many reasons as possible on a piece of paper </a:t>
            </a:r>
          </a:p>
          <a:p>
            <a:pPr marL="342900" lvl="0" indent="-342900" algn="l" rtl="0">
              <a:spcBef>
                <a:spcPts val="1000"/>
              </a:spcBef>
              <a:spcAft>
                <a:spcPts val="0"/>
              </a:spcAft>
              <a:buClr>
                <a:schemeClr val="dk1"/>
              </a:buClr>
              <a:buSzPts val="2000"/>
              <a:buFont typeface="Arial"/>
              <a:buChar char="•"/>
            </a:pPr>
            <a:endParaRPr lang="en-GB" sz="2000" b="0" dirty="0">
              <a:latin typeface="Calibri"/>
              <a:cs typeface="Calibri"/>
              <a:sym typeface="Calibri"/>
            </a:endParaRPr>
          </a:p>
          <a:p>
            <a:pPr marL="342900" lvl="0" indent="-342900" algn="l" rtl="0">
              <a:spcBef>
                <a:spcPts val="1000"/>
              </a:spcBef>
              <a:spcAft>
                <a:spcPts val="0"/>
              </a:spcAft>
              <a:buClr>
                <a:schemeClr val="dk1"/>
              </a:buClr>
              <a:buSzPts val="2000"/>
              <a:buFont typeface="Arial"/>
              <a:buChar char="•"/>
            </a:pPr>
            <a:r>
              <a:rPr lang="en-GB" sz="2000" b="0" dirty="0">
                <a:latin typeface="Calibri"/>
                <a:cs typeface="Calibri"/>
                <a:sym typeface="Calibri"/>
              </a:rPr>
              <a:t>Reasons include:</a:t>
            </a:r>
          </a:p>
          <a:p>
            <a:pPr marL="1028700" lvl="1"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Feedback helps us improve the impact of our work by identifying areas for improvement and supporting us to be more responsive to community needs, which saves us funding and resources in the long term – it allows us to monitor our performance in the eyes of the community </a:t>
            </a:r>
          </a:p>
          <a:p>
            <a:pPr marL="1028700" marR="0" lvl="1" indent="-34290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4" b="0" i="0" u="none" strike="noStrike" cap="none" dirty="0">
                <a:solidFill>
                  <a:schemeClr val="dk1"/>
                </a:solidFill>
                <a:effectLst/>
                <a:latin typeface="+mn-lt"/>
                <a:ea typeface="Calibri"/>
                <a:cs typeface="Calibri"/>
                <a:sym typeface="Calibri"/>
              </a:rPr>
              <a:t>Feedback can provide an early warning system by helping us to address problems before they escalate and threaten implementation or the safety and access of our teams.</a:t>
            </a:r>
          </a:p>
          <a:p>
            <a:pPr marL="1028700" lvl="1"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Listening to and acting on feedback is essential for building trust with people</a:t>
            </a:r>
          </a:p>
          <a:p>
            <a:pPr marL="1028700" lvl="1"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Feedback can flag cases of sexual exploitation and abuse or corruption by our staff and volunteers</a:t>
            </a:r>
          </a:p>
          <a:p>
            <a:pPr marL="1028700" lvl="1" indent="-342900">
              <a:buFont typeface="Arial" panose="020B0604020202020204" pitchFamily="34" charset="0"/>
              <a:buChar char="•"/>
            </a:pPr>
            <a:r>
              <a:rPr lang="en-GB" sz="1804" b="0" i="0" u="none" strike="noStrike" cap="none" dirty="0">
                <a:solidFill>
                  <a:schemeClr val="dk1"/>
                </a:solidFill>
                <a:effectLst/>
                <a:latin typeface="Calibri"/>
                <a:ea typeface="Calibri"/>
                <a:cs typeface="Calibri"/>
                <a:sym typeface="Calibri"/>
              </a:rPr>
              <a:t>People have a right to complain, and we have a responsibility to listen – it’s in the Movement Code of Conduct, Principles and Rules for Humanitarian Action and the Movement-wide commitments to community engagement and accountability.</a:t>
            </a:r>
          </a:p>
          <a:p>
            <a:pPr marL="1028700" lvl="1" indent="-342900" algn="l" defTabSz="1371600" rtl="0" eaLnBrk="1" latinLnBrk="0" hangingPunct="1">
              <a:buFont typeface="Arial" panose="020B0604020202020204" pitchFamily="34" charset="0"/>
              <a:buChar char="•"/>
            </a:pPr>
            <a:r>
              <a:rPr lang="en-GB" sz="1804" b="0" i="0" u="none" strike="noStrike" kern="1200" cap="none" dirty="0">
                <a:solidFill>
                  <a:schemeClr val="dk1"/>
                </a:solidFill>
                <a:effectLst/>
                <a:latin typeface="Calibri"/>
                <a:ea typeface="Calibri"/>
                <a:cs typeface="Calibri"/>
                <a:sym typeface="Calibri"/>
              </a:rPr>
              <a:t>Strengthens our reputation with government, donors and partners as it shows </a:t>
            </a:r>
            <a:r>
              <a:rPr lang="en-GB" sz="1804" b="0" i="0" u="none" strike="noStrike" kern="1200" cap="none" dirty="0">
                <a:solidFill>
                  <a:schemeClr val="dk1"/>
                </a:solidFill>
                <a:effectLst/>
                <a:latin typeface="Calibri"/>
                <a:cs typeface="Calibri"/>
              </a:rPr>
              <a:t>we work in a transparent way, have accountability mechanisms in place and funds are spent on what is most needed and relevant to communities. It also helps National Societies to fulfil their role as auxiliary to Government by leveraging the needs of communities and acting as the bridge between the community and the authorities. </a:t>
            </a:r>
          </a:p>
          <a:p>
            <a:pPr marL="1028700" lvl="1" indent="-342900">
              <a:buFont typeface="Arial" panose="020B0604020202020204" pitchFamily="34" charset="0"/>
              <a:buChar char="•"/>
            </a:pPr>
            <a:endParaRPr lang="en-GB" sz="1804" b="0" i="0" u="none" strike="noStrike" cap="none" dirty="0">
              <a:solidFill>
                <a:schemeClr val="dk1"/>
              </a:solidFill>
              <a:effectLst/>
              <a:latin typeface="Calibri"/>
              <a:ea typeface="Calibri"/>
              <a:cs typeface="Calibri"/>
              <a:sym typeface="Calibri"/>
            </a:endParaRPr>
          </a:p>
          <a:p>
            <a:pPr marL="342900" lvl="0" indent="-342900" algn="l" rtl="0">
              <a:spcBef>
                <a:spcPts val="1000"/>
              </a:spcBef>
              <a:spcAft>
                <a:spcPts val="0"/>
              </a:spcAft>
              <a:buClr>
                <a:schemeClr val="dk1"/>
              </a:buClr>
              <a:buSzPts val="2000"/>
              <a:buFont typeface="Arial"/>
              <a:buChar char="•"/>
            </a:pPr>
            <a:endParaRPr dirty="0"/>
          </a:p>
          <a:p>
            <a:pPr marL="342900" lvl="0" indent="-215900" algn="l" rtl="0">
              <a:spcBef>
                <a:spcPts val="1000"/>
              </a:spcBef>
              <a:spcAft>
                <a:spcPts val="0"/>
              </a:spcAft>
              <a:buClr>
                <a:schemeClr val="dk1"/>
              </a:buClr>
              <a:buSzPts val="2000"/>
              <a:buFont typeface="Arial"/>
              <a:buNone/>
            </a:pPr>
            <a:endParaRPr sz="2000" b="0" dirty="0">
              <a:latin typeface="Calibri"/>
              <a:ea typeface="Calibri"/>
              <a:cs typeface="Calibri"/>
              <a:sym typeface="Calibri"/>
            </a:endParaRPr>
          </a:p>
          <a:p>
            <a:pPr marL="0" lvl="0" indent="0" algn="l" rtl="0">
              <a:spcBef>
                <a:spcPts val="542"/>
              </a:spcBef>
              <a:spcAft>
                <a:spcPts val="0"/>
              </a:spcAft>
              <a:buNone/>
            </a:pPr>
            <a:endParaRPr dirty="0"/>
          </a:p>
        </p:txBody>
      </p:sp>
      <p:sp>
        <p:nvSpPr>
          <p:cNvPr id="341" name="Google Shape;34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b="1" dirty="0"/>
              <a:t>FACILITATOR NOTES</a:t>
            </a:r>
          </a:p>
          <a:p>
            <a:pPr marL="0" lvl="0" indent="0" algn="l" rtl="0">
              <a:spcBef>
                <a:spcPts val="0"/>
              </a:spcBef>
              <a:spcAft>
                <a:spcPts val="0"/>
              </a:spcAft>
              <a:buNone/>
            </a:pPr>
            <a:endParaRPr lang="en-GB" sz="1804" b="1" i="0" u="none" strike="noStrike" dirty="0">
              <a:solidFill>
                <a:schemeClr val="dk1"/>
              </a:solidFill>
              <a:latin typeface="Calibri"/>
              <a:ea typeface="Calibri"/>
              <a:cs typeface="Calibri"/>
              <a:sym typeface="Calibri"/>
            </a:endParaRPr>
          </a:p>
          <a:p>
            <a:pPr marL="0" lvl="0" indent="0" algn="l" rtl="0">
              <a:spcBef>
                <a:spcPts val="0"/>
              </a:spcBef>
              <a:spcAft>
                <a:spcPts val="0"/>
              </a:spcAft>
              <a:buNone/>
            </a:pPr>
            <a:r>
              <a:rPr lang="en-GB" sz="1804" b="0" i="0" u="none" strike="noStrike" dirty="0">
                <a:solidFill>
                  <a:schemeClr val="dk1"/>
                </a:solidFill>
                <a:latin typeface="Calibri"/>
                <a:ea typeface="Calibri"/>
                <a:cs typeface="Calibri"/>
                <a:sym typeface="Calibri"/>
              </a:rPr>
              <a:t>Explain a feedback mechanism can provide us with a process for making sure we don’t miss important community feedback</a:t>
            </a:r>
          </a:p>
          <a:p>
            <a:pPr marL="0" lvl="0" indent="0" algn="l" rtl="0">
              <a:spcBef>
                <a:spcPts val="0"/>
              </a:spcBef>
              <a:spcAft>
                <a:spcPts val="0"/>
              </a:spcAft>
              <a:buNone/>
            </a:pPr>
            <a:endParaRPr lang="en-GB" sz="1804" b="0" i="0" u="none" strike="noStrike" dirty="0">
              <a:solidFill>
                <a:schemeClr val="dk1"/>
              </a:solidFill>
              <a:latin typeface="Calibri"/>
              <a:ea typeface="Calibri"/>
              <a:cs typeface="Calibri"/>
              <a:sym typeface="Calibri"/>
            </a:endParaRPr>
          </a:p>
          <a:p>
            <a:pPr marL="342900" lvl="0" indent="-342900" algn="l" defTabSz="1371600" rtl="0" eaLnBrk="1" latinLnBrk="0" hangingPunct="1">
              <a:spcBef>
                <a:spcPts val="541"/>
              </a:spcBef>
              <a:spcAft>
                <a:spcPts val="0"/>
              </a:spcAft>
              <a:buFont typeface="Arial" panose="020B0604020202020204" pitchFamily="34" charset="0"/>
              <a:buChar char="•"/>
            </a:pPr>
            <a:r>
              <a:rPr lang="en-GB" sz="1804" b="0" i="0" u="none" strike="noStrike" kern="1200" dirty="0">
                <a:solidFill>
                  <a:schemeClr val="dk1"/>
                </a:solidFill>
                <a:latin typeface="Calibri"/>
                <a:ea typeface="Calibri"/>
                <a:cs typeface="Calibri"/>
                <a:sym typeface="Calibri"/>
              </a:rPr>
              <a:t>Show the circle diagram and explain </a:t>
            </a:r>
          </a:p>
          <a:p>
            <a:pPr marL="1028700" lvl="1" indent="-342900" algn="l" defTabSz="1371600" rtl="0" eaLnBrk="1" latinLnBrk="0" hangingPunct="1">
              <a:spcBef>
                <a:spcPts val="541"/>
              </a:spcBef>
              <a:spcAft>
                <a:spcPts val="0"/>
              </a:spcAft>
              <a:buFont typeface="Arial" panose="020B0604020202020204" pitchFamily="34" charset="0"/>
              <a:buChar char="•"/>
            </a:pPr>
            <a:r>
              <a:rPr lang="en-GB" sz="1804" b="0" i="0" u="none" strike="noStrike" kern="1200" dirty="0">
                <a:solidFill>
                  <a:schemeClr val="dk1"/>
                </a:solidFill>
                <a:latin typeface="Calibri"/>
                <a:cs typeface="Calibri"/>
              </a:rPr>
              <a:t>A feedback mechanism is a system to enable community members to share information, express concerns and needs or suggest changes of importance to them. It includes the channels for receiving feedback, the processes and tools for managing, analysing and sharing the data, as well as the processes for ensuring the feedback is acted upon, and communities are informed of the actions. A feedback mechanism helps organisations be more accountable to communities and ultimately contributes to better quality of programming.</a:t>
            </a:r>
          </a:p>
          <a:p>
            <a:pPr marL="1028700" lvl="1" indent="-342900" algn="l" defTabSz="1371600" rtl="0" eaLnBrk="1" latinLnBrk="0" hangingPunct="1">
              <a:spcBef>
                <a:spcPts val="541"/>
              </a:spcBef>
              <a:spcAft>
                <a:spcPts val="0"/>
              </a:spcAft>
              <a:buFont typeface="Arial" panose="020B0604020202020204" pitchFamily="34" charset="0"/>
              <a:buChar char="•"/>
            </a:pPr>
            <a:r>
              <a:rPr lang="en-GB" sz="1804" b="0" i="0" u="none" strike="noStrike" kern="1200" dirty="0">
                <a:solidFill>
                  <a:schemeClr val="dk1"/>
                </a:solidFill>
                <a:latin typeface="Calibri"/>
                <a:cs typeface="Calibri"/>
              </a:rPr>
              <a:t>Feedback mechanisms can be for the whole organization or just support one programme or response</a:t>
            </a:r>
          </a:p>
          <a:p>
            <a:pPr marL="0" lvl="0" indent="0" algn="l" rtl="0">
              <a:spcBef>
                <a:spcPts val="541"/>
              </a:spcBef>
              <a:spcAft>
                <a:spcPts val="0"/>
              </a:spcAft>
              <a:buFont typeface="Arial" panose="020B0604020202020204" pitchFamily="34" charset="0"/>
              <a:buNone/>
            </a:pPr>
            <a:endParaRPr lang="en-GB" sz="1804" b="0" i="0" u="none" strike="noStrike" dirty="0">
              <a:solidFill>
                <a:schemeClr val="dk1"/>
              </a:solidFill>
              <a:latin typeface="Calibri"/>
              <a:ea typeface="Calibri"/>
              <a:cs typeface="Calibri"/>
              <a:sym typeface="Calibri"/>
            </a:endParaRPr>
          </a:p>
          <a:p>
            <a:pPr marL="285750" marR="0" lvl="0" indent="-285750" algn="l" defTabSz="13716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dirty="0">
                <a:effectLst/>
                <a:latin typeface="Calibri" panose="020F0502020204030204" pitchFamily="34" charset="0"/>
                <a:ea typeface="Calibri" panose="020F0502020204030204" pitchFamily="34" charset="0"/>
              </a:rPr>
              <a:t>Feedback mechanisms come in many different sizes, structures, and levels of complexity – but they all contain some version of a set of core stages. These stages form an ongoing cycle of dialogue with the community that you aim to serve.</a:t>
            </a:r>
          </a:p>
          <a:p>
            <a:pPr marL="1028700" lvl="1" indent="-342900">
              <a:lnSpc>
                <a:spcPct val="107000"/>
              </a:lnSpc>
              <a:spcAft>
                <a:spcPts val="800"/>
              </a:spcAft>
              <a:buFont typeface="+mj-lt"/>
              <a:buAutoNum type="arabicPeriod"/>
            </a:pPr>
            <a:r>
              <a:rPr lang="en-GB" sz="1800" b="1" dirty="0">
                <a:solidFill>
                  <a:srgbClr val="000000"/>
                </a:solidFill>
                <a:effectLst/>
                <a:latin typeface="Calibri" panose="020F0502020204030204" pitchFamily="34" charset="0"/>
                <a:ea typeface="Calibri" panose="020F0502020204030204" pitchFamily="34" charset="0"/>
              </a:rPr>
              <a:t>Building the Feedback Mechanism: </a:t>
            </a:r>
            <a:r>
              <a:rPr lang="en-GB" sz="1800" dirty="0">
                <a:solidFill>
                  <a:srgbClr val="000000"/>
                </a:solidFill>
                <a:effectLst/>
                <a:latin typeface="Calibri" panose="020F0502020204030204" pitchFamily="34" charset="0"/>
                <a:ea typeface="Calibri" panose="020F0502020204030204" pitchFamily="34" charset="0"/>
              </a:rPr>
              <a:t>Clearly identify the processes to collect, manage, and share the community feedback and the roles and responsibilities of everyone involved and plan the feedback process together with the community. </a:t>
            </a:r>
            <a:endParaRPr lang="en-GB" sz="1800" dirty="0">
              <a:solidFill>
                <a:srgbClr val="000000"/>
              </a:solidFill>
              <a:effectLst/>
              <a:latin typeface="Open Sans" panose="020B0606030504020204" pitchFamily="34" charset="0"/>
              <a:ea typeface="Open Sans" panose="020B0606030504020204" pitchFamily="34" charset="0"/>
            </a:endParaRPr>
          </a:p>
          <a:p>
            <a:pPr marL="1028700" lvl="1" indent="-342900">
              <a:lnSpc>
                <a:spcPct val="107000"/>
              </a:lnSpc>
              <a:spcAft>
                <a:spcPts val="800"/>
              </a:spcAft>
              <a:buFont typeface="+mj-lt"/>
              <a:buAutoNum type="arabicPeriod"/>
            </a:pPr>
            <a:r>
              <a:rPr lang="en-GB" sz="1800" b="1" dirty="0">
                <a:effectLst/>
                <a:latin typeface="Calibri" panose="020F0502020204030204" pitchFamily="34" charset="0"/>
                <a:ea typeface="Calibri" panose="020F0502020204030204" pitchFamily="34" charset="0"/>
              </a:rPr>
              <a:t>Collecting Feedback</a:t>
            </a:r>
            <a:r>
              <a:rPr lang="en-GB" sz="1800" b="1" dirty="0">
                <a:solidFill>
                  <a:srgbClr val="000000"/>
                </a:solidFill>
                <a:effectLst/>
                <a:latin typeface="Calibri" panose="020F0502020204030204" pitchFamily="34" charset="0"/>
                <a:ea typeface="Calibri" panose="020F0502020204030204" pitchFamily="34" charset="0"/>
              </a:rPr>
              <a:t>:</a:t>
            </a:r>
            <a:r>
              <a:rPr lang="en-GB" sz="1800" dirty="0">
                <a:solidFill>
                  <a:srgbClr val="000000"/>
                </a:solidFill>
                <a:effectLst/>
                <a:latin typeface="Calibri" panose="020F0502020204030204" pitchFamily="34" charset="0"/>
                <a:ea typeface="Calibri" panose="020F0502020204030204" pitchFamily="34" charset="0"/>
              </a:rPr>
              <a:t> Feedback from the community can come through a formal channel (like a hotline or suggestion box) or through informal channels (like conversations with staff during other activities). No matter what form of feedback, it needs to be collected, recorded, and processed. </a:t>
            </a:r>
          </a:p>
          <a:p>
            <a:pPr marL="1028700" lvl="1" indent="-342900">
              <a:lnSpc>
                <a:spcPct val="107000"/>
              </a:lnSpc>
              <a:spcAft>
                <a:spcPts val="800"/>
              </a:spcAft>
              <a:buFont typeface="+mj-lt"/>
              <a:buAutoNum type="arabicPeriod"/>
            </a:pPr>
            <a:r>
              <a:rPr lang="en-GB" sz="1800" b="1" dirty="0">
                <a:effectLst/>
                <a:latin typeface="Calibri" panose="020F0502020204030204" pitchFamily="34" charset="0"/>
                <a:ea typeface="Calibri" panose="020F0502020204030204" pitchFamily="34" charset="0"/>
              </a:rPr>
              <a:t>Feedback referral and analysis</a:t>
            </a:r>
            <a:r>
              <a:rPr lang="en-GB" sz="1800" b="1" dirty="0">
                <a:solidFill>
                  <a:srgbClr val="000000"/>
                </a:solidFill>
                <a:effectLst/>
                <a:latin typeface="Calibri" panose="020F0502020204030204" pitchFamily="34" charset="0"/>
                <a:ea typeface="Calibri" panose="020F0502020204030204" pitchFamily="34" charset="0"/>
              </a:rPr>
              <a:t>:</a:t>
            </a:r>
            <a:r>
              <a:rPr lang="en-GB" sz="1800" dirty="0">
                <a:solidFill>
                  <a:srgbClr val="000000"/>
                </a:solidFill>
                <a:effectLst/>
                <a:latin typeface="Calibri" panose="020F0502020204030204" pitchFamily="34" charset="0"/>
                <a:ea typeface="Calibri" panose="020F0502020204030204" pitchFamily="34" charset="0"/>
              </a:rPr>
              <a:t> Some feedback comments might be addressed immediately; others might have to be escalated to program teams or leadership. Once feedback has been recorded, you need to sort and treat the different types of feedback according to the nature of the feedback (level of sensitivity or criticality). </a:t>
            </a:r>
          </a:p>
          <a:p>
            <a:pPr marL="1028700" lvl="1" indent="-342900">
              <a:lnSpc>
                <a:spcPct val="107000"/>
              </a:lnSpc>
              <a:spcAft>
                <a:spcPts val="800"/>
              </a:spcAft>
              <a:buFont typeface="+mj-lt"/>
              <a:buAutoNum type="arabicPeriod"/>
            </a:pPr>
            <a:r>
              <a:rPr lang="en-GB" sz="1800" b="1" dirty="0">
                <a:solidFill>
                  <a:srgbClr val="000000"/>
                </a:solidFill>
                <a:effectLst/>
                <a:latin typeface="Calibri" panose="020F0502020204030204" pitchFamily="34" charset="0"/>
                <a:ea typeface="Calibri" panose="020F0502020204030204" pitchFamily="34" charset="0"/>
              </a:rPr>
              <a:t>Sharing </a:t>
            </a:r>
            <a:r>
              <a:rPr lang="en-GB" sz="1800" b="1" dirty="0">
                <a:effectLst/>
                <a:latin typeface="Calibri" panose="020F0502020204030204" pitchFamily="34" charset="0"/>
                <a:ea typeface="Calibri" panose="020F0502020204030204" pitchFamily="34" charset="0"/>
              </a:rPr>
              <a:t>and acting on feedback</a:t>
            </a:r>
            <a:r>
              <a:rPr lang="en-GB" sz="1800" b="1" dirty="0">
                <a:solidFill>
                  <a:srgbClr val="000000"/>
                </a:solidFill>
                <a:effectLst/>
                <a:latin typeface="Calibri" panose="020F0502020204030204" pitchFamily="34" charset="0"/>
                <a:ea typeface="Calibri" panose="020F0502020204030204" pitchFamily="34" charset="0"/>
              </a:rPr>
              <a:t>: </a:t>
            </a:r>
            <a:r>
              <a:rPr lang="en-GB" sz="1800" dirty="0">
                <a:solidFill>
                  <a:srgbClr val="000000"/>
                </a:solidFill>
                <a:effectLst/>
                <a:latin typeface="Calibri" panose="020F0502020204030204" pitchFamily="34" charset="0"/>
                <a:ea typeface="Calibri" panose="020F0502020204030204" pitchFamily="34" charset="0"/>
              </a:rPr>
              <a:t>The most essential step of the feedback cycle is </a:t>
            </a:r>
            <a:r>
              <a:rPr lang="en-GB" sz="1800" dirty="0">
                <a:effectLst/>
                <a:latin typeface="Calibri" panose="020F0502020204030204" pitchFamily="34" charset="0"/>
                <a:ea typeface="Calibri" panose="020F0502020204030204" pitchFamily="34" charset="0"/>
              </a:rPr>
              <a:t>gathering </a:t>
            </a:r>
            <a:r>
              <a:rPr lang="en-GB" sz="1800" dirty="0">
                <a:solidFill>
                  <a:srgbClr val="000000"/>
                </a:solidFill>
                <a:effectLst/>
                <a:latin typeface="Calibri" panose="020F0502020204030204" pitchFamily="34" charset="0"/>
                <a:ea typeface="Calibri" panose="020F0502020204030204" pitchFamily="34" charset="0"/>
              </a:rPr>
              <a:t>together to discuss what you have been hearing, what </a:t>
            </a:r>
            <a:r>
              <a:rPr lang="en-GB" sz="1800" dirty="0">
                <a:effectLst/>
                <a:latin typeface="Calibri" panose="020F0502020204030204" pitchFamily="34" charset="0"/>
                <a:ea typeface="Calibri" panose="020F0502020204030204" pitchFamily="34" charset="0"/>
              </a:rPr>
              <a:t>it </a:t>
            </a:r>
            <a:r>
              <a:rPr lang="en-GB" sz="1800" dirty="0">
                <a:solidFill>
                  <a:srgbClr val="000000"/>
                </a:solidFill>
                <a:effectLst/>
                <a:latin typeface="Calibri" panose="020F0502020204030204" pitchFamily="34" charset="0"/>
                <a:ea typeface="Calibri" panose="020F0502020204030204" pitchFamily="34" charset="0"/>
              </a:rPr>
              <a:t>means, and what you can do to address </a:t>
            </a:r>
            <a:r>
              <a:rPr lang="en-GB" sz="1800" dirty="0">
                <a:effectLst/>
                <a:latin typeface="Calibri" panose="020F0502020204030204" pitchFamily="34" charset="0"/>
                <a:ea typeface="Calibri" panose="020F0502020204030204" pitchFamily="34" charset="0"/>
              </a:rPr>
              <a:t>it</a:t>
            </a:r>
            <a:r>
              <a:rPr lang="en-GB" sz="1800" dirty="0">
                <a:solidFill>
                  <a:srgbClr val="000000"/>
                </a:solidFill>
                <a:effectLst/>
                <a:latin typeface="Calibri" panose="020F0502020204030204" pitchFamily="34" charset="0"/>
                <a:ea typeface="Calibri" panose="020F0502020204030204" pitchFamily="34" charset="0"/>
              </a:rPr>
              <a:t>. </a:t>
            </a:r>
            <a:endParaRPr lang="en-GB" sz="1800" dirty="0">
              <a:effectLst/>
              <a:latin typeface="Open Sans" panose="020B0606030504020204" pitchFamily="34" charset="0"/>
              <a:ea typeface="Open Sans" panose="020B0606030504020204" pitchFamily="34" charset="0"/>
            </a:endParaRPr>
          </a:p>
          <a:p>
            <a:pPr marL="1028700" lvl="1" indent="-342900">
              <a:lnSpc>
                <a:spcPct val="107000"/>
              </a:lnSpc>
              <a:spcAft>
                <a:spcPts val="800"/>
              </a:spcAft>
              <a:buFont typeface="+mj-lt"/>
              <a:buAutoNum type="arabicPeriod"/>
            </a:pPr>
            <a:r>
              <a:rPr lang="en-GB" sz="1800" b="1" dirty="0">
                <a:solidFill>
                  <a:srgbClr val="000000"/>
                </a:solidFill>
                <a:effectLst/>
                <a:latin typeface="Calibri" panose="020F0502020204030204" pitchFamily="34" charset="0"/>
                <a:ea typeface="Calibri" panose="020F0502020204030204" pitchFamily="34" charset="0"/>
              </a:rPr>
              <a:t>Closing the Loop:</a:t>
            </a:r>
            <a:r>
              <a:rPr lang="en-GB" sz="1800" dirty="0">
                <a:effectLst/>
                <a:latin typeface="Calibri" panose="020F0502020204030204" pitchFamily="34" charset="0"/>
                <a:ea typeface="Calibri" panose="020F0502020204030204" pitchFamily="34" charset="0"/>
              </a:rPr>
              <a:t> A fully functioning feedback mechanism is one in which the community knows what happens with the feedback they gave, a process referred to as “closing the feedback loop”. </a:t>
            </a:r>
            <a:endParaRPr lang="en-GB" sz="1800" dirty="0">
              <a:effectLst/>
              <a:latin typeface="Open Sans" panose="020B0606030504020204" pitchFamily="34" charset="0"/>
              <a:ea typeface="Open Sans" panose="020B0606030504020204" pitchFamily="34" charset="0"/>
            </a:endParaRPr>
          </a:p>
          <a:p>
            <a:pPr marL="1028700" lvl="1" indent="-342900">
              <a:lnSpc>
                <a:spcPct val="107000"/>
              </a:lnSpc>
              <a:spcAft>
                <a:spcPts val="800"/>
              </a:spcAft>
              <a:buFont typeface="+mj-lt"/>
              <a:buAutoNum type="arabicPeriod"/>
            </a:pPr>
            <a:r>
              <a:rPr lang="en-GB" sz="1800" b="1" dirty="0">
                <a:effectLst/>
                <a:latin typeface="Calibri" panose="020F0502020204030204" pitchFamily="34" charset="0"/>
                <a:ea typeface="Calibri" panose="020F0502020204030204" pitchFamily="34" charset="0"/>
              </a:rPr>
              <a:t>Reviewing and adapting the mechanism</a:t>
            </a:r>
            <a:r>
              <a:rPr lang="en-GB" sz="1800" dirty="0">
                <a:effectLst/>
                <a:latin typeface="Calibri" panose="020F0502020204030204" pitchFamily="34" charset="0"/>
                <a:ea typeface="Calibri" panose="020F0502020204030204" pitchFamily="34" charset="0"/>
              </a:rPr>
              <a:t>: Carry out regular checks to make sure the feedback mechanism is working, and people still feel comfortable using it. </a:t>
            </a:r>
            <a:endParaRPr lang="en-GB" sz="1800" dirty="0">
              <a:effectLst/>
              <a:latin typeface="Open Sans" panose="020B0606030504020204" pitchFamily="34" charset="0"/>
              <a:ea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09E5556-7A88-624B-8490-7FCCBD7BA45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01734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12"/>
        <p:cNvGrpSpPr/>
        <p:nvPr/>
      </p:nvGrpSpPr>
      <p:grpSpPr>
        <a:xfrm>
          <a:off x="0" y="0"/>
          <a:ext cx="0" cy="0"/>
          <a:chOff x="0" y="0"/>
          <a:chExt cx="0" cy="0"/>
        </a:xfrm>
      </p:grpSpPr>
      <p:sp>
        <p:nvSpPr>
          <p:cNvPr id="13" name="Google Shape;13;p2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 name="Google Shape;14;p2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4A44B896-340C-6880-B12A-A43AE3D3BF2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198088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9">
  <p:cSld name="09">
    <p:bg>
      <p:bgPr>
        <a:solidFill>
          <a:srgbClr val="011E41"/>
        </a:solidFill>
        <a:effectLst/>
      </p:bgPr>
    </p:bg>
    <p:spTree>
      <p:nvGrpSpPr>
        <p:cNvPr id="1" name="Shape 78"/>
        <p:cNvGrpSpPr/>
        <p:nvPr/>
      </p:nvGrpSpPr>
      <p:grpSpPr>
        <a:xfrm>
          <a:off x="0" y="0"/>
          <a:ext cx="0" cy="0"/>
          <a:chOff x="0" y="0"/>
          <a:chExt cx="0" cy="0"/>
        </a:xfrm>
      </p:grpSpPr>
      <p:pic>
        <p:nvPicPr>
          <p:cNvPr id="79" name="Google Shape;79;p4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0" name="Google Shape;80;p42"/>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42"/>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chemeClr val="lt2"/>
                </a:solidFill>
                <a:latin typeface="Montserrat SemiBold"/>
                <a:ea typeface="Montserrat SemiBold"/>
                <a:cs typeface="Montserrat SemiBold"/>
                <a:sym typeface="Montserrat SemiBold"/>
              </a:rPr>
              <a:t>31 January 2022</a:t>
            </a:r>
            <a:endParaRPr sz="2400" b="1" i="0" u="none" strike="noStrike" cap="none">
              <a:solidFill>
                <a:schemeClr val="lt2"/>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3094774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7">
  <p:cSld name="07">
    <p:spTree>
      <p:nvGrpSpPr>
        <p:cNvPr id="1" name="Shape 82"/>
        <p:cNvGrpSpPr/>
        <p:nvPr/>
      </p:nvGrpSpPr>
      <p:grpSpPr>
        <a:xfrm>
          <a:off x="0" y="0"/>
          <a:ext cx="0" cy="0"/>
          <a:chOff x="0" y="0"/>
          <a:chExt cx="0" cy="0"/>
        </a:xfrm>
      </p:grpSpPr>
      <p:sp>
        <p:nvSpPr>
          <p:cNvPr id="83" name="Google Shape;83;p43"/>
          <p:cNvSpPr>
            <a:spLocks noGrp="1"/>
          </p:cNvSpPr>
          <p:nvPr>
            <p:ph type="pic" idx="2"/>
          </p:nvPr>
        </p:nvSpPr>
        <p:spPr>
          <a:xfrm>
            <a:off x="0" y="0"/>
            <a:ext cx="18288000" cy="10288588"/>
          </a:xfrm>
          <a:prstGeom prst="rect">
            <a:avLst/>
          </a:prstGeom>
          <a:solidFill>
            <a:srgbClr val="353535">
              <a:alpha val="11372"/>
            </a:srgbClr>
          </a:solidFill>
          <a:ln>
            <a:noFill/>
          </a:ln>
        </p:spPr>
      </p:sp>
      <p:sp>
        <p:nvSpPr>
          <p:cNvPr id="84" name="Google Shape;84;p43"/>
          <p:cNvSpPr/>
          <p:nvPr/>
        </p:nvSpPr>
        <p:spPr>
          <a:xfrm rot="-2700000">
            <a:off x="-4975069" y="2029188"/>
            <a:ext cx="17752544" cy="3778950"/>
          </a:xfrm>
          <a:prstGeom prst="rect">
            <a:avLst/>
          </a:prstGeom>
          <a:solidFill>
            <a:srgbClr val="011E4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5" name="Google Shape;85;p43"/>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6" name="Google Shape;86;p43" descr="A sign in the dark&#10;&#10;Description automatically generated"/>
          <p:cNvPicPr preferRelativeResize="0"/>
          <p:nvPr/>
        </p:nvPicPr>
        <p:blipFill rotWithShape="1">
          <a:blip r:embed="rId2">
            <a:alphaModFix/>
          </a:blip>
          <a:srcRect/>
          <a:stretch/>
        </p:blipFill>
        <p:spPr>
          <a:xfrm>
            <a:off x="-2665378" y="-7435166"/>
            <a:ext cx="20236810" cy="20236810"/>
          </a:xfrm>
          <a:prstGeom prst="rect">
            <a:avLst/>
          </a:prstGeom>
          <a:noFill/>
          <a:ln>
            <a:noFill/>
          </a:ln>
        </p:spPr>
      </p:pic>
      <p:sp>
        <p:nvSpPr>
          <p:cNvPr id="87" name="Google Shape;87;p43"/>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 name="Google Shape;88;p43" descr="A picture containing drawing&#10;&#10;Description automatically generated"/>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89" name="Google Shape;89;p43"/>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0" name="Google Shape;90;p43"/>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4247062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0">
  <p:cSld name="10">
    <p:spTree>
      <p:nvGrpSpPr>
        <p:cNvPr id="1" name="Shape 91"/>
        <p:cNvGrpSpPr/>
        <p:nvPr/>
      </p:nvGrpSpPr>
      <p:grpSpPr>
        <a:xfrm>
          <a:off x="0" y="0"/>
          <a:ext cx="0" cy="0"/>
          <a:chOff x="0" y="0"/>
          <a:chExt cx="0" cy="0"/>
        </a:xfrm>
      </p:grpSpPr>
      <p:sp>
        <p:nvSpPr>
          <p:cNvPr id="92" name="Google Shape;92;p44"/>
          <p:cNvSpPr>
            <a:spLocks noGrp="1"/>
          </p:cNvSpPr>
          <p:nvPr>
            <p:ph type="pic" idx="2"/>
          </p:nvPr>
        </p:nvSpPr>
        <p:spPr>
          <a:xfrm>
            <a:off x="383056" y="338143"/>
            <a:ext cx="17521895" cy="9625008"/>
          </a:xfrm>
          <a:prstGeom prst="rect">
            <a:avLst/>
          </a:prstGeom>
          <a:solidFill>
            <a:srgbClr val="353535">
              <a:alpha val="11372"/>
            </a:srgbClr>
          </a:solidFill>
          <a:ln>
            <a:noFill/>
          </a:ln>
        </p:spPr>
      </p:sp>
    </p:spTree>
    <p:extLst>
      <p:ext uri="{BB962C8B-B14F-4D97-AF65-F5344CB8AC3E}">
        <p14:creationId xmlns:p14="http://schemas.microsoft.com/office/powerpoint/2010/main" val="3705451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1">
  <p:cSld name="11">
    <p:spTree>
      <p:nvGrpSpPr>
        <p:cNvPr id="1" name="Shape 93"/>
        <p:cNvGrpSpPr/>
        <p:nvPr/>
      </p:nvGrpSpPr>
      <p:grpSpPr>
        <a:xfrm>
          <a:off x="0" y="0"/>
          <a:ext cx="0" cy="0"/>
          <a:chOff x="0" y="0"/>
          <a:chExt cx="0" cy="0"/>
        </a:xfrm>
      </p:grpSpPr>
      <p:sp>
        <p:nvSpPr>
          <p:cNvPr id="94" name="Google Shape;94;p45"/>
          <p:cNvSpPr>
            <a:spLocks noGrp="1"/>
          </p:cNvSpPr>
          <p:nvPr>
            <p:ph type="pic" idx="2"/>
          </p:nvPr>
        </p:nvSpPr>
        <p:spPr>
          <a:xfrm>
            <a:off x="1935145" y="3120406"/>
            <a:ext cx="5715000" cy="5715000"/>
          </a:xfrm>
          <a:prstGeom prst="rect">
            <a:avLst/>
          </a:prstGeom>
          <a:solidFill>
            <a:srgbClr val="353535">
              <a:alpha val="11372"/>
            </a:srgbClr>
          </a:solidFill>
          <a:ln>
            <a:noFill/>
          </a:ln>
        </p:spPr>
      </p:sp>
      <p:sp>
        <p:nvSpPr>
          <p:cNvPr id="95" name="Google Shape;95;p4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96" name="Google Shape;96;p4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97" name="Google Shape;97;p4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0609593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3">
  <p:cSld name="13">
    <p:spTree>
      <p:nvGrpSpPr>
        <p:cNvPr id="1" name="Shape 103"/>
        <p:cNvGrpSpPr/>
        <p:nvPr/>
      </p:nvGrpSpPr>
      <p:grpSpPr>
        <a:xfrm>
          <a:off x="0" y="0"/>
          <a:ext cx="0" cy="0"/>
          <a:chOff x="0" y="0"/>
          <a:chExt cx="0" cy="0"/>
        </a:xfrm>
      </p:grpSpPr>
      <p:sp>
        <p:nvSpPr>
          <p:cNvPr id="104" name="Google Shape;104;p47"/>
          <p:cNvSpPr>
            <a:spLocks noGrp="1"/>
          </p:cNvSpPr>
          <p:nvPr>
            <p:ph type="pic" idx="2"/>
          </p:nvPr>
        </p:nvSpPr>
        <p:spPr>
          <a:xfrm flipH="1">
            <a:off x="-1" y="0"/>
            <a:ext cx="14712019" cy="4511040"/>
          </a:xfrm>
          <a:prstGeom prst="rect">
            <a:avLst/>
          </a:prstGeom>
          <a:solidFill>
            <a:srgbClr val="353535">
              <a:alpha val="11372"/>
            </a:srgbClr>
          </a:solidFill>
          <a:ln>
            <a:noFill/>
          </a:ln>
        </p:spPr>
      </p:sp>
      <p:sp>
        <p:nvSpPr>
          <p:cNvPr id="105" name="Google Shape;105;p4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06" name="Google Shape;106;p4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07" name="Google Shape;107;p4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8137165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4">
  <p:cSld name="14">
    <p:spTree>
      <p:nvGrpSpPr>
        <p:cNvPr id="1" name="Shape 108"/>
        <p:cNvGrpSpPr/>
        <p:nvPr/>
      </p:nvGrpSpPr>
      <p:grpSpPr>
        <a:xfrm>
          <a:off x="0" y="0"/>
          <a:ext cx="0" cy="0"/>
          <a:chOff x="0" y="0"/>
          <a:chExt cx="0" cy="0"/>
        </a:xfrm>
      </p:grpSpPr>
      <p:sp>
        <p:nvSpPr>
          <p:cNvPr id="109" name="Google Shape;109;p48"/>
          <p:cNvSpPr>
            <a:spLocks noGrp="1"/>
          </p:cNvSpPr>
          <p:nvPr>
            <p:ph type="pic" idx="2"/>
          </p:nvPr>
        </p:nvSpPr>
        <p:spPr>
          <a:xfrm>
            <a:off x="1553028" y="0"/>
            <a:ext cx="16734972" cy="5379495"/>
          </a:xfrm>
          <a:prstGeom prst="rect">
            <a:avLst/>
          </a:prstGeom>
          <a:solidFill>
            <a:srgbClr val="353535">
              <a:alpha val="11372"/>
            </a:srgbClr>
          </a:solidFill>
          <a:ln>
            <a:noFill/>
          </a:ln>
        </p:spPr>
      </p:sp>
      <p:sp>
        <p:nvSpPr>
          <p:cNvPr id="110" name="Google Shape;110;p4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1" name="Google Shape;111;p4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2" name="Google Shape;112;p4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32168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16">
  <p:cSld name="16">
    <p:spTree>
      <p:nvGrpSpPr>
        <p:cNvPr id="1" name="Shape 113"/>
        <p:cNvGrpSpPr/>
        <p:nvPr/>
      </p:nvGrpSpPr>
      <p:grpSpPr>
        <a:xfrm>
          <a:off x="0" y="0"/>
          <a:ext cx="0" cy="0"/>
          <a:chOff x="0" y="0"/>
          <a:chExt cx="0" cy="0"/>
        </a:xfrm>
      </p:grpSpPr>
      <p:sp>
        <p:nvSpPr>
          <p:cNvPr id="114" name="Google Shape;114;p49"/>
          <p:cNvSpPr>
            <a:spLocks noGrp="1"/>
          </p:cNvSpPr>
          <p:nvPr>
            <p:ph type="pic" idx="2"/>
          </p:nvPr>
        </p:nvSpPr>
        <p:spPr>
          <a:xfrm>
            <a:off x="0" y="0"/>
            <a:ext cx="6698918" cy="6698919"/>
          </a:xfrm>
          <a:prstGeom prst="rect">
            <a:avLst/>
          </a:prstGeom>
          <a:solidFill>
            <a:srgbClr val="353535">
              <a:alpha val="11372"/>
            </a:srgbClr>
          </a:solidFill>
          <a:ln>
            <a:noFill/>
          </a:ln>
        </p:spPr>
      </p:sp>
      <p:sp>
        <p:nvSpPr>
          <p:cNvPr id="115" name="Google Shape;115;p49"/>
          <p:cNvSpPr>
            <a:spLocks noGrp="1"/>
          </p:cNvSpPr>
          <p:nvPr>
            <p:ph type="pic" idx="3"/>
          </p:nvPr>
        </p:nvSpPr>
        <p:spPr>
          <a:xfrm>
            <a:off x="4279192" y="4287009"/>
            <a:ext cx="4798110" cy="4798111"/>
          </a:xfrm>
          <a:prstGeom prst="rect">
            <a:avLst/>
          </a:prstGeom>
          <a:solidFill>
            <a:srgbClr val="353535">
              <a:alpha val="11372"/>
            </a:srgbClr>
          </a:solidFill>
          <a:ln>
            <a:noFill/>
          </a:ln>
        </p:spPr>
      </p:sp>
      <p:sp>
        <p:nvSpPr>
          <p:cNvPr id="116" name="Google Shape;116;p4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17" name="Google Shape;117;p4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18" name="Google Shape;118;p4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5908985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17">
  <p:cSld name="17">
    <p:spTree>
      <p:nvGrpSpPr>
        <p:cNvPr id="1" name="Shape 119"/>
        <p:cNvGrpSpPr/>
        <p:nvPr/>
      </p:nvGrpSpPr>
      <p:grpSpPr>
        <a:xfrm>
          <a:off x="0" y="0"/>
          <a:ext cx="0" cy="0"/>
          <a:chOff x="0" y="0"/>
          <a:chExt cx="0" cy="0"/>
        </a:xfrm>
      </p:grpSpPr>
      <p:sp>
        <p:nvSpPr>
          <p:cNvPr id="120" name="Google Shape;120;p50"/>
          <p:cNvSpPr>
            <a:spLocks noGrp="1"/>
          </p:cNvSpPr>
          <p:nvPr>
            <p:ph type="pic" idx="2"/>
          </p:nvPr>
        </p:nvSpPr>
        <p:spPr>
          <a:xfrm>
            <a:off x="6907700" y="3429529"/>
            <a:ext cx="3466042" cy="3429529"/>
          </a:xfrm>
          <a:prstGeom prst="rect">
            <a:avLst/>
          </a:prstGeom>
          <a:solidFill>
            <a:srgbClr val="353535">
              <a:alpha val="11372"/>
            </a:srgbClr>
          </a:solidFill>
          <a:ln>
            <a:noFill/>
          </a:ln>
        </p:spPr>
      </p:sp>
      <p:sp>
        <p:nvSpPr>
          <p:cNvPr id="121" name="Google Shape;121;p50"/>
          <p:cNvSpPr>
            <a:spLocks noGrp="1"/>
          </p:cNvSpPr>
          <p:nvPr>
            <p:ph type="pic" idx="3"/>
          </p:nvPr>
        </p:nvSpPr>
        <p:spPr>
          <a:xfrm>
            <a:off x="-24384" y="0"/>
            <a:ext cx="3466042" cy="3429529"/>
          </a:xfrm>
          <a:prstGeom prst="rect">
            <a:avLst/>
          </a:prstGeom>
          <a:solidFill>
            <a:srgbClr val="353535">
              <a:alpha val="11372"/>
            </a:srgbClr>
          </a:solidFill>
          <a:ln>
            <a:noFill/>
          </a:ln>
        </p:spPr>
      </p:sp>
      <p:sp>
        <p:nvSpPr>
          <p:cNvPr id="122" name="Google Shape;122;p50"/>
          <p:cNvSpPr>
            <a:spLocks noGrp="1"/>
          </p:cNvSpPr>
          <p:nvPr>
            <p:ph type="pic" idx="4"/>
          </p:nvPr>
        </p:nvSpPr>
        <p:spPr>
          <a:xfrm>
            <a:off x="3441658" y="3429529"/>
            <a:ext cx="3466042" cy="3429529"/>
          </a:xfrm>
          <a:prstGeom prst="rect">
            <a:avLst/>
          </a:prstGeom>
          <a:solidFill>
            <a:srgbClr val="353535">
              <a:alpha val="11372"/>
            </a:srgbClr>
          </a:solidFill>
          <a:ln>
            <a:noFill/>
          </a:ln>
        </p:spPr>
      </p:sp>
      <p:sp>
        <p:nvSpPr>
          <p:cNvPr id="123" name="Google Shape;123;p50"/>
          <p:cNvSpPr>
            <a:spLocks noGrp="1"/>
          </p:cNvSpPr>
          <p:nvPr>
            <p:ph type="pic" idx="5"/>
          </p:nvPr>
        </p:nvSpPr>
        <p:spPr>
          <a:xfrm>
            <a:off x="-24384" y="3429529"/>
            <a:ext cx="3466042" cy="3429529"/>
          </a:xfrm>
          <a:prstGeom prst="rect">
            <a:avLst/>
          </a:prstGeom>
          <a:solidFill>
            <a:srgbClr val="353535">
              <a:alpha val="11372"/>
            </a:srgbClr>
          </a:solidFill>
          <a:ln>
            <a:noFill/>
          </a:ln>
        </p:spPr>
      </p:sp>
      <p:sp>
        <p:nvSpPr>
          <p:cNvPr id="124" name="Google Shape;124;p50"/>
          <p:cNvSpPr>
            <a:spLocks noGrp="1"/>
          </p:cNvSpPr>
          <p:nvPr>
            <p:ph type="pic" idx="6"/>
          </p:nvPr>
        </p:nvSpPr>
        <p:spPr>
          <a:xfrm>
            <a:off x="3441658" y="6859059"/>
            <a:ext cx="3466042" cy="3429529"/>
          </a:xfrm>
          <a:prstGeom prst="rect">
            <a:avLst/>
          </a:prstGeom>
          <a:solidFill>
            <a:srgbClr val="353535">
              <a:alpha val="11372"/>
            </a:srgbClr>
          </a:solidFill>
          <a:ln>
            <a:noFill/>
          </a:ln>
        </p:spPr>
      </p:sp>
      <p:sp>
        <p:nvSpPr>
          <p:cNvPr id="125" name="Google Shape;125;p50"/>
          <p:cNvSpPr>
            <a:spLocks noGrp="1"/>
          </p:cNvSpPr>
          <p:nvPr>
            <p:ph type="pic" idx="7"/>
          </p:nvPr>
        </p:nvSpPr>
        <p:spPr>
          <a:xfrm>
            <a:off x="-24384" y="6859059"/>
            <a:ext cx="3466042" cy="3429529"/>
          </a:xfrm>
          <a:prstGeom prst="rect">
            <a:avLst/>
          </a:prstGeom>
          <a:solidFill>
            <a:srgbClr val="353535">
              <a:alpha val="11372"/>
            </a:srgbClr>
          </a:solidFill>
          <a:ln>
            <a:noFill/>
          </a:ln>
        </p:spPr>
      </p:sp>
      <p:sp>
        <p:nvSpPr>
          <p:cNvPr id="126" name="Google Shape;126;p5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27" name="Google Shape;127;p5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28" name="Google Shape;128;p5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42449461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18">
  <p:cSld name="18">
    <p:spTree>
      <p:nvGrpSpPr>
        <p:cNvPr id="1" name="Shape 129"/>
        <p:cNvGrpSpPr/>
        <p:nvPr/>
      </p:nvGrpSpPr>
      <p:grpSpPr>
        <a:xfrm>
          <a:off x="0" y="0"/>
          <a:ext cx="0" cy="0"/>
          <a:chOff x="0" y="0"/>
          <a:chExt cx="0" cy="0"/>
        </a:xfrm>
      </p:grpSpPr>
      <p:sp>
        <p:nvSpPr>
          <p:cNvPr id="130" name="Google Shape;130;p51"/>
          <p:cNvSpPr>
            <a:spLocks noGrp="1"/>
          </p:cNvSpPr>
          <p:nvPr>
            <p:ph type="pic" idx="2"/>
          </p:nvPr>
        </p:nvSpPr>
        <p:spPr>
          <a:xfrm>
            <a:off x="11359170" y="0"/>
            <a:ext cx="2271834" cy="2247901"/>
          </a:xfrm>
          <a:prstGeom prst="rect">
            <a:avLst/>
          </a:prstGeom>
          <a:solidFill>
            <a:srgbClr val="353535">
              <a:alpha val="11372"/>
            </a:srgbClr>
          </a:solidFill>
          <a:ln>
            <a:noFill/>
          </a:ln>
        </p:spPr>
      </p:sp>
      <p:sp>
        <p:nvSpPr>
          <p:cNvPr id="131" name="Google Shape;131;p51"/>
          <p:cNvSpPr>
            <a:spLocks noGrp="1"/>
          </p:cNvSpPr>
          <p:nvPr>
            <p:ph type="pic" idx="3"/>
          </p:nvPr>
        </p:nvSpPr>
        <p:spPr>
          <a:xfrm>
            <a:off x="9087336" y="0"/>
            <a:ext cx="2271834" cy="2247901"/>
          </a:xfrm>
          <a:prstGeom prst="rect">
            <a:avLst/>
          </a:prstGeom>
          <a:solidFill>
            <a:srgbClr val="353535">
              <a:alpha val="11372"/>
            </a:srgbClr>
          </a:solidFill>
          <a:ln>
            <a:noFill/>
          </a:ln>
        </p:spPr>
      </p:sp>
      <p:sp>
        <p:nvSpPr>
          <p:cNvPr id="132" name="Google Shape;132;p51"/>
          <p:cNvSpPr>
            <a:spLocks noGrp="1"/>
          </p:cNvSpPr>
          <p:nvPr>
            <p:ph type="pic" idx="4"/>
          </p:nvPr>
        </p:nvSpPr>
        <p:spPr>
          <a:xfrm>
            <a:off x="6815502" y="0"/>
            <a:ext cx="2271834" cy="2247901"/>
          </a:xfrm>
          <a:prstGeom prst="rect">
            <a:avLst/>
          </a:prstGeom>
          <a:solidFill>
            <a:srgbClr val="353535">
              <a:alpha val="11372"/>
            </a:srgbClr>
          </a:solidFill>
          <a:ln>
            <a:noFill/>
          </a:ln>
        </p:spPr>
      </p:sp>
      <p:sp>
        <p:nvSpPr>
          <p:cNvPr id="133" name="Google Shape;133;p51"/>
          <p:cNvSpPr>
            <a:spLocks noGrp="1"/>
          </p:cNvSpPr>
          <p:nvPr>
            <p:ph type="pic" idx="5"/>
          </p:nvPr>
        </p:nvSpPr>
        <p:spPr>
          <a:xfrm>
            <a:off x="4543668" y="0"/>
            <a:ext cx="2271834" cy="2247901"/>
          </a:xfrm>
          <a:prstGeom prst="rect">
            <a:avLst/>
          </a:prstGeom>
          <a:solidFill>
            <a:srgbClr val="353535">
              <a:alpha val="11372"/>
            </a:srgbClr>
          </a:solidFill>
          <a:ln>
            <a:noFill/>
          </a:ln>
        </p:spPr>
      </p:sp>
      <p:sp>
        <p:nvSpPr>
          <p:cNvPr id="134" name="Google Shape;134;p51"/>
          <p:cNvSpPr>
            <a:spLocks noGrp="1"/>
          </p:cNvSpPr>
          <p:nvPr>
            <p:ph type="pic" idx="6"/>
          </p:nvPr>
        </p:nvSpPr>
        <p:spPr>
          <a:xfrm>
            <a:off x="2271834" y="0"/>
            <a:ext cx="2271834" cy="2247901"/>
          </a:xfrm>
          <a:prstGeom prst="rect">
            <a:avLst/>
          </a:prstGeom>
          <a:solidFill>
            <a:srgbClr val="353535">
              <a:alpha val="11372"/>
            </a:srgbClr>
          </a:solidFill>
          <a:ln>
            <a:noFill/>
          </a:ln>
        </p:spPr>
      </p:sp>
      <p:sp>
        <p:nvSpPr>
          <p:cNvPr id="135" name="Google Shape;135;p51"/>
          <p:cNvSpPr>
            <a:spLocks noGrp="1"/>
          </p:cNvSpPr>
          <p:nvPr>
            <p:ph type="pic" idx="7"/>
          </p:nvPr>
        </p:nvSpPr>
        <p:spPr>
          <a:xfrm>
            <a:off x="0" y="0"/>
            <a:ext cx="2271834" cy="2247901"/>
          </a:xfrm>
          <a:prstGeom prst="rect">
            <a:avLst/>
          </a:prstGeom>
          <a:solidFill>
            <a:srgbClr val="353535">
              <a:alpha val="11372"/>
            </a:srgbClr>
          </a:solidFill>
          <a:ln>
            <a:noFill/>
          </a:ln>
        </p:spPr>
      </p:sp>
      <p:sp>
        <p:nvSpPr>
          <p:cNvPr id="136" name="Google Shape;136;p51"/>
          <p:cNvSpPr>
            <a:spLocks noGrp="1"/>
          </p:cNvSpPr>
          <p:nvPr>
            <p:ph type="pic" idx="8"/>
          </p:nvPr>
        </p:nvSpPr>
        <p:spPr>
          <a:xfrm>
            <a:off x="9087336" y="2247901"/>
            <a:ext cx="2271834" cy="2247901"/>
          </a:xfrm>
          <a:prstGeom prst="rect">
            <a:avLst/>
          </a:prstGeom>
          <a:solidFill>
            <a:srgbClr val="353535">
              <a:alpha val="11372"/>
            </a:srgbClr>
          </a:solidFill>
          <a:ln>
            <a:noFill/>
          </a:ln>
        </p:spPr>
      </p:sp>
      <p:sp>
        <p:nvSpPr>
          <p:cNvPr id="137" name="Google Shape;137;p51"/>
          <p:cNvSpPr>
            <a:spLocks noGrp="1"/>
          </p:cNvSpPr>
          <p:nvPr>
            <p:ph type="pic" idx="9"/>
          </p:nvPr>
        </p:nvSpPr>
        <p:spPr>
          <a:xfrm>
            <a:off x="6815502" y="2247901"/>
            <a:ext cx="2271834" cy="2247901"/>
          </a:xfrm>
          <a:prstGeom prst="rect">
            <a:avLst/>
          </a:prstGeom>
          <a:solidFill>
            <a:srgbClr val="353535">
              <a:alpha val="11372"/>
            </a:srgbClr>
          </a:solidFill>
          <a:ln>
            <a:noFill/>
          </a:ln>
        </p:spPr>
      </p:sp>
      <p:sp>
        <p:nvSpPr>
          <p:cNvPr id="138" name="Google Shape;138;p51"/>
          <p:cNvSpPr>
            <a:spLocks noGrp="1"/>
          </p:cNvSpPr>
          <p:nvPr>
            <p:ph type="pic" idx="13"/>
          </p:nvPr>
        </p:nvSpPr>
        <p:spPr>
          <a:xfrm>
            <a:off x="4543668" y="2247901"/>
            <a:ext cx="2271834" cy="2247901"/>
          </a:xfrm>
          <a:prstGeom prst="rect">
            <a:avLst/>
          </a:prstGeom>
          <a:solidFill>
            <a:srgbClr val="353535">
              <a:alpha val="11372"/>
            </a:srgbClr>
          </a:solidFill>
          <a:ln>
            <a:noFill/>
          </a:ln>
        </p:spPr>
      </p:sp>
      <p:sp>
        <p:nvSpPr>
          <p:cNvPr id="139" name="Google Shape;139;p51"/>
          <p:cNvSpPr>
            <a:spLocks noGrp="1"/>
          </p:cNvSpPr>
          <p:nvPr>
            <p:ph type="pic" idx="14"/>
          </p:nvPr>
        </p:nvSpPr>
        <p:spPr>
          <a:xfrm>
            <a:off x="2271834" y="2247901"/>
            <a:ext cx="2271834" cy="2247901"/>
          </a:xfrm>
          <a:prstGeom prst="rect">
            <a:avLst/>
          </a:prstGeom>
          <a:solidFill>
            <a:srgbClr val="353535">
              <a:alpha val="11372"/>
            </a:srgbClr>
          </a:solidFill>
          <a:ln>
            <a:noFill/>
          </a:ln>
        </p:spPr>
      </p:sp>
      <p:sp>
        <p:nvSpPr>
          <p:cNvPr id="140" name="Google Shape;140;p51"/>
          <p:cNvSpPr>
            <a:spLocks noGrp="1"/>
          </p:cNvSpPr>
          <p:nvPr>
            <p:ph type="pic" idx="15"/>
          </p:nvPr>
        </p:nvSpPr>
        <p:spPr>
          <a:xfrm>
            <a:off x="0" y="2247901"/>
            <a:ext cx="2271834" cy="2247901"/>
          </a:xfrm>
          <a:prstGeom prst="rect">
            <a:avLst/>
          </a:prstGeom>
          <a:solidFill>
            <a:srgbClr val="353535">
              <a:alpha val="11372"/>
            </a:srgbClr>
          </a:solidFill>
          <a:ln>
            <a:noFill/>
          </a:ln>
        </p:spPr>
      </p:sp>
      <p:sp>
        <p:nvSpPr>
          <p:cNvPr id="141" name="Google Shape;141;p51"/>
          <p:cNvSpPr>
            <a:spLocks noGrp="1"/>
          </p:cNvSpPr>
          <p:nvPr>
            <p:ph type="pic" idx="16"/>
          </p:nvPr>
        </p:nvSpPr>
        <p:spPr>
          <a:xfrm>
            <a:off x="4543668" y="4495802"/>
            <a:ext cx="2271834" cy="2247901"/>
          </a:xfrm>
          <a:prstGeom prst="rect">
            <a:avLst/>
          </a:prstGeom>
          <a:solidFill>
            <a:srgbClr val="353535">
              <a:alpha val="11372"/>
            </a:srgbClr>
          </a:solidFill>
          <a:ln>
            <a:noFill/>
          </a:ln>
        </p:spPr>
      </p:sp>
      <p:sp>
        <p:nvSpPr>
          <p:cNvPr id="142" name="Google Shape;142;p51"/>
          <p:cNvSpPr>
            <a:spLocks noGrp="1"/>
          </p:cNvSpPr>
          <p:nvPr>
            <p:ph type="pic" idx="17"/>
          </p:nvPr>
        </p:nvSpPr>
        <p:spPr>
          <a:xfrm>
            <a:off x="2271834" y="4495802"/>
            <a:ext cx="2271834" cy="2247901"/>
          </a:xfrm>
          <a:prstGeom prst="rect">
            <a:avLst/>
          </a:prstGeom>
          <a:solidFill>
            <a:srgbClr val="353535">
              <a:alpha val="11372"/>
            </a:srgbClr>
          </a:solidFill>
          <a:ln>
            <a:noFill/>
          </a:ln>
        </p:spPr>
      </p:sp>
      <p:sp>
        <p:nvSpPr>
          <p:cNvPr id="143" name="Google Shape;143;p51"/>
          <p:cNvSpPr>
            <a:spLocks noGrp="1"/>
          </p:cNvSpPr>
          <p:nvPr>
            <p:ph type="pic" idx="18"/>
          </p:nvPr>
        </p:nvSpPr>
        <p:spPr>
          <a:xfrm>
            <a:off x="0" y="4495802"/>
            <a:ext cx="2271834" cy="2247901"/>
          </a:xfrm>
          <a:prstGeom prst="rect">
            <a:avLst/>
          </a:prstGeom>
          <a:solidFill>
            <a:srgbClr val="353535">
              <a:alpha val="11372"/>
            </a:srgbClr>
          </a:solidFill>
          <a:ln>
            <a:noFill/>
          </a:ln>
        </p:spPr>
      </p:sp>
      <p:sp>
        <p:nvSpPr>
          <p:cNvPr id="144" name="Google Shape;144;p51"/>
          <p:cNvSpPr>
            <a:spLocks noGrp="1"/>
          </p:cNvSpPr>
          <p:nvPr>
            <p:ph type="pic" idx="19"/>
          </p:nvPr>
        </p:nvSpPr>
        <p:spPr>
          <a:xfrm>
            <a:off x="0" y="6743703"/>
            <a:ext cx="2271834" cy="2247901"/>
          </a:xfrm>
          <a:prstGeom prst="rect">
            <a:avLst/>
          </a:prstGeom>
          <a:solidFill>
            <a:srgbClr val="353535">
              <a:alpha val="11372"/>
            </a:srgbClr>
          </a:solidFill>
          <a:ln>
            <a:noFill/>
          </a:ln>
        </p:spPr>
      </p:sp>
      <p:sp>
        <p:nvSpPr>
          <p:cNvPr id="145" name="Google Shape;145;p5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46" name="Google Shape;146;p5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47" name="Google Shape;147;p5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0111421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9">
  <p:cSld name="19">
    <p:spTree>
      <p:nvGrpSpPr>
        <p:cNvPr id="1" name="Shape 148"/>
        <p:cNvGrpSpPr/>
        <p:nvPr/>
      </p:nvGrpSpPr>
      <p:grpSpPr>
        <a:xfrm>
          <a:off x="0" y="0"/>
          <a:ext cx="0" cy="0"/>
          <a:chOff x="0" y="0"/>
          <a:chExt cx="0" cy="0"/>
        </a:xfrm>
      </p:grpSpPr>
      <p:sp>
        <p:nvSpPr>
          <p:cNvPr id="149" name="Google Shape;149;p52"/>
          <p:cNvSpPr>
            <a:spLocks noGrp="1"/>
          </p:cNvSpPr>
          <p:nvPr>
            <p:ph type="pic" idx="2"/>
          </p:nvPr>
        </p:nvSpPr>
        <p:spPr>
          <a:xfrm>
            <a:off x="2076448" y="0"/>
            <a:ext cx="3975907" cy="10288588"/>
          </a:xfrm>
          <a:prstGeom prst="rect">
            <a:avLst/>
          </a:prstGeom>
          <a:solidFill>
            <a:srgbClr val="353535">
              <a:alpha val="11372"/>
            </a:srgbClr>
          </a:solidFill>
          <a:ln>
            <a:noFill/>
          </a:ln>
        </p:spPr>
      </p:sp>
      <p:sp>
        <p:nvSpPr>
          <p:cNvPr id="150" name="Google Shape;150;p52"/>
          <p:cNvSpPr>
            <a:spLocks noGrp="1"/>
          </p:cNvSpPr>
          <p:nvPr>
            <p:ph type="pic" idx="3"/>
          </p:nvPr>
        </p:nvSpPr>
        <p:spPr>
          <a:xfrm>
            <a:off x="6052354" y="0"/>
            <a:ext cx="3975907" cy="10288588"/>
          </a:xfrm>
          <a:prstGeom prst="rect">
            <a:avLst/>
          </a:prstGeom>
          <a:solidFill>
            <a:srgbClr val="353535">
              <a:alpha val="11372"/>
            </a:srgbClr>
          </a:solidFill>
          <a:ln>
            <a:noFill/>
          </a:ln>
        </p:spPr>
      </p:sp>
      <p:sp>
        <p:nvSpPr>
          <p:cNvPr id="151" name="Google Shape;151;p5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2" name="Google Shape;152;p5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3" name="Google Shape;153;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884900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3">
  <p:cSld name="03">
    <p:bg>
      <p:bgPr>
        <a:solidFill>
          <a:srgbClr val="011E41"/>
        </a:solidFill>
        <a:effectLst/>
      </p:bgPr>
    </p:bg>
    <p:spTree>
      <p:nvGrpSpPr>
        <p:cNvPr id="1" name="Shape 21"/>
        <p:cNvGrpSpPr/>
        <p:nvPr/>
      </p:nvGrpSpPr>
      <p:grpSpPr>
        <a:xfrm>
          <a:off x="0" y="0"/>
          <a:ext cx="0" cy="0"/>
          <a:chOff x="0" y="0"/>
          <a:chExt cx="0" cy="0"/>
        </a:xfrm>
      </p:grpSpPr>
      <p:sp>
        <p:nvSpPr>
          <p:cNvPr id="22" name="Google Shape;22;p2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lt2"/>
                </a:solidFill>
                <a:latin typeface="Open Sans"/>
                <a:ea typeface="Open Sans"/>
                <a:cs typeface="Open Sans"/>
                <a:sym typeface="Open Sans"/>
              </a:rPr>
              <a:t>‹#›</a:t>
            </a:fld>
            <a:endParaRPr sz="1600" b="0" i="0" u="none" strike="noStrike" cap="none">
              <a:solidFill>
                <a:schemeClr val="lt2"/>
              </a:solidFill>
              <a:latin typeface="Open Sans"/>
              <a:ea typeface="Open Sans"/>
              <a:cs typeface="Open Sans"/>
              <a:sym typeface="Open Sans"/>
            </a:endParaRPr>
          </a:p>
        </p:txBody>
      </p:sp>
      <p:cxnSp>
        <p:nvCxnSpPr>
          <p:cNvPr id="23" name="Google Shape;23;p28"/>
          <p:cNvCxnSpPr/>
          <p:nvPr/>
        </p:nvCxnSpPr>
        <p:spPr>
          <a:xfrm rot="10800000" flipH="1">
            <a:off x="17568333" y="9352284"/>
            <a:ext cx="719667" cy="15389"/>
          </a:xfrm>
          <a:prstGeom prst="straightConnector1">
            <a:avLst/>
          </a:prstGeom>
          <a:noFill/>
          <a:ln w="15875" cap="flat" cmpd="sng">
            <a:solidFill>
              <a:schemeClr val="lt2"/>
            </a:solidFill>
            <a:prstDash val="solid"/>
            <a:miter lim="800000"/>
            <a:headEnd type="none" w="sm" len="sm"/>
            <a:tailEnd type="none" w="sm" len="sm"/>
          </a:ln>
        </p:spPr>
      </p:cxnSp>
    </p:spTree>
    <p:extLst>
      <p:ext uri="{BB962C8B-B14F-4D97-AF65-F5344CB8AC3E}">
        <p14:creationId xmlns:p14="http://schemas.microsoft.com/office/powerpoint/2010/main" val="18112053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20">
  <p:cSld name="20">
    <p:spTree>
      <p:nvGrpSpPr>
        <p:cNvPr id="1" name="Shape 154"/>
        <p:cNvGrpSpPr/>
        <p:nvPr/>
      </p:nvGrpSpPr>
      <p:grpSpPr>
        <a:xfrm>
          <a:off x="0" y="0"/>
          <a:ext cx="0" cy="0"/>
          <a:chOff x="0" y="0"/>
          <a:chExt cx="0" cy="0"/>
        </a:xfrm>
      </p:grpSpPr>
      <p:sp>
        <p:nvSpPr>
          <p:cNvPr id="155" name="Google Shape;155;p53"/>
          <p:cNvSpPr>
            <a:spLocks noGrp="1"/>
          </p:cNvSpPr>
          <p:nvPr>
            <p:ph type="pic" idx="2"/>
          </p:nvPr>
        </p:nvSpPr>
        <p:spPr>
          <a:xfrm>
            <a:off x="2457449" y="0"/>
            <a:ext cx="5485374" cy="10288588"/>
          </a:xfrm>
          <a:prstGeom prst="rect">
            <a:avLst/>
          </a:prstGeom>
          <a:solidFill>
            <a:srgbClr val="353535">
              <a:alpha val="11372"/>
            </a:srgbClr>
          </a:solidFill>
          <a:ln>
            <a:noFill/>
          </a:ln>
        </p:spPr>
      </p:sp>
      <p:sp>
        <p:nvSpPr>
          <p:cNvPr id="156" name="Google Shape;156;p53"/>
          <p:cNvSpPr>
            <a:spLocks noGrp="1"/>
          </p:cNvSpPr>
          <p:nvPr>
            <p:ph type="pic" idx="3"/>
          </p:nvPr>
        </p:nvSpPr>
        <p:spPr>
          <a:xfrm>
            <a:off x="0" y="0"/>
            <a:ext cx="2457448" cy="10288588"/>
          </a:xfrm>
          <a:prstGeom prst="rect">
            <a:avLst/>
          </a:prstGeom>
          <a:solidFill>
            <a:srgbClr val="353535">
              <a:alpha val="11372"/>
            </a:srgbClr>
          </a:solidFill>
          <a:ln>
            <a:noFill/>
          </a:ln>
        </p:spPr>
      </p:sp>
      <p:sp>
        <p:nvSpPr>
          <p:cNvPr id="157" name="Google Shape;157;p5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58" name="Google Shape;158;p5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59" name="Google Shape;159;p5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311472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4">
  <p:cSld name="24">
    <p:spTree>
      <p:nvGrpSpPr>
        <p:cNvPr id="1" name="Shape 160"/>
        <p:cNvGrpSpPr/>
        <p:nvPr/>
      </p:nvGrpSpPr>
      <p:grpSpPr>
        <a:xfrm>
          <a:off x="0" y="0"/>
          <a:ext cx="0" cy="0"/>
          <a:chOff x="0" y="0"/>
          <a:chExt cx="0" cy="0"/>
        </a:xfrm>
      </p:grpSpPr>
      <p:sp>
        <p:nvSpPr>
          <p:cNvPr id="161" name="Google Shape;161;p55"/>
          <p:cNvSpPr>
            <a:spLocks noGrp="1"/>
          </p:cNvSpPr>
          <p:nvPr>
            <p:ph type="pic" idx="2"/>
          </p:nvPr>
        </p:nvSpPr>
        <p:spPr>
          <a:xfrm>
            <a:off x="0" y="0"/>
            <a:ext cx="14831526" cy="10288588"/>
          </a:xfrm>
          <a:prstGeom prst="rect">
            <a:avLst/>
          </a:prstGeom>
          <a:solidFill>
            <a:srgbClr val="353535">
              <a:alpha val="11372"/>
            </a:srgbClr>
          </a:solidFill>
          <a:ln>
            <a:noFill/>
          </a:ln>
        </p:spPr>
      </p:sp>
      <p:sp>
        <p:nvSpPr>
          <p:cNvPr id="162" name="Google Shape;162;p5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3" name="Google Shape;163;p5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4" name="Google Shape;164;p5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7087787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25">
  <p:cSld name="25">
    <p:spTree>
      <p:nvGrpSpPr>
        <p:cNvPr id="1" name="Shape 165"/>
        <p:cNvGrpSpPr/>
        <p:nvPr/>
      </p:nvGrpSpPr>
      <p:grpSpPr>
        <a:xfrm>
          <a:off x="0" y="0"/>
          <a:ext cx="0" cy="0"/>
          <a:chOff x="0" y="0"/>
          <a:chExt cx="0" cy="0"/>
        </a:xfrm>
      </p:grpSpPr>
      <p:sp>
        <p:nvSpPr>
          <p:cNvPr id="166" name="Google Shape;166;p56"/>
          <p:cNvSpPr>
            <a:spLocks noGrp="1"/>
          </p:cNvSpPr>
          <p:nvPr>
            <p:ph type="pic" idx="2"/>
          </p:nvPr>
        </p:nvSpPr>
        <p:spPr>
          <a:xfrm>
            <a:off x="-1" y="0"/>
            <a:ext cx="11799269" cy="10288588"/>
          </a:xfrm>
          <a:prstGeom prst="rect">
            <a:avLst/>
          </a:prstGeom>
          <a:solidFill>
            <a:srgbClr val="353535">
              <a:alpha val="11372"/>
            </a:srgbClr>
          </a:solidFill>
          <a:ln>
            <a:noFill/>
          </a:ln>
        </p:spPr>
      </p:sp>
      <p:sp>
        <p:nvSpPr>
          <p:cNvPr id="167" name="Google Shape;167;p5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68" name="Google Shape;168;p5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69" name="Google Shape;169;p56"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0209733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28">
  <p:cSld name="28">
    <p:spTree>
      <p:nvGrpSpPr>
        <p:cNvPr id="1" name="Shape 170"/>
        <p:cNvGrpSpPr/>
        <p:nvPr/>
      </p:nvGrpSpPr>
      <p:grpSpPr>
        <a:xfrm>
          <a:off x="0" y="0"/>
          <a:ext cx="0" cy="0"/>
          <a:chOff x="0" y="0"/>
          <a:chExt cx="0" cy="0"/>
        </a:xfrm>
      </p:grpSpPr>
      <p:sp>
        <p:nvSpPr>
          <p:cNvPr id="171" name="Google Shape;171;p57"/>
          <p:cNvSpPr>
            <a:spLocks noGrp="1"/>
          </p:cNvSpPr>
          <p:nvPr>
            <p:ph type="pic" idx="2"/>
          </p:nvPr>
        </p:nvSpPr>
        <p:spPr>
          <a:xfrm>
            <a:off x="8655168" y="3482292"/>
            <a:ext cx="5777441" cy="5788744"/>
          </a:xfrm>
          <a:prstGeom prst="rect">
            <a:avLst/>
          </a:prstGeom>
          <a:solidFill>
            <a:srgbClr val="353535">
              <a:alpha val="11372"/>
            </a:srgbClr>
          </a:solidFill>
          <a:ln>
            <a:noFill/>
          </a:ln>
        </p:spPr>
      </p:sp>
      <p:sp>
        <p:nvSpPr>
          <p:cNvPr id="172" name="Google Shape;172;p57"/>
          <p:cNvSpPr>
            <a:spLocks noGrp="1"/>
          </p:cNvSpPr>
          <p:nvPr>
            <p:ph type="pic" idx="3"/>
          </p:nvPr>
        </p:nvSpPr>
        <p:spPr>
          <a:xfrm>
            <a:off x="11334720" y="0"/>
            <a:ext cx="6953280" cy="10288588"/>
          </a:xfrm>
          <a:prstGeom prst="rect">
            <a:avLst/>
          </a:prstGeom>
          <a:solidFill>
            <a:srgbClr val="353535">
              <a:alpha val="11372"/>
            </a:srgbClr>
          </a:solidFill>
          <a:ln>
            <a:noFill/>
          </a:ln>
        </p:spPr>
      </p:sp>
      <p:sp>
        <p:nvSpPr>
          <p:cNvPr id="173" name="Google Shape;173;p57"/>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74" name="Google Shape;174;p57"/>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75" name="Google Shape;175;p57"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9788334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29">
  <p:cSld name="29">
    <p:spTree>
      <p:nvGrpSpPr>
        <p:cNvPr id="1" name="Shape 176"/>
        <p:cNvGrpSpPr/>
        <p:nvPr/>
      </p:nvGrpSpPr>
      <p:grpSpPr>
        <a:xfrm>
          <a:off x="0" y="0"/>
          <a:ext cx="0" cy="0"/>
          <a:chOff x="0" y="0"/>
          <a:chExt cx="0" cy="0"/>
        </a:xfrm>
      </p:grpSpPr>
      <p:sp>
        <p:nvSpPr>
          <p:cNvPr id="177" name="Google Shape;177;p58"/>
          <p:cNvSpPr>
            <a:spLocks noGrp="1"/>
          </p:cNvSpPr>
          <p:nvPr>
            <p:ph type="pic" idx="2"/>
          </p:nvPr>
        </p:nvSpPr>
        <p:spPr>
          <a:xfrm>
            <a:off x="11334720" y="0"/>
            <a:ext cx="6953280" cy="10288588"/>
          </a:xfrm>
          <a:prstGeom prst="rect">
            <a:avLst/>
          </a:prstGeom>
          <a:solidFill>
            <a:srgbClr val="353535">
              <a:alpha val="11372"/>
            </a:srgbClr>
          </a:solidFill>
          <a:ln>
            <a:noFill/>
          </a:ln>
        </p:spPr>
      </p:sp>
      <p:sp>
        <p:nvSpPr>
          <p:cNvPr id="178" name="Google Shape;178;p58"/>
          <p:cNvSpPr>
            <a:spLocks noGrp="1"/>
          </p:cNvSpPr>
          <p:nvPr>
            <p:ph type="pic" idx="3"/>
          </p:nvPr>
        </p:nvSpPr>
        <p:spPr>
          <a:xfrm>
            <a:off x="8937817" y="3459679"/>
            <a:ext cx="5212135" cy="5845278"/>
          </a:xfrm>
          <a:prstGeom prst="rect">
            <a:avLst/>
          </a:prstGeom>
          <a:solidFill>
            <a:srgbClr val="353535">
              <a:alpha val="11372"/>
            </a:srgbClr>
          </a:solidFill>
          <a:ln>
            <a:noFill/>
          </a:ln>
        </p:spPr>
      </p:sp>
      <p:sp>
        <p:nvSpPr>
          <p:cNvPr id="179" name="Google Shape;179;p58"/>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0" name="Google Shape;180;p58"/>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1" name="Google Shape;181;p5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6846088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30">
  <p:cSld name="30">
    <p:spTree>
      <p:nvGrpSpPr>
        <p:cNvPr id="1" name="Shape 182"/>
        <p:cNvGrpSpPr/>
        <p:nvPr/>
      </p:nvGrpSpPr>
      <p:grpSpPr>
        <a:xfrm>
          <a:off x="0" y="0"/>
          <a:ext cx="0" cy="0"/>
          <a:chOff x="0" y="0"/>
          <a:chExt cx="0" cy="0"/>
        </a:xfrm>
      </p:grpSpPr>
      <p:sp>
        <p:nvSpPr>
          <p:cNvPr id="183" name="Google Shape;183;p59"/>
          <p:cNvSpPr>
            <a:spLocks noGrp="1"/>
          </p:cNvSpPr>
          <p:nvPr>
            <p:ph type="pic" idx="2"/>
          </p:nvPr>
        </p:nvSpPr>
        <p:spPr>
          <a:xfrm>
            <a:off x="0" y="0"/>
            <a:ext cx="13279983" cy="10288588"/>
          </a:xfrm>
          <a:prstGeom prst="rect">
            <a:avLst/>
          </a:prstGeom>
          <a:solidFill>
            <a:srgbClr val="353535">
              <a:alpha val="11372"/>
            </a:srgbClr>
          </a:solidFill>
          <a:ln>
            <a:noFill/>
          </a:ln>
        </p:spPr>
      </p:sp>
      <p:sp>
        <p:nvSpPr>
          <p:cNvPr id="184" name="Google Shape;184;p59"/>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85" name="Google Shape;185;p59"/>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86" name="Google Shape;186;p59"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1586874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31">
  <p:cSld name="31">
    <p:spTree>
      <p:nvGrpSpPr>
        <p:cNvPr id="1" name="Shape 187"/>
        <p:cNvGrpSpPr/>
        <p:nvPr/>
      </p:nvGrpSpPr>
      <p:grpSpPr>
        <a:xfrm>
          <a:off x="0" y="0"/>
          <a:ext cx="0" cy="0"/>
          <a:chOff x="0" y="0"/>
          <a:chExt cx="0" cy="0"/>
        </a:xfrm>
      </p:grpSpPr>
      <p:sp>
        <p:nvSpPr>
          <p:cNvPr id="188" name="Google Shape;188;p60"/>
          <p:cNvSpPr>
            <a:spLocks noGrp="1"/>
          </p:cNvSpPr>
          <p:nvPr>
            <p:ph type="pic" idx="2"/>
          </p:nvPr>
        </p:nvSpPr>
        <p:spPr>
          <a:xfrm>
            <a:off x="5008008" y="0"/>
            <a:ext cx="13279991" cy="10288588"/>
          </a:xfrm>
          <a:prstGeom prst="rect">
            <a:avLst/>
          </a:prstGeom>
          <a:solidFill>
            <a:srgbClr val="353535">
              <a:alpha val="11372"/>
            </a:srgbClr>
          </a:solidFill>
          <a:ln>
            <a:noFill/>
          </a:ln>
        </p:spPr>
      </p:sp>
      <p:sp>
        <p:nvSpPr>
          <p:cNvPr id="189" name="Google Shape;189;p6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0" name="Google Shape;190;p6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1" name="Google Shape;191;p6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29852697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32">
  <p:cSld name="32">
    <p:spTree>
      <p:nvGrpSpPr>
        <p:cNvPr id="1" name="Shape 192"/>
        <p:cNvGrpSpPr/>
        <p:nvPr/>
      </p:nvGrpSpPr>
      <p:grpSpPr>
        <a:xfrm>
          <a:off x="0" y="0"/>
          <a:ext cx="0" cy="0"/>
          <a:chOff x="0" y="0"/>
          <a:chExt cx="0" cy="0"/>
        </a:xfrm>
      </p:grpSpPr>
      <p:sp>
        <p:nvSpPr>
          <p:cNvPr id="193" name="Google Shape;193;p61"/>
          <p:cNvSpPr>
            <a:spLocks noGrp="1"/>
          </p:cNvSpPr>
          <p:nvPr>
            <p:ph type="pic" idx="2"/>
          </p:nvPr>
        </p:nvSpPr>
        <p:spPr>
          <a:xfrm>
            <a:off x="-17244" y="0"/>
            <a:ext cx="16075035" cy="10288588"/>
          </a:xfrm>
          <a:prstGeom prst="rect">
            <a:avLst/>
          </a:prstGeom>
          <a:solidFill>
            <a:srgbClr val="353535">
              <a:alpha val="11372"/>
            </a:srgbClr>
          </a:solidFill>
          <a:ln>
            <a:noFill/>
          </a:ln>
        </p:spPr>
      </p:sp>
      <p:sp>
        <p:nvSpPr>
          <p:cNvPr id="194" name="Google Shape;194;p61"/>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195" name="Google Shape;195;p61"/>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196" name="Google Shape;196;p6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436075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33">
  <p:cSld name="33">
    <p:spTree>
      <p:nvGrpSpPr>
        <p:cNvPr id="1" name="Shape 197"/>
        <p:cNvGrpSpPr/>
        <p:nvPr/>
      </p:nvGrpSpPr>
      <p:grpSpPr>
        <a:xfrm>
          <a:off x="0" y="0"/>
          <a:ext cx="0" cy="0"/>
          <a:chOff x="0" y="0"/>
          <a:chExt cx="0" cy="0"/>
        </a:xfrm>
      </p:grpSpPr>
      <p:sp>
        <p:nvSpPr>
          <p:cNvPr id="198" name="Google Shape;198;p62"/>
          <p:cNvSpPr>
            <a:spLocks noGrp="1"/>
          </p:cNvSpPr>
          <p:nvPr>
            <p:ph type="pic" idx="2"/>
          </p:nvPr>
        </p:nvSpPr>
        <p:spPr>
          <a:xfrm>
            <a:off x="4797506" y="0"/>
            <a:ext cx="16075035" cy="10288588"/>
          </a:xfrm>
          <a:prstGeom prst="rect">
            <a:avLst/>
          </a:prstGeom>
          <a:solidFill>
            <a:srgbClr val="353535">
              <a:alpha val="11372"/>
            </a:srgbClr>
          </a:solidFill>
          <a:ln>
            <a:noFill/>
          </a:ln>
        </p:spPr>
      </p:sp>
      <p:sp>
        <p:nvSpPr>
          <p:cNvPr id="199" name="Google Shape;199;p6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0" name="Google Shape;200;p6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1" name="Google Shape;201;p6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6675339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35">
  <p:cSld name="35">
    <p:spTree>
      <p:nvGrpSpPr>
        <p:cNvPr id="1" name="Shape 202"/>
        <p:cNvGrpSpPr/>
        <p:nvPr/>
      </p:nvGrpSpPr>
      <p:grpSpPr>
        <a:xfrm>
          <a:off x="0" y="0"/>
          <a:ext cx="0" cy="0"/>
          <a:chOff x="0" y="0"/>
          <a:chExt cx="0" cy="0"/>
        </a:xfrm>
      </p:grpSpPr>
      <p:sp>
        <p:nvSpPr>
          <p:cNvPr id="203" name="Google Shape;203;p63"/>
          <p:cNvSpPr>
            <a:spLocks noGrp="1"/>
          </p:cNvSpPr>
          <p:nvPr>
            <p:ph type="pic" idx="2"/>
          </p:nvPr>
        </p:nvSpPr>
        <p:spPr>
          <a:xfrm>
            <a:off x="1237024" y="1307392"/>
            <a:ext cx="7696540" cy="7673803"/>
          </a:xfrm>
          <a:prstGeom prst="rect">
            <a:avLst/>
          </a:prstGeom>
          <a:solidFill>
            <a:srgbClr val="353535">
              <a:alpha val="11372"/>
            </a:srgbClr>
          </a:solidFill>
          <a:ln>
            <a:noFill/>
          </a:ln>
        </p:spPr>
      </p:sp>
      <p:sp>
        <p:nvSpPr>
          <p:cNvPr id="204" name="Google Shape;204;p63"/>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05" name="Google Shape;205;p63"/>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06" name="Google Shape;206;p63"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74704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869159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36">
  <p:cSld name="36">
    <p:spTree>
      <p:nvGrpSpPr>
        <p:cNvPr id="1" name="Shape 207"/>
        <p:cNvGrpSpPr/>
        <p:nvPr/>
      </p:nvGrpSpPr>
      <p:grpSpPr>
        <a:xfrm>
          <a:off x="0" y="0"/>
          <a:ext cx="0" cy="0"/>
          <a:chOff x="0" y="0"/>
          <a:chExt cx="0" cy="0"/>
        </a:xfrm>
      </p:grpSpPr>
      <p:sp>
        <p:nvSpPr>
          <p:cNvPr id="208" name="Google Shape;208;p64"/>
          <p:cNvSpPr>
            <a:spLocks noGrp="1"/>
          </p:cNvSpPr>
          <p:nvPr>
            <p:ph type="pic" idx="2"/>
          </p:nvPr>
        </p:nvSpPr>
        <p:spPr>
          <a:xfrm>
            <a:off x="9401366" y="1401961"/>
            <a:ext cx="7507277" cy="7518587"/>
          </a:xfrm>
          <a:prstGeom prst="rect">
            <a:avLst/>
          </a:prstGeom>
          <a:solidFill>
            <a:srgbClr val="353535">
              <a:alpha val="11372"/>
            </a:srgbClr>
          </a:solidFill>
          <a:ln>
            <a:noFill/>
          </a:ln>
        </p:spPr>
      </p:sp>
      <p:sp>
        <p:nvSpPr>
          <p:cNvPr id="209" name="Google Shape;209;p64"/>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0" name="Google Shape;210;p64"/>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1" name="Google Shape;211;p64"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7593992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38">
  <p:cSld name="38">
    <p:spTree>
      <p:nvGrpSpPr>
        <p:cNvPr id="1" name="Shape 212"/>
        <p:cNvGrpSpPr/>
        <p:nvPr/>
      </p:nvGrpSpPr>
      <p:grpSpPr>
        <a:xfrm>
          <a:off x="0" y="0"/>
          <a:ext cx="0" cy="0"/>
          <a:chOff x="0" y="0"/>
          <a:chExt cx="0" cy="0"/>
        </a:xfrm>
      </p:grpSpPr>
      <p:sp>
        <p:nvSpPr>
          <p:cNvPr id="213" name="Google Shape;213;p65"/>
          <p:cNvSpPr>
            <a:spLocks noGrp="1"/>
          </p:cNvSpPr>
          <p:nvPr>
            <p:ph type="pic" idx="2"/>
          </p:nvPr>
        </p:nvSpPr>
        <p:spPr>
          <a:xfrm>
            <a:off x="2188966" y="2589863"/>
            <a:ext cx="5107185" cy="5108862"/>
          </a:xfrm>
          <a:prstGeom prst="rect">
            <a:avLst/>
          </a:prstGeom>
          <a:solidFill>
            <a:srgbClr val="353535">
              <a:alpha val="11372"/>
            </a:srgbClr>
          </a:solidFill>
          <a:ln>
            <a:noFill/>
          </a:ln>
        </p:spPr>
      </p:sp>
      <p:sp>
        <p:nvSpPr>
          <p:cNvPr id="214" name="Google Shape;214;p65"/>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15" name="Google Shape;215;p65"/>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16" name="Google Shape;216;p65"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23502615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101">
  <p:cSld name="101">
    <p:spTree>
      <p:nvGrpSpPr>
        <p:cNvPr id="1" name="Shape 217"/>
        <p:cNvGrpSpPr/>
        <p:nvPr/>
      </p:nvGrpSpPr>
      <p:grpSpPr>
        <a:xfrm>
          <a:off x="0" y="0"/>
          <a:ext cx="0" cy="0"/>
          <a:chOff x="0" y="0"/>
          <a:chExt cx="0" cy="0"/>
        </a:xfrm>
      </p:grpSpPr>
      <p:sp>
        <p:nvSpPr>
          <p:cNvPr id="218" name="Google Shape;218;p66"/>
          <p:cNvSpPr>
            <a:spLocks noGrp="1"/>
          </p:cNvSpPr>
          <p:nvPr>
            <p:ph type="pic" idx="2"/>
          </p:nvPr>
        </p:nvSpPr>
        <p:spPr>
          <a:xfrm>
            <a:off x="0" y="0"/>
            <a:ext cx="5144294" cy="5144294"/>
          </a:xfrm>
          <a:prstGeom prst="rect">
            <a:avLst/>
          </a:prstGeom>
          <a:solidFill>
            <a:srgbClr val="353535">
              <a:alpha val="11372"/>
            </a:srgbClr>
          </a:solidFill>
          <a:ln>
            <a:noFill/>
          </a:ln>
        </p:spPr>
      </p:sp>
      <p:sp>
        <p:nvSpPr>
          <p:cNvPr id="219" name="Google Shape;219;p66"/>
          <p:cNvSpPr>
            <a:spLocks noGrp="1"/>
          </p:cNvSpPr>
          <p:nvPr>
            <p:ph type="pic" idx="3"/>
          </p:nvPr>
        </p:nvSpPr>
        <p:spPr>
          <a:xfrm>
            <a:off x="0" y="5144294"/>
            <a:ext cx="5144294" cy="5144294"/>
          </a:xfrm>
          <a:prstGeom prst="rect">
            <a:avLst/>
          </a:prstGeom>
          <a:solidFill>
            <a:srgbClr val="353535">
              <a:alpha val="11372"/>
            </a:srgbClr>
          </a:solidFill>
          <a:ln>
            <a:noFill/>
          </a:ln>
        </p:spPr>
      </p:sp>
      <p:sp>
        <p:nvSpPr>
          <p:cNvPr id="220" name="Google Shape;220;p66"/>
          <p:cNvSpPr>
            <a:spLocks noGrp="1"/>
          </p:cNvSpPr>
          <p:nvPr>
            <p:ph type="pic" idx="4"/>
          </p:nvPr>
        </p:nvSpPr>
        <p:spPr>
          <a:xfrm>
            <a:off x="5144294" y="0"/>
            <a:ext cx="5144294" cy="5144294"/>
          </a:xfrm>
          <a:prstGeom prst="rect">
            <a:avLst/>
          </a:prstGeom>
          <a:solidFill>
            <a:srgbClr val="353535">
              <a:alpha val="11372"/>
            </a:srgbClr>
          </a:solidFill>
          <a:ln>
            <a:noFill/>
          </a:ln>
        </p:spPr>
      </p:sp>
      <p:sp>
        <p:nvSpPr>
          <p:cNvPr id="221" name="Google Shape;221;p66"/>
          <p:cNvSpPr>
            <a:spLocks noGrp="1"/>
          </p:cNvSpPr>
          <p:nvPr>
            <p:ph type="pic" idx="5"/>
          </p:nvPr>
        </p:nvSpPr>
        <p:spPr>
          <a:xfrm>
            <a:off x="5144294" y="5144294"/>
            <a:ext cx="5144294" cy="5144294"/>
          </a:xfrm>
          <a:prstGeom prst="rect">
            <a:avLst/>
          </a:prstGeom>
          <a:solidFill>
            <a:srgbClr val="353535">
              <a:alpha val="11372"/>
            </a:srgbClr>
          </a:solidFill>
          <a:ln>
            <a:noFill/>
          </a:ln>
        </p:spPr>
      </p:sp>
      <p:sp>
        <p:nvSpPr>
          <p:cNvPr id="222" name="Google Shape;222;p66"/>
          <p:cNvSpPr>
            <a:spLocks noGrp="1"/>
          </p:cNvSpPr>
          <p:nvPr>
            <p:ph type="pic" idx="6"/>
          </p:nvPr>
        </p:nvSpPr>
        <p:spPr>
          <a:xfrm>
            <a:off x="10288588" y="0"/>
            <a:ext cx="7999412" cy="5144294"/>
          </a:xfrm>
          <a:prstGeom prst="rect">
            <a:avLst/>
          </a:prstGeom>
          <a:solidFill>
            <a:srgbClr val="353535">
              <a:alpha val="11372"/>
            </a:srgbClr>
          </a:solidFill>
          <a:ln>
            <a:noFill/>
          </a:ln>
        </p:spPr>
      </p:sp>
      <p:sp>
        <p:nvSpPr>
          <p:cNvPr id="223" name="Google Shape;223;p66"/>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224" name="Google Shape;224;p66"/>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6224586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225"/>
        <p:cNvGrpSpPr/>
        <p:nvPr/>
      </p:nvGrpSpPr>
      <p:grpSpPr>
        <a:xfrm>
          <a:off x="0" y="0"/>
          <a:ext cx="0" cy="0"/>
          <a:chOff x="0" y="0"/>
          <a:chExt cx="0" cy="0"/>
        </a:xfrm>
      </p:grpSpPr>
      <p:sp>
        <p:nvSpPr>
          <p:cNvPr id="226" name="Google Shape;226;p67"/>
          <p:cNvSpPr/>
          <p:nvPr/>
        </p:nvSpPr>
        <p:spPr>
          <a:xfrm>
            <a:off x="360000" y="360056"/>
            <a:ext cx="17568000" cy="8583725"/>
          </a:xfrm>
          <a:prstGeom prst="rect">
            <a:avLst/>
          </a:prstGeom>
          <a:solidFill>
            <a:schemeClr val="lt2">
              <a:alpha val="49019"/>
            </a:schemeClr>
          </a:solidFill>
          <a:ln>
            <a:noFill/>
          </a:ln>
        </p:spPr>
        <p:txBody>
          <a:bodyPr spcFirstLastPara="1" wrap="square" lIns="137125" tIns="68550" rIns="137125" bIns="68550" anchor="ctr" anchorCtr="0">
            <a:noAutofit/>
          </a:bodyPr>
          <a:lstStyle/>
          <a:p>
            <a:pPr marL="0" marR="0" lvl="0" indent="0" algn="ctr" rtl="0">
              <a:lnSpc>
                <a:spcPct val="100000"/>
              </a:lnSpc>
              <a:spcBef>
                <a:spcPts val="0"/>
              </a:spcBef>
              <a:spcAft>
                <a:spcPts val="0"/>
              </a:spcAft>
              <a:buClr>
                <a:schemeClr val="dk1"/>
              </a:buClr>
              <a:buSzPts val="3600"/>
              <a:buFont typeface="Calibri"/>
              <a:buNone/>
            </a:pPr>
            <a:endParaRPr sz="3600" b="0" i="0" u="none" strike="noStrike" cap="none">
              <a:solidFill>
                <a:schemeClr val="lt1"/>
              </a:solidFill>
              <a:latin typeface="Calibri"/>
              <a:ea typeface="Calibri"/>
              <a:cs typeface="Calibri"/>
              <a:sym typeface="Calibri"/>
            </a:endParaRPr>
          </a:p>
        </p:txBody>
      </p:sp>
      <p:sp>
        <p:nvSpPr>
          <p:cNvPr id="227" name="Google Shape;227;p67"/>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9999"/>
              </a:buClr>
              <a:buSzPts val="48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28" name="Google Shape;228;p67"/>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500"/>
              </a:spcBef>
              <a:spcAft>
                <a:spcPts val="0"/>
              </a:spcAft>
              <a:buClr>
                <a:schemeClr val="dk1"/>
              </a:buClr>
              <a:buSzPts val="32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24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2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18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768684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1_Textslide">
  <p:cSld name="1_Textslide">
    <p:spTree>
      <p:nvGrpSpPr>
        <p:cNvPr id="1" name="Shape 229"/>
        <p:cNvGrpSpPr/>
        <p:nvPr/>
      </p:nvGrpSpPr>
      <p:grpSpPr>
        <a:xfrm>
          <a:off x="0" y="0"/>
          <a:ext cx="0" cy="0"/>
          <a:chOff x="0" y="0"/>
          <a:chExt cx="0" cy="0"/>
        </a:xfrm>
      </p:grpSpPr>
      <p:sp>
        <p:nvSpPr>
          <p:cNvPr id="230" name="Google Shape;230;p68"/>
          <p:cNvSpPr/>
          <p:nvPr/>
        </p:nvSpPr>
        <p:spPr>
          <a:xfrm>
            <a:off x="360000" y="360056"/>
            <a:ext cx="17568000" cy="8583725"/>
          </a:xfrm>
          <a:prstGeom prst="rect">
            <a:avLst/>
          </a:prstGeom>
          <a:solidFill>
            <a:schemeClr val="lt2">
              <a:alpha val="49411"/>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3600"/>
              <a:buFont typeface="Arial"/>
              <a:buNone/>
            </a:pPr>
            <a:endParaRPr sz="3600" b="0" i="0" u="none" strike="noStrike" cap="none">
              <a:solidFill>
                <a:schemeClr val="lt1"/>
              </a:solidFill>
              <a:latin typeface="Calibri"/>
              <a:ea typeface="Calibri"/>
              <a:cs typeface="Calibri"/>
              <a:sym typeface="Calibri"/>
            </a:endParaRPr>
          </a:p>
        </p:txBody>
      </p:sp>
      <p:sp>
        <p:nvSpPr>
          <p:cNvPr id="231" name="Google Shape;231;p68"/>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0"/>
              </a:spcBef>
              <a:spcAft>
                <a:spcPts val="0"/>
              </a:spcAft>
              <a:buClr>
                <a:schemeClr val="dk1"/>
              </a:buClr>
              <a:buSzPts val="7200"/>
              <a:buFont typeface="Roboto"/>
              <a:buNone/>
              <a:defRPr sz="7200" b="1" i="0" u="none" strike="noStrike" cap="none">
                <a:solidFill>
                  <a:schemeClr val="dk1"/>
                </a:solidFill>
                <a:latin typeface="Roboto"/>
                <a:ea typeface="Roboto"/>
                <a:cs typeface="Roboto"/>
                <a:sym typeface="Robo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2" name="Google Shape;232;p68"/>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500"/>
              </a:spcBef>
              <a:spcAft>
                <a:spcPts val="0"/>
              </a:spcAft>
              <a:buClr>
                <a:schemeClr val="dk1"/>
              </a:buClr>
              <a:buSzPts val="4800"/>
              <a:buFont typeface="Arial"/>
              <a:buNone/>
              <a:defRPr sz="4800" b="0" i="0" u="none" strike="noStrike" cap="none">
                <a:solidFill>
                  <a:schemeClr val="dk1"/>
                </a:solidFill>
                <a:latin typeface="Roboto"/>
                <a:ea typeface="Roboto"/>
                <a:cs typeface="Roboto"/>
                <a:sym typeface="Roboto"/>
              </a:defRPr>
            </a:lvl1pPr>
            <a:lvl2pPr marR="0" lvl="1" algn="ctr" rtl="0">
              <a:lnSpc>
                <a:spcPct val="90000"/>
              </a:lnSpc>
              <a:spcBef>
                <a:spcPts val="750"/>
              </a:spcBef>
              <a:spcAft>
                <a:spcPts val="0"/>
              </a:spcAft>
              <a:buClr>
                <a:srgbClr val="888888"/>
              </a:buClr>
              <a:buSzPts val="3600"/>
              <a:buFont typeface="Arial"/>
              <a:buNone/>
              <a:defRPr sz="3600" b="0" i="0" u="none" strike="noStrike" cap="none">
                <a:solidFill>
                  <a:srgbClr val="888888"/>
                </a:solidFill>
                <a:latin typeface="Calibri"/>
                <a:ea typeface="Calibri"/>
                <a:cs typeface="Calibri"/>
                <a:sym typeface="Calibri"/>
              </a:defRPr>
            </a:lvl2pPr>
            <a:lvl3pPr marR="0" lvl="2" algn="ctr" rtl="0">
              <a:lnSpc>
                <a:spcPct val="90000"/>
              </a:lnSpc>
              <a:spcBef>
                <a:spcPts val="750"/>
              </a:spcBef>
              <a:spcAft>
                <a:spcPts val="0"/>
              </a:spcAft>
              <a:buClr>
                <a:srgbClr val="888888"/>
              </a:buClr>
              <a:buSzPts val="3000"/>
              <a:buFont typeface="Arial"/>
              <a:buNone/>
              <a:defRPr sz="3000" b="0" i="0" u="none" strike="noStrike" cap="none">
                <a:solidFill>
                  <a:srgbClr val="888888"/>
                </a:solidFill>
                <a:latin typeface="Calibri"/>
                <a:ea typeface="Calibri"/>
                <a:cs typeface="Calibri"/>
                <a:sym typeface="Calibri"/>
              </a:defRPr>
            </a:lvl3pPr>
            <a:lvl4pPr marR="0" lvl="3"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4pPr>
            <a:lvl5pPr marR="0" lvl="4"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5pPr>
            <a:lvl6pPr marR="0" lvl="5"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6pPr>
            <a:lvl7pPr marR="0" lvl="6"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7pPr>
            <a:lvl8pPr marR="0" lvl="7"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8pPr>
            <a:lvl9pPr marR="0" lvl="8" algn="ctr" rtl="0">
              <a:lnSpc>
                <a:spcPct val="90000"/>
              </a:lnSpc>
              <a:spcBef>
                <a:spcPts val="750"/>
              </a:spcBef>
              <a:spcAft>
                <a:spcPts val="0"/>
              </a:spcAft>
              <a:buClr>
                <a:srgbClr val="888888"/>
              </a:buClr>
              <a:buSzPts val="2700"/>
              <a:buFont typeface="Arial"/>
              <a:buNone/>
              <a:defRPr sz="2700" b="0" i="0" u="none" strike="noStrike" cap="none">
                <a:solidFill>
                  <a:srgbClr val="888888"/>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89224888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9"/>
        <p:cNvGrpSpPr/>
        <p:nvPr/>
      </p:nvGrpSpPr>
      <p:grpSpPr>
        <a:xfrm>
          <a:off x="0" y="0"/>
          <a:ext cx="0" cy="0"/>
          <a:chOff x="0" y="0"/>
          <a:chExt cx="0" cy="0"/>
        </a:xfrm>
      </p:grpSpPr>
      <p:sp>
        <p:nvSpPr>
          <p:cNvPr id="30" name="Google Shape;30;p30"/>
          <p:cNvSpPr>
            <a:spLocks noGrp="1"/>
          </p:cNvSpPr>
          <p:nvPr>
            <p:ph type="pic" idx="2"/>
          </p:nvPr>
        </p:nvSpPr>
        <p:spPr>
          <a:xfrm>
            <a:off x="0" y="0"/>
            <a:ext cx="7942823" cy="10288588"/>
          </a:xfrm>
          <a:prstGeom prst="rect">
            <a:avLst/>
          </a:prstGeom>
          <a:solidFill>
            <a:srgbClr val="353535">
              <a:alpha val="11764"/>
            </a:srgbClr>
          </a:solidFill>
          <a:ln>
            <a:noFill/>
          </a:ln>
        </p:spPr>
      </p:sp>
      <p:sp>
        <p:nvSpPr>
          <p:cNvPr id="31" name="Google Shape;31;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600" b="0" i="0">
                <a:solidFill>
                  <a:schemeClr val="dk1"/>
                </a:solidFill>
                <a:latin typeface="Open Sans"/>
                <a:ea typeface="Open Sans"/>
                <a:cs typeface="Open Sans"/>
                <a:sym typeface="Open Sans"/>
              </a:rPr>
              <a:t>‹#›</a:t>
            </a:fld>
            <a:endParaRPr sz="1600" b="0" i="0">
              <a:solidFill>
                <a:schemeClr val="dk1"/>
              </a:solidFill>
              <a:latin typeface="Open Sans"/>
              <a:ea typeface="Open Sans"/>
              <a:cs typeface="Open Sans"/>
              <a:sym typeface="Open Sans"/>
            </a:endParaRPr>
          </a:p>
        </p:txBody>
      </p:sp>
      <p:cxnSp>
        <p:nvCxnSpPr>
          <p:cNvPr id="32" name="Google Shape;32;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6" name="Picture 5">
            <a:extLst>
              <a:ext uri="{FF2B5EF4-FFF2-40B4-BE49-F238E27FC236}">
                <a16:creationId xmlns:a16="http://schemas.microsoft.com/office/drawing/2014/main" id="{22D14D31-7436-7942-909E-1C6077CA001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4444870" y="1"/>
            <a:ext cx="3843130" cy="1881626"/>
          </a:xfrm>
          <a:prstGeom prst="rect">
            <a:avLst/>
          </a:prstGeom>
        </p:spPr>
      </p:pic>
    </p:spTree>
    <p:extLst>
      <p:ext uri="{BB962C8B-B14F-4D97-AF65-F5344CB8AC3E}">
        <p14:creationId xmlns:p14="http://schemas.microsoft.com/office/powerpoint/2010/main" val="30734566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_Content and Right Pic">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170672" y="679449"/>
            <a:ext cx="5260945" cy="1525555"/>
          </a:xfrm>
          <a:prstGeom prst="rect">
            <a:avLst/>
          </a:prstGeom>
        </p:spPr>
        <p:txBody>
          <a:bodyPr lIns="0" tIns="0" rIns="0" bIns="0">
            <a:noAutofit/>
          </a:bodyPr>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9698703" y="2891178"/>
            <a:ext cx="7916608" cy="5192405"/>
          </a:xfrm>
          <a:prstGeom prst="rect">
            <a:avLst/>
          </a:prstGeom>
        </p:spPr>
        <p:txBody>
          <a:bodyPr lIns="0" tIns="0" rIns="0" bIns="0">
            <a:noAutofit/>
          </a:bodyPr>
          <a:lstStyle>
            <a:lvl1pPr marL="514350" indent="-514350">
              <a:spcBef>
                <a:spcPts val="2000"/>
              </a:spcBef>
              <a:spcAft>
                <a:spcPts val="2000"/>
              </a:spcAft>
              <a:buClr>
                <a:srgbClr val="99287C"/>
              </a:buClr>
              <a:buFont typeface="+mj-lt"/>
              <a:buAutoNum type="arabicPeriod"/>
              <a:tabLst/>
              <a:defRPr sz="3000" b="1"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Number bold</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3237" y="0"/>
            <a:ext cx="8586062" cy="10288588"/>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3271841717"/>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530378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011E41"/>
        </a:solidFill>
        <a:effectLst/>
      </p:bgPr>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6B6DBBC3-86DC-5F4C-B2A9-988714CAC1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3426330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98F6A8E8-A439-E242-A384-AA001F0C3AD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73850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3"/>
        <p:cNvGrpSpPr/>
        <p:nvPr/>
      </p:nvGrpSpPr>
      <p:grpSpPr>
        <a:xfrm>
          <a:off x="0" y="0"/>
          <a:ext cx="0" cy="0"/>
          <a:chOff x="0" y="0"/>
          <a:chExt cx="0" cy="0"/>
        </a:xfrm>
      </p:grpSpPr>
      <p:sp>
        <p:nvSpPr>
          <p:cNvPr id="34" name="Google Shape;34;p30"/>
          <p:cNvSpPr>
            <a:spLocks noGrp="1"/>
          </p:cNvSpPr>
          <p:nvPr>
            <p:ph type="pic" idx="2"/>
          </p:nvPr>
        </p:nvSpPr>
        <p:spPr>
          <a:xfrm>
            <a:off x="9570720" y="1700378"/>
            <a:ext cx="8717279" cy="8588210"/>
          </a:xfrm>
          <a:prstGeom prst="rect">
            <a:avLst/>
          </a:prstGeom>
          <a:solidFill>
            <a:srgbClr val="353535">
              <a:alpha val="11372"/>
            </a:srgbClr>
          </a:solidFill>
          <a:ln>
            <a:noFill/>
          </a:ln>
        </p:spPr>
      </p:sp>
      <p:sp>
        <p:nvSpPr>
          <p:cNvPr id="35" name="Google Shape;35;p3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36" name="Google Shape;36;p3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2" name="Google Shape;97;p45" descr="A picture containing drawing&#10;&#10;Description automatically generated">
            <a:extLst>
              <a:ext uri="{FF2B5EF4-FFF2-40B4-BE49-F238E27FC236}">
                <a16:creationId xmlns:a16="http://schemas.microsoft.com/office/drawing/2014/main" id="{C40B0B4C-3C4D-8D89-0E44-184DB9179A3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146427210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3">
    <p:bg>
      <p:bgPr>
        <a:solidFill>
          <a:srgbClr val="011E4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F78AF54-799E-FA4D-8805-CF18392EBDE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solidFill>
                  <a:schemeClr val="bg2"/>
                </a:solidFill>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solidFill>
                <a:schemeClr val="bg2"/>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C0D5169F-3487-C34A-8648-00A55A947DCB}"/>
              </a:ext>
            </a:extLst>
          </p:cNvPr>
          <p:cNvCxnSpPr>
            <a:cxnSpLocks/>
          </p:cNvCxnSpPr>
          <p:nvPr userDrawn="1"/>
        </p:nvCxnSpPr>
        <p:spPr>
          <a:xfrm flipV="1">
            <a:off x="17568333" y="9352284"/>
            <a:ext cx="719667" cy="15389"/>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95CDBC43-5708-7542-AEBD-02E226C16C6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32171" y="0"/>
            <a:ext cx="2746587" cy="2683239"/>
          </a:xfrm>
          <a:prstGeom prst="rect">
            <a:avLst/>
          </a:prstGeom>
        </p:spPr>
      </p:pic>
    </p:spTree>
    <p:extLst>
      <p:ext uri="{BB962C8B-B14F-4D97-AF65-F5344CB8AC3E}">
        <p14:creationId xmlns:p14="http://schemas.microsoft.com/office/powerpoint/2010/main" val="36654697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3975328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9C0A2101-61D7-AF4B-A441-726BB399FFA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096F9BB-D834-7942-914A-12A6278D671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549EC8F4-17F2-E444-800B-3322C7DE1F2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6751978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8">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Rectangle 25">
            <a:extLst>
              <a:ext uri="{FF2B5EF4-FFF2-40B4-BE49-F238E27FC236}">
                <a16:creationId xmlns:a16="http://schemas.microsoft.com/office/drawing/2014/main" id="{A3AE113F-4104-7B4B-BCEC-32878E6D4279}"/>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tangle 26">
            <a:extLst>
              <a:ext uri="{FF2B5EF4-FFF2-40B4-BE49-F238E27FC236}">
                <a16:creationId xmlns:a16="http://schemas.microsoft.com/office/drawing/2014/main" id="{A7C7D1C5-83E5-D540-89AF-855CAB1074D5}"/>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8" name="Picture 27" descr="A picture containing drawing&#10;&#10;Description automatically generated">
            <a:extLst>
              <a:ext uri="{FF2B5EF4-FFF2-40B4-BE49-F238E27FC236}">
                <a16:creationId xmlns:a16="http://schemas.microsoft.com/office/drawing/2014/main" id="{D007D238-3D96-9F43-BDAC-9FA1123FA7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9" name="Title 4">
            <a:extLst>
              <a:ext uri="{FF2B5EF4-FFF2-40B4-BE49-F238E27FC236}">
                <a16:creationId xmlns:a16="http://schemas.microsoft.com/office/drawing/2014/main" id="{9447A1D1-1B5C-E848-96B6-7F6C6F8B07E3}"/>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30" name="TextBox 29">
            <a:extLst>
              <a:ext uri="{FF2B5EF4-FFF2-40B4-BE49-F238E27FC236}">
                <a16:creationId xmlns:a16="http://schemas.microsoft.com/office/drawing/2014/main" id="{723D72ED-CD5D-C748-B94B-F037960A2C78}"/>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3 September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1901338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9">
    <p:bg>
      <p:bgPr>
        <a:solidFill>
          <a:srgbClr val="011E41"/>
        </a:solidFill>
        <a:effectLst/>
      </p:bgPr>
    </p:bg>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33AB59D8-6DBE-8341-B46F-0D6FE02417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F5EFF66-D2D9-684B-8ED9-238F84164B95}"/>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21" name="TextBox 20">
            <a:extLst>
              <a:ext uri="{FF2B5EF4-FFF2-40B4-BE49-F238E27FC236}">
                <a16:creationId xmlns:a16="http://schemas.microsoft.com/office/drawing/2014/main" id="{623881EF-09C3-3C4E-B7E9-9F9B004EE7D2}"/>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chemeClr val="bg2"/>
                </a:solidFill>
                <a:latin typeface="Montserrat SemiBold" pitchFamily="2" charset="77"/>
                <a:ea typeface="Open Sans" panose="020B0606030504020204" pitchFamily="34" charset="0"/>
                <a:cs typeface="Open Sans" panose="020B0606030504020204" pitchFamily="34" charset="0"/>
              </a:rPr>
              <a:t>3 September 2024</a:t>
            </a:fld>
            <a:endParaRPr lang="en-US" sz="2400" b="1" i="0" dirty="0">
              <a:solidFill>
                <a:schemeClr val="bg2"/>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861756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7">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Rectangle 11">
            <a:extLst>
              <a:ext uri="{FF2B5EF4-FFF2-40B4-BE49-F238E27FC236}">
                <a16:creationId xmlns:a16="http://schemas.microsoft.com/office/drawing/2014/main" id="{B4C3F4D2-F875-BD4F-B83B-F27A931894EA}"/>
              </a:ext>
            </a:extLst>
          </p:cNvPr>
          <p:cNvSpPr/>
          <p:nvPr userDrawn="1"/>
        </p:nvSpPr>
        <p:spPr>
          <a:xfrm rot="18900000">
            <a:off x="-4975069" y="2029188"/>
            <a:ext cx="17752544" cy="3778950"/>
          </a:xfrm>
          <a:prstGeom prst="rect">
            <a:avLst/>
          </a:prstGeom>
          <a:solidFill>
            <a:srgbClr val="011E4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tangle 10">
            <a:extLst>
              <a:ext uri="{FF2B5EF4-FFF2-40B4-BE49-F238E27FC236}">
                <a16:creationId xmlns:a16="http://schemas.microsoft.com/office/drawing/2014/main" id="{EE2A73C6-B9A2-AA43-88BA-C71C35C4D30B}"/>
              </a:ext>
            </a:extLst>
          </p:cNvPr>
          <p:cNvSpPr/>
          <p:nvPr userDrawn="1"/>
        </p:nvSpPr>
        <p:spPr>
          <a:xfrm rot="18900000">
            <a:off x="12735456" y="7087331"/>
            <a:ext cx="8322977" cy="4113339"/>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 name="Picture 2" descr="A sign in the dark&#10;&#10;Description automatically generated">
            <a:extLst>
              <a:ext uri="{FF2B5EF4-FFF2-40B4-BE49-F238E27FC236}">
                <a16:creationId xmlns:a16="http://schemas.microsoft.com/office/drawing/2014/main" id="{FF205456-8ECD-194C-AC27-FA37AF6AB28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665378" y="-7435166"/>
            <a:ext cx="20236810" cy="20236810"/>
          </a:xfrm>
          <a:prstGeom prst="rect">
            <a:avLst/>
          </a:prstGeom>
        </p:spPr>
      </p:pic>
      <p:sp>
        <p:nvSpPr>
          <p:cNvPr id="5" name="Rectangle 4">
            <a:extLst>
              <a:ext uri="{FF2B5EF4-FFF2-40B4-BE49-F238E27FC236}">
                <a16:creationId xmlns:a16="http://schemas.microsoft.com/office/drawing/2014/main" id="{98A4BE0A-2405-3B4D-B459-F6467825FC42}"/>
              </a:ext>
            </a:extLst>
          </p:cNvPr>
          <p:cNvSpPr/>
          <p:nvPr userDrawn="1"/>
        </p:nvSpPr>
        <p:spPr>
          <a:xfrm rot="18900000">
            <a:off x="-2493619" y="-545547"/>
            <a:ext cx="7580100" cy="3625588"/>
          </a:xfrm>
          <a:prstGeom prst="rect">
            <a:avLst/>
          </a:prstGeom>
          <a:solidFill>
            <a:schemeClr val="bg2">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6" name="Picture 5" descr="A picture containing drawing&#10;&#10;Description automatically generated">
            <a:extLst>
              <a:ext uri="{FF2B5EF4-FFF2-40B4-BE49-F238E27FC236}">
                <a16:creationId xmlns:a16="http://schemas.microsoft.com/office/drawing/2014/main" id="{CC7E1DF3-B6FE-1646-9E74-487807C74F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
        <p:nvSpPr>
          <p:cNvPr id="20" name="Title 4">
            <a:extLst>
              <a:ext uri="{FF2B5EF4-FFF2-40B4-BE49-F238E27FC236}">
                <a16:creationId xmlns:a16="http://schemas.microsoft.com/office/drawing/2014/main" id="{0DCCA5A1-56F4-3C48-9CEB-BC2BDF118AC7}"/>
              </a:ext>
            </a:extLst>
          </p:cNvPr>
          <p:cNvSpPr>
            <a:spLocks noGrp="1"/>
          </p:cNvSpPr>
          <p:nvPr>
            <p:ph type="title" hasCustomPrompt="1"/>
          </p:nvPr>
        </p:nvSpPr>
        <p:spPr>
          <a:xfrm>
            <a:off x="6974958" y="5805497"/>
            <a:ext cx="10167255" cy="2490076"/>
          </a:xfrm>
          <a:prstGeom prst="rect">
            <a:avLst/>
          </a:prstGeom>
        </p:spPr>
        <p:txBody>
          <a:bodyPr/>
          <a:lstStyle>
            <a:lvl1pPr algn="r">
              <a:lnSpc>
                <a:spcPct val="80000"/>
              </a:lnSpc>
              <a:defRPr sz="6600" b="1" i="0" spc="0">
                <a:solidFill>
                  <a:srgbClr val="F5333F"/>
                </a:solidFill>
                <a:latin typeface="Montserrat" pitchFamily="2" charset="77"/>
              </a:defRPr>
            </a:lvl1pPr>
          </a:lstStyle>
          <a:p>
            <a:r>
              <a:rPr lang="en-US" dirty="0"/>
              <a:t>CLICK TO EDIT: </a:t>
            </a:r>
            <a:br>
              <a:rPr lang="en-US" dirty="0"/>
            </a:br>
            <a:r>
              <a:rPr lang="en-US" dirty="0"/>
              <a:t>THE HEADLINE </a:t>
            </a:r>
            <a:br>
              <a:rPr lang="en-US" dirty="0"/>
            </a:br>
            <a:r>
              <a:rPr lang="en-US" dirty="0"/>
              <a:t>GOES HERE</a:t>
            </a:r>
          </a:p>
        </p:txBody>
      </p:sp>
      <p:sp>
        <p:nvSpPr>
          <p:cNvPr id="19" name="TextBox 18">
            <a:extLst>
              <a:ext uri="{FF2B5EF4-FFF2-40B4-BE49-F238E27FC236}">
                <a16:creationId xmlns:a16="http://schemas.microsoft.com/office/drawing/2014/main" id="{32F001F5-B0A3-2746-A0C0-5F5B163A1380}"/>
              </a:ext>
            </a:extLst>
          </p:cNvPr>
          <p:cNvSpPr txBox="1"/>
          <p:nvPr userDrawn="1"/>
        </p:nvSpPr>
        <p:spPr>
          <a:xfrm>
            <a:off x="11942955" y="9036862"/>
            <a:ext cx="5199258" cy="461665"/>
          </a:xfrm>
          <a:prstGeom prst="rect">
            <a:avLst/>
          </a:prstGeom>
          <a:noFill/>
        </p:spPr>
        <p:txBody>
          <a:bodyPr wrap="square" rtlCol="0">
            <a:spAutoFit/>
          </a:bodyPr>
          <a:lstStyle/>
          <a:p>
            <a:pPr algn="r"/>
            <a:fld id="{CEE42E42-3F74-A040-9795-FDEDABB6AC51}" type="datetime3">
              <a:rPr lang="en-US" sz="2400" b="1" i="0" smtClean="0">
                <a:solidFill>
                  <a:srgbClr val="011E41"/>
                </a:solidFill>
                <a:latin typeface="Montserrat SemiBold" pitchFamily="2" charset="77"/>
                <a:ea typeface="Open Sans" panose="020B0606030504020204" pitchFamily="34" charset="0"/>
                <a:cs typeface="Open Sans" panose="020B0606030504020204" pitchFamily="34" charset="0"/>
              </a:rPr>
              <a:t>3 September 2024</a:t>
            </a:fld>
            <a:endParaRPr lang="en-US" sz="2400" b="1" i="0" dirty="0">
              <a:solidFill>
                <a:srgbClr val="011E41"/>
              </a:solidFill>
              <a:latin typeface="Montserrat SemiBold" pitchFamily="2" charset="77"/>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17542515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838388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1935145" y="3120406"/>
            <a:ext cx="5715000" cy="5715000"/>
          </a:xfrm>
          <a:custGeom>
            <a:avLst/>
            <a:gdLst>
              <a:gd name="connsiteX0" fmla="*/ 2857500 w 5715000"/>
              <a:gd name="connsiteY0" fmla="*/ 1598631 h 5715000"/>
              <a:gd name="connsiteX1" fmla="*/ 4116369 w 5715000"/>
              <a:gd name="connsiteY1" fmla="*/ 2857500 h 5715000"/>
              <a:gd name="connsiteX2" fmla="*/ 2857500 w 5715000"/>
              <a:gd name="connsiteY2" fmla="*/ 4116369 h 5715000"/>
              <a:gd name="connsiteX3" fmla="*/ 1598631 w 5715000"/>
              <a:gd name="connsiteY3" fmla="*/ 2857500 h 5715000"/>
              <a:gd name="connsiteX4" fmla="*/ 2857500 w 5715000"/>
              <a:gd name="connsiteY4" fmla="*/ 1598631 h 5715000"/>
              <a:gd name="connsiteX5" fmla="*/ 2857500 w 5715000"/>
              <a:gd name="connsiteY5" fmla="*/ 1477944 h 5715000"/>
              <a:gd name="connsiteX6" fmla="*/ 1477944 w 5715000"/>
              <a:gd name="connsiteY6" fmla="*/ 2857500 h 5715000"/>
              <a:gd name="connsiteX7" fmla="*/ 2857500 w 5715000"/>
              <a:gd name="connsiteY7" fmla="*/ 4237056 h 5715000"/>
              <a:gd name="connsiteX8" fmla="*/ 4237056 w 5715000"/>
              <a:gd name="connsiteY8" fmla="*/ 2857500 h 5715000"/>
              <a:gd name="connsiteX9" fmla="*/ 2857500 w 5715000"/>
              <a:gd name="connsiteY9" fmla="*/ 1477944 h 5715000"/>
              <a:gd name="connsiteX10" fmla="*/ 2857500 w 5715000"/>
              <a:gd name="connsiteY10" fmla="*/ 0 h 5715000"/>
              <a:gd name="connsiteX11" fmla="*/ 5715000 w 5715000"/>
              <a:gd name="connsiteY11" fmla="*/ 2857500 h 5715000"/>
              <a:gd name="connsiteX12" fmla="*/ 2857500 w 5715000"/>
              <a:gd name="connsiteY12" fmla="*/ 5715000 h 5715000"/>
              <a:gd name="connsiteX13" fmla="*/ 0 w 5715000"/>
              <a:gd name="connsiteY13" fmla="*/ 2857500 h 5715000"/>
              <a:gd name="connsiteX14" fmla="*/ 2857500 w 5715000"/>
              <a:gd name="connsiteY14" fmla="*/ 0 h 57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15000" h="5715000">
                <a:moveTo>
                  <a:pt x="2857500" y="1598631"/>
                </a:moveTo>
                <a:cubicBezTo>
                  <a:pt x="3552754" y="1598631"/>
                  <a:pt x="4116369" y="2162246"/>
                  <a:pt x="4116369" y="2857500"/>
                </a:cubicBezTo>
                <a:cubicBezTo>
                  <a:pt x="4116369" y="3552754"/>
                  <a:pt x="3552754" y="4116369"/>
                  <a:pt x="2857500" y="4116369"/>
                </a:cubicBezTo>
                <a:cubicBezTo>
                  <a:pt x="2162246" y="4116369"/>
                  <a:pt x="1598631" y="3552754"/>
                  <a:pt x="1598631" y="2857500"/>
                </a:cubicBezTo>
                <a:cubicBezTo>
                  <a:pt x="1598631" y="2162246"/>
                  <a:pt x="2162246" y="1598631"/>
                  <a:pt x="2857500" y="1598631"/>
                </a:cubicBezTo>
                <a:close/>
                <a:moveTo>
                  <a:pt x="2857500" y="1477944"/>
                </a:moveTo>
                <a:cubicBezTo>
                  <a:pt x="2095592" y="1477944"/>
                  <a:pt x="1477944" y="2095592"/>
                  <a:pt x="1477944" y="2857500"/>
                </a:cubicBezTo>
                <a:cubicBezTo>
                  <a:pt x="1477944" y="3619408"/>
                  <a:pt x="2095592" y="4237056"/>
                  <a:pt x="2857500" y="4237056"/>
                </a:cubicBezTo>
                <a:cubicBezTo>
                  <a:pt x="3619408" y="4237056"/>
                  <a:pt x="4237056" y="3619408"/>
                  <a:pt x="4237056" y="2857500"/>
                </a:cubicBezTo>
                <a:cubicBezTo>
                  <a:pt x="4237056" y="2095592"/>
                  <a:pt x="3619408" y="1477944"/>
                  <a:pt x="2857500" y="1477944"/>
                </a:cubicBezTo>
                <a:close/>
                <a:moveTo>
                  <a:pt x="2857500" y="0"/>
                </a:moveTo>
                <a:cubicBezTo>
                  <a:pt x="4435654" y="0"/>
                  <a:pt x="5715000" y="1279346"/>
                  <a:pt x="5715000" y="2857500"/>
                </a:cubicBezTo>
                <a:cubicBezTo>
                  <a:pt x="5715000" y="4435654"/>
                  <a:pt x="4435654" y="5715000"/>
                  <a:pt x="2857500" y="5715000"/>
                </a:cubicBezTo>
                <a:cubicBezTo>
                  <a:pt x="1279346" y="5715000"/>
                  <a:pt x="0" y="4435654"/>
                  <a:pt x="0" y="2857500"/>
                </a:cubicBezTo>
                <a:cubicBezTo>
                  <a:pt x="0" y="1279346"/>
                  <a:pt x="1279346" y="0"/>
                  <a:pt x="2857500"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5" name="TextBox 4">
            <a:extLst>
              <a:ext uri="{FF2B5EF4-FFF2-40B4-BE49-F238E27FC236}">
                <a16:creationId xmlns:a16="http://schemas.microsoft.com/office/drawing/2014/main" id="{0A3DA177-AAA6-C747-A532-94EF5F52383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80DA256F-1B39-D84D-ADC2-E026A1B4146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C6CE324C-3444-A14E-9C65-A01E60CA6D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17876077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sp>
        <p:nvSpPr>
          <p:cNvPr id="3" name="Freeform 9"/>
          <p:cNvSpPr>
            <a:spLocks noGrp="1" noEditPoints="1"/>
          </p:cNvSpPr>
          <p:nvPr>
            <p:ph type="pic" sz="quarter" idx="10"/>
          </p:nvPr>
        </p:nvSpPr>
        <p:spPr bwMode="auto">
          <a:xfrm>
            <a:off x="1610782" y="2576586"/>
            <a:ext cx="6363725" cy="6363727"/>
          </a:xfrm>
          <a:custGeom>
            <a:avLst/>
            <a:gdLst>
              <a:gd name="T0" fmla="*/ 1402 w 2805"/>
              <a:gd name="T1" fmla="*/ 0 h 2803"/>
              <a:gd name="T2" fmla="*/ 2805 w 2805"/>
              <a:gd name="T3" fmla="*/ 1401 h 2803"/>
              <a:gd name="T4" fmla="*/ 1402 w 2805"/>
              <a:gd name="T5" fmla="*/ 2803 h 2803"/>
              <a:gd name="T6" fmla="*/ 0 w 2805"/>
              <a:gd name="T7" fmla="*/ 1401 h 2803"/>
              <a:gd name="T8" fmla="*/ 1402 w 2805"/>
              <a:gd name="T9" fmla="*/ 0 h 2803"/>
              <a:gd name="T10" fmla="*/ 1402 w 2805"/>
              <a:gd name="T11" fmla="*/ 740 h 2803"/>
              <a:gd name="T12" fmla="*/ 2065 w 2805"/>
              <a:gd name="T13" fmla="*/ 1401 h 2803"/>
              <a:gd name="T14" fmla="*/ 1402 w 2805"/>
              <a:gd name="T15" fmla="*/ 2063 h 2803"/>
              <a:gd name="T16" fmla="*/ 741 w 2805"/>
              <a:gd name="T17" fmla="*/ 1401 h 2803"/>
              <a:gd name="T18" fmla="*/ 1402 w 2805"/>
              <a:gd name="T19" fmla="*/ 740 h 2803"/>
              <a:gd name="T20" fmla="*/ 1402 w 2805"/>
              <a:gd name="T21" fmla="*/ 655 h 2803"/>
              <a:gd name="T22" fmla="*/ 2150 w 2805"/>
              <a:gd name="T23" fmla="*/ 1401 h 2803"/>
              <a:gd name="T24" fmla="*/ 1402 w 2805"/>
              <a:gd name="T25" fmla="*/ 2148 h 2803"/>
              <a:gd name="T26" fmla="*/ 655 w 2805"/>
              <a:gd name="T27" fmla="*/ 1401 h 2803"/>
              <a:gd name="T28" fmla="*/ 1402 w 2805"/>
              <a:gd name="T29" fmla="*/ 655 h 2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5" h="2803">
                <a:moveTo>
                  <a:pt x="1402" y="0"/>
                </a:moveTo>
                <a:lnTo>
                  <a:pt x="2805" y="1401"/>
                </a:lnTo>
                <a:lnTo>
                  <a:pt x="1402" y="2803"/>
                </a:lnTo>
                <a:lnTo>
                  <a:pt x="0" y="1401"/>
                </a:lnTo>
                <a:lnTo>
                  <a:pt x="1402" y="0"/>
                </a:lnTo>
                <a:close/>
                <a:moveTo>
                  <a:pt x="1402" y="740"/>
                </a:moveTo>
                <a:lnTo>
                  <a:pt x="2065" y="1401"/>
                </a:lnTo>
                <a:lnTo>
                  <a:pt x="1402" y="2063"/>
                </a:lnTo>
                <a:lnTo>
                  <a:pt x="741" y="1401"/>
                </a:lnTo>
                <a:lnTo>
                  <a:pt x="1402" y="740"/>
                </a:lnTo>
                <a:close/>
                <a:moveTo>
                  <a:pt x="1402" y="655"/>
                </a:moveTo>
                <a:lnTo>
                  <a:pt x="2150" y="1401"/>
                </a:lnTo>
                <a:lnTo>
                  <a:pt x="1402" y="2148"/>
                </a:lnTo>
                <a:lnTo>
                  <a:pt x="655" y="1401"/>
                </a:lnTo>
                <a:lnTo>
                  <a:pt x="1402" y="655"/>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0858493-6897-1548-907D-4D138968EF4C}"/>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AFBB9B-B0AC-454F-8BB0-5BE56A30B5C9}"/>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591715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4A74B507-86AC-2449-B6D1-1A93CA95FDA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0F79F45-85DE-B949-9825-DB153F4DE558}"/>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8981CBB9-A54F-F447-A3CC-2069B379AAC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317475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7">
  <p:cSld name="37">
    <p:spTree>
      <p:nvGrpSpPr>
        <p:cNvPr id="1" name="Shape 44"/>
        <p:cNvGrpSpPr/>
        <p:nvPr/>
      </p:nvGrpSpPr>
      <p:grpSpPr>
        <a:xfrm>
          <a:off x="0" y="0"/>
          <a:ext cx="0" cy="0"/>
          <a:chOff x="0" y="0"/>
          <a:chExt cx="0" cy="0"/>
        </a:xfrm>
      </p:grpSpPr>
      <p:sp>
        <p:nvSpPr>
          <p:cNvPr id="45" name="Google Shape;45;p32"/>
          <p:cNvSpPr>
            <a:spLocks noGrp="1"/>
          </p:cNvSpPr>
          <p:nvPr>
            <p:ph type="pic" idx="2"/>
          </p:nvPr>
        </p:nvSpPr>
        <p:spPr>
          <a:xfrm>
            <a:off x="9311054" y="1311513"/>
            <a:ext cx="7687902" cy="7699484"/>
          </a:xfrm>
          <a:prstGeom prst="rect">
            <a:avLst/>
          </a:prstGeom>
          <a:solidFill>
            <a:srgbClr val="353535">
              <a:alpha val="11372"/>
            </a:srgbClr>
          </a:solidFill>
          <a:ln>
            <a:noFill/>
          </a:ln>
        </p:spPr>
      </p:sp>
      <p:sp>
        <p:nvSpPr>
          <p:cNvPr id="46" name="Google Shape;46;p32"/>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47" name="Google Shape;47;p32"/>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396940417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7E608DFC-52BD-9F47-A5DC-38DC2D4C9AD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024B3656-C6B1-1548-9E0B-A58277B2036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19894A57-3362-D845-9FF5-F2BF986B383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5583074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3918076C-60FD-2C4E-BDB4-DB8EB5CB5E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325833C6-1312-2040-BCA6-DD8083B17E9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8742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4F9EB295-2A0F-3941-99C9-510F081C66F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57794D3-DD4B-D14A-ADCC-B01C97479240}"/>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9F4A7357-0AC7-3B4C-9CBF-0892F639DE6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36673094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TextBox 10">
            <a:extLst>
              <a:ext uri="{FF2B5EF4-FFF2-40B4-BE49-F238E27FC236}">
                <a16:creationId xmlns:a16="http://schemas.microsoft.com/office/drawing/2014/main" id="{616511E6-E95E-054F-8A9F-48D0C3E4F56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12" name="Straight Connector 11">
            <a:extLst>
              <a:ext uri="{FF2B5EF4-FFF2-40B4-BE49-F238E27FC236}">
                <a16:creationId xmlns:a16="http://schemas.microsoft.com/office/drawing/2014/main" id="{DDC1C82D-8973-9644-AF17-B4738DA8724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13" name="Picture 12" descr="A picture containing drawing&#10;&#10;Description automatically generated">
            <a:extLst>
              <a:ext uri="{FF2B5EF4-FFF2-40B4-BE49-F238E27FC236}">
                <a16:creationId xmlns:a16="http://schemas.microsoft.com/office/drawing/2014/main" id="{C33694B4-A4D0-8B4E-8BFF-C4E1792BAC6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55138142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8" name="TextBox 27">
            <a:extLst>
              <a:ext uri="{FF2B5EF4-FFF2-40B4-BE49-F238E27FC236}">
                <a16:creationId xmlns:a16="http://schemas.microsoft.com/office/drawing/2014/main" id="{08D5C075-AD06-2646-98DA-28A6E01A1E31}"/>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29" name="Straight Connector 28">
            <a:extLst>
              <a:ext uri="{FF2B5EF4-FFF2-40B4-BE49-F238E27FC236}">
                <a16:creationId xmlns:a16="http://schemas.microsoft.com/office/drawing/2014/main" id="{0BC4DAB1-732E-7643-B75F-30F62B6E192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21" name="Picture 20" descr="A picture containing drawing&#10;&#10;Description automatically generated">
            <a:extLst>
              <a:ext uri="{FF2B5EF4-FFF2-40B4-BE49-F238E27FC236}">
                <a16:creationId xmlns:a16="http://schemas.microsoft.com/office/drawing/2014/main" id="{9280F20D-281D-BF4F-B5EC-F1AEBD0771F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18275617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E09A9054-01E6-4A43-AEF1-FF58D1366520}"/>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BDAB939A-8E24-2C48-BFD0-705C1C37279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46B66127-393D-1942-8DAA-86F31367DE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1315537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5E0EF4E2-6FF3-AE41-A78D-F219CB2F2E5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2FBFF370-1B4B-AC4B-9E23-E0F35363C9E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9" name="Picture 8" descr="A picture containing drawing&#10;&#10;Description automatically generated">
            <a:extLst>
              <a:ext uri="{FF2B5EF4-FFF2-40B4-BE49-F238E27FC236}">
                <a16:creationId xmlns:a16="http://schemas.microsoft.com/office/drawing/2014/main" id="{78F5A16D-2F07-DE49-ACA2-319BD09269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933523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11E6BB1B-7FD3-5044-8E26-AB8C41868C0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0A10AC74-6651-E849-B07C-C83D55763DD6}"/>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25908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60155229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7841126" y="0"/>
            <a:ext cx="10446874" cy="10288588"/>
          </a:xfrm>
          <a:custGeom>
            <a:avLst/>
            <a:gdLst>
              <a:gd name="T0" fmla="*/ 4619 w 4619"/>
              <a:gd name="T1" fmla="*/ 4552 h 4552"/>
              <a:gd name="T2" fmla="*/ 4241 w 4619"/>
              <a:gd name="T3" fmla="*/ 4552 h 4552"/>
              <a:gd name="T4" fmla="*/ 1972 w 4619"/>
              <a:gd name="T5" fmla="*/ 2276 h 4552"/>
              <a:gd name="T6" fmla="*/ 4241 w 4619"/>
              <a:gd name="T7" fmla="*/ 0 h 4552"/>
              <a:gd name="T8" fmla="*/ 4619 w 4619"/>
              <a:gd name="T9" fmla="*/ 0 h 4552"/>
              <a:gd name="T10" fmla="*/ 4619 w 4619"/>
              <a:gd name="T11" fmla="*/ 4552 h 4552"/>
              <a:gd name="T12" fmla="*/ 986 w 4619"/>
              <a:gd name="T13" fmla="*/ 3265 h 4552"/>
              <a:gd name="T14" fmla="*/ 1932 w 4619"/>
              <a:gd name="T15" fmla="*/ 2316 h 4552"/>
              <a:gd name="T16" fmla="*/ 2879 w 4619"/>
              <a:gd name="T17" fmla="*/ 3265 h 4552"/>
              <a:gd name="T18" fmla="*/ 1932 w 4619"/>
              <a:gd name="T19" fmla="*/ 4214 h 4552"/>
              <a:gd name="T20" fmla="*/ 986 w 4619"/>
              <a:gd name="T21" fmla="*/ 3265 h 4552"/>
              <a:gd name="T22" fmla="*/ 0 w 4619"/>
              <a:gd name="T23" fmla="*/ 2276 h 4552"/>
              <a:gd name="T24" fmla="*/ 946 w 4619"/>
              <a:gd name="T25" fmla="*/ 1327 h 4552"/>
              <a:gd name="T26" fmla="*/ 1893 w 4619"/>
              <a:gd name="T27" fmla="*/ 2276 h 4552"/>
              <a:gd name="T28" fmla="*/ 946 w 4619"/>
              <a:gd name="T29" fmla="*/ 3225 h 4552"/>
              <a:gd name="T30" fmla="*/ 0 w 4619"/>
              <a:gd name="T31" fmla="*/ 2276 h 4552"/>
              <a:gd name="T32" fmla="*/ 986 w 4619"/>
              <a:gd name="T33" fmla="*/ 1287 h 4552"/>
              <a:gd name="T34" fmla="*/ 1932 w 4619"/>
              <a:gd name="T35" fmla="*/ 338 h 4552"/>
              <a:gd name="T36" fmla="*/ 2879 w 4619"/>
              <a:gd name="T37" fmla="*/ 1287 h 4552"/>
              <a:gd name="T38" fmla="*/ 1932 w 4619"/>
              <a:gd name="T39" fmla="*/ 2236 h 4552"/>
              <a:gd name="T40" fmla="*/ 986 w 4619"/>
              <a:gd name="T41" fmla="*/ 1287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19" h="4552">
                <a:moveTo>
                  <a:pt x="4619" y="4552"/>
                </a:moveTo>
                <a:lnTo>
                  <a:pt x="4241" y="4552"/>
                </a:lnTo>
                <a:lnTo>
                  <a:pt x="1972" y="2276"/>
                </a:lnTo>
                <a:lnTo>
                  <a:pt x="4241" y="0"/>
                </a:lnTo>
                <a:lnTo>
                  <a:pt x="4619" y="0"/>
                </a:lnTo>
                <a:lnTo>
                  <a:pt x="4619" y="4552"/>
                </a:lnTo>
                <a:close/>
                <a:moveTo>
                  <a:pt x="986" y="3265"/>
                </a:moveTo>
                <a:lnTo>
                  <a:pt x="1932" y="2316"/>
                </a:lnTo>
                <a:lnTo>
                  <a:pt x="2879" y="3265"/>
                </a:lnTo>
                <a:lnTo>
                  <a:pt x="1932" y="4214"/>
                </a:lnTo>
                <a:lnTo>
                  <a:pt x="986" y="3265"/>
                </a:lnTo>
                <a:close/>
                <a:moveTo>
                  <a:pt x="0" y="2276"/>
                </a:moveTo>
                <a:lnTo>
                  <a:pt x="946" y="1327"/>
                </a:lnTo>
                <a:lnTo>
                  <a:pt x="1893" y="2276"/>
                </a:lnTo>
                <a:lnTo>
                  <a:pt x="946" y="3225"/>
                </a:lnTo>
                <a:lnTo>
                  <a:pt x="0" y="2276"/>
                </a:lnTo>
                <a:close/>
                <a:moveTo>
                  <a:pt x="986" y="1287"/>
                </a:moveTo>
                <a:lnTo>
                  <a:pt x="1932" y="338"/>
                </a:lnTo>
                <a:lnTo>
                  <a:pt x="2879" y="1287"/>
                </a:lnTo>
                <a:lnTo>
                  <a:pt x="1932" y="2236"/>
                </a:lnTo>
                <a:lnTo>
                  <a:pt x="986" y="128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4" name="Picture 3" descr="A picture containing drawing&#10;&#10;Description automatically generated">
            <a:extLst>
              <a:ext uri="{FF2B5EF4-FFF2-40B4-BE49-F238E27FC236}">
                <a16:creationId xmlns:a16="http://schemas.microsoft.com/office/drawing/2014/main" id="{D8D9502D-82B4-9142-8BC1-1F68C1904AD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276225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Blank">
  <p:cSld name="1_Blank">
    <p:bg>
      <p:bgPr>
        <a:solidFill>
          <a:srgbClr val="011E41"/>
        </a:solidFill>
        <a:effectLst/>
      </p:bgPr>
    </p:bg>
    <p:spTree>
      <p:nvGrpSpPr>
        <p:cNvPr id="1" name="Shape 62"/>
        <p:cNvGrpSpPr/>
        <p:nvPr/>
      </p:nvGrpSpPr>
      <p:grpSpPr>
        <a:xfrm>
          <a:off x="0" y="0"/>
          <a:ext cx="0" cy="0"/>
          <a:chOff x="0" y="0"/>
          <a:chExt cx="0" cy="0"/>
        </a:xfrm>
      </p:grpSpPr>
      <p:pic>
        <p:nvPicPr>
          <p:cNvPr id="63" name="Google Shape;63;p38"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416863471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8D15A93F-8D3D-0E48-AA97-AD1B6C72E9F7}"/>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A9A29F2E-FFA5-D642-A7B1-649FAF358CD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60EF8A0-D67E-7B46-B510-8643BBC0195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6598625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92AF47E-68AB-774B-A4BE-863237BD685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6D096130-A7E0-2644-98A2-D409BE440FF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B2BA02F9-D905-CA49-974B-30D9929937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51971659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56E3CB47-6ABA-C64F-AF91-871F96B1610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7A9BD81C-2CA0-C04F-A1A9-739E33D1D657}"/>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238578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A472EA4B-4D5B-B243-AF3E-213483C5A5EF}"/>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D9F53F68-1E76-AC48-940F-C0194AA3F89A}"/>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097084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F06FE8F7-B262-B742-9338-8618DB3B908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0233D55A-95CC-C64C-8D8A-7A84B47C565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01653FE-4B5A-3641-BAC3-B47591A3007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27336106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sp>
        <p:nvSpPr>
          <p:cNvPr id="3" name="Freeform 8"/>
          <p:cNvSpPr>
            <a:spLocks noGrp="1"/>
          </p:cNvSpPr>
          <p:nvPr>
            <p:ph type="pic" sz="quarter" idx="10"/>
          </p:nvPr>
        </p:nvSpPr>
        <p:spPr bwMode="auto">
          <a:xfrm>
            <a:off x="11334720" y="0"/>
            <a:ext cx="6953280" cy="10288588"/>
          </a:xfrm>
          <a:custGeom>
            <a:avLst/>
            <a:gdLst>
              <a:gd name="T0" fmla="*/ 3077 w 3077"/>
              <a:gd name="T1" fmla="*/ 4552 h 4552"/>
              <a:gd name="T2" fmla="*/ 1412 w 3077"/>
              <a:gd name="T3" fmla="*/ 4552 h 4552"/>
              <a:gd name="T4" fmla="*/ 1136 w 3077"/>
              <a:gd name="T5" fmla="*/ 3664 h 4552"/>
              <a:gd name="T6" fmla="*/ 1183 w 3077"/>
              <a:gd name="T7" fmla="*/ 3637 h 4552"/>
              <a:gd name="T8" fmla="*/ 1201 w 3077"/>
              <a:gd name="T9" fmla="*/ 3626 h 4552"/>
              <a:gd name="T10" fmla="*/ 1218 w 3077"/>
              <a:gd name="T11" fmla="*/ 3614 h 4552"/>
              <a:gd name="T12" fmla="*/ 1234 w 3077"/>
              <a:gd name="T13" fmla="*/ 3600 h 4552"/>
              <a:gd name="T14" fmla="*/ 1249 w 3077"/>
              <a:gd name="T15" fmla="*/ 3586 h 4552"/>
              <a:gd name="T16" fmla="*/ 1262 w 3077"/>
              <a:gd name="T17" fmla="*/ 3571 h 4552"/>
              <a:gd name="T18" fmla="*/ 1276 w 3077"/>
              <a:gd name="T19" fmla="*/ 3555 h 4552"/>
              <a:gd name="T20" fmla="*/ 1288 w 3077"/>
              <a:gd name="T21" fmla="*/ 3538 h 4552"/>
              <a:gd name="T22" fmla="*/ 1299 w 3077"/>
              <a:gd name="T23" fmla="*/ 3521 h 4552"/>
              <a:gd name="T24" fmla="*/ 1308 w 3077"/>
              <a:gd name="T25" fmla="*/ 3503 h 4552"/>
              <a:gd name="T26" fmla="*/ 1316 w 3077"/>
              <a:gd name="T27" fmla="*/ 3484 h 4552"/>
              <a:gd name="T28" fmla="*/ 1324 w 3077"/>
              <a:gd name="T29" fmla="*/ 3464 h 4552"/>
              <a:gd name="T30" fmla="*/ 1330 w 3077"/>
              <a:gd name="T31" fmla="*/ 3445 h 4552"/>
              <a:gd name="T32" fmla="*/ 1335 w 3077"/>
              <a:gd name="T33" fmla="*/ 3424 h 4552"/>
              <a:gd name="T34" fmla="*/ 1338 w 3077"/>
              <a:gd name="T35" fmla="*/ 3404 h 4552"/>
              <a:gd name="T36" fmla="*/ 1340 w 3077"/>
              <a:gd name="T37" fmla="*/ 3384 h 4552"/>
              <a:gd name="T38" fmla="*/ 1341 w 3077"/>
              <a:gd name="T39" fmla="*/ 3362 h 4552"/>
              <a:gd name="T40" fmla="*/ 1341 w 3077"/>
              <a:gd name="T41" fmla="*/ 2284 h 4552"/>
              <a:gd name="T42" fmla="*/ 1340 w 3077"/>
              <a:gd name="T43" fmla="*/ 2262 h 4552"/>
              <a:gd name="T44" fmla="*/ 1338 w 3077"/>
              <a:gd name="T45" fmla="*/ 2242 h 4552"/>
              <a:gd name="T46" fmla="*/ 1335 w 3077"/>
              <a:gd name="T47" fmla="*/ 2221 h 4552"/>
              <a:gd name="T48" fmla="*/ 1330 w 3077"/>
              <a:gd name="T49" fmla="*/ 2201 h 4552"/>
              <a:gd name="T50" fmla="*/ 1324 w 3077"/>
              <a:gd name="T51" fmla="*/ 2181 h 4552"/>
              <a:gd name="T52" fmla="*/ 1316 w 3077"/>
              <a:gd name="T53" fmla="*/ 2162 h 4552"/>
              <a:gd name="T54" fmla="*/ 1308 w 3077"/>
              <a:gd name="T55" fmla="*/ 2144 h 4552"/>
              <a:gd name="T56" fmla="*/ 1299 w 3077"/>
              <a:gd name="T57" fmla="*/ 2125 h 4552"/>
              <a:gd name="T58" fmla="*/ 1288 w 3077"/>
              <a:gd name="T59" fmla="*/ 2108 h 4552"/>
              <a:gd name="T60" fmla="*/ 1276 w 3077"/>
              <a:gd name="T61" fmla="*/ 2091 h 4552"/>
              <a:gd name="T62" fmla="*/ 1262 w 3077"/>
              <a:gd name="T63" fmla="*/ 2075 h 4552"/>
              <a:gd name="T64" fmla="*/ 1249 w 3077"/>
              <a:gd name="T65" fmla="*/ 2060 h 4552"/>
              <a:gd name="T66" fmla="*/ 1234 w 3077"/>
              <a:gd name="T67" fmla="*/ 2045 h 4552"/>
              <a:gd name="T68" fmla="*/ 1218 w 3077"/>
              <a:gd name="T69" fmla="*/ 2032 h 4552"/>
              <a:gd name="T70" fmla="*/ 1201 w 3077"/>
              <a:gd name="T71" fmla="*/ 2020 h 4552"/>
              <a:gd name="T72" fmla="*/ 1183 w 3077"/>
              <a:gd name="T73" fmla="*/ 2009 h 4552"/>
              <a:gd name="T74" fmla="*/ 501 w 3077"/>
              <a:gd name="T75" fmla="*/ 1614 h 4552"/>
              <a:gd name="T76" fmla="*/ 0 w 3077"/>
              <a:gd name="T77" fmla="*/ 0 h 4552"/>
              <a:gd name="T78" fmla="*/ 2305 w 3077"/>
              <a:gd name="T79" fmla="*/ 0 h 4552"/>
              <a:gd name="T80" fmla="*/ 3077 w 3077"/>
              <a:gd name="T81" fmla="*/ 2488 h 4552"/>
              <a:gd name="T82" fmla="*/ 3077 w 3077"/>
              <a:gd name="T83" fmla="*/ 4552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77" h="4552">
                <a:moveTo>
                  <a:pt x="3077" y="4552"/>
                </a:moveTo>
                <a:lnTo>
                  <a:pt x="1412" y="4552"/>
                </a:lnTo>
                <a:lnTo>
                  <a:pt x="1136" y="3664"/>
                </a:lnTo>
                <a:lnTo>
                  <a:pt x="1183" y="3637"/>
                </a:lnTo>
                <a:lnTo>
                  <a:pt x="1201" y="3626"/>
                </a:lnTo>
                <a:lnTo>
                  <a:pt x="1218" y="3614"/>
                </a:lnTo>
                <a:lnTo>
                  <a:pt x="1234" y="3600"/>
                </a:lnTo>
                <a:lnTo>
                  <a:pt x="1249" y="3586"/>
                </a:lnTo>
                <a:lnTo>
                  <a:pt x="1262" y="3571"/>
                </a:lnTo>
                <a:lnTo>
                  <a:pt x="1276" y="3555"/>
                </a:lnTo>
                <a:lnTo>
                  <a:pt x="1288" y="3538"/>
                </a:lnTo>
                <a:lnTo>
                  <a:pt x="1299" y="3521"/>
                </a:lnTo>
                <a:lnTo>
                  <a:pt x="1308" y="3503"/>
                </a:lnTo>
                <a:lnTo>
                  <a:pt x="1316" y="3484"/>
                </a:lnTo>
                <a:lnTo>
                  <a:pt x="1324" y="3464"/>
                </a:lnTo>
                <a:lnTo>
                  <a:pt x="1330" y="3445"/>
                </a:lnTo>
                <a:lnTo>
                  <a:pt x="1335" y="3424"/>
                </a:lnTo>
                <a:lnTo>
                  <a:pt x="1338" y="3404"/>
                </a:lnTo>
                <a:lnTo>
                  <a:pt x="1340" y="3384"/>
                </a:lnTo>
                <a:lnTo>
                  <a:pt x="1341" y="3362"/>
                </a:lnTo>
                <a:lnTo>
                  <a:pt x="1341" y="2284"/>
                </a:lnTo>
                <a:lnTo>
                  <a:pt x="1340" y="2262"/>
                </a:lnTo>
                <a:lnTo>
                  <a:pt x="1338" y="2242"/>
                </a:lnTo>
                <a:lnTo>
                  <a:pt x="1335" y="2221"/>
                </a:lnTo>
                <a:lnTo>
                  <a:pt x="1330" y="2201"/>
                </a:lnTo>
                <a:lnTo>
                  <a:pt x="1324" y="2181"/>
                </a:lnTo>
                <a:lnTo>
                  <a:pt x="1316" y="2162"/>
                </a:lnTo>
                <a:lnTo>
                  <a:pt x="1308" y="2144"/>
                </a:lnTo>
                <a:lnTo>
                  <a:pt x="1299" y="2125"/>
                </a:lnTo>
                <a:lnTo>
                  <a:pt x="1288" y="2108"/>
                </a:lnTo>
                <a:lnTo>
                  <a:pt x="1276" y="2091"/>
                </a:lnTo>
                <a:lnTo>
                  <a:pt x="1262" y="2075"/>
                </a:lnTo>
                <a:lnTo>
                  <a:pt x="1249" y="2060"/>
                </a:lnTo>
                <a:lnTo>
                  <a:pt x="1234" y="2045"/>
                </a:lnTo>
                <a:lnTo>
                  <a:pt x="1218" y="2032"/>
                </a:lnTo>
                <a:lnTo>
                  <a:pt x="1201" y="2020"/>
                </a:lnTo>
                <a:lnTo>
                  <a:pt x="1183" y="2009"/>
                </a:lnTo>
                <a:lnTo>
                  <a:pt x="501" y="1614"/>
                </a:lnTo>
                <a:lnTo>
                  <a:pt x="0" y="0"/>
                </a:lnTo>
                <a:lnTo>
                  <a:pt x="2305" y="0"/>
                </a:lnTo>
                <a:lnTo>
                  <a:pt x="3077" y="2488"/>
                </a:lnTo>
                <a:lnTo>
                  <a:pt x="3077"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Freeform 10"/>
          <p:cNvSpPr>
            <a:spLocks noGrp="1"/>
          </p:cNvSpPr>
          <p:nvPr>
            <p:ph type="pic" sz="quarter" idx="11"/>
          </p:nvPr>
        </p:nvSpPr>
        <p:spPr bwMode="auto">
          <a:xfrm>
            <a:off x="8937817" y="3459679"/>
            <a:ext cx="5212135" cy="5845278"/>
          </a:xfrm>
          <a:custGeom>
            <a:avLst/>
            <a:gdLst>
              <a:gd name="T0" fmla="*/ 1008 w 2309"/>
              <a:gd name="T1" fmla="*/ 40 h 2583"/>
              <a:gd name="T2" fmla="*/ 1043 w 2309"/>
              <a:gd name="T3" fmla="*/ 23 h 2583"/>
              <a:gd name="T4" fmla="*/ 1079 w 2309"/>
              <a:gd name="T5" fmla="*/ 11 h 2583"/>
              <a:gd name="T6" fmla="*/ 1116 w 2309"/>
              <a:gd name="T7" fmla="*/ 3 h 2583"/>
              <a:gd name="T8" fmla="*/ 1154 w 2309"/>
              <a:gd name="T9" fmla="*/ 0 h 2583"/>
              <a:gd name="T10" fmla="*/ 1192 w 2309"/>
              <a:gd name="T11" fmla="*/ 3 h 2583"/>
              <a:gd name="T12" fmla="*/ 1230 w 2309"/>
              <a:gd name="T13" fmla="*/ 11 h 2583"/>
              <a:gd name="T14" fmla="*/ 1266 w 2309"/>
              <a:gd name="T15" fmla="*/ 23 h 2583"/>
              <a:gd name="T16" fmla="*/ 1301 w 2309"/>
              <a:gd name="T17" fmla="*/ 40 h 2583"/>
              <a:gd name="T18" fmla="*/ 2179 w 2309"/>
              <a:gd name="T19" fmla="*/ 549 h 2583"/>
              <a:gd name="T20" fmla="*/ 2209 w 2309"/>
              <a:gd name="T21" fmla="*/ 573 h 2583"/>
              <a:gd name="T22" fmla="*/ 2237 w 2309"/>
              <a:gd name="T23" fmla="*/ 600 h 2583"/>
              <a:gd name="T24" fmla="*/ 2259 w 2309"/>
              <a:gd name="T25" fmla="*/ 630 h 2583"/>
              <a:gd name="T26" fmla="*/ 2279 w 2309"/>
              <a:gd name="T27" fmla="*/ 663 h 2583"/>
              <a:gd name="T28" fmla="*/ 2293 w 2309"/>
              <a:gd name="T29" fmla="*/ 698 h 2583"/>
              <a:gd name="T30" fmla="*/ 2303 w 2309"/>
              <a:gd name="T31" fmla="*/ 735 h 2583"/>
              <a:gd name="T32" fmla="*/ 2308 w 2309"/>
              <a:gd name="T33" fmla="*/ 773 h 2583"/>
              <a:gd name="T34" fmla="*/ 2309 w 2309"/>
              <a:gd name="T35" fmla="*/ 1791 h 2583"/>
              <a:gd name="T36" fmla="*/ 2306 w 2309"/>
              <a:gd name="T37" fmla="*/ 1830 h 2583"/>
              <a:gd name="T38" fmla="*/ 2299 w 2309"/>
              <a:gd name="T39" fmla="*/ 1868 h 2583"/>
              <a:gd name="T40" fmla="*/ 2287 w 2309"/>
              <a:gd name="T41" fmla="*/ 1904 h 2583"/>
              <a:gd name="T42" fmla="*/ 2269 w 2309"/>
              <a:gd name="T43" fmla="*/ 1937 h 2583"/>
              <a:gd name="T44" fmla="*/ 2249 w 2309"/>
              <a:gd name="T45" fmla="*/ 1969 h 2583"/>
              <a:gd name="T46" fmla="*/ 2224 w 2309"/>
              <a:gd name="T47" fmla="*/ 1998 h 2583"/>
              <a:gd name="T48" fmla="*/ 2195 w 2309"/>
              <a:gd name="T49" fmla="*/ 2023 h 2583"/>
              <a:gd name="T50" fmla="*/ 2162 w 2309"/>
              <a:gd name="T51" fmla="*/ 2045 h 2583"/>
              <a:gd name="T52" fmla="*/ 1284 w 2309"/>
              <a:gd name="T53" fmla="*/ 2554 h 2583"/>
              <a:gd name="T54" fmla="*/ 1248 w 2309"/>
              <a:gd name="T55" fmla="*/ 2568 h 2583"/>
              <a:gd name="T56" fmla="*/ 1211 w 2309"/>
              <a:gd name="T57" fmla="*/ 2578 h 2583"/>
              <a:gd name="T58" fmla="*/ 1174 w 2309"/>
              <a:gd name="T59" fmla="*/ 2582 h 2583"/>
              <a:gd name="T60" fmla="*/ 1136 w 2309"/>
              <a:gd name="T61" fmla="*/ 2582 h 2583"/>
              <a:gd name="T62" fmla="*/ 1098 w 2309"/>
              <a:gd name="T63" fmla="*/ 2578 h 2583"/>
              <a:gd name="T64" fmla="*/ 1060 w 2309"/>
              <a:gd name="T65" fmla="*/ 2568 h 2583"/>
              <a:gd name="T66" fmla="*/ 1026 w 2309"/>
              <a:gd name="T67" fmla="*/ 2554 h 2583"/>
              <a:gd name="T68" fmla="*/ 146 w 2309"/>
              <a:gd name="T69" fmla="*/ 2045 h 2583"/>
              <a:gd name="T70" fmla="*/ 114 w 2309"/>
              <a:gd name="T71" fmla="*/ 2023 h 2583"/>
              <a:gd name="T72" fmla="*/ 85 w 2309"/>
              <a:gd name="T73" fmla="*/ 1998 h 2583"/>
              <a:gd name="T74" fmla="*/ 60 w 2309"/>
              <a:gd name="T75" fmla="*/ 1969 h 2583"/>
              <a:gd name="T76" fmla="*/ 39 w 2309"/>
              <a:gd name="T77" fmla="*/ 1937 h 2583"/>
              <a:gd name="T78" fmla="*/ 23 w 2309"/>
              <a:gd name="T79" fmla="*/ 1904 h 2583"/>
              <a:gd name="T80" fmla="*/ 10 w 2309"/>
              <a:gd name="T81" fmla="*/ 1868 h 2583"/>
              <a:gd name="T82" fmla="*/ 2 w 2309"/>
              <a:gd name="T83" fmla="*/ 1830 h 2583"/>
              <a:gd name="T84" fmla="*/ 0 w 2309"/>
              <a:gd name="T85" fmla="*/ 1791 h 2583"/>
              <a:gd name="T86" fmla="*/ 0 w 2309"/>
              <a:gd name="T87" fmla="*/ 773 h 2583"/>
              <a:gd name="T88" fmla="*/ 5 w 2309"/>
              <a:gd name="T89" fmla="*/ 735 h 2583"/>
              <a:gd name="T90" fmla="*/ 16 w 2309"/>
              <a:gd name="T91" fmla="*/ 698 h 2583"/>
              <a:gd name="T92" fmla="*/ 30 w 2309"/>
              <a:gd name="T93" fmla="*/ 663 h 2583"/>
              <a:gd name="T94" fmla="*/ 49 w 2309"/>
              <a:gd name="T95" fmla="*/ 630 h 2583"/>
              <a:gd name="T96" fmla="*/ 73 w 2309"/>
              <a:gd name="T97" fmla="*/ 600 h 2583"/>
              <a:gd name="T98" fmla="*/ 99 w 2309"/>
              <a:gd name="T99" fmla="*/ 573 h 2583"/>
              <a:gd name="T100" fmla="*/ 130 w 2309"/>
              <a:gd name="T101" fmla="*/ 549 h 2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09" h="2583">
                <a:moveTo>
                  <a:pt x="146" y="539"/>
                </a:moveTo>
                <a:lnTo>
                  <a:pt x="1008" y="40"/>
                </a:lnTo>
                <a:lnTo>
                  <a:pt x="1026" y="31"/>
                </a:lnTo>
                <a:lnTo>
                  <a:pt x="1043" y="23"/>
                </a:lnTo>
                <a:lnTo>
                  <a:pt x="1060" y="16"/>
                </a:lnTo>
                <a:lnTo>
                  <a:pt x="1079" y="11"/>
                </a:lnTo>
                <a:lnTo>
                  <a:pt x="1098" y="6"/>
                </a:lnTo>
                <a:lnTo>
                  <a:pt x="1116" y="3"/>
                </a:lnTo>
                <a:lnTo>
                  <a:pt x="1136" y="1"/>
                </a:lnTo>
                <a:lnTo>
                  <a:pt x="1154" y="0"/>
                </a:lnTo>
                <a:lnTo>
                  <a:pt x="1174" y="1"/>
                </a:lnTo>
                <a:lnTo>
                  <a:pt x="1192" y="3"/>
                </a:lnTo>
                <a:lnTo>
                  <a:pt x="1211" y="6"/>
                </a:lnTo>
                <a:lnTo>
                  <a:pt x="1230" y="11"/>
                </a:lnTo>
                <a:lnTo>
                  <a:pt x="1248" y="16"/>
                </a:lnTo>
                <a:lnTo>
                  <a:pt x="1266" y="23"/>
                </a:lnTo>
                <a:lnTo>
                  <a:pt x="1284" y="31"/>
                </a:lnTo>
                <a:lnTo>
                  <a:pt x="1301" y="40"/>
                </a:lnTo>
                <a:lnTo>
                  <a:pt x="2162" y="539"/>
                </a:lnTo>
                <a:lnTo>
                  <a:pt x="2179" y="549"/>
                </a:lnTo>
                <a:lnTo>
                  <a:pt x="2195" y="560"/>
                </a:lnTo>
                <a:lnTo>
                  <a:pt x="2209" y="573"/>
                </a:lnTo>
                <a:lnTo>
                  <a:pt x="2224" y="586"/>
                </a:lnTo>
                <a:lnTo>
                  <a:pt x="2237" y="600"/>
                </a:lnTo>
                <a:lnTo>
                  <a:pt x="2249" y="615"/>
                </a:lnTo>
                <a:lnTo>
                  <a:pt x="2259" y="630"/>
                </a:lnTo>
                <a:lnTo>
                  <a:pt x="2269" y="646"/>
                </a:lnTo>
                <a:lnTo>
                  <a:pt x="2279" y="663"/>
                </a:lnTo>
                <a:lnTo>
                  <a:pt x="2287" y="680"/>
                </a:lnTo>
                <a:lnTo>
                  <a:pt x="2293" y="698"/>
                </a:lnTo>
                <a:lnTo>
                  <a:pt x="2299" y="717"/>
                </a:lnTo>
                <a:lnTo>
                  <a:pt x="2303" y="735"/>
                </a:lnTo>
                <a:lnTo>
                  <a:pt x="2306" y="754"/>
                </a:lnTo>
                <a:lnTo>
                  <a:pt x="2308" y="773"/>
                </a:lnTo>
                <a:lnTo>
                  <a:pt x="2309" y="793"/>
                </a:lnTo>
                <a:lnTo>
                  <a:pt x="2309" y="1791"/>
                </a:lnTo>
                <a:lnTo>
                  <a:pt x="2308" y="1811"/>
                </a:lnTo>
                <a:lnTo>
                  <a:pt x="2306" y="1830"/>
                </a:lnTo>
                <a:lnTo>
                  <a:pt x="2303" y="1848"/>
                </a:lnTo>
                <a:lnTo>
                  <a:pt x="2299" y="1868"/>
                </a:lnTo>
                <a:lnTo>
                  <a:pt x="2293" y="1886"/>
                </a:lnTo>
                <a:lnTo>
                  <a:pt x="2287" y="1904"/>
                </a:lnTo>
                <a:lnTo>
                  <a:pt x="2279" y="1921"/>
                </a:lnTo>
                <a:lnTo>
                  <a:pt x="2269" y="1937"/>
                </a:lnTo>
                <a:lnTo>
                  <a:pt x="2259" y="1954"/>
                </a:lnTo>
                <a:lnTo>
                  <a:pt x="2249" y="1969"/>
                </a:lnTo>
                <a:lnTo>
                  <a:pt x="2237" y="1984"/>
                </a:lnTo>
                <a:lnTo>
                  <a:pt x="2224" y="1998"/>
                </a:lnTo>
                <a:lnTo>
                  <a:pt x="2209" y="2011"/>
                </a:lnTo>
                <a:lnTo>
                  <a:pt x="2195" y="2023"/>
                </a:lnTo>
                <a:lnTo>
                  <a:pt x="2179" y="2034"/>
                </a:lnTo>
                <a:lnTo>
                  <a:pt x="2162" y="2045"/>
                </a:lnTo>
                <a:lnTo>
                  <a:pt x="1301" y="2544"/>
                </a:lnTo>
                <a:lnTo>
                  <a:pt x="1284" y="2554"/>
                </a:lnTo>
                <a:lnTo>
                  <a:pt x="1266" y="2561"/>
                </a:lnTo>
                <a:lnTo>
                  <a:pt x="1248" y="2568"/>
                </a:lnTo>
                <a:lnTo>
                  <a:pt x="1230" y="2573"/>
                </a:lnTo>
                <a:lnTo>
                  <a:pt x="1211" y="2578"/>
                </a:lnTo>
                <a:lnTo>
                  <a:pt x="1192" y="2581"/>
                </a:lnTo>
                <a:lnTo>
                  <a:pt x="1174" y="2582"/>
                </a:lnTo>
                <a:lnTo>
                  <a:pt x="1154" y="2583"/>
                </a:lnTo>
                <a:lnTo>
                  <a:pt x="1136" y="2582"/>
                </a:lnTo>
                <a:lnTo>
                  <a:pt x="1116" y="2581"/>
                </a:lnTo>
                <a:lnTo>
                  <a:pt x="1098" y="2578"/>
                </a:lnTo>
                <a:lnTo>
                  <a:pt x="1079" y="2573"/>
                </a:lnTo>
                <a:lnTo>
                  <a:pt x="1060" y="2568"/>
                </a:lnTo>
                <a:lnTo>
                  <a:pt x="1043" y="2561"/>
                </a:lnTo>
                <a:lnTo>
                  <a:pt x="1026" y="2554"/>
                </a:lnTo>
                <a:lnTo>
                  <a:pt x="1008" y="2544"/>
                </a:lnTo>
                <a:lnTo>
                  <a:pt x="146" y="2045"/>
                </a:lnTo>
                <a:lnTo>
                  <a:pt x="130" y="2034"/>
                </a:lnTo>
                <a:lnTo>
                  <a:pt x="114" y="2023"/>
                </a:lnTo>
                <a:lnTo>
                  <a:pt x="99" y="2011"/>
                </a:lnTo>
                <a:lnTo>
                  <a:pt x="85" y="1998"/>
                </a:lnTo>
                <a:lnTo>
                  <a:pt x="73" y="1984"/>
                </a:lnTo>
                <a:lnTo>
                  <a:pt x="60" y="1969"/>
                </a:lnTo>
                <a:lnTo>
                  <a:pt x="49" y="1954"/>
                </a:lnTo>
                <a:lnTo>
                  <a:pt x="39" y="1937"/>
                </a:lnTo>
                <a:lnTo>
                  <a:pt x="30" y="1921"/>
                </a:lnTo>
                <a:lnTo>
                  <a:pt x="23" y="1904"/>
                </a:lnTo>
                <a:lnTo>
                  <a:pt x="16" y="1886"/>
                </a:lnTo>
                <a:lnTo>
                  <a:pt x="10" y="1868"/>
                </a:lnTo>
                <a:lnTo>
                  <a:pt x="5" y="1848"/>
                </a:lnTo>
                <a:lnTo>
                  <a:pt x="2" y="1830"/>
                </a:lnTo>
                <a:lnTo>
                  <a:pt x="0" y="1811"/>
                </a:lnTo>
                <a:lnTo>
                  <a:pt x="0" y="1791"/>
                </a:lnTo>
                <a:lnTo>
                  <a:pt x="0" y="793"/>
                </a:lnTo>
                <a:lnTo>
                  <a:pt x="0" y="773"/>
                </a:lnTo>
                <a:lnTo>
                  <a:pt x="2" y="754"/>
                </a:lnTo>
                <a:lnTo>
                  <a:pt x="5" y="735"/>
                </a:lnTo>
                <a:lnTo>
                  <a:pt x="10" y="717"/>
                </a:lnTo>
                <a:lnTo>
                  <a:pt x="16" y="698"/>
                </a:lnTo>
                <a:lnTo>
                  <a:pt x="23" y="680"/>
                </a:lnTo>
                <a:lnTo>
                  <a:pt x="30" y="663"/>
                </a:lnTo>
                <a:lnTo>
                  <a:pt x="39" y="646"/>
                </a:lnTo>
                <a:lnTo>
                  <a:pt x="49" y="630"/>
                </a:lnTo>
                <a:lnTo>
                  <a:pt x="60" y="615"/>
                </a:lnTo>
                <a:lnTo>
                  <a:pt x="73" y="600"/>
                </a:lnTo>
                <a:lnTo>
                  <a:pt x="85" y="586"/>
                </a:lnTo>
                <a:lnTo>
                  <a:pt x="99" y="573"/>
                </a:lnTo>
                <a:lnTo>
                  <a:pt x="114" y="560"/>
                </a:lnTo>
                <a:lnTo>
                  <a:pt x="130" y="549"/>
                </a:lnTo>
                <a:lnTo>
                  <a:pt x="146" y="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TextBox 5">
            <a:extLst>
              <a:ext uri="{FF2B5EF4-FFF2-40B4-BE49-F238E27FC236}">
                <a16:creationId xmlns:a16="http://schemas.microsoft.com/office/drawing/2014/main" id="{F9EA4139-C638-3F47-919B-3702BDD641E8}"/>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249671E8-4EBF-2C46-A297-C8E041C8BE32}"/>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32A1E079-510D-6248-BF6C-201D1127B7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5100235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5E08A69C-CFB5-F149-A900-BDB250C76C2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BFB996B6-BF05-794D-AA03-6AE01F350831}"/>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79637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 name="TextBox 4">
            <a:extLst>
              <a:ext uri="{FF2B5EF4-FFF2-40B4-BE49-F238E27FC236}">
                <a16:creationId xmlns:a16="http://schemas.microsoft.com/office/drawing/2014/main" id="{9E3D951A-69B2-9E47-9312-F79AF28D0C1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6" name="Straight Connector 5">
            <a:extLst>
              <a:ext uri="{FF2B5EF4-FFF2-40B4-BE49-F238E27FC236}">
                <a16:creationId xmlns:a16="http://schemas.microsoft.com/office/drawing/2014/main" id="{27AAB026-1527-0D48-9831-5E7841D2764F}"/>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549394B-0516-4947-87DF-7818553CB9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42120817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67D8A615-F4EC-6F4A-AD0C-84BC4354911E}"/>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426D1AA-C440-8040-BA97-4282AA16723B}"/>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023D641B-B744-784E-999F-5BC99FCCDD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137105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160FDA95-18F8-294F-9490-619C7C0A9C34}"/>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42CE75B9-A460-8B4A-87CC-0E56228F0C7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C52BB405-E388-534E-BA92-B06362F3CC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792694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5">
  <p:cSld name="05">
    <p:spTree>
      <p:nvGrpSpPr>
        <p:cNvPr id="1" name="Shape 64"/>
        <p:cNvGrpSpPr/>
        <p:nvPr/>
      </p:nvGrpSpPr>
      <p:grpSpPr>
        <a:xfrm>
          <a:off x="0" y="0"/>
          <a:ext cx="0" cy="0"/>
          <a:chOff x="0" y="0"/>
          <a:chExt cx="0" cy="0"/>
        </a:xfrm>
      </p:grpSpPr>
      <p:sp>
        <p:nvSpPr>
          <p:cNvPr id="65" name="Google Shape;65;p39"/>
          <p:cNvSpPr>
            <a:spLocks noGrp="1"/>
          </p:cNvSpPr>
          <p:nvPr>
            <p:ph type="pic" idx="2"/>
          </p:nvPr>
        </p:nvSpPr>
        <p:spPr>
          <a:xfrm>
            <a:off x="0" y="0"/>
            <a:ext cx="18288000" cy="10288588"/>
          </a:xfrm>
          <a:prstGeom prst="rect">
            <a:avLst/>
          </a:prstGeom>
          <a:solidFill>
            <a:srgbClr val="353535">
              <a:alpha val="11372"/>
            </a:srgbClr>
          </a:solidFill>
          <a:ln>
            <a:noFill/>
          </a:ln>
        </p:spPr>
      </p:sp>
    </p:spTree>
    <p:extLst>
      <p:ext uri="{BB962C8B-B14F-4D97-AF65-F5344CB8AC3E}">
        <p14:creationId xmlns:p14="http://schemas.microsoft.com/office/powerpoint/2010/main" val="71759390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85B429BA-8206-424E-BC96-CC7B15B1AEE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552B6704-F2A5-7B48-9BCB-2C123C0F8E5D}"/>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 name="Picture 7" descr="A picture containing drawing&#10;&#10;Description automatically generated">
            <a:extLst>
              <a:ext uri="{FF2B5EF4-FFF2-40B4-BE49-F238E27FC236}">
                <a16:creationId xmlns:a16="http://schemas.microsoft.com/office/drawing/2014/main" id="{43745EA1-1173-434E-876B-864FA4E6F7B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62337330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TextBox 2">
            <a:extLst>
              <a:ext uri="{FF2B5EF4-FFF2-40B4-BE49-F238E27FC236}">
                <a16:creationId xmlns:a16="http://schemas.microsoft.com/office/drawing/2014/main" id="{B72F4A9E-E156-A84D-B518-806653BBC392}"/>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4" name="Straight Connector 3">
            <a:extLst>
              <a:ext uri="{FF2B5EF4-FFF2-40B4-BE49-F238E27FC236}">
                <a16:creationId xmlns:a16="http://schemas.microsoft.com/office/drawing/2014/main" id="{DFF89396-B700-B946-AE30-5BC1BC3EFBD4}"/>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E05F9EBD-8CC0-EC4E-90C7-AE94DB140A6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13953131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79ABB03C-ABDE-C94D-B801-24D106007866}"/>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3669C5B7-8944-A44E-9B7E-13AAC534567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4EC0390E-8E7E-BC44-8A60-02729D35B6A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2746587" cy="2683239"/>
          </a:xfrm>
          <a:prstGeom prst="rect">
            <a:avLst/>
          </a:prstGeom>
        </p:spPr>
      </p:pic>
    </p:spTree>
    <p:extLst>
      <p:ext uri="{BB962C8B-B14F-4D97-AF65-F5344CB8AC3E}">
        <p14:creationId xmlns:p14="http://schemas.microsoft.com/office/powerpoint/2010/main" val="34612543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83BAAF0-9A1E-0D41-8A56-370B691CD74A}"/>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DC380E38-565B-C74B-B289-0C03C010A6A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6" name="Picture 5" descr="A picture containing drawing&#10;&#10;Description automatically generated">
            <a:extLst>
              <a:ext uri="{FF2B5EF4-FFF2-40B4-BE49-F238E27FC236}">
                <a16:creationId xmlns:a16="http://schemas.microsoft.com/office/drawing/2014/main" id="{EA76E22D-B58F-FC49-BC2E-778A1F7963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220475036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F0EA58F7-1E2E-9B4C-83BF-15FF6FA5482B}"/>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FF9CA034-9947-D74F-8A4C-27409DFC8E63}"/>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7" name="Picture 6" descr="A picture containing drawing&#10;&#10;Description automatically generated">
            <a:extLst>
              <a:ext uri="{FF2B5EF4-FFF2-40B4-BE49-F238E27FC236}">
                <a16:creationId xmlns:a16="http://schemas.microsoft.com/office/drawing/2014/main" id="{A843F20B-4D59-2B49-B5FD-CA10886F110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35092579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 name="TextBox 3">
            <a:extLst>
              <a:ext uri="{FF2B5EF4-FFF2-40B4-BE49-F238E27FC236}">
                <a16:creationId xmlns:a16="http://schemas.microsoft.com/office/drawing/2014/main" id="{EB65A552-852A-FE4D-9C5A-B550C6F53C69}"/>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7" name="Straight Connector 6">
            <a:extLst>
              <a:ext uri="{FF2B5EF4-FFF2-40B4-BE49-F238E27FC236}">
                <a16:creationId xmlns:a16="http://schemas.microsoft.com/office/drawing/2014/main" id="{484C0BF7-15A0-1444-AB7A-075C7BABC83C}"/>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D11E9A8C-2EE7-9146-ABD5-6FAE1700165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5541413" y="0"/>
            <a:ext cx="2746587" cy="2683239"/>
          </a:xfrm>
          <a:prstGeom prst="rect">
            <a:avLst/>
          </a:prstGeom>
        </p:spPr>
      </p:pic>
    </p:spTree>
    <p:extLst>
      <p:ext uri="{BB962C8B-B14F-4D97-AF65-F5344CB8AC3E}">
        <p14:creationId xmlns:p14="http://schemas.microsoft.com/office/powerpoint/2010/main" val="173306968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7" name="TextBox 6">
            <a:extLst>
              <a:ext uri="{FF2B5EF4-FFF2-40B4-BE49-F238E27FC236}">
                <a16:creationId xmlns:a16="http://schemas.microsoft.com/office/drawing/2014/main" id="{832D5946-B973-9449-9865-94AFD721314D}"/>
              </a:ext>
            </a:extLst>
          </p:cNvPr>
          <p:cNvSpPr txBox="1"/>
          <p:nvPr userDrawn="1"/>
        </p:nvSpPr>
        <p:spPr>
          <a:xfrm>
            <a:off x="16859165" y="9198396"/>
            <a:ext cx="660400" cy="338554"/>
          </a:xfrm>
          <a:prstGeom prst="rect">
            <a:avLst/>
          </a:prstGeom>
          <a:noFill/>
        </p:spPr>
        <p:txBody>
          <a:bodyPr wrap="square" rtlCol="0">
            <a:spAutoFit/>
          </a:bodyPr>
          <a:lstStyle/>
          <a:p>
            <a:pPr algn="r"/>
            <a:fld id="{293ABEDF-2FD4-CE41-BE6E-C03412F0A819}" type="slidenum">
              <a:rPr lang="en-US" sz="1600" b="0" i="0" smtClean="0">
                <a:latin typeface="Open Sans" panose="020B0606030504020204" pitchFamily="34" charset="0"/>
                <a:ea typeface="Open Sans" panose="020B0606030504020204" pitchFamily="34" charset="0"/>
                <a:cs typeface="Open Sans" panose="020B0606030504020204" pitchFamily="34" charset="0"/>
              </a:rPr>
              <a:pPr algn="r"/>
              <a:t>‹#›</a:t>
            </a:fld>
            <a:endParaRPr lang="en-US" sz="1600" b="0" i="0" dirty="0">
              <a:latin typeface="Open Sans" panose="020B0606030504020204" pitchFamily="34" charset="0"/>
              <a:ea typeface="Open Sans" panose="020B0606030504020204" pitchFamily="34" charset="0"/>
              <a:cs typeface="Open Sans" panose="020B0606030504020204" pitchFamily="34" charset="0"/>
            </a:endParaRPr>
          </a:p>
        </p:txBody>
      </p:sp>
      <p:cxnSp>
        <p:nvCxnSpPr>
          <p:cNvPr id="8" name="Straight Connector 7">
            <a:extLst>
              <a:ext uri="{FF2B5EF4-FFF2-40B4-BE49-F238E27FC236}">
                <a16:creationId xmlns:a16="http://schemas.microsoft.com/office/drawing/2014/main" id="{923D0F85-37D5-C34E-BB0E-F454DA048E1E}"/>
              </a:ext>
            </a:extLst>
          </p:cNvPr>
          <p:cNvCxnSpPr>
            <a:cxnSpLocks/>
          </p:cNvCxnSpPr>
          <p:nvPr userDrawn="1"/>
        </p:nvCxnSpPr>
        <p:spPr>
          <a:xfrm flipV="1">
            <a:off x="17568333" y="9352284"/>
            <a:ext cx="719667" cy="15389"/>
          </a:xfrm>
          <a:prstGeom prst="line">
            <a:avLst/>
          </a:prstGeom>
          <a:ln w="158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34155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extslide">
  <p:cSld name="Textslide">
    <p:spTree>
      <p:nvGrpSpPr>
        <p:cNvPr id="1" name="Shape 32"/>
        <p:cNvGrpSpPr/>
        <p:nvPr/>
      </p:nvGrpSpPr>
      <p:grpSpPr>
        <a:xfrm>
          <a:off x="0" y="0"/>
          <a:ext cx="0" cy="0"/>
          <a:chOff x="0" y="0"/>
          <a:chExt cx="0" cy="0"/>
        </a:xfrm>
      </p:grpSpPr>
      <p:sp>
        <p:nvSpPr>
          <p:cNvPr id="33" name="Google Shape;33;p34"/>
          <p:cNvSpPr/>
          <p:nvPr/>
        </p:nvSpPr>
        <p:spPr>
          <a:xfrm>
            <a:off x="360000" y="360056"/>
            <a:ext cx="17568000" cy="8583725"/>
          </a:xfrm>
          <a:prstGeom prst="rect">
            <a:avLst/>
          </a:prstGeom>
          <a:solidFill>
            <a:schemeClr val="lt2">
              <a:alpha val="49803"/>
            </a:schemeClr>
          </a:solidFill>
          <a:ln>
            <a:noFill/>
          </a:ln>
        </p:spPr>
        <p:txBody>
          <a:bodyPr spcFirstLastPara="1" wrap="square" lIns="137138" tIns="68550" rIns="137138" bIns="6855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34" name="Google Shape;34;p34"/>
          <p:cNvSpPr txBox="1">
            <a:spLocks noGrp="1"/>
          </p:cNvSpPr>
          <p:nvPr>
            <p:ph type="title"/>
          </p:nvPr>
        </p:nvSpPr>
        <p:spPr>
          <a:xfrm>
            <a:off x="914400" y="664781"/>
            <a:ext cx="16459200" cy="171476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9999"/>
              </a:buClr>
              <a:buSzPts val="4800"/>
              <a:buFont typeface="Roboto"/>
              <a:buNone/>
              <a:defRPr sz="7200" b="1">
                <a:latin typeface="Roboto"/>
                <a:ea typeface="Roboto"/>
                <a:cs typeface="Roboto"/>
                <a:sym typeface="Robot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4"/>
          <p:cNvSpPr txBox="1">
            <a:spLocks noGrp="1"/>
          </p:cNvSpPr>
          <p:nvPr>
            <p:ph type="subTitle" idx="1"/>
          </p:nvPr>
        </p:nvSpPr>
        <p:spPr>
          <a:xfrm>
            <a:off x="935389" y="2512662"/>
            <a:ext cx="16438211" cy="5886187"/>
          </a:xfrm>
          <a:prstGeom prst="rect">
            <a:avLst/>
          </a:prstGeom>
          <a:noFill/>
          <a:ln>
            <a:noFill/>
          </a:ln>
        </p:spPr>
        <p:txBody>
          <a:bodyPr spcFirstLastPara="1" wrap="square" lIns="91425" tIns="45700" rIns="91425" bIns="45700" anchor="t" anchorCtr="0">
            <a:normAutofit/>
          </a:bodyPr>
          <a:lstStyle>
            <a:lvl1pPr lvl="0" algn="l">
              <a:lnSpc>
                <a:spcPct val="90000"/>
              </a:lnSpc>
              <a:spcBef>
                <a:spcPts val="1500"/>
              </a:spcBef>
              <a:spcAft>
                <a:spcPts val="0"/>
              </a:spcAft>
              <a:buClr>
                <a:schemeClr val="dk1"/>
              </a:buClr>
              <a:buSzPts val="3200"/>
              <a:buNone/>
              <a:defRPr sz="4800">
                <a:solidFill>
                  <a:schemeClr val="dk1"/>
                </a:solidFill>
                <a:latin typeface="Roboto"/>
                <a:ea typeface="Roboto"/>
                <a:cs typeface="Roboto"/>
                <a:sym typeface="Roboto"/>
              </a:defRPr>
            </a:lvl1pPr>
            <a:lvl2pPr lvl="1" algn="ctr">
              <a:lnSpc>
                <a:spcPct val="90000"/>
              </a:lnSpc>
              <a:spcBef>
                <a:spcPts val="750"/>
              </a:spcBef>
              <a:spcAft>
                <a:spcPts val="0"/>
              </a:spcAft>
              <a:buClr>
                <a:srgbClr val="888888"/>
              </a:buClr>
              <a:buSzPts val="2400"/>
              <a:buNone/>
              <a:defRPr>
                <a:solidFill>
                  <a:srgbClr val="888888"/>
                </a:solidFill>
              </a:defRPr>
            </a:lvl2pPr>
            <a:lvl3pPr lvl="2" algn="ctr">
              <a:lnSpc>
                <a:spcPct val="90000"/>
              </a:lnSpc>
              <a:spcBef>
                <a:spcPts val="750"/>
              </a:spcBef>
              <a:spcAft>
                <a:spcPts val="0"/>
              </a:spcAft>
              <a:buClr>
                <a:srgbClr val="888888"/>
              </a:buClr>
              <a:buSzPts val="2000"/>
              <a:buNone/>
              <a:defRPr>
                <a:solidFill>
                  <a:srgbClr val="888888"/>
                </a:solidFill>
              </a:defRPr>
            </a:lvl3pPr>
            <a:lvl4pPr lvl="3" algn="ctr">
              <a:lnSpc>
                <a:spcPct val="90000"/>
              </a:lnSpc>
              <a:spcBef>
                <a:spcPts val="750"/>
              </a:spcBef>
              <a:spcAft>
                <a:spcPts val="0"/>
              </a:spcAft>
              <a:buClr>
                <a:srgbClr val="888888"/>
              </a:buClr>
              <a:buSzPts val="1800"/>
              <a:buNone/>
              <a:defRPr>
                <a:solidFill>
                  <a:srgbClr val="888888"/>
                </a:solidFill>
              </a:defRPr>
            </a:lvl4pPr>
            <a:lvl5pPr lvl="4" algn="ctr">
              <a:lnSpc>
                <a:spcPct val="90000"/>
              </a:lnSpc>
              <a:spcBef>
                <a:spcPts val="750"/>
              </a:spcBef>
              <a:spcAft>
                <a:spcPts val="0"/>
              </a:spcAft>
              <a:buClr>
                <a:srgbClr val="888888"/>
              </a:buClr>
              <a:buSzPts val="1800"/>
              <a:buNone/>
              <a:defRPr>
                <a:solidFill>
                  <a:srgbClr val="888888"/>
                </a:solidFill>
              </a:defRPr>
            </a:lvl5pPr>
            <a:lvl6pPr lvl="5" algn="ctr">
              <a:lnSpc>
                <a:spcPct val="90000"/>
              </a:lnSpc>
              <a:spcBef>
                <a:spcPts val="750"/>
              </a:spcBef>
              <a:spcAft>
                <a:spcPts val="0"/>
              </a:spcAft>
              <a:buClr>
                <a:srgbClr val="888888"/>
              </a:buClr>
              <a:buSzPts val="1800"/>
              <a:buNone/>
              <a:defRPr>
                <a:solidFill>
                  <a:srgbClr val="888888"/>
                </a:solidFill>
              </a:defRPr>
            </a:lvl6pPr>
            <a:lvl7pPr lvl="6" algn="ctr">
              <a:lnSpc>
                <a:spcPct val="90000"/>
              </a:lnSpc>
              <a:spcBef>
                <a:spcPts val="750"/>
              </a:spcBef>
              <a:spcAft>
                <a:spcPts val="0"/>
              </a:spcAft>
              <a:buClr>
                <a:srgbClr val="888888"/>
              </a:buClr>
              <a:buSzPts val="1800"/>
              <a:buNone/>
              <a:defRPr>
                <a:solidFill>
                  <a:srgbClr val="888888"/>
                </a:solidFill>
              </a:defRPr>
            </a:lvl7pPr>
            <a:lvl8pPr lvl="7" algn="ctr">
              <a:lnSpc>
                <a:spcPct val="90000"/>
              </a:lnSpc>
              <a:spcBef>
                <a:spcPts val="750"/>
              </a:spcBef>
              <a:spcAft>
                <a:spcPts val="0"/>
              </a:spcAft>
              <a:buClr>
                <a:srgbClr val="888888"/>
              </a:buClr>
              <a:buSzPts val="1800"/>
              <a:buNone/>
              <a:defRPr>
                <a:solidFill>
                  <a:srgbClr val="888888"/>
                </a:solidFill>
              </a:defRPr>
            </a:lvl8pPr>
            <a:lvl9pPr lvl="8" algn="ctr">
              <a:lnSpc>
                <a:spcPct val="90000"/>
              </a:lnSpc>
              <a:spcBef>
                <a:spcPts val="750"/>
              </a:spcBef>
              <a:spcAft>
                <a:spcPts val="0"/>
              </a:spcAft>
              <a:buClr>
                <a:srgbClr val="888888"/>
              </a:buClr>
              <a:buSzPts val="1800"/>
              <a:buNone/>
              <a:defRPr>
                <a:solidFill>
                  <a:srgbClr val="888888"/>
                </a:solidFill>
              </a:defRPr>
            </a:lvl9pPr>
          </a:lstStyle>
          <a:p>
            <a:endParaRPr/>
          </a:p>
        </p:txBody>
      </p:sp>
    </p:spTree>
    <p:extLst>
      <p:ext uri="{BB962C8B-B14F-4D97-AF65-F5344CB8AC3E}">
        <p14:creationId xmlns:p14="http://schemas.microsoft.com/office/powerpoint/2010/main" val="81726919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extslide">
    <p:spTree>
      <p:nvGrpSpPr>
        <p:cNvPr id="1" name=""/>
        <p:cNvGrpSpPr/>
        <p:nvPr/>
      </p:nvGrpSpPr>
      <p:grpSpPr>
        <a:xfrm>
          <a:off x="0" y="0"/>
          <a:ext cx="0" cy="0"/>
          <a:chOff x="0" y="0"/>
          <a:chExt cx="0" cy="0"/>
        </a:xfrm>
      </p:grpSpPr>
      <p:sp>
        <p:nvSpPr>
          <p:cNvPr id="4" name="Rektangel 3"/>
          <p:cNvSpPr/>
          <p:nvPr userDrawn="1"/>
        </p:nvSpPr>
        <p:spPr>
          <a:xfrm>
            <a:off x="360000" y="360056"/>
            <a:ext cx="17568000" cy="8583725"/>
          </a:xfrm>
          <a:prstGeom prst="rect">
            <a:avLst/>
          </a:prstGeom>
          <a:solidFill>
            <a:schemeClr val="bg2">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nb-NO" sz="3600"/>
          </a:p>
        </p:txBody>
      </p:sp>
      <p:sp>
        <p:nvSpPr>
          <p:cNvPr id="2" name="Tittel 1"/>
          <p:cNvSpPr>
            <a:spLocks noGrp="1"/>
          </p:cNvSpPr>
          <p:nvPr>
            <p:ph type="title" hasCustomPrompt="1"/>
          </p:nvPr>
        </p:nvSpPr>
        <p:spPr>
          <a:xfrm>
            <a:off x="914400" y="664781"/>
            <a:ext cx="16459200" cy="1714765"/>
          </a:xfrm>
          <a:prstGeom prst="rect">
            <a:avLst/>
          </a:prstGeom>
        </p:spPr>
        <p:txBody>
          <a:bodyPr vert="horz"/>
          <a:lstStyle>
            <a:lvl1pPr algn="l">
              <a:defRPr sz="7200" b="1">
                <a:latin typeface="Roboto" panose="02000000000000000000" pitchFamily="2" charset="0"/>
                <a:ea typeface="Roboto" panose="02000000000000000000" pitchFamily="2" charset="0"/>
              </a:defRPr>
            </a:lvl1pPr>
          </a:lstStyle>
          <a:p>
            <a:r>
              <a:rPr lang="nb-NO"/>
              <a:t>Edit </a:t>
            </a:r>
            <a:r>
              <a:rPr lang="nb-NO" err="1"/>
              <a:t>this</a:t>
            </a:r>
            <a:r>
              <a:rPr lang="nb-NO"/>
              <a:t> </a:t>
            </a:r>
            <a:r>
              <a:rPr lang="nb-NO" err="1"/>
              <a:t>text</a:t>
            </a:r>
            <a:endParaRPr lang="nb-NO"/>
          </a:p>
        </p:txBody>
      </p:sp>
      <p:sp>
        <p:nvSpPr>
          <p:cNvPr id="7" name="Undertittel 2"/>
          <p:cNvSpPr>
            <a:spLocks noGrp="1"/>
          </p:cNvSpPr>
          <p:nvPr>
            <p:ph type="subTitle" idx="1" hasCustomPrompt="1"/>
          </p:nvPr>
        </p:nvSpPr>
        <p:spPr>
          <a:xfrm>
            <a:off x="935389" y="2512662"/>
            <a:ext cx="16438211" cy="5886187"/>
          </a:xfrm>
          <a:prstGeom prst="rect">
            <a:avLst/>
          </a:prstGeom>
        </p:spPr>
        <p:txBody>
          <a:bodyPr/>
          <a:lstStyle>
            <a:lvl1pPr marL="0" indent="0" algn="l">
              <a:buNone/>
              <a:defRPr sz="4800">
                <a:solidFill>
                  <a:schemeClr val="tx1"/>
                </a:solidFill>
                <a:latin typeface="Roboto" panose="02000000000000000000" pitchFamily="2" charset="0"/>
                <a:ea typeface="Roboto" panose="02000000000000000000" pitchFamily="2" charset="0"/>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nb-NO"/>
              <a:t>Edit </a:t>
            </a:r>
            <a:r>
              <a:rPr lang="nb-NO" err="1"/>
              <a:t>this</a:t>
            </a:r>
            <a:r>
              <a:rPr lang="nb-NO"/>
              <a:t> </a:t>
            </a:r>
            <a:r>
              <a:rPr lang="nb-NO" err="1"/>
              <a:t>text</a:t>
            </a:r>
            <a:endParaRPr lang="nb-NO"/>
          </a:p>
        </p:txBody>
      </p:sp>
    </p:spTree>
    <p:extLst>
      <p:ext uri="{BB962C8B-B14F-4D97-AF65-F5344CB8AC3E}">
        <p14:creationId xmlns:p14="http://schemas.microsoft.com/office/powerpoint/2010/main" val="31305142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Content and Righ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1187839"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B220F45B-7C52-2041-97E9-89CD8C9E470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2891250408"/>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6">
  <p:cSld name="06">
    <p:spTree>
      <p:nvGrpSpPr>
        <p:cNvPr id="1" name="Shape 66"/>
        <p:cNvGrpSpPr/>
        <p:nvPr/>
      </p:nvGrpSpPr>
      <p:grpSpPr>
        <a:xfrm>
          <a:off x="0" y="0"/>
          <a:ext cx="0" cy="0"/>
          <a:chOff x="0" y="0"/>
          <a:chExt cx="0" cy="0"/>
        </a:xfrm>
      </p:grpSpPr>
      <p:sp>
        <p:nvSpPr>
          <p:cNvPr id="67" name="Google Shape;67;p40"/>
          <p:cNvSpPr>
            <a:spLocks noGrp="1"/>
          </p:cNvSpPr>
          <p:nvPr>
            <p:ph type="pic" idx="2"/>
          </p:nvPr>
        </p:nvSpPr>
        <p:spPr>
          <a:xfrm>
            <a:off x="0" y="0"/>
            <a:ext cx="18288000" cy="10288588"/>
          </a:xfrm>
          <a:prstGeom prst="rect">
            <a:avLst/>
          </a:prstGeom>
          <a:solidFill>
            <a:srgbClr val="353535">
              <a:alpha val="11372"/>
            </a:srgbClr>
          </a:solidFill>
          <a:ln>
            <a:noFill/>
          </a:ln>
        </p:spPr>
      </p:sp>
      <p:sp>
        <p:nvSpPr>
          <p:cNvPr id="68" name="Google Shape;68;p40"/>
          <p:cNvSpPr txBox="1"/>
          <p:nvPr/>
        </p:nvSpPr>
        <p:spPr>
          <a:xfrm>
            <a:off x="16859165" y="9198396"/>
            <a:ext cx="660400"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600"/>
              <a:buFont typeface="Arial"/>
              <a:buNone/>
            </a:pPr>
            <a:fld id="{00000000-1234-1234-1234-123412341234}" type="slidenum">
              <a:rPr lang="en-GB" sz="1600" b="0" i="0" u="none" strike="noStrike" cap="none">
                <a:solidFill>
                  <a:schemeClr val="dk1"/>
                </a:solidFill>
                <a:latin typeface="Open Sans"/>
                <a:ea typeface="Open Sans"/>
                <a:cs typeface="Open Sans"/>
                <a:sym typeface="Open Sans"/>
              </a:rPr>
              <a:t>‹#›</a:t>
            </a:fld>
            <a:endParaRPr sz="1600" b="0" i="0" u="none" strike="noStrike" cap="none">
              <a:solidFill>
                <a:schemeClr val="dk1"/>
              </a:solidFill>
              <a:latin typeface="Open Sans"/>
              <a:ea typeface="Open Sans"/>
              <a:cs typeface="Open Sans"/>
              <a:sym typeface="Open Sans"/>
            </a:endParaRPr>
          </a:p>
        </p:txBody>
      </p:sp>
      <p:cxnSp>
        <p:nvCxnSpPr>
          <p:cNvPr id="69" name="Google Shape;69;p40"/>
          <p:cNvCxnSpPr/>
          <p:nvPr/>
        </p:nvCxnSpPr>
        <p:spPr>
          <a:xfrm rot="10800000" flipH="1">
            <a:off x="17568333" y="9352284"/>
            <a:ext cx="719667" cy="15389"/>
          </a:xfrm>
          <a:prstGeom prst="straightConnector1">
            <a:avLst/>
          </a:prstGeom>
          <a:noFill/>
          <a:ln w="15875" cap="flat" cmpd="sng">
            <a:solidFill>
              <a:schemeClr val="accent1"/>
            </a:solidFill>
            <a:prstDash val="solid"/>
            <a:miter lim="800000"/>
            <a:headEnd type="none" w="sm" len="sm"/>
            <a:tailEnd type="none" w="sm" len="sm"/>
          </a:ln>
        </p:spPr>
      </p:cxnSp>
      <p:pic>
        <p:nvPicPr>
          <p:cNvPr id="70" name="Google Shape;70;p4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44001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Ques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4830418" y="3999582"/>
            <a:ext cx="7951303" cy="2289423"/>
          </a:xfrm>
          <a:prstGeom prst="rect">
            <a:avLst/>
          </a:prstGeom>
        </p:spPr>
        <p:txBody>
          <a:bodyPr lIns="0" tIns="0" rIns="0" bIns="0">
            <a:noAutofit/>
          </a:bodyPr>
          <a:lstStyle>
            <a:lvl1pPr marL="0" indent="0" algn="ctr">
              <a:buNone/>
              <a:defRPr sz="70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Insert</a:t>
            </a:r>
          </a:p>
          <a:p>
            <a:pPr lvl="0"/>
            <a:r>
              <a:rPr lang="fr-FR"/>
              <a:t>e.g Questions?</a:t>
            </a:r>
          </a:p>
        </p:txBody>
      </p:sp>
      <p:sp>
        <p:nvSpPr>
          <p:cNvPr id="10" name="ZoneTexte 9">
            <a:extLst>
              <a:ext uri="{FF2B5EF4-FFF2-40B4-BE49-F238E27FC236}">
                <a16:creationId xmlns:a16="http://schemas.microsoft.com/office/drawing/2014/main" id="{6B82BDA0-585E-7C4A-ADB0-AF1CB203A3ED}"/>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chemeClr val="bg1"/>
                </a:solidFill>
                <a:latin typeface="Montserrat" pitchFamily="2" charset="77"/>
                <a:ea typeface="Helvetica Neue Light" panose="02000403000000020004" pitchFamily="2" charset="0"/>
              </a:rPr>
              <a:t>IFRC FEEDBACK KIT</a:t>
            </a:r>
          </a:p>
        </p:txBody>
      </p:sp>
    </p:spTree>
    <p:extLst>
      <p:ext uri="{BB962C8B-B14F-4D97-AF65-F5344CB8AC3E}">
        <p14:creationId xmlns:p14="http://schemas.microsoft.com/office/powerpoint/2010/main" val="177541771"/>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8F1A3E8-D82E-464E-A6FE-E022B0B93F6B}"/>
              </a:ext>
            </a:extLst>
          </p:cNvPr>
          <p:cNvPicPr>
            <a:picLocks noChangeAspect="1"/>
          </p:cNvPicPr>
          <p:nvPr userDrawn="1"/>
        </p:nvPicPr>
        <p:blipFill>
          <a:blip r:embed="rId2"/>
          <a:srcRect/>
          <a:stretch/>
        </p:blipFill>
        <p:spPr>
          <a:xfrm>
            <a:off x="0" y="794"/>
            <a:ext cx="18288000" cy="10287000"/>
          </a:xfrm>
          <a:prstGeom prst="rect">
            <a:avLst/>
          </a:prstGeom>
        </p:spPr>
      </p:pic>
      <p:pic>
        <p:nvPicPr>
          <p:cNvPr id="8" name="Google Shape;12;p46" descr="A picture containing drawing&#10;&#10;Description automatically generated">
            <a:extLst>
              <a:ext uri="{FF2B5EF4-FFF2-40B4-BE49-F238E27FC236}">
                <a16:creationId xmlns:a16="http://schemas.microsoft.com/office/drawing/2014/main" id="{FE3A8B42-8284-294F-A6FB-3107DEDD200E}"/>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002594" y="1"/>
            <a:ext cx="3285407" cy="3210127"/>
          </a:xfrm>
          <a:prstGeom prst="rect">
            <a:avLst/>
          </a:prstGeom>
          <a:noFill/>
          <a:ln>
            <a:noFill/>
          </a:ln>
        </p:spPr>
      </p:pic>
      <p:sp>
        <p:nvSpPr>
          <p:cNvPr id="9" name="Google Shape;13;p46">
            <a:extLst>
              <a:ext uri="{FF2B5EF4-FFF2-40B4-BE49-F238E27FC236}">
                <a16:creationId xmlns:a16="http://schemas.microsoft.com/office/drawing/2014/main" id="{9BD695B6-00BB-1045-9A18-DCC3677B6CEA}"/>
              </a:ext>
            </a:extLst>
          </p:cNvPr>
          <p:cNvSpPr txBox="1">
            <a:spLocks noGrp="1"/>
          </p:cNvSpPr>
          <p:nvPr>
            <p:ph type="title" hasCustomPrompt="1"/>
          </p:nvPr>
        </p:nvSpPr>
        <p:spPr>
          <a:xfrm>
            <a:off x="2503005" y="3838620"/>
            <a:ext cx="15250883" cy="1147863"/>
          </a:xfrm>
          <a:prstGeom prst="rect">
            <a:avLst/>
          </a:prstGeom>
          <a:noFill/>
          <a:ln>
            <a:noFill/>
          </a:ln>
        </p:spPr>
        <p:txBody>
          <a:bodyPr spcFirstLastPara="1" wrap="square" lIns="91425" tIns="45700" rIns="91425" bIns="45700" anchor="t" anchorCtr="0">
            <a:noAutofit/>
          </a:bodyPr>
          <a:lstStyle>
            <a:lvl1pPr marR="0" lvl="0" algn="l" rtl="0">
              <a:lnSpc>
                <a:spcPct val="80000"/>
              </a:lnSpc>
              <a:spcBef>
                <a:spcPts val="0"/>
              </a:spcBef>
              <a:spcAft>
                <a:spcPts val="0"/>
              </a:spcAft>
              <a:buClr>
                <a:srgbClr val="F5333F"/>
              </a:buClr>
              <a:buSzPts val="6600"/>
              <a:buFont typeface="Montserrat"/>
              <a:buNone/>
              <a:defRPr sz="5400" b="1" i="0" u="none" strike="noStrike" cap="all" baseline="0">
                <a:solidFill>
                  <a:schemeClr val="bg1"/>
                </a:solidFill>
                <a:latin typeface="Montserrat" pitchFamily="2" charset="77"/>
                <a:ea typeface="Helvetica Neue" panose="02000503000000020004" pitchFamily="2" charset="0"/>
                <a:cs typeface="Helvetica Neue" panose="02000503000000020004" pitchFamily="2" charset="0"/>
                <a:sym typeface="Montserrat"/>
              </a:defRPr>
            </a:lvl1pPr>
            <a:lvl2pPr marR="0" lvl="1"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2700" b="0" i="0" u="none" strike="noStrike" cap="none">
                <a:solidFill>
                  <a:srgbClr val="000000"/>
                </a:solidFill>
                <a:latin typeface="Arial"/>
                <a:ea typeface="Arial"/>
                <a:cs typeface="Arial"/>
                <a:sym typeface="Arial"/>
              </a:defRPr>
            </a:lvl9pPr>
          </a:lstStyle>
          <a:p>
            <a:r>
              <a:rPr lang="fr-FR"/>
              <a:t>CLICK TO EDIT THE HEADLINE </a:t>
            </a:r>
            <a:br>
              <a:rPr lang="fr-FR"/>
            </a:br>
            <a:br>
              <a:rPr lang="fr-FR"/>
            </a:br>
            <a:br>
              <a:rPr lang="fr-FR"/>
            </a:br>
            <a:endParaRPr lang="fr-FR"/>
          </a:p>
        </p:txBody>
      </p:sp>
      <p:sp>
        <p:nvSpPr>
          <p:cNvPr id="11" name="Espace réservé du texte 10">
            <a:extLst>
              <a:ext uri="{FF2B5EF4-FFF2-40B4-BE49-F238E27FC236}">
                <a16:creationId xmlns:a16="http://schemas.microsoft.com/office/drawing/2014/main" id="{DADA2078-7FD0-144C-942B-CA1C700299C9}"/>
              </a:ext>
            </a:extLst>
          </p:cNvPr>
          <p:cNvSpPr>
            <a:spLocks noGrp="1"/>
          </p:cNvSpPr>
          <p:nvPr>
            <p:ph type="body" sz="quarter" idx="10" hasCustomPrompt="1"/>
          </p:nvPr>
        </p:nvSpPr>
        <p:spPr>
          <a:xfrm>
            <a:off x="2503005" y="5560811"/>
            <a:ext cx="8347075" cy="1517650"/>
          </a:xfrm>
          <a:prstGeom prst="rect">
            <a:avLst/>
          </a:prstGeom>
        </p:spPr>
        <p:txBody>
          <a:bodyPr>
            <a:normAutofit/>
          </a:bodyPr>
          <a:lstStyle>
            <a:lvl1pPr marL="0" indent="0">
              <a:buNone/>
              <a:defRPr sz="3500" b="0" i="0" cap="all" baseline="0">
                <a:solidFill>
                  <a:schemeClr val="bg1"/>
                </a:solidFill>
                <a:latin typeface="Montserrat" pitchFamily="2" charset="77"/>
                <a:ea typeface="Helvetica Neue Light" panose="02000403000000020004" pitchFamily="2" charset="0"/>
              </a:defRPr>
            </a:lvl1pPr>
          </a:lstStyle>
          <a:p>
            <a:pPr lvl="0"/>
            <a:r>
              <a:rPr lang="fr-FR"/>
              <a:t>CLICK TO EDIT THE SUBHEADLINE</a:t>
            </a:r>
          </a:p>
        </p:txBody>
      </p:sp>
      <p:sp>
        <p:nvSpPr>
          <p:cNvPr id="15" name="Espace réservé du texte 14">
            <a:extLst>
              <a:ext uri="{FF2B5EF4-FFF2-40B4-BE49-F238E27FC236}">
                <a16:creationId xmlns:a16="http://schemas.microsoft.com/office/drawing/2014/main" id="{71C851A7-5A44-EE4E-8B99-16F09AB48BD6}"/>
              </a:ext>
            </a:extLst>
          </p:cNvPr>
          <p:cNvSpPr>
            <a:spLocks noGrp="1"/>
          </p:cNvSpPr>
          <p:nvPr>
            <p:ph type="body" sz="quarter" idx="11" hasCustomPrompt="1"/>
          </p:nvPr>
        </p:nvSpPr>
        <p:spPr>
          <a:xfrm>
            <a:off x="12940546" y="9053970"/>
            <a:ext cx="4681026" cy="636587"/>
          </a:xfrm>
          <a:prstGeom prst="rect">
            <a:avLst/>
          </a:prstGeom>
        </p:spPr>
        <p:txBody>
          <a:bodyPr wrap="none" lIns="0" tIns="0" rIns="0" bIns="0" anchor="b" anchorCtr="0"/>
          <a:lstStyle>
            <a:lvl1pPr marL="0" indent="0" algn="r">
              <a:buNone/>
              <a:defRPr sz="1600" b="0"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2022</a:t>
            </a:r>
          </a:p>
        </p:txBody>
      </p:sp>
    </p:spTree>
    <p:extLst>
      <p:ext uri="{BB962C8B-B14F-4D97-AF65-F5344CB8AC3E}">
        <p14:creationId xmlns:p14="http://schemas.microsoft.com/office/powerpoint/2010/main" val="1021589928"/>
      </p:ext>
    </p:extLst>
  </p:cSld>
  <p:clrMapOvr>
    <a:masterClrMapping/>
  </p:clrMapOvr>
  <p:extLst>
    <p:ext uri="{DCECCB84-F9BA-43D5-87BE-67443E8EF086}">
      <p15:sldGuideLst xmlns:p15="http://schemas.microsoft.com/office/powerpoint/2012/main">
        <p15:guide id="1" pos="544">
          <p15:clr>
            <a:srgbClr val="FBAE40"/>
          </p15:clr>
        </p15:guide>
        <p15:guide id="2" orient="horz" pos="6075">
          <p15:clr>
            <a:srgbClr val="FBAE40"/>
          </p15:clr>
        </p15:guide>
        <p15:guide id="3" pos="11112">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Content and Righ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1187839"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B220F45B-7C52-2041-97E9-89CD8C9E4705}"/>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2554005521"/>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Content and Right Pic">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1" y="679450"/>
            <a:ext cx="7886700"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785332" y="2891178"/>
            <a:ext cx="7916608" cy="5192405"/>
          </a:xfrm>
          <a:prstGeom prst="rect">
            <a:avLst/>
          </a:prstGeom>
        </p:spPr>
        <p:txBody>
          <a:bodyPr lIns="0" tIns="0" rIns="0" bIns="0">
            <a:noAutofit/>
          </a:bodyPr>
          <a:lstStyle>
            <a:lvl1pPr marL="169863" indent="-169863">
              <a:spcBef>
                <a:spcPts val="2000"/>
              </a:spcBef>
              <a:spcAft>
                <a:spcPts val="2000"/>
              </a:spcAft>
              <a:buClr>
                <a:srgbClr val="99287C"/>
              </a:buClr>
              <a:buFont typeface="Arial" panose="020B0604020202020204" pitchFamily="34" charset="0"/>
              <a:buChar char="•"/>
              <a:tabLst/>
              <a:defRPr sz="3000" b="1"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 bold</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9701939"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4247854576"/>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Content and Right Pic">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170672" y="679449"/>
            <a:ext cx="5260945" cy="1525555"/>
          </a:xfrm>
          <a:prstGeom prst="rect">
            <a:avLst/>
          </a:prstGeom>
        </p:spPr>
        <p:txBody>
          <a:bodyPr lIns="0" tIns="0" rIns="0" bIns="0">
            <a:noAutofit/>
          </a:bodyPr>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9698703" y="2891178"/>
            <a:ext cx="7916608" cy="5192405"/>
          </a:xfrm>
          <a:prstGeom prst="rect">
            <a:avLst/>
          </a:prstGeom>
        </p:spPr>
        <p:txBody>
          <a:bodyPr lIns="0" tIns="0" rIns="0" bIns="0">
            <a:noAutofit/>
          </a:bodyPr>
          <a:lstStyle>
            <a:lvl1pPr marL="514350" indent="-514350">
              <a:spcBef>
                <a:spcPts val="2000"/>
              </a:spcBef>
              <a:spcAft>
                <a:spcPts val="2000"/>
              </a:spcAft>
              <a:buClr>
                <a:srgbClr val="99287C"/>
              </a:buClr>
              <a:buFont typeface="+mj-lt"/>
              <a:buAutoNum type="arabicPeriod"/>
              <a:tabLst/>
              <a:defRPr sz="3000" b="1"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Number bold</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3237" y="0"/>
            <a:ext cx="8586062" cy="10288588"/>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3805771863"/>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orient="horz" pos="6257">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con">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7DE137D-2825-EF48-892D-19CBD3842AF0}"/>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pic>
        <p:nvPicPr>
          <p:cNvPr id="11" name="Google Shape;12;p46" descr="A picture containing drawing&#10;&#10;Description automatically generated">
            <a:extLst>
              <a:ext uri="{FF2B5EF4-FFF2-40B4-BE49-F238E27FC236}">
                <a16:creationId xmlns:a16="http://schemas.microsoft.com/office/drawing/2014/main" id="{8139F538-D7F2-9F43-B13C-2ED37160AB14}"/>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Oval 32">
            <a:extLst>
              <a:ext uri="{FF2B5EF4-FFF2-40B4-BE49-F238E27FC236}">
                <a16:creationId xmlns:a16="http://schemas.microsoft.com/office/drawing/2014/main" id="{67DAE490-91A2-2544-8E97-12E6E6B6CB31}"/>
              </a:ext>
            </a:extLst>
          </p:cNvPr>
          <p:cNvSpPr/>
          <p:nvPr userDrawn="1"/>
        </p:nvSpPr>
        <p:spPr>
          <a:xfrm>
            <a:off x="1874173" y="2787098"/>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15" name="TextBox 60">
            <a:extLst>
              <a:ext uri="{FF2B5EF4-FFF2-40B4-BE49-F238E27FC236}">
                <a16:creationId xmlns:a16="http://schemas.microsoft.com/office/drawing/2014/main" id="{CCF5A81C-D359-314C-B9A2-D65F820A9A79}"/>
              </a:ext>
            </a:extLst>
          </p:cNvPr>
          <p:cNvSpPr txBox="1"/>
          <p:nvPr userDrawn="1"/>
        </p:nvSpPr>
        <p:spPr>
          <a:xfrm>
            <a:off x="1977421" y="6508807"/>
            <a:ext cx="3392365" cy="664797"/>
          </a:xfrm>
          <a:prstGeom prst="rect">
            <a:avLst/>
          </a:prstGeom>
          <a:noFill/>
        </p:spPr>
        <p:txBody>
          <a:bodyPr wrap="square" rtlCol="0">
            <a:spAutoFit/>
          </a:bodyPr>
          <a:lstStyle/>
          <a:p>
            <a:pPr marL="0" marR="0" lvl="0" indent="0" algn="l" defTabSz="914400" rtl="0" eaLnBrk="1" fontAlgn="auto" latinLnBrk="0" hangingPunct="1">
              <a:lnSpc>
                <a:spcPct val="110000"/>
              </a:lnSpc>
              <a:spcBef>
                <a:spcPts val="0"/>
              </a:spcBef>
              <a:spcAft>
                <a:spcPts val="1200"/>
              </a:spcAft>
              <a:buClr>
                <a:srgbClr val="CF1C21"/>
              </a:buClr>
              <a:buSzPts val="2790"/>
              <a:buFont typeface="Arial"/>
              <a:buNone/>
              <a:tabLst/>
              <a:defRPr/>
            </a:pPr>
            <a:endParaRPr kumimoji="0" lang="en-US" sz="3600" b="1" i="0" u="none" strike="noStrike" kern="0" cap="none" spc="0" normalizeH="0" baseline="0" noProof="0">
              <a:ln>
                <a:noFill/>
              </a:ln>
              <a:solidFill>
                <a:srgbClr val="3F3F3F"/>
              </a:solidFill>
              <a:effectLst/>
              <a:uLnTx/>
              <a:uFillTx/>
              <a:latin typeface="Open Sans" panose="020B0606030504020204" pitchFamily="34" charset="0"/>
              <a:ea typeface="Open Sans" panose="020B0606030504020204" pitchFamily="34" charset="0"/>
              <a:cs typeface="Open Sans" panose="020B0606030504020204" pitchFamily="34" charset="0"/>
              <a:sym typeface="Arial"/>
            </a:endParaRPr>
          </a:p>
        </p:txBody>
      </p:sp>
      <p:sp>
        <p:nvSpPr>
          <p:cNvPr id="6" name="Espace réservé pour une image  5">
            <a:extLst>
              <a:ext uri="{FF2B5EF4-FFF2-40B4-BE49-F238E27FC236}">
                <a16:creationId xmlns:a16="http://schemas.microsoft.com/office/drawing/2014/main" id="{F0091FAF-E56A-3041-B2E7-99940E5A36D4}"/>
              </a:ext>
            </a:extLst>
          </p:cNvPr>
          <p:cNvSpPr>
            <a:spLocks noGrp="1" noChangeAspect="1"/>
          </p:cNvSpPr>
          <p:nvPr>
            <p:ph type="pic" sz="quarter" idx="17" hasCustomPrompt="1"/>
          </p:nvPr>
        </p:nvSpPr>
        <p:spPr>
          <a:xfrm>
            <a:off x="2511801" y="3374801"/>
            <a:ext cx="2423076" cy="2289423"/>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Insert icon</a:t>
            </a:r>
          </a:p>
        </p:txBody>
      </p:sp>
      <p:sp>
        <p:nvSpPr>
          <p:cNvPr id="22" name="Oval 32">
            <a:extLst>
              <a:ext uri="{FF2B5EF4-FFF2-40B4-BE49-F238E27FC236}">
                <a16:creationId xmlns:a16="http://schemas.microsoft.com/office/drawing/2014/main" id="{3C95E083-602B-FC45-BB8E-E0AF3F30F219}"/>
              </a:ext>
            </a:extLst>
          </p:cNvPr>
          <p:cNvSpPr/>
          <p:nvPr userDrawn="1"/>
        </p:nvSpPr>
        <p:spPr>
          <a:xfrm>
            <a:off x="6971360" y="5053923"/>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p:nvPr>
        </p:nvSpPr>
        <p:spPr>
          <a:xfrm>
            <a:off x="1257301" y="679450"/>
            <a:ext cx="7886700"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endParaRPr lang="fr-FR"/>
          </a:p>
        </p:txBody>
      </p:sp>
      <p:sp>
        <p:nvSpPr>
          <p:cNvPr id="4" name="Espace réservé du texte 3">
            <a:extLst>
              <a:ext uri="{FF2B5EF4-FFF2-40B4-BE49-F238E27FC236}">
                <a16:creationId xmlns:a16="http://schemas.microsoft.com/office/drawing/2014/main" id="{9019E252-C5FA-AF42-9B1B-392349893CD6}"/>
              </a:ext>
            </a:extLst>
          </p:cNvPr>
          <p:cNvSpPr>
            <a:spLocks noGrp="1"/>
          </p:cNvSpPr>
          <p:nvPr>
            <p:ph type="body" sz="quarter" idx="14" hasCustomPrompt="1"/>
          </p:nvPr>
        </p:nvSpPr>
        <p:spPr>
          <a:xfrm>
            <a:off x="1798391" y="6512907"/>
            <a:ext cx="3598861" cy="917575"/>
          </a:xfrm>
        </p:spPr>
        <p:txBody>
          <a:bodyPr>
            <a:normAutofit/>
          </a:bodyPr>
          <a:lstStyle>
            <a:lvl1pPr marL="0" indent="0" algn="ctr">
              <a:buNone/>
              <a:defRPr sz="3000" b="1" i="0">
                <a:solidFill>
                  <a:schemeClr val="accent1"/>
                </a:solidFill>
                <a:latin typeface="Helvetica Neue" panose="02000503000000020004" pitchFamily="2" charset="0"/>
                <a:ea typeface="Helvetica Neue" panose="02000503000000020004" pitchFamily="2" charset="0"/>
                <a:cs typeface="Helvetica Neue" panose="02000503000000020004" pitchFamily="2" charset="0"/>
              </a:defRPr>
            </a:lvl1pPr>
          </a:lstStyle>
          <a:p>
            <a:pPr lvl="0"/>
            <a:r>
              <a:rPr lang="fr-FR"/>
              <a:t>Insert </a:t>
            </a:r>
            <a:r>
              <a:rPr lang="fr-FR" err="1"/>
              <a:t>text</a:t>
            </a:r>
            <a:endParaRPr lang="fr-FR"/>
          </a:p>
        </p:txBody>
      </p:sp>
      <p:sp>
        <p:nvSpPr>
          <p:cNvPr id="19" name="Espace réservé du texte 3">
            <a:extLst>
              <a:ext uri="{FF2B5EF4-FFF2-40B4-BE49-F238E27FC236}">
                <a16:creationId xmlns:a16="http://schemas.microsoft.com/office/drawing/2014/main" id="{4D6E411D-5EC9-E041-B25A-7FAB2ADDA235}"/>
              </a:ext>
            </a:extLst>
          </p:cNvPr>
          <p:cNvSpPr>
            <a:spLocks noGrp="1"/>
          </p:cNvSpPr>
          <p:nvPr>
            <p:ph type="body" sz="quarter" idx="15" hasCustomPrompt="1"/>
          </p:nvPr>
        </p:nvSpPr>
        <p:spPr>
          <a:xfrm>
            <a:off x="6971360" y="8691563"/>
            <a:ext cx="3598861" cy="917575"/>
          </a:xfrm>
        </p:spPr>
        <p:txBody>
          <a:bodyPr>
            <a:normAutofit/>
          </a:bodyPr>
          <a:lstStyle>
            <a:lvl1pPr marL="0" indent="0" algn="ctr">
              <a:buNone/>
              <a:defRPr sz="30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Insert text</a:t>
            </a:r>
          </a:p>
        </p:txBody>
      </p:sp>
      <p:sp>
        <p:nvSpPr>
          <p:cNvPr id="20" name="Espace réservé du texte 3">
            <a:extLst>
              <a:ext uri="{FF2B5EF4-FFF2-40B4-BE49-F238E27FC236}">
                <a16:creationId xmlns:a16="http://schemas.microsoft.com/office/drawing/2014/main" id="{2FB07354-6FF2-4742-A359-0DACCB263290}"/>
              </a:ext>
            </a:extLst>
          </p:cNvPr>
          <p:cNvSpPr>
            <a:spLocks noGrp="1"/>
          </p:cNvSpPr>
          <p:nvPr>
            <p:ph type="body" sz="quarter" idx="16" hasCustomPrompt="1"/>
          </p:nvPr>
        </p:nvSpPr>
        <p:spPr>
          <a:xfrm>
            <a:off x="12068547" y="6456188"/>
            <a:ext cx="3598861" cy="917575"/>
          </a:xfrm>
        </p:spPr>
        <p:txBody>
          <a:bodyPr>
            <a:normAutofit/>
          </a:bodyPr>
          <a:lstStyle>
            <a:lvl1pPr marL="0" indent="0" algn="ctr">
              <a:buNone/>
              <a:defRPr sz="3000" b="1" i="0">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Insert </a:t>
            </a:r>
            <a:r>
              <a:rPr lang="fr-FR" err="1"/>
              <a:t>text</a:t>
            </a:r>
            <a:endParaRPr lang="fr-FR"/>
          </a:p>
        </p:txBody>
      </p:sp>
      <p:sp>
        <p:nvSpPr>
          <p:cNvPr id="21" name="Espace réservé pour une image  5">
            <a:extLst>
              <a:ext uri="{FF2B5EF4-FFF2-40B4-BE49-F238E27FC236}">
                <a16:creationId xmlns:a16="http://schemas.microsoft.com/office/drawing/2014/main" id="{4FF57589-F449-9B4C-A9BD-0BC6DAA2A3D9}"/>
              </a:ext>
            </a:extLst>
          </p:cNvPr>
          <p:cNvSpPr>
            <a:spLocks noGrp="1" noChangeAspect="1"/>
          </p:cNvSpPr>
          <p:nvPr>
            <p:ph type="pic" sz="quarter" idx="18" hasCustomPrompt="1"/>
          </p:nvPr>
        </p:nvSpPr>
        <p:spPr>
          <a:xfrm>
            <a:off x="7559295" y="5702086"/>
            <a:ext cx="2411238" cy="2278238"/>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Insert icon</a:t>
            </a:r>
          </a:p>
        </p:txBody>
      </p:sp>
      <p:sp>
        <p:nvSpPr>
          <p:cNvPr id="23" name="Oval 32">
            <a:extLst>
              <a:ext uri="{FF2B5EF4-FFF2-40B4-BE49-F238E27FC236}">
                <a16:creationId xmlns:a16="http://schemas.microsoft.com/office/drawing/2014/main" id="{C21A3C27-9B89-AC42-B143-23C573BE119E}"/>
              </a:ext>
            </a:extLst>
          </p:cNvPr>
          <p:cNvSpPr/>
          <p:nvPr userDrawn="1"/>
        </p:nvSpPr>
        <p:spPr>
          <a:xfrm>
            <a:off x="12068547" y="2787098"/>
            <a:ext cx="3598862" cy="3464831"/>
          </a:xfrm>
          <a:prstGeom prst="ellipse">
            <a:avLst/>
          </a:prstGeom>
          <a:solidFill>
            <a:srgbClr val="EBEC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3F3F3F"/>
              </a:solidFill>
              <a:effectLst/>
              <a:uLnTx/>
              <a:uFillTx/>
              <a:latin typeface="Arial"/>
              <a:ea typeface="+mn-ea"/>
              <a:cs typeface="+mn-cs"/>
              <a:sym typeface="Arial"/>
            </a:endParaRPr>
          </a:p>
        </p:txBody>
      </p:sp>
      <p:sp>
        <p:nvSpPr>
          <p:cNvPr id="24" name="Espace réservé pour une image  5">
            <a:extLst>
              <a:ext uri="{FF2B5EF4-FFF2-40B4-BE49-F238E27FC236}">
                <a16:creationId xmlns:a16="http://schemas.microsoft.com/office/drawing/2014/main" id="{99B6CB2E-9111-6B45-BD71-3365C70B2807}"/>
              </a:ext>
            </a:extLst>
          </p:cNvPr>
          <p:cNvSpPr>
            <a:spLocks noGrp="1" noChangeAspect="1"/>
          </p:cNvSpPr>
          <p:nvPr>
            <p:ph type="pic" sz="quarter" idx="19" hasCustomPrompt="1"/>
          </p:nvPr>
        </p:nvSpPr>
        <p:spPr>
          <a:xfrm>
            <a:off x="12662358" y="3385986"/>
            <a:ext cx="2411238" cy="2278238"/>
          </a:xfrm>
        </p:spPr>
        <p:txBody>
          <a:bodyPr>
            <a:normAutofit/>
          </a:bodyPr>
          <a:lstStyle>
            <a:lvl1pPr marL="0" indent="0" algn="ctr">
              <a:buNone/>
              <a:defRPr sz="2000" b="1"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Insert icon</a:t>
            </a:r>
          </a:p>
        </p:txBody>
      </p:sp>
    </p:spTree>
    <p:extLst>
      <p:ext uri="{BB962C8B-B14F-4D97-AF65-F5344CB8AC3E}">
        <p14:creationId xmlns:p14="http://schemas.microsoft.com/office/powerpoint/2010/main" val="437182194"/>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766">
          <p15:clr>
            <a:srgbClr val="FBAE40"/>
          </p15:clr>
        </p15:guide>
        <p15:guide id="3" pos="11022">
          <p15:clr>
            <a:srgbClr val="FBAE40"/>
          </p15:clr>
        </p15:guide>
        <p15:guide id="4" orient="horz" pos="6257">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4" name="ZoneTexte 23">
            <a:extLst>
              <a:ext uri="{FF2B5EF4-FFF2-40B4-BE49-F238E27FC236}">
                <a16:creationId xmlns:a16="http://schemas.microsoft.com/office/drawing/2014/main" id="{4D749C1F-E37C-4346-85AD-2891D2C4BC71}"/>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rgbClr val="99287C"/>
                </a:solidFill>
                <a:latin typeface="Montserrat" pitchFamily="2" charset="77"/>
                <a:ea typeface="Helvetica Neue Light" panose="02000403000000020004" pitchFamily="2" charset="0"/>
              </a:rPr>
              <a:t>IFRC FEEDBACK KIT</a:t>
            </a:r>
          </a:p>
        </p:txBody>
      </p:sp>
      <p:sp>
        <p:nvSpPr>
          <p:cNvPr id="10" name="Espace réservé du texte 16">
            <a:extLst>
              <a:ext uri="{FF2B5EF4-FFF2-40B4-BE49-F238E27FC236}">
                <a16:creationId xmlns:a16="http://schemas.microsoft.com/office/drawing/2014/main" id="{8AE47C72-D150-A840-B887-7EBAE5C487B0}"/>
              </a:ext>
            </a:extLst>
          </p:cNvPr>
          <p:cNvSpPr>
            <a:spLocks noGrp="1"/>
          </p:cNvSpPr>
          <p:nvPr>
            <p:ph type="body" sz="quarter" idx="18" hasCustomPrompt="1"/>
          </p:nvPr>
        </p:nvSpPr>
        <p:spPr>
          <a:xfrm>
            <a:off x="1257297" y="6523509"/>
            <a:ext cx="11637963"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Tree>
    <p:extLst>
      <p:ext uri="{BB962C8B-B14F-4D97-AF65-F5344CB8AC3E}">
        <p14:creationId xmlns:p14="http://schemas.microsoft.com/office/powerpoint/2010/main" val="2204880193"/>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24" name="ZoneTexte 23">
            <a:extLst>
              <a:ext uri="{FF2B5EF4-FFF2-40B4-BE49-F238E27FC236}">
                <a16:creationId xmlns:a16="http://schemas.microsoft.com/office/drawing/2014/main" id="{4D749C1F-E37C-4346-85AD-2891D2C4BC71}"/>
              </a:ext>
            </a:extLst>
          </p:cNvPr>
          <p:cNvSpPr txBox="1"/>
          <p:nvPr userDrawn="1"/>
        </p:nvSpPr>
        <p:spPr>
          <a:xfrm>
            <a:off x="278970" y="9699501"/>
            <a:ext cx="2112758" cy="276999"/>
          </a:xfrm>
          <a:prstGeom prst="rect">
            <a:avLst/>
          </a:prstGeom>
          <a:noFill/>
        </p:spPr>
        <p:txBody>
          <a:bodyPr wrap="none" lIns="0" tIns="0" rIns="0" bIns="0" rtlCol="0" anchor="b" anchorCtr="0">
            <a:spAutoFit/>
          </a:bodyPr>
          <a:lstStyle/>
          <a:p>
            <a:r>
              <a:rPr lang="fr-FR" b="0" i="0">
                <a:solidFill>
                  <a:srgbClr val="99287C"/>
                </a:solidFill>
                <a:latin typeface="Helvetica Neue Light" panose="02000403000000020004" pitchFamily="2" charset="0"/>
                <a:ea typeface="Helvetica Neue Light" panose="02000403000000020004" pitchFamily="2" charset="0"/>
              </a:rPr>
              <a:t>IFRC FEEDBACK KIT</a:t>
            </a:r>
          </a:p>
        </p:txBody>
      </p:sp>
      <p:sp>
        <p:nvSpPr>
          <p:cNvPr id="10" name="Espace réservé du texte 16">
            <a:extLst>
              <a:ext uri="{FF2B5EF4-FFF2-40B4-BE49-F238E27FC236}">
                <a16:creationId xmlns:a16="http://schemas.microsoft.com/office/drawing/2014/main" id="{8AE47C72-D150-A840-B887-7EBAE5C487B0}"/>
              </a:ext>
            </a:extLst>
          </p:cNvPr>
          <p:cNvSpPr>
            <a:spLocks noGrp="1"/>
          </p:cNvSpPr>
          <p:nvPr>
            <p:ph type="body" sz="quarter" idx="18" hasCustomPrompt="1"/>
          </p:nvPr>
        </p:nvSpPr>
        <p:spPr>
          <a:xfrm>
            <a:off x="1592148" y="3537642"/>
            <a:ext cx="11637963" cy="4912425"/>
          </a:xfrm>
          <a:prstGeom prst="rect">
            <a:avLst/>
          </a:prstGeom>
        </p:spPr>
        <p:txBody>
          <a:bodyPr lIns="0" tIns="0" rIns="0" bIns="0">
            <a:normAutofit/>
          </a:bodyPr>
          <a:lstStyle>
            <a:lvl1pPr marL="169863" indent="-169863">
              <a:spcAft>
                <a:spcPts val="2000"/>
              </a:spcAft>
              <a:buClr>
                <a:srgbClr val="99287C"/>
              </a:buClr>
              <a:buFont typeface="Arial" panose="020B0604020202020204" pitchFamily="34" charset="0"/>
              <a:buChar char="•"/>
              <a:tabLst/>
              <a:defRPr sz="24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1" name="Espace réservé du texte 16">
            <a:extLst>
              <a:ext uri="{FF2B5EF4-FFF2-40B4-BE49-F238E27FC236}">
                <a16:creationId xmlns:a16="http://schemas.microsoft.com/office/drawing/2014/main" id="{47748F94-C6D0-E742-97D1-7A730B451819}"/>
              </a:ext>
            </a:extLst>
          </p:cNvPr>
          <p:cNvSpPr>
            <a:spLocks noGrp="1"/>
          </p:cNvSpPr>
          <p:nvPr>
            <p:ph type="body" sz="quarter" idx="17" hasCustomPrompt="1"/>
          </p:nvPr>
        </p:nvSpPr>
        <p:spPr>
          <a:xfrm>
            <a:off x="1257298" y="2398874"/>
            <a:ext cx="11637963" cy="397677"/>
          </a:xfrm>
          <a:prstGeom prst="rect">
            <a:avLst/>
          </a:prstGeom>
        </p:spPr>
        <p:txBody>
          <a:bodyPr lIns="0" tIns="0" rIns="0" bIns="0">
            <a:normAutofit/>
          </a:bodyPr>
          <a:lstStyle>
            <a:lvl1pPr marL="0" indent="0">
              <a:buClr>
                <a:srgbClr val="99287C"/>
              </a:buClr>
              <a:buFont typeface="Arial" panose="020B0604020202020204" pitchFamily="34" charset="0"/>
              <a:buNone/>
              <a:tabLst/>
              <a:defRPr sz="2800" b="1" i="1"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Ital bold</a:t>
            </a:r>
          </a:p>
          <a:p>
            <a:pPr lvl="0"/>
            <a:endParaRPr lang="fr-FR"/>
          </a:p>
        </p:txBody>
      </p:sp>
    </p:spTree>
    <p:extLst>
      <p:ext uri="{BB962C8B-B14F-4D97-AF65-F5344CB8AC3E}">
        <p14:creationId xmlns:p14="http://schemas.microsoft.com/office/powerpoint/2010/main" val="189201052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Content, 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1257300" y="679451"/>
            <a:ext cx="15773400" cy="1025364"/>
          </a:xfrm>
          <a:prstGeom prst="rect">
            <a:avLst/>
          </a:prstGeom>
        </p:spPr>
        <p:txBody>
          <a:bodyPr lIns="0" tIns="0" rIns="0" bIns="0" anchor="t" anchorCtr="0">
            <a:normAutofit/>
          </a:bodyPr>
          <a:lstStyle>
            <a:lvl1pPr>
              <a:defRPr sz="5400" b="1" i="0" u="sng" cap="all" baseline="0">
                <a:solidFill>
                  <a:schemeClr val="bg1"/>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1257300" y="2384265"/>
            <a:ext cx="11637963" cy="594842"/>
          </a:xfrm>
          <a:prstGeom prst="rect">
            <a:avLst/>
          </a:prstGeom>
        </p:spPr>
        <p:txBody>
          <a:bodyPr lIns="0" tIns="0" rIns="0" bIns="0"/>
          <a:lstStyle>
            <a:lvl1pPr marL="0" indent="0">
              <a:buNone/>
              <a:defRPr sz="36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1257300" y="3536117"/>
            <a:ext cx="11637963" cy="594842"/>
          </a:xfrm>
          <a:prstGeom prst="rect">
            <a:avLst/>
          </a:prstGeom>
        </p:spPr>
        <p:txBody>
          <a:bodyPr lIns="0" tIns="0" rIns="0" bIns="0">
            <a:normAutofit/>
          </a:bodyPr>
          <a:lstStyle>
            <a:lvl1pPr marL="0" indent="0">
              <a:buNone/>
              <a:defRPr sz="28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1257299" y="4453887"/>
            <a:ext cx="11637963" cy="594842"/>
          </a:xfrm>
          <a:prstGeom prst="rect">
            <a:avLst/>
          </a:prstGeom>
        </p:spPr>
        <p:txBody>
          <a:bodyPr lIns="0" tIns="0" rIns="0" bIns="0">
            <a:normAutofit/>
          </a:bodyPr>
          <a:lstStyle>
            <a:lvl1pPr marL="0" indent="0">
              <a:buNone/>
              <a:defRPr sz="2000" b="0" i="0" u="sng">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1257299" y="5430758"/>
            <a:ext cx="11637963" cy="594842"/>
          </a:xfrm>
          <a:prstGeom prst="rect">
            <a:avLst/>
          </a:prstGeom>
        </p:spPr>
        <p:txBody>
          <a:bodyPr lIns="0" tIns="0" rIns="0" bIns="0">
            <a:normAutofit/>
          </a:bodyPr>
          <a:lstStyle>
            <a:lvl1pPr marL="0" indent="0">
              <a:buNone/>
              <a:defRPr sz="1800" b="0" i="0" u="none">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1257298" y="6482354"/>
            <a:ext cx="11637963" cy="594842"/>
          </a:xfrm>
          <a:prstGeom prst="rect">
            <a:avLst/>
          </a:prstGeom>
        </p:spPr>
        <p:txBody>
          <a:bodyPr lIns="0" tIns="0" rIns="0" bIns="0">
            <a:normAutofit/>
          </a:bodyPr>
          <a:lstStyle>
            <a:lvl1pPr marL="169863" indent="-169863">
              <a:buClr>
                <a:schemeClr val="bg1"/>
              </a:buClr>
              <a:buFont typeface="Arial" panose="020B0604020202020204" pitchFamily="34" charset="0"/>
              <a:buChar char="•"/>
              <a:tabLst/>
              <a:defRPr sz="1800" b="0" i="0" u="none">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0" name="ZoneTexte 9">
            <a:extLst>
              <a:ext uri="{FF2B5EF4-FFF2-40B4-BE49-F238E27FC236}">
                <a16:creationId xmlns:a16="http://schemas.microsoft.com/office/drawing/2014/main" id="{6B82BDA0-585E-7C4A-ADB0-AF1CB203A3ED}"/>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chemeClr val="bg1"/>
                </a:solidFill>
                <a:latin typeface="Montserrat" pitchFamily="2" charset="77"/>
                <a:ea typeface="Helvetica Neue Light" panose="02000403000000020004" pitchFamily="2" charset="0"/>
              </a:rPr>
              <a:t>IFRC FEEDBACK KIT</a:t>
            </a:r>
          </a:p>
        </p:txBody>
      </p:sp>
    </p:spTree>
    <p:extLst>
      <p:ext uri="{BB962C8B-B14F-4D97-AF65-F5344CB8AC3E}">
        <p14:creationId xmlns:p14="http://schemas.microsoft.com/office/powerpoint/2010/main" val="337667097"/>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Question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Google Shape;12;p46" descr="A picture containing drawing&#10;&#10;Description automatically generated">
            <a:extLst>
              <a:ext uri="{FF2B5EF4-FFF2-40B4-BE49-F238E27FC236}">
                <a16:creationId xmlns:a16="http://schemas.microsoft.com/office/drawing/2014/main" id="{7BD67C65-9F9A-0C49-B998-2B815C0FDAA8}"/>
              </a:ext>
            </a:extLst>
          </p:cNvPr>
          <p:cNvPicPr preferRelativeResize="0"/>
          <p:nvPr userDrawn="1"/>
        </p:nvPicPr>
        <p:blipFill rotWithShape="1">
          <a:blip r:embed="rId3"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4830418" y="3999582"/>
            <a:ext cx="7951303" cy="2289423"/>
          </a:xfrm>
          <a:prstGeom prst="rect">
            <a:avLst/>
          </a:prstGeom>
        </p:spPr>
        <p:txBody>
          <a:bodyPr lIns="0" tIns="0" rIns="0" bIns="0">
            <a:noAutofit/>
          </a:bodyPr>
          <a:lstStyle>
            <a:lvl1pPr marL="0" indent="0" algn="ctr">
              <a:buNone/>
              <a:defRPr sz="7000" b="1" i="0">
                <a:solidFill>
                  <a:schemeClr val="bg1"/>
                </a:solidFill>
                <a:latin typeface="Montserrat" pitchFamily="2" charset="77"/>
                <a:ea typeface="Helvetica Neue" panose="02000503000000020004" pitchFamily="2" charset="0"/>
                <a:cs typeface="Helvetica Neue" panose="02000503000000020004" pitchFamily="2" charset="0"/>
              </a:defRPr>
            </a:lvl1pPr>
          </a:lstStyle>
          <a:p>
            <a:pPr lvl="0"/>
            <a:r>
              <a:rPr lang="fr-FR"/>
              <a:t>Insert</a:t>
            </a:r>
          </a:p>
          <a:p>
            <a:pPr lvl="0"/>
            <a:r>
              <a:rPr lang="fr-FR"/>
              <a:t>e.g Questions?</a:t>
            </a:r>
          </a:p>
        </p:txBody>
      </p:sp>
      <p:sp>
        <p:nvSpPr>
          <p:cNvPr id="10" name="ZoneTexte 9">
            <a:extLst>
              <a:ext uri="{FF2B5EF4-FFF2-40B4-BE49-F238E27FC236}">
                <a16:creationId xmlns:a16="http://schemas.microsoft.com/office/drawing/2014/main" id="{6B82BDA0-585E-7C4A-ADB0-AF1CB203A3ED}"/>
              </a:ext>
            </a:extLst>
          </p:cNvPr>
          <p:cNvSpPr txBox="1"/>
          <p:nvPr userDrawn="1"/>
        </p:nvSpPr>
        <p:spPr>
          <a:xfrm>
            <a:off x="278970" y="9699501"/>
            <a:ext cx="2350002" cy="276999"/>
          </a:xfrm>
          <a:prstGeom prst="rect">
            <a:avLst/>
          </a:prstGeom>
          <a:noFill/>
        </p:spPr>
        <p:txBody>
          <a:bodyPr wrap="none" lIns="0" tIns="0" rIns="0" bIns="0" rtlCol="0" anchor="b" anchorCtr="0">
            <a:spAutoFit/>
          </a:bodyPr>
          <a:lstStyle/>
          <a:p>
            <a:r>
              <a:rPr lang="fr-FR" b="0" i="0">
                <a:solidFill>
                  <a:schemeClr val="bg1"/>
                </a:solidFill>
                <a:latin typeface="Montserrat" pitchFamily="2" charset="77"/>
                <a:ea typeface="Helvetica Neue Light" panose="02000403000000020004" pitchFamily="2" charset="0"/>
              </a:rPr>
              <a:t>IFRC FEEDBACK KIT</a:t>
            </a:r>
          </a:p>
        </p:txBody>
      </p:sp>
    </p:spTree>
    <p:extLst>
      <p:ext uri="{BB962C8B-B14F-4D97-AF65-F5344CB8AC3E}">
        <p14:creationId xmlns:p14="http://schemas.microsoft.com/office/powerpoint/2010/main" val="136718487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8">
  <p:cSld name="08">
    <p:spTree>
      <p:nvGrpSpPr>
        <p:cNvPr id="1" name="Shape 71"/>
        <p:cNvGrpSpPr/>
        <p:nvPr/>
      </p:nvGrpSpPr>
      <p:grpSpPr>
        <a:xfrm>
          <a:off x="0" y="0"/>
          <a:ext cx="0" cy="0"/>
          <a:chOff x="0" y="0"/>
          <a:chExt cx="0" cy="0"/>
        </a:xfrm>
      </p:grpSpPr>
      <p:sp>
        <p:nvSpPr>
          <p:cNvPr id="72" name="Google Shape;72;p41"/>
          <p:cNvSpPr>
            <a:spLocks noGrp="1"/>
          </p:cNvSpPr>
          <p:nvPr>
            <p:ph type="pic" idx="2"/>
          </p:nvPr>
        </p:nvSpPr>
        <p:spPr>
          <a:xfrm>
            <a:off x="0" y="0"/>
            <a:ext cx="18288000" cy="10288588"/>
          </a:xfrm>
          <a:prstGeom prst="rect">
            <a:avLst/>
          </a:prstGeom>
          <a:solidFill>
            <a:srgbClr val="353535">
              <a:alpha val="11372"/>
            </a:srgbClr>
          </a:solidFill>
          <a:ln>
            <a:noFill/>
          </a:ln>
        </p:spPr>
      </p:sp>
      <p:sp>
        <p:nvSpPr>
          <p:cNvPr id="73" name="Google Shape;73;p41"/>
          <p:cNvSpPr/>
          <p:nvPr/>
        </p:nvSpPr>
        <p:spPr>
          <a:xfrm rot="-2700000">
            <a:off x="12735456" y="7087331"/>
            <a:ext cx="8322977" cy="4113339"/>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4" name="Google Shape;74;p41"/>
          <p:cNvSpPr/>
          <p:nvPr/>
        </p:nvSpPr>
        <p:spPr>
          <a:xfrm rot="-2700000">
            <a:off x="-2493619" y="-545547"/>
            <a:ext cx="7580100" cy="3625588"/>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5" name="Google Shape;75;p41"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
        <p:nvSpPr>
          <p:cNvPr id="76" name="Google Shape;76;p41"/>
          <p:cNvSpPr txBox="1">
            <a:spLocks noGrp="1"/>
          </p:cNvSpPr>
          <p:nvPr>
            <p:ph type="title"/>
          </p:nvPr>
        </p:nvSpPr>
        <p:spPr>
          <a:xfrm>
            <a:off x="6974958" y="5805497"/>
            <a:ext cx="10167255" cy="2490076"/>
          </a:xfrm>
          <a:prstGeom prst="rect">
            <a:avLst/>
          </a:prstGeom>
          <a:noFill/>
          <a:ln>
            <a:noFill/>
          </a:ln>
        </p:spPr>
        <p:txBody>
          <a:bodyPr spcFirstLastPara="1" wrap="square" lIns="91425" tIns="45700" rIns="91425" bIns="45700" anchor="t" anchorCtr="0">
            <a:noAutofit/>
          </a:bodyPr>
          <a:lstStyle>
            <a:lvl1pPr marR="0" lvl="0" algn="r" rtl="0">
              <a:lnSpc>
                <a:spcPct val="80000"/>
              </a:lnSpc>
              <a:spcBef>
                <a:spcPts val="0"/>
              </a:spcBef>
              <a:spcAft>
                <a:spcPts val="0"/>
              </a:spcAft>
              <a:buClr>
                <a:srgbClr val="F5333F"/>
              </a:buClr>
              <a:buSzPts val="6600"/>
              <a:buFont typeface="Montserrat"/>
              <a:buNone/>
              <a:defRPr sz="6600" b="1" i="0" u="none" strike="noStrike" cap="none">
                <a:solidFill>
                  <a:srgbClr val="F5333F"/>
                </a:solidFill>
                <a:latin typeface="Montserrat"/>
                <a:ea typeface="Montserrat"/>
                <a:cs typeface="Montserrat"/>
                <a:sym typeface="Montserrat"/>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7" name="Google Shape;77;p41"/>
          <p:cNvSpPr txBox="1"/>
          <p:nvPr/>
        </p:nvSpPr>
        <p:spPr>
          <a:xfrm>
            <a:off x="11942955" y="9036862"/>
            <a:ext cx="5199258" cy="46166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2400"/>
              <a:buFont typeface="Arial"/>
              <a:buNone/>
            </a:pPr>
            <a:r>
              <a:rPr lang="en-GB" sz="2400" b="1" i="0" u="none" strike="noStrike" cap="none">
                <a:solidFill>
                  <a:srgbClr val="011E41"/>
                </a:solidFill>
                <a:latin typeface="Montserrat SemiBold"/>
                <a:ea typeface="Montserrat SemiBold"/>
                <a:cs typeface="Montserrat SemiBold"/>
                <a:sym typeface="Montserrat SemiBold"/>
              </a:rPr>
              <a:t>31 January 2022</a:t>
            </a:r>
            <a:endParaRPr sz="2400" b="1" i="0" u="none" strike="noStrike" cap="none">
              <a:solidFill>
                <a:srgbClr val="011E41"/>
              </a:solidFill>
              <a:latin typeface="Montserrat SemiBold"/>
              <a:ea typeface="Montserrat SemiBold"/>
              <a:cs typeface="Montserrat SemiBold"/>
              <a:sym typeface="Montserrat SemiBold"/>
            </a:endParaRPr>
          </a:p>
        </p:txBody>
      </p:sp>
    </p:spTree>
    <p:extLst>
      <p:ext uri="{BB962C8B-B14F-4D97-AF65-F5344CB8AC3E}">
        <p14:creationId xmlns:p14="http://schemas.microsoft.com/office/powerpoint/2010/main" val="117010632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and Left Pic">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506D2746-1DE0-CA47-B443-904905E68A87}"/>
              </a:ext>
            </a:extLst>
          </p:cNvPr>
          <p:cNvSpPr>
            <a:spLocks noGrp="1"/>
          </p:cNvSpPr>
          <p:nvPr>
            <p:ph type="title" hasCustomPrompt="1"/>
          </p:nvPr>
        </p:nvSpPr>
        <p:spPr>
          <a:xfrm>
            <a:off x="9701938" y="679451"/>
            <a:ext cx="7328761" cy="1025364"/>
          </a:xfrm>
          <a:prstGeom prst="rect">
            <a:avLst/>
          </a:prstGeom>
        </p:spPr>
        <p:txBody>
          <a:bodyPr lIns="0" tIns="0" rIns="0" bIns="0" anchor="t" anchorCtr="0">
            <a:normAutofit/>
          </a:bodyPr>
          <a:lstStyle>
            <a:lvl1pPr>
              <a:defRPr sz="5400" b="1" i="0" u="sng" cap="all" baseline="0">
                <a:solidFill>
                  <a:srgbClr val="204669"/>
                </a:solidFill>
                <a:latin typeface="Montserrat" pitchFamily="2" charset="77"/>
              </a:defRPr>
            </a:lvl1pPr>
          </a:lstStyle>
          <a:p>
            <a:r>
              <a:rPr lang="fr-FR"/>
              <a:t>Headline1</a:t>
            </a:r>
          </a:p>
        </p:txBody>
      </p:sp>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701938" y="2384265"/>
            <a:ext cx="3193325"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8" name="Espace réservé du texte 16">
            <a:extLst>
              <a:ext uri="{FF2B5EF4-FFF2-40B4-BE49-F238E27FC236}">
                <a16:creationId xmlns:a16="http://schemas.microsoft.com/office/drawing/2014/main" id="{DBD1D502-549B-B24C-A955-EADA5A5EB484}"/>
              </a:ext>
            </a:extLst>
          </p:cNvPr>
          <p:cNvSpPr>
            <a:spLocks noGrp="1"/>
          </p:cNvSpPr>
          <p:nvPr>
            <p:ph type="body" sz="quarter" idx="14" hasCustomPrompt="1"/>
          </p:nvPr>
        </p:nvSpPr>
        <p:spPr>
          <a:xfrm>
            <a:off x="9701938" y="3536117"/>
            <a:ext cx="3193325" cy="594842"/>
          </a:xfrm>
          <a:prstGeom prst="rect">
            <a:avLst/>
          </a:prstGeom>
        </p:spPr>
        <p:txBody>
          <a:bodyPr lIns="0" tIns="0" rIns="0" bIns="0">
            <a:normAutofit/>
          </a:bodyPr>
          <a:lstStyle>
            <a:lvl1pPr marL="0" indent="0">
              <a:buNone/>
              <a:defRPr sz="2800" b="1" i="0">
                <a:solidFill>
                  <a:srgbClr val="E42582"/>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3</a:t>
            </a:r>
          </a:p>
        </p:txBody>
      </p:sp>
      <p:sp>
        <p:nvSpPr>
          <p:cNvPr id="19" name="Espace réservé du texte 16">
            <a:extLst>
              <a:ext uri="{FF2B5EF4-FFF2-40B4-BE49-F238E27FC236}">
                <a16:creationId xmlns:a16="http://schemas.microsoft.com/office/drawing/2014/main" id="{69A241D8-563B-F043-914D-9AAA2D6BE265}"/>
              </a:ext>
            </a:extLst>
          </p:cNvPr>
          <p:cNvSpPr>
            <a:spLocks noGrp="1"/>
          </p:cNvSpPr>
          <p:nvPr>
            <p:ph type="body" sz="quarter" idx="15" hasCustomPrompt="1"/>
          </p:nvPr>
        </p:nvSpPr>
        <p:spPr>
          <a:xfrm>
            <a:off x="9701937" y="4453887"/>
            <a:ext cx="3193325" cy="594842"/>
          </a:xfrm>
          <a:prstGeom prst="rect">
            <a:avLst/>
          </a:prstGeom>
        </p:spPr>
        <p:txBody>
          <a:bodyPr lIns="0" tIns="0" rIns="0" bIns="0">
            <a:normAutofit/>
          </a:bodyPr>
          <a:lstStyle>
            <a:lvl1pPr marL="0" indent="0">
              <a:buNone/>
              <a:defRPr sz="2000" b="0" i="0" u="sng">
                <a:solidFill>
                  <a:srgbClr val="99287C"/>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Headline 4</a:t>
            </a:r>
          </a:p>
        </p:txBody>
      </p:sp>
      <p:sp>
        <p:nvSpPr>
          <p:cNvPr id="20" name="Espace réservé du texte 16">
            <a:extLst>
              <a:ext uri="{FF2B5EF4-FFF2-40B4-BE49-F238E27FC236}">
                <a16:creationId xmlns:a16="http://schemas.microsoft.com/office/drawing/2014/main" id="{26EF8468-5C30-D744-8F9A-A6DA1AEE6830}"/>
              </a:ext>
            </a:extLst>
          </p:cNvPr>
          <p:cNvSpPr>
            <a:spLocks noGrp="1"/>
          </p:cNvSpPr>
          <p:nvPr>
            <p:ph type="body" sz="quarter" idx="16" hasCustomPrompt="1"/>
          </p:nvPr>
        </p:nvSpPr>
        <p:spPr>
          <a:xfrm>
            <a:off x="9701937" y="5430758"/>
            <a:ext cx="3193325" cy="594842"/>
          </a:xfrm>
          <a:prstGeom prst="rect">
            <a:avLst/>
          </a:prstGeom>
        </p:spPr>
        <p:txBody>
          <a:bodyPr lIns="0" tIns="0" rIns="0" bIns="0">
            <a:normAutofit/>
          </a:bodyPr>
          <a:lstStyle>
            <a:lvl1pPr marL="0" indent="0">
              <a:buNone/>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Body copy</a:t>
            </a:r>
          </a:p>
        </p:txBody>
      </p:sp>
      <p:sp>
        <p:nvSpPr>
          <p:cNvPr id="21" name="Espace réservé du texte 16">
            <a:extLst>
              <a:ext uri="{FF2B5EF4-FFF2-40B4-BE49-F238E27FC236}">
                <a16:creationId xmlns:a16="http://schemas.microsoft.com/office/drawing/2014/main" id="{8E55E970-EA96-E84B-A38C-F58292CBB52B}"/>
              </a:ext>
            </a:extLst>
          </p:cNvPr>
          <p:cNvSpPr>
            <a:spLocks noGrp="1"/>
          </p:cNvSpPr>
          <p:nvPr>
            <p:ph type="body" sz="quarter" idx="17" hasCustomPrompt="1"/>
          </p:nvPr>
        </p:nvSpPr>
        <p:spPr>
          <a:xfrm>
            <a:off x="9701936" y="6482354"/>
            <a:ext cx="3193325" cy="594842"/>
          </a:xfrm>
          <a:prstGeom prst="rect">
            <a:avLst/>
          </a:prstGeom>
        </p:spPr>
        <p:txBody>
          <a:bodyPr lIns="0" tIns="0" rIns="0" bIns="0">
            <a:normAutofit/>
          </a:bodyPr>
          <a:lstStyle>
            <a:lvl1pPr marL="169863" indent="-169863">
              <a:buClr>
                <a:srgbClr val="99287C"/>
              </a:buClr>
              <a:buFont typeface="Arial" panose="020B0604020202020204" pitchFamily="34" charset="0"/>
              <a:buChar char="•"/>
              <a:tabLst/>
              <a:defRPr sz="1800" b="0" i="0" u="none">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fr-FR"/>
              <a:t>Bullet point</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0" y="0"/>
            <a:ext cx="8586062" cy="10288587"/>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058DECFD-2072-EC4C-95DB-940920F33257}"/>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922426196"/>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Content and Left Pic">
    <p:spTree>
      <p:nvGrpSpPr>
        <p:cNvPr id="1" name=""/>
        <p:cNvGrpSpPr/>
        <p:nvPr/>
      </p:nvGrpSpPr>
      <p:grpSpPr>
        <a:xfrm>
          <a:off x="0" y="0"/>
          <a:ext cx="0" cy="0"/>
          <a:chOff x="0" y="0"/>
          <a:chExt cx="0" cy="0"/>
        </a:xfrm>
      </p:grpSpPr>
      <p:sp>
        <p:nvSpPr>
          <p:cNvPr id="17" name="Espace réservé du texte 16">
            <a:extLst>
              <a:ext uri="{FF2B5EF4-FFF2-40B4-BE49-F238E27FC236}">
                <a16:creationId xmlns:a16="http://schemas.microsoft.com/office/drawing/2014/main" id="{77AF605A-B334-AD49-A853-187335E86470}"/>
              </a:ext>
            </a:extLst>
          </p:cNvPr>
          <p:cNvSpPr>
            <a:spLocks noGrp="1"/>
          </p:cNvSpPr>
          <p:nvPr>
            <p:ph type="body" sz="quarter" idx="13" hasCustomPrompt="1"/>
          </p:nvPr>
        </p:nvSpPr>
        <p:spPr>
          <a:xfrm>
            <a:off x="9256099" y="689975"/>
            <a:ext cx="3193325" cy="594842"/>
          </a:xfrm>
          <a:prstGeom prst="rect">
            <a:avLst/>
          </a:prstGeom>
        </p:spPr>
        <p:txBody>
          <a:bodyPr lIns="0" tIns="0" rIns="0" bIns="0"/>
          <a:lstStyle>
            <a:lvl1pPr marL="0" indent="0">
              <a:buNone/>
              <a:defRPr sz="3600" b="1" i="0">
                <a:solidFill>
                  <a:srgbClr val="99287C"/>
                </a:solidFill>
                <a:latin typeface="Montserrat" pitchFamily="2" charset="77"/>
                <a:ea typeface="Helvetica Neue" panose="02000503000000020004" pitchFamily="2" charset="0"/>
                <a:cs typeface="Helvetica Neue" panose="02000503000000020004" pitchFamily="2" charset="0"/>
              </a:defRPr>
            </a:lvl1pPr>
          </a:lstStyle>
          <a:p>
            <a:pPr lvl="0"/>
            <a:r>
              <a:rPr lang="fr-FR"/>
              <a:t>HEADLINE 2</a:t>
            </a:r>
          </a:p>
        </p:txBody>
      </p:sp>
      <p:sp>
        <p:nvSpPr>
          <p:cNvPr id="13" name="Espace réservé pour une image  2">
            <a:extLst>
              <a:ext uri="{FF2B5EF4-FFF2-40B4-BE49-F238E27FC236}">
                <a16:creationId xmlns:a16="http://schemas.microsoft.com/office/drawing/2014/main" id="{FB7167CE-4787-C045-BE5B-84027EB4DE8F}"/>
              </a:ext>
            </a:extLst>
          </p:cNvPr>
          <p:cNvSpPr>
            <a:spLocks noGrp="1"/>
          </p:cNvSpPr>
          <p:nvPr>
            <p:ph type="pic" sz="quarter" idx="19" hasCustomPrompt="1"/>
          </p:nvPr>
        </p:nvSpPr>
        <p:spPr>
          <a:xfrm>
            <a:off x="-1" y="0"/>
            <a:ext cx="7916361" cy="10288588"/>
          </a:xfrm>
          <a:prstGeom prst="rect">
            <a:avLst/>
          </a:prstGeom>
        </p:spPr>
        <p:txBody>
          <a:bodyPr anchor="ctr" anchorCtr="0"/>
          <a:lstStyle>
            <a:lvl1pPr marL="0" indent="0" algn="ctr">
              <a:buNone/>
              <a:defRPr b="0" i="0">
                <a:latin typeface="Helvetica Neue" panose="02000503000000020004" pitchFamily="2" charset="0"/>
                <a:ea typeface="Helvetica Neue" panose="02000503000000020004" pitchFamily="2" charset="0"/>
                <a:cs typeface="Helvetica Neue" panose="02000503000000020004" pitchFamily="2" charset="0"/>
              </a:defRPr>
            </a:lvl1pPr>
          </a:lstStyle>
          <a:p>
            <a:r>
              <a:rPr lang="fr-FR"/>
              <a:t>Picture</a:t>
            </a:r>
          </a:p>
        </p:txBody>
      </p:sp>
      <p:pic>
        <p:nvPicPr>
          <p:cNvPr id="10" name="Google Shape;12;p46" descr="A picture containing drawing&#10;&#10;Description automatically generated">
            <a:extLst>
              <a:ext uri="{FF2B5EF4-FFF2-40B4-BE49-F238E27FC236}">
                <a16:creationId xmlns:a16="http://schemas.microsoft.com/office/drawing/2014/main" id="{058DECFD-2072-EC4C-95DB-940920F33257}"/>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15661532" y="1"/>
            <a:ext cx="2626469" cy="2566287"/>
          </a:xfrm>
          <a:prstGeom prst="rect">
            <a:avLst/>
          </a:prstGeom>
          <a:noFill/>
          <a:ln>
            <a:noFill/>
          </a:ln>
        </p:spPr>
      </p:pic>
    </p:spTree>
    <p:extLst>
      <p:ext uri="{BB962C8B-B14F-4D97-AF65-F5344CB8AC3E}">
        <p14:creationId xmlns:p14="http://schemas.microsoft.com/office/powerpoint/2010/main" val="531087402"/>
      </p:ext>
    </p:extLst>
  </p:cSld>
  <p:clrMapOvr>
    <a:masterClrMapping/>
  </p:clrMapOvr>
  <p:extLst>
    <p:ext uri="{DCECCB84-F9BA-43D5-87BE-67443E8EF086}">
      <p15:sldGuideLst xmlns:p15="http://schemas.microsoft.com/office/powerpoint/2012/main">
        <p15:guide id="1" orient="horz" pos="428">
          <p15:clr>
            <a:srgbClr val="FBAE40"/>
          </p15:clr>
        </p15:guide>
        <p15:guide id="2" orient="horz" pos="1494">
          <p15:clr>
            <a:srgbClr val="FBAE40"/>
          </p15:clr>
        </p15:guide>
        <p15:guide id="3" pos="11022">
          <p15:clr>
            <a:srgbClr val="FBAE40"/>
          </p15:clr>
        </p15:guide>
        <p15:guide id="4" pos="5760">
          <p15:clr>
            <a:srgbClr val="FBAE40"/>
          </p15:clr>
        </p15:guide>
        <p15:guide id="5" pos="5828">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04">
  <p:cSld name="04">
    <p:spTree>
      <p:nvGrpSpPr>
        <p:cNvPr id="1" name="Shape 35"/>
        <p:cNvGrpSpPr/>
        <p:nvPr/>
      </p:nvGrpSpPr>
      <p:grpSpPr>
        <a:xfrm>
          <a:off x="0" y="0"/>
          <a:ext cx="0" cy="0"/>
          <a:chOff x="0" y="0"/>
          <a:chExt cx="0" cy="0"/>
        </a:xfrm>
      </p:grpSpPr>
      <p:pic>
        <p:nvPicPr>
          <p:cNvPr id="38" name="Google Shape;38;p52"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9571825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21">
  <p:cSld name="21">
    <p:spTree>
      <p:nvGrpSpPr>
        <p:cNvPr id="1" name="Shape 29"/>
        <p:cNvGrpSpPr/>
        <p:nvPr/>
      </p:nvGrpSpPr>
      <p:grpSpPr>
        <a:xfrm>
          <a:off x="0" y="0"/>
          <a:ext cx="0" cy="0"/>
          <a:chOff x="0" y="0"/>
          <a:chExt cx="0" cy="0"/>
        </a:xfrm>
      </p:grpSpPr>
      <p:sp>
        <p:nvSpPr>
          <p:cNvPr id="30" name="Google Shape;30;p30"/>
          <p:cNvSpPr>
            <a:spLocks noGrp="1"/>
          </p:cNvSpPr>
          <p:nvPr>
            <p:ph type="pic" idx="2"/>
          </p:nvPr>
        </p:nvSpPr>
        <p:spPr>
          <a:xfrm>
            <a:off x="0" y="0"/>
            <a:ext cx="7942823" cy="10288588"/>
          </a:xfrm>
          <a:prstGeom prst="rect">
            <a:avLst/>
          </a:prstGeom>
          <a:solidFill>
            <a:srgbClr val="353535">
              <a:alpha val="11764"/>
            </a:srgbClr>
          </a:solidFill>
          <a:ln>
            <a:noFill/>
          </a:ln>
        </p:spPr>
      </p:sp>
      <p:pic>
        <p:nvPicPr>
          <p:cNvPr id="33" name="Google Shape;33;p30" descr="A picture containing drawing&#10;&#10;Description automatically generated"/>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15541413" y="0"/>
            <a:ext cx="2746587" cy="2683239"/>
          </a:xfrm>
          <a:prstGeom prst="rect">
            <a:avLst/>
          </a:prstGeom>
          <a:noFill/>
          <a:ln>
            <a:noFill/>
          </a:ln>
        </p:spPr>
      </p:pic>
    </p:spTree>
    <p:extLst>
      <p:ext uri="{BB962C8B-B14F-4D97-AF65-F5344CB8AC3E}">
        <p14:creationId xmlns:p14="http://schemas.microsoft.com/office/powerpoint/2010/main" val="335421861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cxnSp>
        <p:nvCxnSpPr>
          <p:cNvPr id="4" name="Straight Connector 3"/>
          <p:cNvCxnSpPr/>
          <p:nvPr/>
        </p:nvCxnSpPr>
        <p:spPr>
          <a:xfrm>
            <a:off x="3657600" y="531102"/>
            <a:ext cx="13716000" cy="238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3657600" y="2243484"/>
            <a:ext cx="13716000" cy="2382"/>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5539558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pl-PL"/>
          </a:p>
        </p:txBody>
      </p:sp>
      <p:sp>
        <p:nvSpPr>
          <p:cNvPr id="3" name="Date Placeholder 3">
            <a:extLst>
              <a:ext uri="{FF2B5EF4-FFF2-40B4-BE49-F238E27FC236}">
                <a16:creationId xmlns:a16="http://schemas.microsoft.com/office/drawing/2014/main" id="{B071FA3F-C8E0-4AD7-A591-6BD3353B79A9}"/>
              </a:ext>
            </a:extLst>
          </p:cNvPr>
          <p:cNvSpPr>
            <a:spLocks noGrp="1"/>
          </p:cNvSpPr>
          <p:nvPr>
            <p:ph type="dt" sz="half" idx="10"/>
          </p:nvPr>
        </p:nvSpPr>
        <p:spPr/>
        <p:txBody>
          <a:bodyPr/>
          <a:lstStyle>
            <a:lvl1pPr>
              <a:defRPr/>
            </a:lvl1pPr>
          </a:lstStyle>
          <a:p>
            <a:pPr>
              <a:defRPr/>
            </a:pPr>
            <a:fld id="{B5BAD98B-6002-42B5-8689-602E00BDF5C4}" type="datetimeFigureOut">
              <a:rPr lang="pl-PL"/>
              <a:pPr>
                <a:defRPr/>
              </a:pPr>
              <a:t>03.09.2024</a:t>
            </a:fld>
            <a:endParaRPr lang="pl-PL"/>
          </a:p>
        </p:txBody>
      </p:sp>
      <p:sp>
        <p:nvSpPr>
          <p:cNvPr id="4" name="Footer Placeholder 4">
            <a:extLst>
              <a:ext uri="{FF2B5EF4-FFF2-40B4-BE49-F238E27FC236}">
                <a16:creationId xmlns:a16="http://schemas.microsoft.com/office/drawing/2014/main" id="{EC5CB3CF-0B2E-4D59-B655-91DB20A90C21}"/>
              </a:ext>
            </a:extLst>
          </p:cNvPr>
          <p:cNvSpPr>
            <a:spLocks noGrp="1"/>
          </p:cNvSpPr>
          <p:nvPr>
            <p:ph type="ftr" sz="quarter" idx="11"/>
          </p:nvPr>
        </p:nvSpPr>
        <p:spPr/>
        <p:txBody>
          <a:bodyPr/>
          <a:lstStyle>
            <a:lvl1pPr>
              <a:defRPr/>
            </a:lvl1pPr>
          </a:lstStyle>
          <a:p>
            <a:pPr>
              <a:defRPr/>
            </a:pPr>
            <a:endParaRPr lang="pl-PL"/>
          </a:p>
        </p:txBody>
      </p:sp>
      <p:sp>
        <p:nvSpPr>
          <p:cNvPr id="5" name="Slide Number Placeholder 5">
            <a:extLst>
              <a:ext uri="{FF2B5EF4-FFF2-40B4-BE49-F238E27FC236}">
                <a16:creationId xmlns:a16="http://schemas.microsoft.com/office/drawing/2014/main" id="{DEADF61F-BD47-404C-A01D-69907551AACD}"/>
              </a:ext>
            </a:extLst>
          </p:cNvPr>
          <p:cNvSpPr>
            <a:spLocks noGrp="1"/>
          </p:cNvSpPr>
          <p:nvPr>
            <p:ph type="sldNum" sz="quarter" idx="12"/>
          </p:nvPr>
        </p:nvSpPr>
        <p:spPr/>
        <p:txBody>
          <a:bodyPr/>
          <a:lstStyle>
            <a:lvl1pPr>
              <a:defRPr/>
            </a:lvl1pPr>
          </a:lstStyle>
          <a:p>
            <a:pPr>
              <a:defRPr/>
            </a:pPr>
            <a:fld id="{AA95EEEC-1F96-4B97-B6AC-EAD1507A6AE7}" type="slidenum">
              <a:rPr lang="pl-PL" altLang="en-US"/>
              <a:pPr>
                <a:defRPr/>
              </a:pPr>
              <a:t>‹#›</a:t>
            </a:fld>
            <a:endParaRPr lang="pl-PL" altLang="en-US"/>
          </a:p>
        </p:txBody>
      </p:sp>
    </p:spTree>
    <p:extLst>
      <p:ext uri="{BB962C8B-B14F-4D97-AF65-F5344CB8AC3E}">
        <p14:creationId xmlns:p14="http://schemas.microsoft.com/office/powerpoint/2010/main" val="100600444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27">
  <p:cSld name="27">
    <p:spTree>
      <p:nvGrpSpPr>
        <p:cNvPr id="1" name="Shape 35"/>
        <p:cNvGrpSpPr/>
        <p:nvPr/>
      </p:nvGrpSpPr>
      <p:grpSpPr>
        <a:xfrm>
          <a:off x="0" y="0"/>
          <a:ext cx="0" cy="0"/>
          <a:chOff x="0" y="0"/>
          <a:chExt cx="0" cy="0"/>
        </a:xfrm>
      </p:grpSpPr>
      <p:sp>
        <p:nvSpPr>
          <p:cNvPr id="36" name="Google Shape;36;p32"/>
          <p:cNvSpPr>
            <a:spLocks noGrp="1"/>
          </p:cNvSpPr>
          <p:nvPr>
            <p:ph type="pic" idx="2"/>
          </p:nvPr>
        </p:nvSpPr>
        <p:spPr>
          <a:xfrm>
            <a:off x="9570720" y="1700378"/>
            <a:ext cx="8717279" cy="8588210"/>
          </a:xfrm>
          <a:prstGeom prst="rect">
            <a:avLst/>
          </a:prstGeom>
          <a:solidFill>
            <a:srgbClr val="353535">
              <a:alpha val="11764"/>
            </a:srgbClr>
          </a:solidFill>
          <a:ln>
            <a:noFill/>
          </a:ln>
        </p:spPr>
      </p:sp>
    </p:spTree>
    <p:extLst>
      <p:ext uri="{BB962C8B-B14F-4D97-AF65-F5344CB8AC3E}">
        <p14:creationId xmlns:p14="http://schemas.microsoft.com/office/powerpoint/2010/main" val="194764640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45" Type="http://schemas.openxmlformats.org/officeDocument/2006/relationships/theme" Target="../theme/theme2.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4" Type="http://schemas.openxmlformats.org/officeDocument/2006/relationships/slideLayout" Target="../slideLayouts/slideLayout80.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slideLayout" Target="../slideLayouts/slideLayout79.xml"/><Relationship Id="rId8" Type="http://schemas.openxmlformats.org/officeDocument/2006/relationships/slideLayout" Target="../slideLayouts/slideLayout44.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20" Type="http://schemas.openxmlformats.org/officeDocument/2006/relationships/slideLayout" Target="../slideLayouts/slideLayout56.xml"/><Relationship Id="rId41" Type="http://schemas.openxmlformats.org/officeDocument/2006/relationships/slideLayout" Target="../slideLayouts/slideLayout7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theme" Target="../theme/theme3.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10136188"/>
            <a:ext cx="338138" cy="1524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GB" sz="1000" b="0" i="0" u="none" strike="noStrike" cap="none">
                <a:solidFill>
                  <a:srgbClr val="000000"/>
                </a:solidFill>
                <a:latin typeface="Calibri"/>
                <a:ea typeface="Calibri"/>
                <a:cs typeface="Calibri"/>
                <a:sym typeface="Calibri"/>
              </a:rPr>
              <a:t>Public</a:t>
            </a:r>
            <a:endParaRPr sz="1400" b="0" i="0" u="none" strike="noStrike" cap="none">
              <a:solidFill>
                <a:srgbClr val="000000"/>
              </a:solidFill>
              <a:latin typeface="Arial"/>
              <a:ea typeface="Arial"/>
              <a:cs typeface="Arial"/>
              <a:sym typeface="Arial"/>
            </a:endParaRPr>
          </a:p>
        </p:txBody>
      </p:sp>
      <p:sp>
        <p:nvSpPr>
          <p:cNvPr id="11" name="Google Shape;11;p25" descr="{&quot;HashCode&quot;:-45436510,&quot;Placement&quot;:&quot;Footer&quot;,&quot;Top&quot;:789.467957,&quot;Left&quot;:0.0,&quot;SlideWidth&quot;:1440,&quot;SlideHeight&quot;:810}"/>
          <p:cNvSpPr txBox="1"/>
          <p:nvPr/>
        </p:nvSpPr>
        <p:spPr>
          <a:xfrm>
            <a:off x="0" y="10026243"/>
            <a:ext cx="581126" cy="262344"/>
          </a:xfrm>
          <a:prstGeom prst="rect">
            <a:avLst/>
          </a:prstGeom>
          <a:noFill/>
          <a:ln>
            <a:noFill/>
          </a:ln>
        </p:spPr>
        <p:txBody>
          <a:bodyPr spcFirstLastPara="1" wrap="square" lIns="0" tIns="0" rIns="0" bIns="0" anchor="ctr" anchorCtr="1">
            <a:spAutoFit/>
          </a:bodyPr>
          <a:lstStyle/>
          <a:p>
            <a:pPr marL="0" marR="0" lvl="0" indent="0" algn="l" rtl="0">
              <a:lnSpc>
                <a:spcPct val="100000"/>
              </a:lnSpc>
              <a:spcBef>
                <a:spcPts val="0"/>
              </a:spcBef>
              <a:spcAft>
                <a:spcPts val="0"/>
              </a:spcAft>
              <a:buNone/>
            </a:pPr>
            <a:r>
              <a:rPr lang="en-GB" sz="1000" b="0" i="0" u="none" strike="noStrike" cap="none">
                <a:solidFill>
                  <a:srgbClr val="000000"/>
                </a:solidFill>
                <a:latin typeface="Calibri"/>
                <a:ea typeface="Calibri"/>
                <a:cs typeface="Calibri"/>
                <a:sym typeface="Calibri"/>
              </a:rPr>
              <a:t>Public</a:t>
            </a:r>
            <a:endParaRPr sz="1000" b="0" i="0" u="none" strike="noStrike" cap="none">
              <a:solidFill>
                <a:srgbClr val="000000"/>
              </a:solidFill>
              <a:latin typeface="Calibri"/>
              <a:ea typeface="Calibri"/>
              <a:cs typeface="Calibri"/>
              <a:sym typeface="Calibri"/>
            </a:endParaRP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75847C18-7D1B-4D0B-B5B5-958DDF597A73}"/>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944653439"/>
      </p:ext>
    </p:extLst>
  </p:cSld>
  <p:clrMap bg1="lt1" tx1="dk1" bg2="dk2" tx2="lt2" accent1="accent1" accent2="accent2" accent3="accent3" accent4="accent4" accent5="accent5" accent6="accent6" hlink="hlink" folHlink="folHlink"/>
  <p:sldLayoutIdLst>
    <p:sldLayoutId id="2147483755" r:id="rId1"/>
    <p:sldLayoutId id="2147483756"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70" r:id="rId14"/>
    <p:sldLayoutId id="2147483771" r:id="rId15"/>
    <p:sldLayoutId id="2147483772" r:id="rId16"/>
    <p:sldLayoutId id="2147483773" r:id="rId17"/>
    <p:sldLayoutId id="2147483774" r:id="rId18"/>
    <p:sldLayoutId id="2147483775" r:id="rId19"/>
    <p:sldLayoutId id="2147483776" r:id="rId20"/>
    <p:sldLayoutId id="2147483777" r:id="rId21"/>
    <p:sldLayoutId id="2147483778" r:id="rId22"/>
    <p:sldLayoutId id="2147483779" r:id="rId23"/>
    <p:sldLayoutId id="2147483780" r:id="rId24"/>
    <p:sldLayoutId id="2147483781" r:id="rId25"/>
    <p:sldLayoutId id="2147483782" r:id="rId26"/>
    <p:sldLayoutId id="2147483783" r:id="rId27"/>
    <p:sldLayoutId id="2147483784" r:id="rId28"/>
    <p:sldLayoutId id="2147483785" r:id="rId29"/>
    <p:sldLayoutId id="2147483786" r:id="rId30"/>
    <p:sldLayoutId id="2147483787" r:id="rId31"/>
    <p:sldLayoutId id="2147483788" r:id="rId32"/>
    <p:sldLayoutId id="2147483789" r:id="rId33"/>
    <p:sldLayoutId id="2147483790" r:id="rId34"/>
    <p:sldLayoutId id="2147483939" r:id="rId35"/>
    <p:sldLayoutId id="2147483957"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41BCFA4-662B-6747-891A-10DD5A99C0B2}"/>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FR" sz="1000">
                <a:solidFill>
                  <a:srgbClr val="000000"/>
                </a:solidFill>
                <a:latin typeface="Calibri" panose="020F0502020204030204" pitchFamily="34" charset="0"/>
                <a:cs typeface="Calibri" panose="020F0502020204030204" pitchFamily="34" charset="0"/>
              </a:rPr>
              <a:t>Public</a:t>
            </a:r>
          </a:p>
        </p:txBody>
      </p:sp>
      <p:sp>
        <p:nvSpPr>
          <p:cNvPr id="2" name="MSIPCMContentMarking" descr="{&quot;HashCode&quot;:-45436510,&quot;Placement&quot;:&quot;Footer&quot;,&quot;Top&quot;:789.467957,&quot;Left&quot;:0.0,&quot;SlideWidth&quot;:1440,&quot;SlideHeight&quot;:810}">
            <a:extLst>
              <a:ext uri="{FF2B5EF4-FFF2-40B4-BE49-F238E27FC236}">
                <a16:creationId xmlns:a16="http://schemas.microsoft.com/office/drawing/2014/main" id="{2B3E6EB0-68EF-4C82-A559-6CF39742D9EE}"/>
              </a:ext>
            </a:extLst>
          </p:cNvPr>
          <p:cNvSpPr txBox="1"/>
          <p:nvPr userDrawn="1"/>
        </p:nvSpPr>
        <p:spPr>
          <a:xfrm>
            <a:off x="0" y="10026243"/>
            <a:ext cx="581126" cy="262344"/>
          </a:xfrm>
          <a:prstGeom prst="rect">
            <a:avLst/>
          </a:prstGeom>
          <a:noFill/>
        </p:spPr>
        <p:txBody>
          <a:bodyPr vert="horz" wrap="square" lIns="0" tIns="0" rIns="0" bIns="0" rtlCol="0" anchor="ctr" anchorCtr="1">
            <a:spAutoFit/>
          </a:bodyPr>
          <a:lstStyle/>
          <a:p>
            <a:pPr algn="l">
              <a:spcBef>
                <a:spcPts val="0"/>
              </a:spcBef>
              <a:spcAft>
                <a:spcPts val="0"/>
              </a:spcAft>
            </a:pPr>
            <a:r>
              <a:rPr lang="en-US" sz="1000">
                <a:solidFill>
                  <a:srgbClr val="000000"/>
                </a:solidFill>
                <a:latin typeface="Calibri" panose="020F0502020204030204" pitchFamily="34" charset="0"/>
              </a:rPr>
              <a:t>Public</a:t>
            </a:r>
            <a:endParaRPr lang="en-CH" sz="1000">
              <a:solidFill>
                <a:srgbClr val="000000"/>
              </a:solidFill>
              <a:latin typeface="Calibri" panose="020F0502020204030204" pitchFamily="34" charset="0"/>
            </a:endParaRPr>
          </a:p>
        </p:txBody>
      </p:sp>
    </p:spTree>
    <p:extLst>
      <p:ext uri="{BB962C8B-B14F-4D97-AF65-F5344CB8AC3E}">
        <p14:creationId xmlns:p14="http://schemas.microsoft.com/office/powerpoint/2010/main" val="3781636314"/>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 id="2147483889" r:id="rId8"/>
    <p:sldLayoutId id="2147483890" r:id="rId9"/>
    <p:sldLayoutId id="2147483891" r:id="rId10"/>
    <p:sldLayoutId id="2147483892" r:id="rId11"/>
    <p:sldLayoutId id="2147483893" r:id="rId12"/>
    <p:sldLayoutId id="2147483894" r:id="rId13"/>
    <p:sldLayoutId id="2147483895" r:id="rId14"/>
    <p:sldLayoutId id="2147483896" r:id="rId15"/>
    <p:sldLayoutId id="2147483897" r:id="rId16"/>
    <p:sldLayoutId id="2147483898" r:id="rId17"/>
    <p:sldLayoutId id="2147483899" r:id="rId18"/>
    <p:sldLayoutId id="2147483900" r:id="rId19"/>
    <p:sldLayoutId id="2147483901" r:id="rId20"/>
    <p:sldLayoutId id="2147483902" r:id="rId21"/>
    <p:sldLayoutId id="2147483903" r:id="rId22"/>
    <p:sldLayoutId id="2147483904" r:id="rId23"/>
    <p:sldLayoutId id="2147483905" r:id="rId24"/>
    <p:sldLayoutId id="2147483906" r:id="rId25"/>
    <p:sldLayoutId id="2147483907" r:id="rId26"/>
    <p:sldLayoutId id="2147483908" r:id="rId27"/>
    <p:sldLayoutId id="2147483909" r:id="rId28"/>
    <p:sldLayoutId id="2147483910" r:id="rId29"/>
    <p:sldLayoutId id="2147483911" r:id="rId30"/>
    <p:sldLayoutId id="2147483912" r:id="rId31"/>
    <p:sldLayoutId id="2147483913" r:id="rId32"/>
    <p:sldLayoutId id="2147483914" r:id="rId33"/>
    <p:sldLayoutId id="2147483915" r:id="rId34"/>
    <p:sldLayoutId id="2147483916" r:id="rId35"/>
    <p:sldLayoutId id="2147483917" r:id="rId36"/>
    <p:sldLayoutId id="2147483918" r:id="rId37"/>
    <p:sldLayoutId id="2147483919" r:id="rId38"/>
    <p:sldLayoutId id="2147483920" r:id="rId39"/>
    <p:sldLayoutId id="2147483921" r:id="rId40"/>
    <p:sldLayoutId id="2147483922" r:id="rId41"/>
    <p:sldLayoutId id="2147483923" r:id="rId42"/>
    <p:sldLayoutId id="2147483958" r:id="rId43"/>
    <p:sldLayoutId id="2147483960" r:id="rId44"/>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1257300" y="2738860"/>
            <a:ext cx="15773400" cy="6528015"/>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1257300" y="9535998"/>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C764DE79-268F-4C1A-8933-263129D2AF90}" type="datetimeFigureOut">
              <a:rPr lang="en-US"/>
              <a:t>9/3/2024</a:t>
            </a:fld>
            <a:endParaRPr lang="en-US"/>
          </a:p>
        </p:txBody>
      </p:sp>
      <p:sp>
        <p:nvSpPr>
          <p:cNvPr id="5" name="Footer Placeholder 4"/>
          <p:cNvSpPr>
            <a:spLocks noGrp="1"/>
          </p:cNvSpPr>
          <p:nvPr>
            <p:ph type="ftr" sz="quarter" idx="3"/>
          </p:nvPr>
        </p:nvSpPr>
        <p:spPr>
          <a:xfrm>
            <a:off x="6057900" y="9535998"/>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8"/>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48F63A3B-78C7-47BE-AE5E-E10140E04643}" type="slidenum">
              <a:rPr lang="en-US"/>
              <a:t>‹#›</a:t>
            </a:fld>
            <a:endParaRPr lang="en-US"/>
          </a:p>
        </p:txBody>
      </p:sp>
      <p:sp>
        <p:nvSpPr>
          <p:cNvPr id="7" name="Ellipse 6">
            <a:extLst>
              <a:ext uri="{FF2B5EF4-FFF2-40B4-BE49-F238E27FC236}">
                <a16:creationId xmlns:a16="http://schemas.microsoft.com/office/drawing/2014/main" id="{86873885-671C-AD49-BCEC-7CEF76C382ED}"/>
              </a:ext>
            </a:extLst>
          </p:cNvPr>
          <p:cNvSpPr/>
          <p:nvPr userDrawn="1"/>
        </p:nvSpPr>
        <p:spPr>
          <a:xfrm>
            <a:off x="17381701" y="9535998"/>
            <a:ext cx="603115" cy="603115"/>
          </a:xfrm>
          <a:prstGeom prst="ellipse">
            <a:avLst/>
          </a:prstGeom>
          <a:solidFill>
            <a:srgbClr val="A824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Slide Number Placeholder 5">
            <a:extLst>
              <a:ext uri="{FF2B5EF4-FFF2-40B4-BE49-F238E27FC236}">
                <a16:creationId xmlns:a16="http://schemas.microsoft.com/office/drawing/2014/main" id="{A3A0ADF2-FC30-8240-8403-122A8AB507C7}"/>
              </a:ext>
            </a:extLst>
          </p:cNvPr>
          <p:cNvSpPr txBox="1">
            <a:spLocks/>
          </p:cNvSpPr>
          <p:nvPr userDrawn="1"/>
        </p:nvSpPr>
        <p:spPr>
          <a:xfrm>
            <a:off x="17381700" y="9535998"/>
            <a:ext cx="603115" cy="603114"/>
          </a:xfrm>
          <a:prstGeom prst="rect">
            <a:avLst/>
          </a:prstGeom>
        </p:spPr>
        <p:txBody>
          <a:bodyPr lIns="0" tIns="0" rIns="0" bIns="0" anchor="ctr" anchorCtr="0"/>
          <a:lstStyle>
            <a:defPPr>
              <a:defRPr lang="en-US"/>
            </a:defPPr>
            <a:lvl1pPr marL="0" algn="ctr" defTabSz="457200" rtl="0" eaLnBrk="1" latinLnBrk="0" hangingPunct="1">
              <a:defRPr sz="1800" b="0" i="0" kern="1200">
                <a:solidFill>
                  <a:schemeClr val="bg1"/>
                </a:solidFill>
                <a:latin typeface="Helvetica Neue" panose="02000503000000020004" pitchFamily="2" charset="0"/>
                <a:ea typeface="Helvetica Neue" panose="02000503000000020004" pitchFamily="2" charset="0"/>
                <a:cs typeface="Helvetica Neue" panose="02000503000000020004" pitchFamily="2"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fld id="{4CC4609E-55E2-B146-A63E-DAEE90F8A08E}" type="slidenum">
              <a:rPr lang="fr-FR"/>
              <a:t>‹#›</a:t>
            </a:fld>
            <a:endParaRPr lang="fr-FR"/>
          </a:p>
        </p:txBody>
      </p:sp>
      <p:sp>
        <p:nvSpPr>
          <p:cNvPr id="10" name="TextBox 9">
            <a:extLst>
              <a:ext uri="{FF2B5EF4-FFF2-40B4-BE49-F238E27FC236}">
                <a16:creationId xmlns:a16="http://schemas.microsoft.com/office/drawing/2014/main" id="{CF1E6755-AA87-2B94-7AB8-A6709E0ECF6A}"/>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611553385"/>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 id="2147483952" r:id="rId12"/>
    <p:sldLayoutId id="2147483953" r:id="rId13"/>
    <p:sldLayoutId id="2147483955" r:id="rId14"/>
    <p:sldLayoutId id="2147483956" r:id="rId15"/>
    <p:sldLayoutId id="2147483959" r:id="rId16"/>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79.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9.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communityengagementhub.org/resource/community-feedback-report-turkey/" TargetMode="External"/><Relationship Id="rId7"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95.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hyperlink" Target="https://app.powerbi.com/view?r=eyJrIjoiNWE3MTZhODEtMmNmZC00NzczLWJiOTctOWIxZmIxMWFlYmUwIiwidCI6ImQzYWI5NzkwLTZhZTItNGJkOC1hYTVlLTAyODY0NDgzZTdjNyIsImMiOjh9" TargetMode="External"/><Relationship Id="rId2" Type="http://schemas.openxmlformats.org/officeDocument/2006/relationships/image" Target="../media/image32.png"/><Relationship Id="rId1" Type="http://schemas.openxmlformats.org/officeDocument/2006/relationships/slideLayout" Target="../slideLayouts/slideLayout94.xml"/><Relationship Id="rId6" Type="http://schemas.openxmlformats.org/officeDocument/2006/relationships/hyperlink" Target="https://lookerstudio.google.com/reporting/4481e2d2-ed17-4553-8d3c-d780a10c9b5f/page/1M" TargetMode="External"/><Relationship Id="rId5" Type="http://schemas.openxmlformats.org/officeDocument/2006/relationships/hyperlink" Target="https://public.tableau.com/profile/ifrc.turkey.country.office#!/vizhome/FirstVersionofFeedbackResponseDashboard/CCFeedbackandResponse" TargetMode="Externa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96.xml"/><Relationship Id="rId4" Type="http://schemas.openxmlformats.org/officeDocument/2006/relationships/hyperlink" Target="https://cutt.ly/YkBNLPs" TargetMode="External"/></Relationships>
</file>

<file path=ppt/slides/_rels/slide16.xml.rels><?xml version="1.0" encoding="UTF-8" standalone="yes"?>
<Relationships xmlns="http://schemas.openxmlformats.org/package/2006/relationships"><Relationship Id="rId3" Type="http://schemas.microsoft.com/office/2018/10/relationships/comments" Target="../comments/modernComment_7BBF5994_6D3D603D.xml"/><Relationship Id="rId2" Type="http://schemas.openxmlformats.org/officeDocument/2006/relationships/notesSlide" Target="../notesSlides/notesSlide15.xml"/><Relationship Id="rId1" Type="http://schemas.openxmlformats.org/officeDocument/2006/relationships/slideLayout" Target="../slideLayouts/slideLayout73.xml"/><Relationship Id="rId4" Type="http://schemas.openxmlformats.org/officeDocument/2006/relationships/image" Target="../media/image36.jpg"/></Relationships>
</file>

<file path=ppt/slides/_rels/slide17.xml.rels><?xml version="1.0" encoding="UTF-8" standalone="yes"?>
<Relationships xmlns="http://schemas.openxmlformats.org/package/2006/relationships"><Relationship Id="rId2" Type="http://schemas.microsoft.com/office/2018/10/relationships/comments" Target="../comments/modernComment_7BBF59B9_A69EF11F.xml"/><Relationship Id="rId1" Type="http://schemas.openxmlformats.org/officeDocument/2006/relationships/slideLayout" Target="../slideLayouts/slideLayout9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18/10/relationships/comments" Target="../comments/modernComment_7BBF5976_B502ED8E.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18/10/relationships/comments" Target="../comments/modernComment_7BBF5975_5EE67044.xml"/><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3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microsoft.com/office/2018/10/relationships/comments" Target="../comments/modernComment_7BBF5999_FA0E7D91.xml"/><Relationship Id="rId2" Type="http://schemas.openxmlformats.org/officeDocument/2006/relationships/notesSlide" Target="../notesSlides/notesSlide7.xml"/><Relationship Id="rId1" Type="http://schemas.openxmlformats.org/officeDocument/2006/relationships/slideLayout" Target="../slideLayouts/slideLayout37.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1"/>
          <p:cNvSpPr/>
          <p:nvPr/>
        </p:nvSpPr>
        <p:spPr>
          <a:xfrm>
            <a:off x="10951230" y="2961939"/>
            <a:ext cx="6243768" cy="4093388"/>
          </a:xfrm>
          <a:prstGeom prst="rect">
            <a:avLst/>
          </a:prstGeom>
          <a:noFill/>
          <a:ln>
            <a:noFill/>
          </a:ln>
        </p:spPr>
        <p:txBody>
          <a:bodyPr spcFirstLastPara="1" wrap="square" lIns="91425" tIns="45700" rIns="91425" bIns="45700" anchor="t" anchorCtr="0">
            <a:spAutoFit/>
          </a:bodyPr>
          <a:lstStyle/>
          <a:p>
            <a:pPr>
              <a:buSzPts val="5400"/>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Community </a:t>
            </a:r>
            <a:r>
              <a:rPr lang="en-GB" sz="4800" b="1" dirty="0">
                <a:solidFill>
                  <a:srgbClr val="F5333F"/>
                </a:solidFill>
                <a:latin typeface="Montserrat"/>
                <a:ea typeface="Montserrat"/>
                <a:cs typeface="Montserrat"/>
                <a:sym typeface="Montserrat"/>
              </a:rPr>
              <a:t>Engagement </a:t>
            </a:r>
            <a:endParaRPr lang="en-US" sz="3200" b="1" dirty="0">
              <a:latin typeface="Montserrat"/>
              <a:ea typeface="Montserrat"/>
              <a:cs typeface="Montserrat"/>
              <a:sym typeface="Montserrat"/>
            </a:endParaRPr>
          </a:p>
          <a:p>
            <a:pPr>
              <a:buSzPts val="5400"/>
              <a:defRPr/>
            </a:pP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Training</a:t>
            </a:r>
            <a:r>
              <a:rPr lang="en-GB" sz="4800" b="1" dirty="0">
                <a:solidFill>
                  <a:srgbClr val="F5333F"/>
                </a:solidFill>
                <a:latin typeface="Montserrat"/>
                <a:ea typeface="Montserrat"/>
                <a:cs typeface="Montserrat"/>
                <a:sym typeface="Montserrat"/>
              </a:rPr>
              <a:t> </a:t>
            </a:r>
            <a:r>
              <a:rPr kumimoji="0" lang="en-GB" sz="4800" b="1" i="0" u="none" strike="noStrike" kern="0" cap="none" spc="0" normalizeH="0" baseline="0" noProof="0" dirty="0">
                <a:ln>
                  <a:noFill/>
                </a:ln>
                <a:solidFill>
                  <a:srgbClr val="F5333F"/>
                </a:solidFill>
                <a:effectLst/>
                <a:uLnTx/>
                <a:uFillTx/>
                <a:latin typeface="Montserrat"/>
                <a:ea typeface="Montserrat"/>
                <a:cs typeface="Montserrat"/>
                <a:sym typeface="Montserrat"/>
              </a:rPr>
              <a:t>for</a:t>
            </a:r>
            <a:r>
              <a:rPr lang="en-GB" sz="4800" b="1" dirty="0">
                <a:solidFill>
                  <a:srgbClr val="F5333F"/>
                </a:solidFill>
                <a:latin typeface="Montserrat"/>
                <a:ea typeface="Montserrat"/>
                <a:cs typeface="Montserrat"/>
                <a:sym typeface="Montserrat"/>
              </a:rPr>
              <a:t> </a:t>
            </a:r>
            <a:endParaRPr lang="en-GB" sz="3200" b="1" dirty="0">
              <a:latin typeface="Montserrat"/>
              <a:ea typeface="Montserrat"/>
              <a:cs typeface="Montserrat"/>
              <a:sym typeface="Montserrat"/>
            </a:endParaRPr>
          </a:p>
          <a:p>
            <a:pPr>
              <a:buSzPts val="5400"/>
              <a:defRPr/>
            </a:pPr>
            <a:r>
              <a:rPr lang="en-GB" sz="4800" b="1" dirty="0">
                <a:solidFill>
                  <a:srgbClr val="F5333F"/>
                </a:solidFill>
                <a:latin typeface="Montserrat"/>
                <a:ea typeface="Montserrat"/>
                <a:cs typeface="Montserrat"/>
                <a:sym typeface="Montserrat"/>
              </a:rPr>
              <a:t>Call Center Agents</a:t>
            </a:r>
            <a:br>
              <a:rPr kumimoji="0" lang="en-GB" sz="3200" b="1" i="0" u="none" strike="noStrike" kern="0" cap="none" spc="0" normalizeH="0" baseline="0" noProof="0" dirty="0">
                <a:ln>
                  <a:noFill/>
                </a:ln>
                <a:solidFill>
                  <a:srgbClr val="000000"/>
                </a:solidFill>
                <a:effectLst/>
                <a:uLnTx/>
                <a:uFillTx/>
                <a:latin typeface="Montserrat"/>
                <a:ea typeface="Montserrat"/>
                <a:cs typeface="Montserrat"/>
                <a:sym typeface="Montserrat"/>
              </a:rPr>
            </a:br>
            <a:endParaRPr sz="3200" b="1" i="0" u="none" strike="noStrike" kern="0" cap="none" spc="0" normalizeH="0" baseline="0" noProof="0">
              <a:ln>
                <a:noFill/>
              </a:ln>
              <a:solidFill>
                <a:srgbClr val="000000"/>
              </a:solidFill>
              <a:effectLst/>
              <a:uLnTx/>
              <a:uFillTx/>
              <a:latin typeface="Montserrat"/>
              <a:ea typeface="Montserrat"/>
              <a:cs typeface="Montserrat"/>
            </a:endParaRPr>
          </a:p>
          <a:p>
            <a:pPr marL="0" marR="0" lvl="0" indent="0" algn="l" defTabSz="914400" rtl="0" eaLnBrk="1" fontAlgn="auto" latinLnBrk="0" hangingPunct="1">
              <a:lnSpc>
                <a:spcPct val="100000"/>
              </a:lnSpc>
              <a:spcBef>
                <a:spcPts val="0"/>
              </a:spcBef>
              <a:spcAft>
                <a:spcPts val="0"/>
              </a:spcAft>
              <a:buClr>
                <a:srgbClr val="000000"/>
              </a:buClr>
              <a:buSzPts val="3600"/>
              <a:buFont typeface="Arial"/>
              <a:buNone/>
              <a:tabLst/>
              <a:defRPr/>
            </a:pPr>
            <a:r>
              <a:rPr kumimoji="0" lang="en-GB" sz="3600" b="0" i="0" u="none" strike="noStrike" kern="0" cap="none" spc="0" normalizeH="0" baseline="0" noProof="0" dirty="0">
                <a:ln>
                  <a:noFill/>
                </a:ln>
                <a:solidFill>
                  <a:srgbClr val="0F2042"/>
                </a:solidFill>
                <a:effectLst/>
                <a:uLnTx/>
                <a:uFillTx/>
                <a:latin typeface="Montserrat"/>
                <a:ea typeface="Montserrat"/>
                <a:cs typeface="Montserrat"/>
                <a:sym typeface="Montserrat"/>
              </a:rPr>
              <a:t>Community feedback</a:t>
            </a:r>
            <a:endParaRPr kumimoji="0" lang="en-GB" sz="3600" b="0" i="0" u="none" strike="noStrike" kern="0" cap="none" spc="0" normalizeH="0" baseline="0" noProof="0" dirty="0">
              <a:ln>
                <a:noFill/>
              </a:ln>
              <a:solidFill>
                <a:srgbClr val="0F2042"/>
              </a:solidFill>
              <a:effectLst/>
              <a:uLnTx/>
              <a:uFillTx/>
              <a:latin typeface="Montserrat"/>
              <a:ea typeface="+mn-ea"/>
              <a:cs typeface="Arial"/>
              <a:sym typeface="Montserrat"/>
            </a:endParaRPr>
          </a:p>
        </p:txBody>
      </p:sp>
      <p:pic>
        <p:nvPicPr>
          <p:cNvPr id="467" name="Google Shape;467;p1"/>
          <p:cNvPicPr preferRelativeResize="0"/>
          <p:nvPr/>
        </p:nvPicPr>
        <p:blipFill rotWithShape="1">
          <a:blip r:embed="rId3">
            <a:alphaModFix/>
          </a:blip>
          <a:srcRect/>
          <a:stretch/>
        </p:blipFill>
        <p:spPr>
          <a:xfrm>
            <a:off x="0" y="0"/>
            <a:ext cx="10288588" cy="1028858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9"/>
          <p:cNvSpPr txBox="1"/>
          <p:nvPr/>
        </p:nvSpPr>
        <p:spPr>
          <a:xfrm>
            <a:off x="779334" y="864651"/>
            <a:ext cx="11786134" cy="894051"/>
          </a:xfrm>
          <a:prstGeom prst="rect">
            <a:avLst/>
          </a:prstGeom>
          <a:noFill/>
          <a:ln>
            <a:noFill/>
          </a:ln>
        </p:spPr>
        <p:txBody>
          <a:bodyPr spcFirstLastPara="1" wrap="square" lIns="91425" tIns="45700" rIns="91425" bIns="45700" anchor="t" anchorCtr="0">
            <a:spAutoFit/>
          </a:bodyPr>
          <a:lstStyle/>
          <a:p>
            <a:pPr marL="0" lvl="0" indent="0" defTabSz="1371600" eaLnBrk="1" fontAlgn="auto" latinLnBrk="0" hangingPunct="1">
              <a:lnSpc>
                <a:spcPct val="90000"/>
              </a:lnSpc>
              <a:spcBef>
                <a:spcPts val="1500"/>
              </a:spcBef>
              <a:buSzTx/>
              <a:buFont typeface="Arial"/>
              <a:buNone/>
              <a:tabLst/>
              <a:defRPr/>
            </a:pP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Examples of feedback mechanisms</a:t>
            </a:r>
            <a:endPar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endParaRPr>
          </a:p>
        </p:txBody>
      </p:sp>
      <p:sp>
        <p:nvSpPr>
          <p:cNvPr id="372" name="Google Shape;372;p9"/>
          <p:cNvSpPr txBox="1"/>
          <p:nvPr/>
        </p:nvSpPr>
        <p:spPr>
          <a:xfrm>
            <a:off x="779334" y="9490183"/>
            <a:ext cx="4205705" cy="40011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Open Sans"/>
                <a:ea typeface="Open Sans"/>
                <a:cs typeface="Open Sans"/>
                <a:sym typeface="Open Sans"/>
              </a:rPr>
              <a:t>WhatsApp in Peru for COVID-19</a:t>
            </a:r>
            <a:endParaRPr kumimoji="0"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76" name="Google Shape;376;p9"/>
          <p:cNvSpPr txBox="1"/>
          <p:nvPr/>
        </p:nvSpPr>
        <p:spPr>
          <a:xfrm>
            <a:off x="5512359" y="9055004"/>
            <a:ext cx="6788248" cy="400110"/>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Open Sans"/>
                <a:ea typeface="Open Sans"/>
                <a:cs typeface="Open Sans"/>
                <a:sym typeface="Open Sans"/>
              </a:rPr>
              <a:t>Face to face feedback collection in DRC for Ebola</a:t>
            </a:r>
            <a:endParaRPr kumimoji="0"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377" name="Google Shape;377;p9"/>
          <p:cNvSpPr txBox="1"/>
          <p:nvPr/>
        </p:nvSpPr>
        <p:spPr>
          <a:xfrm>
            <a:off x="13161982" y="9455114"/>
            <a:ext cx="3614262" cy="707886"/>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a:ln>
                  <a:noFill/>
                </a:ln>
                <a:solidFill>
                  <a:srgbClr val="FFFFFF"/>
                </a:solidFill>
                <a:effectLst/>
                <a:uLnTx/>
                <a:uFillTx/>
                <a:latin typeface="Open Sans"/>
                <a:ea typeface="Open Sans"/>
                <a:cs typeface="Open Sans"/>
                <a:sym typeface="Open Sans"/>
              </a:rPr>
              <a:t>Hotline for hurricane Dorian in the Bahamas</a:t>
            </a:r>
            <a:endParaRPr kumimoji="0"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CE8A176A-60DF-CEA0-9CD1-244985D0D3A6}"/>
              </a:ext>
            </a:extLst>
          </p:cNvPr>
          <p:cNvPicPr>
            <a:picLocks noChangeAspect="1"/>
          </p:cNvPicPr>
          <p:nvPr/>
        </p:nvPicPr>
        <p:blipFill>
          <a:blip r:embed="rId3"/>
          <a:stretch>
            <a:fillRect/>
          </a:stretch>
        </p:blipFill>
        <p:spPr>
          <a:xfrm>
            <a:off x="779334" y="1914604"/>
            <a:ext cx="6350326" cy="5378726"/>
          </a:xfrm>
          <a:prstGeom prst="rect">
            <a:avLst/>
          </a:prstGeom>
        </p:spPr>
      </p:pic>
      <p:pic>
        <p:nvPicPr>
          <p:cNvPr id="7" name="Picture 6">
            <a:extLst>
              <a:ext uri="{FF2B5EF4-FFF2-40B4-BE49-F238E27FC236}">
                <a16:creationId xmlns:a16="http://schemas.microsoft.com/office/drawing/2014/main" id="{96AF6FB6-5E59-4D05-9BD7-AC630E2C93B2}"/>
              </a:ext>
            </a:extLst>
          </p:cNvPr>
          <p:cNvPicPr>
            <a:picLocks noChangeAspect="1"/>
          </p:cNvPicPr>
          <p:nvPr/>
        </p:nvPicPr>
        <p:blipFill>
          <a:blip r:embed="rId4"/>
          <a:stretch>
            <a:fillRect/>
          </a:stretch>
        </p:blipFill>
        <p:spPr>
          <a:xfrm>
            <a:off x="7211614" y="5451058"/>
            <a:ext cx="7893456" cy="4711942"/>
          </a:xfrm>
          <a:prstGeom prst="rect">
            <a:avLst/>
          </a:prstGeom>
        </p:spPr>
      </p:pic>
      <p:pic>
        <p:nvPicPr>
          <p:cNvPr id="9" name="Picture 8">
            <a:extLst>
              <a:ext uri="{FF2B5EF4-FFF2-40B4-BE49-F238E27FC236}">
                <a16:creationId xmlns:a16="http://schemas.microsoft.com/office/drawing/2014/main" id="{73CB384D-ADB6-5E06-6835-A34B07DBB2B2}"/>
              </a:ext>
            </a:extLst>
          </p:cNvPr>
          <p:cNvPicPr>
            <a:picLocks noChangeAspect="1"/>
          </p:cNvPicPr>
          <p:nvPr/>
        </p:nvPicPr>
        <p:blipFill>
          <a:blip r:embed="rId5"/>
          <a:stretch>
            <a:fillRect/>
          </a:stretch>
        </p:blipFill>
        <p:spPr>
          <a:xfrm>
            <a:off x="8259179" y="2161875"/>
            <a:ext cx="2899163" cy="324497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re 19">
            <a:extLst>
              <a:ext uri="{FF2B5EF4-FFF2-40B4-BE49-F238E27FC236}">
                <a16:creationId xmlns:a16="http://schemas.microsoft.com/office/drawing/2014/main" id="{9AE2E3F7-9324-F844-A47C-B211A1341AE2}"/>
              </a:ext>
            </a:extLst>
          </p:cNvPr>
          <p:cNvSpPr>
            <a:spLocks noGrp="1"/>
          </p:cNvSpPr>
          <p:nvPr>
            <p:ph type="title"/>
          </p:nvPr>
        </p:nvSpPr>
        <p:spPr>
          <a:xfrm>
            <a:off x="968484" y="803814"/>
            <a:ext cx="8933251" cy="1025364"/>
          </a:xfrm>
        </p:spPr>
        <p:txBody>
          <a:bodyPr>
            <a:noAutofit/>
          </a:bodyPr>
          <a:lstStyle/>
          <a:p>
            <a:r>
              <a:rPr lang="en-GB" sz="5200" u="none"/>
              <a:t>WHAT IS COMMUNITY FEEDBACK</a:t>
            </a:r>
          </a:p>
        </p:txBody>
      </p:sp>
      <p:sp>
        <p:nvSpPr>
          <p:cNvPr id="21" name="Espace réservé du texte 20">
            <a:extLst>
              <a:ext uri="{FF2B5EF4-FFF2-40B4-BE49-F238E27FC236}">
                <a16:creationId xmlns:a16="http://schemas.microsoft.com/office/drawing/2014/main" id="{A4C40B78-6A8C-174E-BD93-C204496790E0}"/>
              </a:ext>
            </a:extLst>
          </p:cNvPr>
          <p:cNvSpPr>
            <a:spLocks noGrp="1"/>
          </p:cNvSpPr>
          <p:nvPr>
            <p:ph type="body" sz="quarter" idx="13"/>
          </p:nvPr>
        </p:nvSpPr>
        <p:spPr>
          <a:xfrm>
            <a:off x="968484" y="2473795"/>
            <a:ext cx="6319157" cy="594842"/>
          </a:xfrm>
        </p:spPr>
        <p:txBody>
          <a:bodyPr/>
          <a:lstStyle/>
          <a:p>
            <a:r>
              <a:rPr lang="fr-FR"/>
              <a:t>KEY TAKEAWAYS</a:t>
            </a:r>
          </a:p>
        </p:txBody>
      </p:sp>
      <p:sp>
        <p:nvSpPr>
          <p:cNvPr id="25" name="Espace réservé du texte 24">
            <a:extLst>
              <a:ext uri="{FF2B5EF4-FFF2-40B4-BE49-F238E27FC236}">
                <a16:creationId xmlns:a16="http://schemas.microsoft.com/office/drawing/2014/main" id="{99D1932C-6995-8C4A-AE52-EA569F6BA74F}"/>
              </a:ext>
            </a:extLst>
          </p:cNvPr>
          <p:cNvSpPr>
            <a:spLocks noGrp="1"/>
          </p:cNvSpPr>
          <p:nvPr>
            <p:ph type="body" sz="quarter" idx="17"/>
          </p:nvPr>
        </p:nvSpPr>
        <p:spPr>
          <a:xfrm>
            <a:off x="968484" y="3524263"/>
            <a:ext cx="8530079" cy="5792906"/>
          </a:xfrm>
        </p:spPr>
        <p:txBody>
          <a:bodyPr>
            <a:noAutofit/>
          </a:bodyPr>
          <a:lstStyle/>
          <a:p>
            <a:pPr>
              <a:lnSpc>
                <a:spcPct val="100000"/>
              </a:lnSpc>
              <a:spcBef>
                <a:spcPts val="0"/>
              </a:spcBef>
              <a:spcAft>
                <a:spcPts val="2400"/>
              </a:spcAft>
              <a:buSzPts val="2400"/>
              <a:defRPr/>
            </a:pPr>
            <a:r>
              <a:rPr lang="en-GB" sz="2800" dirty="0">
                <a:solidFill>
                  <a:schemeClr val="tx1">
                    <a:lumMod val="75000"/>
                    <a:lumOff val="25000"/>
                  </a:schemeClr>
                </a:solidFill>
              </a:rPr>
              <a:t>Feedback includes questions, suggestions, beliefs, concerns, and praise</a:t>
            </a:r>
          </a:p>
          <a:p>
            <a:pPr>
              <a:lnSpc>
                <a:spcPct val="100000"/>
              </a:lnSpc>
              <a:spcBef>
                <a:spcPts val="0"/>
              </a:spcBef>
              <a:spcAft>
                <a:spcPts val="2400"/>
              </a:spcAft>
              <a:buSzPts val="2400"/>
              <a:defRPr/>
            </a:pPr>
            <a:r>
              <a:rPr lang="en-GB" sz="2800" dirty="0">
                <a:solidFill>
                  <a:schemeClr val="tx1">
                    <a:lumMod val="75000"/>
                    <a:lumOff val="25000"/>
                  </a:schemeClr>
                </a:solidFill>
              </a:rPr>
              <a:t>Sensitive feedback needs to managed carefully </a:t>
            </a:r>
          </a:p>
          <a:p>
            <a:pPr>
              <a:lnSpc>
                <a:spcPct val="100000"/>
              </a:lnSpc>
              <a:spcBef>
                <a:spcPts val="0"/>
              </a:spcBef>
              <a:spcAft>
                <a:spcPts val="2400"/>
              </a:spcAft>
              <a:buSzPts val="2400"/>
              <a:defRPr/>
            </a:pPr>
            <a:r>
              <a:rPr lang="en-GB" sz="2800" dirty="0">
                <a:solidFill>
                  <a:schemeClr val="tx1">
                    <a:lumMod val="75000"/>
                    <a:lumOff val="25000"/>
                  </a:schemeClr>
                </a:solidFill>
              </a:rPr>
              <a:t>Listening and acting on feedback helps us improve our work and build trust with the community </a:t>
            </a:r>
          </a:p>
          <a:p>
            <a:pPr>
              <a:lnSpc>
                <a:spcPct val="100000"/>
              </a:lnSpc>
              <a:spcBef>
                <a:spcPts val="0"/>
              </a:spcBef>
              <a:spcAft>
                <a:spcPts val="2400"/>
              </a:spcAft>
              <a:buSzPts val="2400"/>
              <a:defRPr/>
            </a:pPr>
            <a:r>
              <a:rPr lang="en-GB" sz="2800" dirty="0">
                <a:solidFill>
                  <a:schemeClr val="tx1">
                    <a:lumMod val="75000"/>
                    <a:lumOff val="25000"/>
                  </a:schemeClr>
                </a:solidFill>
              </a:rPr>
              <a:t>A feedback mechanism helps us systematically collect, refer, analyse, share and act on community feedback</a:t>
            </a:r>
          </a:p>
          <a:p>
            <a:pPr>
              <a:lnSpc>
                <a:spcPct val="100000"/>
              </a:lnSpc>
              <a:spcBef>
                <a:spcPts val="0"/>
              </a:spcBef>
              <a:spcAft>
                <a:spcPts val="2400"/>
              </a:spcAft>
              <a:buSzPts val="2400"/>
              <a:defRPr/>
            </a:pPr>
            <a:r>
              <a:rPr lang="en-GB" sz="2800" dirty="0">
                <a:solidFill>
                  <a:schemeClr val="tx1">
                    <a:lumMod val="75000"/>
                    <a:lumOff val="25000"/>
                  </a:schemeClr>
                </a:solidFill>
              </a:rPr>
              <a:t>Effective feedback mechanisms are ones that work for us, and for the community </a:t>
            </a:r>
          </a:p>
          <a:p>
            <a:pPr>
              <a:lnSpc>
                <a:spcPct val="100000"/>
              </a:lnSpc>
              <a:spcBef>
                <a:spcPts val="0"/>
              </a:spcBef>
              <a:spcAft>
                <a:spcPts val="2400"/>
              </a:spcAft>
            </a:pPr>
            <a:endParaRPr lang="fr-FR" sz="2800" dirty="0"/>
          </a:p>
        </p:txBody>
      </p:sp>
      <p:pic>
        <p:nvPicPr>
          <p:cNvPr id="3" name="Picture Placeholder 2" descr="A picture containing person, sky, outdoor, sport&#10;&#10;Description automatically generated">
            <a:extLst>
              <a:ext uri="{FF2B5EF4-FFF2-40B4-BE49-F238E27FC236}">
                <a16:creationId xmlns:a16="http://schemas.microsoft.com/office/drawing/2014/main" id="{0B2882AF-CE3A-5165-D231-59FB36CEA2C3}"/>
              </a:ext>
            </a:extLst>
          </p:cNvPr>
          <p:cNvPicPr>
            <a:picLocks noGrp="1" noChangeAspect="1"/>
          </p:cNvPicPr>
          <p:nvPr>
            <p:ph type="pic" sz="quarter" idx="19"/>
          </p:nvPr>
        </p:nvPicPr>
        <p:blipFill rotWithShape="1">
          <a:blip r:embed="rId3" cstate="screen">
            <a:extLst>
              <a:ext uri="{28A0092B-C50C-407E-A947-70E740481C1C}">
                <a14:useLocalDpi xmlns:a14="http://schemas.microsoft.com/office/drawing/2010/main"/>
              </a:ext>
            </a:extLst>
          </a:blip>
          <a:srcRect/>
          <a:stretch/>
        </p:blipFill>
        <p:spPr>
          <a:xfrm>
            <a:off x="10562252" y="1"/>
            <a:ext cx="7725747" cy="10288587"/>
          </a:xfrm>
        </p:spPr>
      </p:pic>
    </p:spTree>
    <p:extLst>
      <p:ext uri="{BB962C8B-B14F-4D97-AF65-F5344CB8AC3E}">
        <p14:creationId xmlns:p14="http://schemas.microsoft.com/office/powerpoint/2010/main" val="521939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22"/>
          <p:cNvSpPr txBox="1"/>
          <p:nvPr/>
        </p:nvSpPr>
        <p:spPr>
          <a:xfrm>
            <a:off x="571513" y="966798"/>
            <a:ext cx="14516087" cy="1312627"/>
          </a:xfrm>
          <a:prstGeom prst="rect">
            <a:avLst/>
          </a:prstGeom>
          <a:noFill/>
          <a:ln>
            <a:noFill/>
          </a:ln>
        </p:spPr>
        <p:txBody>
          <a:bodyPr spcFirstLastPara="1" wrap="square" lIns="91425" tIns="45700" rIns="91425" bIns="45700" anchor="t" anchorCtr="0">
            <a:spAutoFit/>
          </a:bodyPr>
          <a:lstStyle/>
          <a:p>
            <a:pPr lvl="0">
              <a:lnSpc>
                <a:spcPct val="80000"/>
              </a:lnSpc>
            </a:pPr>
            <a:r>
              <a:rPr lang="en-GB" sz="4800" b="1" dirty="0">
                <a:solidFill>
                  <a:schemeClr val="dk2"/>
                </a:solidFill>
                <a:latin typeface="Montserrat"/>
                <a:ea typeface="Montserrat"/>
                <a:cs typeface="Montserrat"/>
                <a:sym typeface="Montserrat"/>
              </a:rPr>
              <a:t>What the biggest challenge with feedback ?</a:t>
            </a:r>
            <a:endParaRPr dirty="0"/>
          </a:p>
          <a:p>
            <a:pPr marL="0" marR="0" lvl="0" indent="0" algn="l" rtl="0">
              <a:lnSpc>
                <a:spcPct val="80000"/>
              </a:lnSpc>
              <a:spcBef>
                <a:spcPts val="300"/>
              </a:spcBef>
              <a:spcAft>
                <a:spcPts val="0"/>
              </a:spcAft>
              <a:buNone/>
            </a:pPr>
            <a:r>
              <a:rPr lang="en-GB" sz="4800" dirty="0">
                <a:solidFill>
                  <a:schemeClr val="accent3"/>
                </a:solidFill>
                <a:latin typeface="Montserrat"/>
                <a:ea typeface="Montserrat"/>
                <a:cs typeface="Montserrat"/>
                <a:sym typeface="Montserrat"/>
              </a:rPr>
              <a:t>Discuss…</a:t>
            </a:r>
            <a:endParaRPr dirty="0"/>
          </a:p>
        </p:txBody>
      </p:sp>
      <p:sp>
        <p:nvSpPr>
          <p:cNvPr id="481" name="Google Shape;481;p22"/>
          <p:cNvSpPr txBox="1"/>
          <p:nvPr/>
        </p:nvSpPr>
        <p:spPr>
          <a:xfrm>
            <a:off x="571513" y="2976838"/>
            <a:ext cx="10463632" cy="76940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400" dirty="0">
                <a:solidFill>
                  <a:schemeClr val="accent4"/>
                </a:solidFill>
                <a:latin typeface="Montserrat"/>
                <a:ea typeface="Montserrat"/>
                <a:cs typeface="Montserrat"/>
                <a:sym typeface="Montserrat"/>
              </a:rPr>
              <a:t>Acting on it!</a:t>
            </a:r>
            <a:endParaRPr sz="1800" dirty="0">
              <a:solidFill>
                <a:schemeClr val="accent4"/>
              </a:solidFill>
            </a:endParaRPr>
          </a:p>
        </p:txBody>
      </p:sp>
      <p:pic>
        <p:nvPicPr>
          <p:cNvPr id="482" name="Google Shape;482;p22"/>
          <p:cNvPicPr preferRelativeResize="0">
            <a:picLocks noChangeAspect="1"/>
          </p:cNvPicPr>
          <p:nvPr/>
        </p:nvPicPr>
        <p:blipFill rotWithShape="1">
          <a:blip r:embed="rId3">
            <a:alphaModFix/>
          </a:blip>
          <a:srcRect/>
          <a:stretch/>
        </p:blipFill>
        <p:spPr>
          <a:xfrm>
            <a:off x="571513" y="4505207"/>
            <a:ext cx="10110342" cy="5533934"/>
          </a:xfrm>
          <a:prstGeom prst="rect">
            <a:avLst/>
          </a:prstGeom>
          <a:noFill/>
          <a:ln w="9525" cap="flat" cmpd="sng">
            <a:noFill/>
            <a:prstDash val="solid"/>
            <a:round/>
            <a:headEnd type="none" w="sm" len="sm"/>
            <a:tailEnd type="none" w="sm" len="sm"/>
          </a:ln>
        </p:spPr>
      </p:pic>
      <p:pic>
        <p:nvPicPr>
          <p:cNvPr id="483" name="Google Shape;483;p22"/>
          <p:cNvPicPr preferRelativeResize="0">
            <a:picLocks noChangeAspect="1"/>
          </p:cNvPicPr>
          <p:nvPr/>
        </p:nvPicPr>
        <p:blipFill rotWithShape="1">
          <a:blip r:embed="rId4" cstate="screen">
            <a:alphaModFix/>
            <a:extLst>
              <a:ext uri="{28A0092B-C50C-407E-A947-70E740481C1C}">
                <a14:useLocalDpi xmlns:a14="http://schemas.microsoft.com/office/drawing/2010/main"/>
              </a:ext>
            </a:extLst>
          </a:blip>
          <a:srcRect/>
          <a:stretch/>
        </p:blipFill>
        <p:spPr>
          <a:xfrm>
            <a:off x="12021548" y="2976838"/>
            <a:ext cx="3365686" cy="7062303"/>
          </a:xfrm>
          <a:prstGeom prst="rect">
            <a:avLst/>
          </a:prstGeom>
          <a:noFill/>
          <a:ln w="9525" cap="flat" cmpd="sng">
            <a:no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8">
            <a:extLst>
              <a:ext uri="{FF2B5EF4-FFF2-40B4-BE49-F238E27FC236}">
                <a16:creationId xmlns:a16="http://schemas.microsoft.com/office/drawing/2014/main" id="{CB866381-3EF5-46B6-BFCE-6986BCD3CE48}"/>
              </a:ext>
            </a:extLst>
          </p:cNvPr>
          <p:cNvSpPr txBox="1">
            <a:spLocks/>
          </p:cNvSpPr>
          <p:nvPr/>
        </p:nvSpPr>
        <p:spPr bwMode="auto">
          <a:xfrm>
            <a:off x="4880660" y="8312351"/>
            <a:ext cx="3860006" cy="461963"/>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nSpc>
                <a:spcPct val="100000"/>
              </a:lnSpc>
              <a:defRPr/>
            </a:pPr>
            <a:r>
              <a:rPr lang="en-US" altLang="en-US" sz="1800" dirty="0">
                <a:solidFill>
                  <a:srgbClr val="C00000"/>
                </a:solidFill>
              </a:rPr>
              <a:t>Link: </a:t>
            </a:r>
            <a:r>
              <a:rPr lang="en-US" sz="1950" dirty="0">
                <a:solidFill>
                  <a:schemeClr val="accent5">
                    <a:lumMod val="75000"/>
                  </a:schemeClr>
                </a:solidFill>
                <a:ea typeface="+mn-ea"/>
                <a:cs typeface="+mn-cs"/>
                <a:hlinkClick r:id="rId3"/>
              </a:rPr>
              <a:t>Community Feedback Report</a:t>
            </a:r>
            <a:endParaRPr lang="en-GB" sz="1950" dirty="0">
              <a:solidFill>
                <a:schemeClr val="accent5">
                  <a:lumMod val="75000"/>
                </a:schemeClr>
              </a:solidFill>
              <a:ea typeface="+mn-ea"/>
              <a:cs typeface="+mn-cs"/>
            </a:endParaRPr>
          </a:p>
        </p:txBody>
      </p:sp>
      <p:sp>
        <p:nvSpPr>
          <p:cNvPr id="21" name="TextBox 20">
            <a:extLst>
              <a:ext uri="{FF2B5EF4-FFF2-40B4-BE49-F238E27FC236}">
                <a16:creationId xmlns:a16="http://schemas.microsoft.com/office/drawing/2014/main" id="{E783D487-77F1-4754-9104-5D65F7E67410}"/>
              </a:ext>
            </a:extLst>
          </p:cNvPr>
          <p:cNvSpPr txBox="1"/>
          <p:nvPr/>
        </p:nvSpPr>
        <p:spPr>
          <a:xfrm>
            <a:off x="12668250" y="648494"/>
            <a:ext cx="5457825" cy="9315450"/>
          </a:xfrm>
          <a:prstGeom prst="rect">
            <a:avLst/>
          </a:prstGeom>
          <a:solidFill>
            <a:schemeClr val="bg1">
              <a:lumMod val="85000"/>
            </a:schemeClr>
          </a:solidFill>
        </p:spPr>
        <p:txBody>
          <a:bodyPr/>
          <a:lstStyle/>
          <a:p>
            <a:pPr marL="514350" indent="-514350">
              <a:lnSpc>
                <a:spcPct val="107000"/>
              </a:lnSpc>
              <a:spcAft>
                <a:spcPts val="1200"/>
              </a:spcAft>
              <a:buFont typeface="Arial" panose="020B0604020202020204" pitchFamily="34" charset="0"/>
              <a:buChar char="•"/>
              <a:defRPr/>
            </a:pPr>
            <a:endParaRPr lang="en-GB" sz="3000" dirty="0">
              <a:latin typeface="+mj-lt"/>
            </a:endParaRPr>
          </a:p>
          <a:p>
            <a:pPr marL="514350" indent="-514350">
              <a:lnSpc>
                <a:spcPct val="107000"/>
              </a:lnSpc>
              <a:spcAft>
                <a:spcPts val="1200"/>
              </a:spcAft>
              <a:buFont typeface="Arial" panose="020B0604020202020204" pitchFamily="34" charset="0"/>
              <a:buChar char="•"/>
              <a:defRPr/>
            </a:pPr>
            <a:endParaRPr lang="en-GB" sz="3000" dirty="0">
              <a:latin typeface="+mj-lt"/>
            </a:endParaRPr>
          </a:p>
          <a:p>
            <a:pPr marL="514350" indent="-514350">
              <a:lnSpc>
                <a:spcPct val="107000"/>
              </a:lnSpc>
              <a:spcAft>
                <a:spcPts val="1200"/>
              </a:spcAft>
              <a:buFont typeface="Arial" panose="020B0604020202020204" pitchFamily="34" charset="0"/>
              <a:buChar char="•"/>
              <a:defRPr/>
            </a:pPr>
            <a:r>
              <a:rPr lang="en-GB" sz="2850" kern="900" dirty="0">
                <a:latin typeface="+mj-lt"/>
              </a:rPr>
              <a:t>Community Feedback Report presents an overview and analysis of various issues (questions, feedback, complaints and rumours)</a:t>
            </a:r>
          </a:p>
          <a:p>
            <a:pPr>
              <a:lnSpc>
                <a:spcPct val="107000"/>
              </a:lnSpc>
              <a:spcAft>
                <a:spcPts val="1200"/>
              </a:spcAft>
              <a:defRPr/>
            </a:pPr>
            <a:endParaRPr lang="en-GB" sz="2850" kern="900" dirty="0">
              <a:latin typeface="+mj-lt"/>
            </a:endParaRPr>
          </a:p>
          <a:p>
            <a:pPr marL="514350" indent="-514350">
              <a:lnSpc>
                <a:spcPct val="107000"/>
              </a:lnSpc>
              <a:spcAft>
                <a:spcPts val="1200"/>
              </a:spcAft>
              <a:buFont typeface="Arial" panose="020B0604020202020204" pitchFamily="34" charset="0"/>
              <a:buChar char="•"/>
              <a:defRPr/>
            </a:pPr>
            <a:r>
              <a:rPr lang="en-GB" sz="2850" dirty="0">
                <a:latin typeface="+mj-lt"/>
              </a:rPr>
              <a:t>The report is shared in the relevant platforms including IFRC CEA Hub</a:t>
            </a:r>
          </a:p>
          <a:p>
            <a:pPr marL="514350" indent="-514350">
              <a:lnSpc>
                <a:spcPct val="107000"/>
              </a:lnSpc>
              <a:spcAft>
                <a:spcPts val="1200"/>
              </a:spcAft>
              <a:buFont typeface="Arial" panose="020B0604020202020204" pitchFamily="34" charset="0"/>
              <a:buChar char="•"/>
              <a:defRPr/>
            </a:pPr>
            <a:endParaRPr lang="en-GB" altLang="en-US" sz="2850" dirty="0">
              <a:latin typeface="+mj-lt"/>
            </a:endParaRPr>
          </a:p>
          <a:p>
            <a:pPr marL="514350" indent="-514350">
              <a:lnSpc>
                <a:spcPct val="107000"/>
              </a:lnSpc>
              <a:spcAft>
                <a:spcPts val="1200"/>
              </a:spcAft>
              <a:buFont typeface="Arial" panose="020B0604020202020204" pitchFamily="34" charset="0"/>
              <a:buChar char="•"/>
              <a:defRPr/>
            </a:pPr>
            <a:r>
              <a:rPr lang="en-GB" altLang="en-US" sz="2850" dirty="0">
                <a:latin typeface="+mj-lt"/>
              </a:rPr>
              <a:t>Dashboard presents findings on community feedback from the CCs which helps in decision making and improving CC services.</a:t>
            </a:r>
          </a:p>
          <a:p>
            <a:pPr>
              <a:lnSpc>
                <a:spcPct val="107000"/>
              </a:lnSpc>
              <a:spcAft>
                <a:spcPts val="1200"/>
              </a:spcAft>
              <a:defRPr/>
            </a:pPr>
            <a:endParaRPr lang="en-GB" sz="3000" dirty="0">
              <a:latin typeface="+mj-lt"/>
            </a:endParaRPr>
          </a:p>
        </p:txBody>
      </p:sp>
      <p:pic>
        <p:nvPicPr>
          <p:cNvPr id="23" name="Picture 4">
            <a:extLst>
              <a:ext uri="{FF2B5EF4-FFF2-40B4-BE49-F238E27FC236}">
                <a16:creationId xmlns:a16="http://schemas.microsoft.com/office/drawing/2014/main" id="{B32C0876-3E83-4839-BC3B-EB041254A3C7}"/>
              </a:ext>
            </a:extLst>
          </p:cNvPr>
          <p:cNvPicPr>
            <a:picLocks noChangeAspect="1" noChangeArrowheads="1"/>
          </p:cNvPicPr>
          <p:nvPr/>
        </p:nvPicPr>
        <p:blipFill>
          <a:blip r:embed="rId4"/>
          <a:srcRect/>
          <a:stretch>
            <a:fillRect/>
          </a:stretch>
        </p:blipFill>
        <p:spPr bwMode="auto">
          <a:xfrm>
            <a:off x="4323820" y="2537110"/>
            <a:ext cx="3774281" cy="5214368"/>
          </a:xfrm>
          <a:prstGeom prst="rect">
            <a:avLst/>
          </a:prstGeom>
          <a:pattFill prst="pct5">
            <a:fgClr>
              <a:schemeClr val="bg1">
                <a:lumMod val="85000"/>
              </a:schemeClr>
            </a:fgClr>
            <a:bgClr>
              <a:schemeClr val="bg1"/>
            </a:bgClr>
          </a:pattFill>
          <a:ln>
            <a:solidFill>
              <a:schemeClr val="tx1"/>
            </a:solidFill>
          </a:ln>
        </p:spPr>
      </p:pic>
      <p:sp>
        <p:nvSpPr>
          <p:cNvPr id="27" name="Content Placeholder 2">
            <a:extLst>
              <a:ext uri="{FF2B5EF4-FFF2-40B4-BE49-F238E27FC236}">
                <a16:creationId xmlns:a16="http://schemas.microsoft.com/office/drawing/2014/main" id="{4F8CD562-BB46-481B-A5FC-B07D1AF4895D}"/>
              </a:ext>
            </a:extLst>
          </p:cNvPr>
          <p:cNvSpPr txBox="1">
            <a:spLocks noChangeArrowheads="1"/>
          </p:cNvSpPr>
          <p:nvPr/>
        </p:nvSpPr>
        <p:spPr bwMode="auto">
          <a:xfrm>
            <a:off x="55348" y="833012"/>
            <a:ext cx="17823657" cy="890588"/>
          </a:xfrm>
          <a:prstGeom prst="rect">
            <a:avLst/>
          </a:prstGeom>
          <a:solidFill>
            <a:schemeClr val="bg1">
              <a:lumMod val="95000"/>
            </a:schemeClr>
          </a:solidFill>
          <a:ln>
            <a:noFill/>
          </a:ln>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1371600">
              <a:spcBef>
                <a:spcPct val="0"/>
              </a:spcBef>
              <a:buNone/>
              <a:defRPr/>
            </a:pPr>
            <a:r>
              <a:rPr lang="en-US" altLang="en-US" sz="3600" b="1" kern="1200" dirty="0">
                <a:solidFill>
                  <a:schemeClr val="dk2"/>
                </a:solidFill>
                <a:latin typeface="Montserrat"/>
                <a:ea typeface="+mj-ea"/>
                <a:cs typeface="+mj-cs"/>
              </a:rPr>
              <a:t>Community Feedback Reports</a:t>
            </a:r>
            <a:endParaRPr lang="en-GB" altLang="en-US" sz="3600" b="1" kern="1200" dirty="0">
              <a:solidFill>
                <a:schemeClr val="dk2"/>
              </a:solidFill>
              <a:latin typeface="Montserrat"/>
              <a:ea typeface="+mj-ea"/>
              <a:cs typeface="+mj-cs"/>
            </a:endParaRPr>
          </a:p>
        </p:txBody>
      </p:sp>
      <p:pic>
        <p:nvPicPr>
          <p:cNvPr id="65545" name="Picture 15">
            <a:extLst>
              <a:ext uri="{FF2B5EF4-FFF2-40B4-BE49-F238E27FC236}">
                <a16:creationId xmlns:a16="http://schemas.microsoft.com/office/drawing/2014/main" id="{71CDC5FA-460C-495E-8A19-CACFAB94C9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79625" y="8887813"/>
            <a:ext cx="1730921" cy="176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3">
            <a:extLst>
              <a:ext uri="{FF2B5EF4-FFF2-40B4-BE49-F238E27FC236}">
                <a16:creationId xmlns:a16="http://schemas.microsoft.com/office/drawing/2014/main" id="{75CF48D4-892C-4711-81B9-00A3F8F89F2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7392" t="25420" r="39342" b="17831"/>
          <a:stretch>
            <a:fillRect/>
          </a:stretch>
        </p:blipFill>
        <p:spPr bwMode="auto">
          <a:xfrm>
            <a:off x="17533295" y="9235172"/>
            <a:ext cx="627116" cy="86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99DF9864-ED52-4227-8083-FA48482DD67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069737" y="794"/>
            <a:ext cx="2292027" cy="2292027"/>
          </a:xfrm>
          <a:prstGeom prst="rect">
            <a:avLst/>
          </a:prstGeom>
        </p:spPr>
      </p:pic>
      <p:pic>
        <p:nvPicPr>
          <p:cNvPr id="3" name="Picture 2">
            <a:extLst>
              <a:ext uri="{FF2B5EF4-FFF2-40B4-BE49-F238E27FC236}">
                <a16:creationId xmlns:a16="http://schemas.microsoft.com/office/drawing/2014/main" id="{1303F72E-5DDD-E4AA-879F-469A5526534D}"/>
              </a:ext>
            </a:extLst>
          </p:cNvPr>
          <p:cNvPicPr>
            <a:picLocks noChangeAspect="1"/>
          </p:cNvPicPr>
          <p:nvPr/>
        </p:nvPicPr>
        <p:blipFill>
          <a:blip r:embed="rId8"/>
          <a:stretch>
            <a:fillRect/>
          </a:stretch>
        </p:blipFill>
        <p:spPr>
          <a:xfrm>
            <a:off x="854871" y="2110505"/>
            <a:ext cx="3162463" cy="3968954"/>
          </a:xfrm>
          <a:prstGeom prst="rect">
            <a:avLst/>
          </a:prstGeom>
          <a:ln>
            <a:solidFill>
              <a:schemeClr val="tx1"/>
            </a:solidFill>
          </a:ln>
        </p:spPr>
      </p:pic>
      <p:pic>
        <p:nvPicPr>
          <p:cNvPr id="6" name="Picture 5">
            <a:extLst>
              <a:ext uri="{FF2B5EF4-FFF2-40B4-BE49-F238E27FC236}">
                <a16:creationId xmlns:a16="http://schemas.microsoft.com/office/drawing/2014/main" id="{16BDFA2F-375B-5552-D18B-E05A1FDC7ECA}"/>
              </a:ext>
            </a:extLst>
          </p:cNvPr>
          <p:cNvPicPr>
            <a:picLocks noChangeAspect="1"/>
          </p:cNvPicPr>
          <p:nvPr/>
        </p:nvPicPr>
        <p:blipFill>
          <a:blip r:embed="rId9"/>
          <a:stretch>
            <a:fillRect/>
          </a:stretch>
        </p:blipFill>
        <p:spPr>
          <a:xfrm>
            <a:off x="8500600" y="3425579"/>
            <a:ext cx="3092609" cy="4007056"/>
          </a:xfrm>
          <a:prstGeom prst="rect">
            <a:avLst/>
          </a:prstGeom>
          <a:pattFill prst="pct5">
            <a:fgClr>
              <a:schemeClr val="bg1">
                <a:lumMod val="85000"/>
              </a:schemeClr>
            </a:fgClr>
            <a:bgClr>
              <a:schemeClr val="bg1"/>
            </a:bgClr>
          </a:pattFill>
          <a:ln>
            <a:solidFill>
              <a:schemeClr val="tx1"/>
            </a:solid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A1383-A198-EDC9-2690-79B9FC8383E9}"/>
              </a:ext>
            </a:extLst>
          </p:cNvPr>
          <p:cNvSpPr>
            <a:spLocks noGrp="1"/>
          </p:cNvSpPr>
          <p:nvPr>
            <p:ph type="title"/>
          </p:nvPr>
        </p:nvSpPr>
        <p:spPr>
          <a:xfrm>
            <a:off x="1257300" y="202602"/>
            <a:ext cx="15773400" cy="1988651"/>
          </a:xfrm>
        </p:spPr>
        <p:txBody>
          <a:bodyPr/>
          <a:lstStyle/>
          <a:p>
            <a:r>
              <a:rPr lang="en-US" dirty="0"/>
              <a:t>Dashboard examples</a:t>
            </a:r>
            <a:endParaRPr lang="en-GB" dirty="0"/>
          </a:p>
        </p:txBody>
      </p:sp>
      <p:pic>
        <p:nvPicPr>
          <p:cNvPr id="5" name="Content Placeholder 4">
            <a:extLst>
              <a:ext uri="{FF2B5EF4-FFF2-40B4-BE49-F238E27FC236}">
                <a16:creationId xmlns:a16="http://schemas.microsoft.com/office/drawing/2014/main" id="{99EB6A9C-F240-248A-0BC2-9839BB050209}"/>
              </a:ext>
            </a:extLst>
          </p:cNvPr>
          <p:cNvPicPr>
            <a:picLocks noGrp="1" noChangeAspect="1"/>
          </p:cNvPicPr>
          <p:nvPr>
            <p:ph idx="1"/>
          </p:nvPr>
        </p:nvPicPr>
        <p:blipFill>
          <a:blip r:embed="rId2"/>
          <a:stretch>
            <a:fillRect/>
          </a:stretch>
        </p:blipFill>
        <p:spPr>
          <a:xfrm>
            <a:off x="950260" y="2147704"/>
            <a:ext cx="7915718" cy="5978398"/>
          </a:xfrm>
        </p:spPr>
      </p:pic>
      <p:pic>
        <p:nvPicPr>
          <p:cNvPr id="4" name="Picture 3">
            <a:extLst>
              <a:ext uri="{FF2B5EF4-FFF2-40B4-BE49-F238E27FC236}">
                <a16:creationId xmlns:a16="http://schemas.microsoft.com/office/drawing/2014/main" id="{655525FB-379E-7210-4E42-C373E6005EB2}"/>
              </a:ext>
            </a:extLst>
          </p:cNvPr>
          <p:cNvPicPr>
            <a:picLocks noChangeAspect="1"/>
          </p:cNvPicPr>
          <p:nvPr/>
        </p:nvPicPr>
        <p:blipFill>
          <a:blip r:embed="rId3"/>
          <a:stretch>
            <a:fillRect/>
          </a:stretch>
        </p:blipFill>
        <p:spPr>
          <a:xfrm>
            <a:off x="8337967" y="1599814"/>
            <a:ext cx="6511701" cy="3903068"/>
          </a:xfrm>
          <a:prstGeom prst="rect">
            <a:avLst/>
          </a:prstGeom>
        </p:spPr>
      </p:pic>
      <p:pic>
        <p:nvPicPr>
          <p:cNvPr id="65540" name="Content Placeholder 3" descr="A picture containing graphical user interface&#10;&#10;Description automatically generated">
            <a:extLst>
              <a:ext uri="{FF2B5EF4-FFF2-40B4-BE49-F238E27FC236}">
                <a16:creationId xmlns:a16="http://schemas.microsoft.com/office/drawing/2014/main" id="{E7D32F2A-AB34-4EA2-8484-D65C4DA3FD0A}"/>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869271" y="2994212"/>
            <a:ext cx="5548057" cy="6411080"/>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5" name="Title 8">
            <a:extLst>
              <a:ext uri="{FF2B5EF4-FFF2-40B4-BE49-F238E27FC236}">
                <a16:creationId xmlns:a16="http://schemas.microsoft.com/office/drawing/2014/main" id="{6B0DAB3C-9464-4973-A517-CF5CD697AC3A}"/>
              </a:ext>
            </a:extLst>
          </p:cNvPr>
          <p:cNvSpPr txBox="1">
            <a:spLocks/>
          </p:cNvSpPr>
          <p:nvPr/>
        </p:nvSpPr>
        <p:spPr bwMode="auto">
          <a:xfrm>
            <a:off x="11768448" y="9432481"/>
            <a:ext cx="3857625" cy="638175"/>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nSpc>
                <a:spcPct val="100000"/>
              </a:lnSpc>
              <a:defRPr/>
            </a:pPr>
            <a:r>
              <a:rPr lang="en-US" altLang="en-US" sz="1800" dirty="0">
                <a:solidFill>
                  <a:srgbClr val="C00000"/>
                </a:solidFill>
              </a:rPr>
              <a:t>Link: </a:t>
            </a:r>
            <a:r>
              <a:rPr lang="en-US" sz="1950" dirty="0">
                <a:solidFill>
                  <a:schemeClr val="accent5">
                    <a:lumMod val="75000"/>
                  </a:schemeClr>
                </a:solidFill>
                <a:ea typeface="+mn-ea"/>
                <a:cs typeface="+mn-cs"/>
                <a:hlinkClick r:id="rId5"/>
              </a:rPr>
              <a:t>Dashboard3 </a:t>
            </a:r>
            <a:endParaRPr lang="en-US" sz="1950" dirty="0">
              <a:solidFill>
                <a:schemeClr val="accent5">
                  <a:lumMod val="75000"/>
                </a:schemeClr>
              </a:solidFill>
              <a:ea typeface="+mn-ea"/>
              <a:cs typeface="+mn-cs"/>
            </a:endParaRPr>
          </a:p>
        </p:txBody>
      </p:sp>
      <p:sp>
        <p:nvSpPr>
          <p:cNvPr id="8" name="Title 8">
            <a:extLst>
              <a:ext uri="{FF2B5EF4-FFF2-40B4-BE49-F238E27FC236}">
                <a16:creationId xmlns:a16="http://schemas.microsoft.com/office/drawing/2014/main" id="{C4DD070E-032A-927B-64F0-7E7CBDECF020}"/>
              </a:ext>
            </a:extLst>
          </p:cNvPr>
          <p:cNvSpPr txBox="1">
            <a:spLocks/>
          </p:cNvSpPr>
          <p:nvPr/>
        </p:nvSpPr>
        <p:spPr bwMode="auto">
          <a:xfrm>
            <a:off x="8220996" y="5479185"/>
            <a:ext cx="3857625" cy="638175"/>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nSpc>
                <a:spcPct val="100000"/>
              </a:lnSpc>
              <a:defRPr/>
            </a:pPr>
            <a:r>
              <a:rPr lang="en-US" altLang="en-US" sz="1800" dirty="0">
                <a:solidFill>
                  <a:srgbClr val="C00000"/>
                </a:solidFill>
              </a:rPr>
              <a:t>Link: </a:t>
            </a:r>
            <a:r>
              <a:rPr lang="en-US" sz="1950" dirty="0">
                <a:solidFill>
                  <a:schemeClr val="accent5">
                    <a:lumMod val="75000"/>
                  </a:schemeClr>
                </a:solidFill>
                <a:ea typeface="+mn-ea"/>
                <a:cs typeface="+mn-cs"/>
                <a:hlinkClick r:id="rId6"/>
              </a:rPr>
              <a:t>Dashboard2 </a:t>
            </a:r>
            <a:endParaRPr lang="en-US" sz="1950" dirty="0">
              <a:solidFill>
                <a:schemeClr val="accent5">
                  <a:lumMod val="75000"/>
                </a:schemeClr>
              </a:solidFill>
              <a:ea typeface="+mn-ea"/>
              <a:cs typeface="+mn-cs"/>
            </a:endParaRPr>
          </a:p>
        </p:txBody>
      </p:sp>
      <p:sp>
        <p:nvSpPr>
          <p:cNvPr id="9" name="Title 8">
            <a:extLst>
              <a:ext uri="{FF2B5EF4-FFF2-40B4-BE49-F238E27FC236}">
                <a16:creationId xmlns:a16="http://schemas.microsoft.com/office/drawing/2014/main" id="{B7A1FBC7-CD04-FEFF-029C-6CECD0C24831}"/>
              </a:ext>
            </a:extLst>
          </p:cNvPr>
          <p:cNvSpPr txBox="1">
            <a:spLocks/>
          </p:cNvSpPr>
          <p:nvPr/>
        </p:nvSpPr>
        <p:spPr bwMode="auto">
          <a:xfrm>
            <a:off x="1257300" y="8035817"/>
            <a:ext cx="3857625" cy="638175"/>
          </a:xfrm>
          <a:prstGeom prst="rect">
            <a:avLst/>
          </a:prstGeom>
          <a:noFill/>
          <a:ln>
            <a:noFill/>
          </a:ln>
        </p:spPr>
        <p:txBody>
          <a:bodyPr anchor="ct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nSpc>
                <a:spcPct val="100000"/>
              </a:lnSpc>
              <a:defRPr/>
            </a:pPr>
            <a:r>
              <a:rPr lang="en-US" altLang="en-US" sz="1800" dirty="0">
                <a:solidFill>
                  <a:srgbClr val="C00000"/>
                </a:solidFill>
              </a:rPr>
              <a:t>Link: </a:t>
            </a:r>
            <a:r>
              <a:rPr lang="en-US" sz="1950" dirty="0">
                <a:solidFill>
                  <a:schemeClr val="accent5">
                    <a:lumMod val="75000"/>
                  </a:schemeClr>
                </a:solidFill>
                <a:ea typeface="+mn-ea"/>
                <a:cs typeface="+mn-cs"/>
                <a:hlinkClick r:id="rId7"/>
              </a:rPr>
              <a:t>Dashboard1 </a:t>
            </a:r>
            <a:endParaRPr lang="en-US" sz="1950" dirty="0">
              <a:solidFill>
                <a:schemeClr val="accent5">
                  <a:lumMod val="75000"/>
                </a:schemeClr>
              </a:solidFill>
              <a:ea typeface="+mn-ea"/>
              <a:cs typeface="+mn-cs"/>
            </a:endParaRPr>
          </a:p>
        </p:txBody>
      </p:sp>
    </p:spTree>
    <p:extLst>
      <p:ext uri="{BB962C8B-B14F-4D97-AF65-F5344CB8AC3E}">
        <p14:creationId xmlns:p14="http://schemas.microsoft.com/office/powerpoint/2010/main" val="3675190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2"/>
          <p:cNvSpPr txBox="1"/>
          <p:nvPr/>
        </p:nvSpPr>
        <p:spPr>
          <a:xfrm>
            <a:off x="525553" y="550862"/>
            <a:ext cx="14652726" cy="838651"/>
          </a:xfrm>
          <a:prstGeom prst="rect">
            <a:avLst/>
          </a:prstGeom>
          <a:noFill/>
          <a:ln>
            <a:noFill/>
          </a:ln>
        </p:spPr>
        <p:txBody>
          <a:bodyPr spcFirstLastPara="1" wrap="square" lIns="91425" tIns="45700" rIns="91425" bIns="45700" anchor="t" anchorCtr="0">
            <a:spAutoFit/>
          </a:bodyPr>
          <a:lstStyle/>
          <a:p>
            <a:pPr marR="0" lvl="0" defTabSz="1371600" fontAlgn="auto">
              <a:lnSpc>
                <a:spcPct val="90000"/>
              </a:lnSpc>
              <a:spcBef>
                <a:spcPts val="1500"/>
              </a:spcBef>
              <a:spcAft>
                <a:spcPts val="0"/>
              </a:spcAft>
              <a:buClr>
                <a:srgbClr val="000000"/>
              </a:buClr>
              <a:buSzTx/>
              <a:tabLst/>
              <a:defRPr/>
            </a:pPr>
            <a:endParaRPr lang="en-GB" sz="4000" b="1">
              <a:solidFill>
                <a:srgbClr val="99287C"/>
              </a:solidFill>
              <a:latin typeface="Montserrat" pitchFamily="2" charset="77"/>
              <a:ea typeface="Helvetica Neue" panose="02000503000000020004" pitchFamily="2" charset="0"/>
              <a:cs typeface="Helvetica Neue" panose="02000503000000020004" pitchFamily="2" charset="0"/>
              <a:sym typeface="Arial"/>
            </a:endParaRPr>
          </a:p>
        </p:txBody>
      </p:sp>
      <p:pic>
        <p:nvPicPr>
          <p:cNvPr id="8" name="Imagen 3">
            <a:extLst>
              <a:ext uri="{FF2B5EF4-FFF2-40B4-BE49-F238E27FC236}">
                <a16:creationId xmlns:a16="http://schemas.microsoft.com/office/drawing/2014/main" id="{A11DFD03-56D9-425C-E0A7-1CF05AFF4B35}"/>
              </a:ext>
            </a:extLst>
          </p:cNvPr>
          <p:cNvPicPr>
            <a:picLocks noChangeAspect="1"/>
          </p:cNvPicPr>
          <p:nvPr/>
        </p:nvPicPr>
        <p:blipFill>
          <a:blip r:embed="rId3"/>
          <a:stretch>
            <a:fillRect/>
          </a:stretch>
        </p:blipFill>
        <p:spPr>
          <a:xfrm>
            <a:off x="525553" y="1564625"/>
            <a:ext cx="12314147" cy="7570071"/>
          </a:xfrm>
          <a:prstGeom prst="rect">
            <a:avLst/>
          </a:prstGeom>
        </p:spPr>
      </p:pic>
      <p:sp>
        <p:nvSpPr>
          <p:cNvPr id="9" name="CuadroTexto 7">
            <a:extLst>
              <a:ext uri="{FF2B5EF4-FFF2-40B4-BE49-F238E27FC236}">
                <a16:creationId xmlns:a16="http://schemas.microsoft.com/office/drawing/2014/main" id="{DAC842F3-A40B-852F-8BDC-7F87594EBE16}"/>
              </a:ext>
            </a:extLst>
          </p:cNvPr>
          <p:cNvSpPr txBox="1"/>
          <p:nvPr/>
        </p:nvSpPr>
        <p:spPr>
          <a:xfrm>
            <a:off x="525553" y="9337616"/>
            <a:ext cx="12485597" cy="461665"/>
          </a:xfrm>
          <a:prstGeom prst="rect">
            <a:avLst/>
          </a:prstGeom>
          <a:noFill/>
        </p:spPr>
        <p:txBody>
          <a:bodyPr wrap="square">
            <a:spAutoFit/>
          </a:bodyPr>
          <a:lstStyle/>
          <a:p>
            <a:pPr defTabSz="685800" fontAlgn="base">
              <a:spcBef>
                <a:spcPct val="0"/>
              </a:spcBef>
              <a:spcAft>
                <a:spcPct val="0"/>
              </a:spcAft>
            </a:pPr>
            <a:r>
              <a:rPr lang="es-ES" sz="2400">
                <a:latin typeface="Open Sans" panose="020B0606030504020204" pitchFamily="34" charset="0"/>
                <a:ea typeface="Open Sans" panose="020B0606030504020204" pitchFamily="34" charset="0"/>
                <a:cs typeface="Open Sans" panose="020B0606030504020204" pitchFamily="34" charset="0"/>
              </a:rPr>
              <a:t>Asia </a:t>
            </a:r>
            <a:r>
              <a:rPr lang="es-ES" sz="2400" err="1">
                <a:latin typeface="Open Sans" panose="020B0606030504020204" pitchFamily="34" charset="0"/>
                <a:ea typeface="Open Sans" panose="020B0606030504020204" pitchFamily="34" charset="0"/>
                <a:cs typeface="Open Sans" panose="020B0606030504020204" pitchFamily="34" charset="0"/>
              </a:rPr>
              <a:t>Pacific</a:t>
            </a:r>
            <a:r>
              <a:rPr lang="es-ES" sz="2400">
                <a:latin typeface="Open Sans" panose="020B0606030504020204" pitchFamily="34" charset="0"/>
                <a:ea typeface="Open Sans" panose="020B0606030504020204" pitchFamily="34" charset="0"/>
                <a:cs typeface="Open Sans" panose="020B0606030504020204" pitchFamily="34" charset="0"/>
              </a:rPr>
              <a:t>: Covid-19 </a:t>
            </a:r>
            <a:r>
              <a:rPr lang="es-ES" sz="2400" err="1">
                <a:latin typeface="Open Sans" panose="020B0606030504020204" pitchFamily="34" charset="0"/>
                <a:ea typeface="Open Sans" panose="020B0606030504020204" pitchFamily="34" charset="0"/>
                <a:cs typeface="Open Sans" panose="020B0606030504020204" pitchFamily="34" charset="0"/>
              </a:rPr>
              <a:t>Community</a:t>
            </a:r>
            <a:r>
              <a:rPr lang="es-ES" sz="2400">
                <a:latin typeface="Open Sans" panose="020B0606030504020204" pitchFamily="34" charset="0"/>
                <a:ea typeface="Open Sans" panose="020B0606030504020204" pitchFamily="34" charset="0"/>
                <a:cs typeface="Open Sans" panose="020B0606030504020204" pitchFamily="34" charset="0"/>
              </a:rPr>
              <a:t> </a:t>
            </a:r>
            <a:r>
              <a:rPr lang="es-ES" sz="2400" err="1">
                <a:latin typeface="Open Sans" panose="020B0606030504020204" pitchFamily="34" charset="0"/>
                <a:ea typeface="Open Sans" panose="020B0606030504020204" pitchFamily="34" charset="0"/>
                <a:cs typeface="Open Sans" panose="020B0606030504020204" pitchFamily="34" charset="0"/>
              </a:rPr>
              <a:t>Feedback</a:t>
            </a:r>
            <a:r>
              <a:rPr lang="es-ES" sz="2400">
                <a:latin typeface="Open Sans" panose="020B0606030504020204" pitchFamily="34" charset="0"/>
                <a:ea typeface="Open Sans" panose="020B0606030504020204" pitchFamily="34" charset="0"/>
                <a:cs typeface="Open Sans" panose="020B0606030504020204" pitchFamily="34" charset="0"/>
              </a:rPr>
              <a:t> </a:t>
            </a:r>
            <a:r>
              <a:rPr lang="es-ES" sz="2400" err="1">
                <a:latin typeface="Open Sans" panose="020B0606030504020204" pitchFamily="34" charset="0"/>
                <a:ea typeface="Open Sans" panose="020B0606030504020204" pitchFamily="34" charset="0"/>
                <a:cs typeface="Open Sans" panose="020B0606030504020204" pitchFamily="34" charset="0"/>
              </a:rPr>
              <a:t>Dashboard</a:t>
            </a:r>
            <a:r>
              <a:rPr lang="es-ES" sz="2400">
                <a:latin typeface="Open Sans" panose="020B0606030504020204" pitchFamily="34" charset="0"/>
                <a:ea typeface="Open Sans" panose="020B0606030504020204" pitchFamily="34" charset="0"/>
                <a:cs typeface="Open Sans" panose="020B0606030504020204" pitchFamily="34" charset="0"/>
              </a:rPr>
              <a:t> </a:t>
            </a:r>
            <a:r>
              <a:rPr lang="es-ES" sz="2400">
                <a:solidFill>
                  <a:srgbClr val="0563C1"/>
                </a:solidFill>
                <a:latin typeface="Open Sans" panose="020B0606030504020204" pitchFamily="34" charset="0"/>
                <a:ea typeface="Open Sans" panose="020B0606030504020204" pitchFamily="34" charset="0"/>
                <a:cs typeface="Open Sans" panose="020B0606030504020204" pitchFamily="34" charset="0"/>
                <a:hlinkClick r:id="rId4">
                  <a:extLst>
                    <a:ext uri="{A12FA001-AC4F-418D-AE19-62706E023703}">
                      <ahyp:hlinkClr xmlns:ahyp="http://schemas.microsoft.com/office/drawing/2018/hyperlinkcolor" val="tx"/>
                    </a:ext>
                  </a:extLst>
                </a:hlinkClick>
              </a:rPr>
              <a:t>https://cutt.ly/YkBNLPs</a:t>
            </a:r>
            <a:endParaRPr lang="es-ES" sz="2400">
              <a:solidFill>
                <a:prstClr val="black"/>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6837186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
          <p:cNvSpPr txBox="1"/>
          <p:nvPr/>
        </p:nvSpPr>
        <p:spPr>
          <a:xfrm>
            <a:off x="815699" y="982951"/>
            <a:ext cx="15505478" cy="894051"/>
          </a:xfrm>
          <a:prstGeom prst="rect">
            <a:avLst/>
          </a:prstGeom>
          <a:noFill/>
          <a:ln>
            <a:noFill/>
          </a:ln>
        </p:spPr>
        <p:txBody>
          <a:bodyPr spcFirstLastPara="1" wrap="square" lIns="91425" tIns="45700" rIns="91425" bIns="45700" anchor="t" anchorCtr="0">
            <a:spAutoFit/>
          </a:bodyPr>
          <a:lstStyle/>
          <a:p>
            <a:pPr marL="0" marR="0" lvl="0" indent="0" algn="l" defTabSz="1371600" rtl="0" eaLnBrk="1" fontAlgn="auto" latinLnBrk="0" hangingPunct="1">
              <a:lnSpc>
                <a:spcPct val="90000"/>
              </a:lnSpc>
              <a:spcBef>
                <a:spcPts val="1500"/>
              </a:spcBef>
              <a:spcAft>
                <a:spcPts val="0"/>
              </a:spcAft>
              <a:buClr>
                <a:srgbClr val="000000"/>
              </a:buClr>
              <a:buSzPts val="4800"/>
              <a:buFontTx/>
              <a:buNone/>
              <a:tabLst/>
              <a:defRPr/>
            </a:pPr>
            <a:r>
              <a:rPr lang="en-GB" sz="4400" b="1" kern="1200" dirty="0">
                <a:solidFill>
                  <a:schemeClr val="tx1"/>
                </a:solidFill>
                <a:latin typeface="Montserrat" pitchFamily="2" charset="77"/>
                <a:ea typeface="Helvetica Neue" panose="02000503000000020004" pitchFamily="2" charset="0"/>
                <a:cs typeface="Helvetica Neue" panose="02000503000000020004" pitchFamily="2" charset="0"/>
                <a:sym typeface="Montserrat"/>
              </a:rPr>
              <a:t>Good practices to act on and respond to feedback</a:t>
            </a:r>
            <a:endParaRPr kumimoji="0" lang="en-GB" sz="4400" b="1" i="0" u="none" strike="noStrike" kern="1200" cap="none" spc="0" normalizeH="0" baseline="0" noProof="0" dirty="0">
              <a:ln>
                <a:noFill/>
              </a:ln>
              <a:solidFill>
                <a:schemeClr val="tx1"/>
              </a:solidFill>
              <a:effectLst/>
              <a:uLnTx/>
              <a:uFillTx/>
              <a:latin typeface="Montserrat" pitchFamily="2" charset="77"/>
              <a:ea typeface="Helvetica Neue" panose="02000503000000020004" pitchFamily="2" charset="0"/>
              <a:cs typeface="Helvetica Neue" panose="02000503000000020004" pitchFamily="2" charset="0"/>
              <a:sym typeface="Montserrat"/>
            </a:endParaRPr>
          </a:p>
        </p:txBody>
      </p:sp>
      <p:sp>
        <p:nvSpPr>
          <p:cNvPr id="9" name="TextBox 8">
            <a:extLst>
              <a:ext uri="{FF2B5EF4-FFF2-40B4-BE49-F238E27FC236}">
                <a16:creationId xmlns:a16="http://schemas.microsoft.com/office/drawing/2014/main" id="{9679E70E-6885-41F8-A44D-3474CD2D881C}"/>
              </a:ext>
            </a:extLst>
          </p:cNvPr>
          <p:cNvSpPr txBox="1"/>
          <p:nvPr/>
        </p:nvSpPr>
        <p:spPr>
          <a:xfrm>
            <a:off x="815699" y="2538692"/>
            <a:ext cx="8725116" cy="4216539"/>
          </a:xfrm>
          <a:prstGeom prst="rect">
            <a:avLst/>
          </a:prstGeom>
          <a:noFill/>
        </p:spPr>
        <p:txBody>
          <a:bodyPr wrap="square" lIns="91440" tIns="45720" rIns="91440" bIns="45720" rtlCol="0" anchor="t">
            <a:spAutoFit/>
          </a:bodyPr>
          <a:lstStyle/>
          <a:p>
            <a:pPr marL="342900" indent="-342900" defTabSz="1371600" eaLnBrk="0" fontAlgn="base" hangingPunct="0">
              <a:spcAft>
                <a:spcPts val="3000"/>
              </a:spcAft>
              <a:buClr>
                <a:srgbClr val="FF0000"/>
              </a:buClr>
              <a:buSzPts val="2400"/>
              <a:buFont typeface="Arial" panose="020B0604020202020204" pitchFamily="34" charset="0"/>
              <a:buChar char="•"/>
              <a:defRPr/>
            </a:pPr>
            <a:r>
              <a:rPr lang="en-GB" sz="2800" kern="1200" dirty="0">
                <a:solidFill>
                  <a:srgbClr val="3F3F3F"/>
                </a:solidFill>
                <a:latin typeface="Open Sans"/>
                <a:ea typeface="Open Sans"/>
                <a:cs typeface="Open Sans"/>
              </a:rPr>
              <a:t>Register and categorize the feedback you received in an understandable way.</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n-GB" sz="2800" kern="1200" dirty="0">
                <a:solidFill>
                  <a:srgbClr val="3F3F3F"/>
                </a:solidFill>
                <a:latin typeface="Open Sans"/>
                <a:ea typeface="Open Sans"/>
                <a:cs typeface="Open Sans"/>
              </a:rPr>
              <a:t>Identify any urgent or sensitive issues</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n-US" sz="2800" kern="1200" dirty="0">
                <a:solidFill>
                  <a:srgbClr val="3F3F3F"/>
                </a:solidFill>
                <a:latin typeface="Open Sans"/>
                <a:ea typeface="Open Sans"/>
                <a:cs typeface="Open Sans"/>
              </a:rPr>
              <a:t>Always provide a response to the community</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n-US" sz="2800" kern="1200" dirty="0">
                <a:solidFill>
                  <a:srgbClr val="3F3F3F"/>
                </a:solidFill>
                <a:latin typeface="Open Sans"/>
                <a:ea typeface="Open Sans"/>
                <a:cs typeface="Open Sans"/>
              </a:rPr>
              <a:t>...</a:t>
            </a:r>
          </a:p>
          <a:p>
            <a:pPr marL="342900" indent="-342900" defTabSz="1371600" eaLnBrk="0" fontAlgn="base" hangingPunct="0">
              <a:spcAft>
                <a:spcPts val="3000"/>
              </a:spcAft>
              <a:buClr>
                <a:srgbClr val="FF0000"/>
              </a:buClr>
              <a:buSzPts val="2400"/>
              <a:buFont typeface="Arial" panose="020B0604020202020204" pitchFamily="34" charset="0"/>
              <a:buChar char="•"/>
              <a:defRPr/>
            </a:pPr>
            <a:r>
              <a:rPr lang="en-US" sz="2800" kern="1200" dirty="0">
                <a:solidFill>
                  <a:srgbClr val="3F3F3F"/>
                </a:solidFill>
                <a:latin typeface="Open Sans"/>
                <a:ea typeface="Open Sans"/>
                <a:cs typeface="Open Sans"/>
              </a:rPr>
              <a:t>….</a:t>
            </a:r>
            <a:endPar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4" name="Picture Placeholder 3" descr="A person in red jacket talking to a group of people&#10;&#10;Description automatically generated">
            <a:extLst>
              <a:ext uri="{FF2B5EF4-FFF2-40B4-BE49-F238E27FC236}">
                <a16:creationId xmlns:a16="http://schemas.microsoft.com/office/drawing/2014/main" id="{8CA010B9-F2EC-47FA-028C-D329439679A9}"/>
              </a:ext>
            </a:extLst>
          </p:cNvPr>
          <p:cNvPicPr>
            <a:picLocks noGrp="1" noChangeAspect="1"/>
          </p:cNvPicPr>
          <p:nvPr>
            <p:ph type="pic" sz="quarter" idx="10"/>
          </p:nvPr>
        </p:nvPicPr>
        <p:blipFill>
          <a:blip r:embed="rId4"/>
          <a:srcRect l="24" r="24"/>
          <a:stretch>
            <a:fillRect/>
          </a:stretch>
        </p:blipFill>
        <p:spPr>
          <a:xfrm>
            <a:off x="10264775" y="2493963"/>
            <a:ext cx="7207250" cy="7094537"/>
          </a:xfrm>
        </p:spPr>
      </p:pic>
    </p:spTree>
    <p:extLst>
      <p:ext uri="{BB962C8B-B14F-4D97-AF65-F5344CB8AC3E}">
        <p14:creationId xmlns:p14="http://schemas.microsoft.com/office/powerpoint/2010/main" val="183273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37B89-C074-951C-B54C-80B17694092F}"/>
              </a:ext>
            </a:extLst>
          </p:cNvPr>
          <p:cNvSpPr>
            <a:spLocks noGrp="1"/>
          </p:cNvSpPr>
          <p:nvPr>
            <p:ph type="title"/>
          </p:nvPr>
        </p:nvSpPr>
        <p:spPr/>
        <p:txBody>
          <a:bodyPr/>
          <a:lstStyle/>
          <a:p>
            <a:r>
              <a:rPr lang="en-US" dirty="0"/>
              <a:t>Examples of Actions Taken</a:t>
            </a:r>
            <a:endParaRPr lang="en-GB" dirty="0"/>
          </a:p>
        </p:txBody>
      </p:sp>
      <p:sp>
        <p:nvSpPr>
          <p:cNvPr id="3" name="Content Placeholder 2">
            <a:extLst>
              <a:ext uri="{FF2B5EF4-FFF2-40B4-BE49-F238E27FC236}">
                <a16:creationId xmlns:a16="http://schemas.microsoft.com/office/drawing/2014/main" id="{15A9B4BA-E204-AFF4-2890-1DBE5EAE3DEF}"/>
              </a:ext>
            </a:extLst>
          </p:cNvPr>
          <p:cNvSpPr>
            <a:spLocks noGrp="1"/>
          </p:cNvSpPr>
          <p:nvPr>
            <p:ph idx="1"/>
          </p:nvPr>
        </p:nvSpPr>
        <p:spPr/>
        <p:txBody>
          <a:bodyPr/>
          <a:lstStyle/>
          <a:p>
            <a:endParaRPr lang="en-GB" dirty="0"/>
          </a:p>
        </p:txBody>
      </p:sp>
    </p:spTree>
    <p:extLst>
      <p:ext uri="{BB962C8B-B14F-4D97-AF65-F5344CB8AC3E}">
        <p14:creationId xmlns:p14="http://schemas.microsoft.com/office/powerpoint/2010/main" val="2795434271"/>
      </p:ext>
    </p:extLst>
  </p:cSld>
  <p:clrMapOvr>
    <a:masterClrMapping/>
  </p:clrMapOvr>
  <p:extLst>
    <p:ext uri="{6950BFC3-D8DA-4A85-94F7-54DA5524770B}">
      <p188:commentRel xmlns:p188="http://schemas.microsoft.com/office/powerpoint/2018/8/main" r:id="rId2"/>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5"/>
          <p:cNvSpPr txBox="1"/>
          <p:nvPr/>
        </p:nvSpPr>
        <p:spPr>
          <a:xfrm>
            <a:off x="1961498" y="4551150"/>
            <a:ext cx="14365003" cy="1186287"/>
          </a:xfrm>
          <a:prstGeom prst="rect">
            <a:avLst/>
          </a:prstGeom>
          <a:noFill/>
          <a:ln>
            <a:noFill/>
          </a:ln>
        </p:spPr>
        <p:txBody>
          <a:bodyPr spcFirstLastPara="1" wrap="square" lIns="91425" tIns="45700" rIns="91425" bIns="45700" anchor="t" anchorCtr="0">
            <a:spAutoFit/>
          </a:bodyPr>
          <a:lstStyle/>
          <a:p>
            <a:pPr marL="0" marR="0" lvl="0" indent="0" algn="ctr" rtl="0">
              <a:lnSpc>
                <a:spcPct val="80000"/>
              </a:lnSpc>
              <a:spcBef>
                <a:spcPts val="0"/>
              </a:spcBef>
              <a:spcAft>
                <a:spcPts val="0"/>
              </a:spcAft>
              <a:buNone/>
            </a:pPr>
            <a:r>
              <a:rPr lang="en-GB" sz="8800" b="1">
                <a:solidFill>
                  <a:srgbClr val="F5333F"/>
                </a:solidFill>
                <a:latin typeface="Montserrat"/>
                <a:ea typeface="Montserrat"/>
                <a:cs typeface="Montserrat"/>
                <a:sym typeface="Montserrat"/>
              </a:rPr>
              <a:t>Questions?</a:t>
            </a:r>
            <a:endParaRPr sz="8800">
              <a:solidFill>
                <a:srgbClr val="F5333F"/>
              </a:solidFill>
              <a:latin typeface="Roboto Black"/>
              <a:ea typeface="Roboto Black"/>
              <a:cs typeface="Roboto Black"/>
              <a:sym typeface="Roboto Blac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18"/>
          <p:cNvSpPr txBox="1"/>
          <p:nvPr/>
        </p:nvSpPr>
        <p:spPr>
          <a:xfrm>
            <a:off x="12713950" y="2751685"/>
            <a:ext cx="4659018" cy="14465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400" b="1" dirty="0">
                <a:solidFill>
                  <a:schemeClr val="dk2"/>
                </a:solidFill>
                <a:latin typeface="Montserrat"/>
                <a:ea typeface="Montserrat"/>
                <a:cs typeface="Montserrat"/>
                <a:sym typeface="Montserrat"/>
              </a:rPr>
              <a:t>Group exercise (5 mins)</a:t>
            </a:r>
            <a:endParaRPr sz="4400" dirty="0"/>
          </a:p>
        </p:txBody>
      </p:sp>
      <p:sp>
        <p:nvSpPr>
          <p:cNvPr id="429" name="Google Shape;429;p18"/>
          <p:cNvSpPr txBox="1"/>
          <p:nvPr/>
        </p:nvSpPr>
        <p:spPr>
          <a:xfrm>
            <a:off x="12713950" y="4703423"/>
            <a:ext cx="5133179" cy="4462720"/>
          </a:xfrm>
          <a:prstGeom prst="rect">
            <a:avLst/>
          </a:prstGeom>
          <a:noFill/>
          <a:ln>
            <a:noFill/>
          </a:ln>
        </p:spPr>
        <p:txBody>
          <a:bodyPr spcFirstLastPara="1" wrap="square" lIns="91425" tIns="45700" rIns="91425" bIns="45700" anchor="t" anchorCtr="0">
            <a:spAutoFit/>
          </a:bodyPr>
          <a:lstStyle/>
          <a:p>
            <a:pPr marL="342900" indent="-342900" eaLnBrk="0" fontAlgn="base" hangingPunct="0">
              <a:spcAft>
                <a:spcPts val="3600"/>
              </a:spcAft>
              <a:buClr>
                <a:srgbClr val="FF0000"/>
              </a:buClr>
              <a:buFont typeface="Arial" panose="020B0604020202020204" pitchFamily="34" charset="0"/>
              <a:buChar char="•"/>
              <a:defRPr/>
            </a:pPr>
            <a:r>
              <a:rPr lang="en-US" sz="32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In groups, discuss what is community feedback</a:t>
            </a:r>
          </a:p>
          <a:p>
            <a:pPr marL="342900" indent="-342900" eaLnBrk="0" fontAlgn="base" hangingPunct="0">
              <a:spcAft>
                <a:spcPts val="3600"/>
              </a:spcAft>
              <a:buClr>
                <a:srgbClr val="FF0000"/>
              </a:buClr>
              <a:buFont typeface="Arial" panose="020B0604020202020204" pitchFamily="34" charset="0"/>
              <a:buChar char="•"/>
              <a:defRPr/>
            </a:pPr>
            <a:r>
              <a:rPr lang="en-US" sz="32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Share some examples of feedback you’ve received from the community in your branch</a:t>
            </a:r>
          </a:p>
        </p:txBody>
      </p:sp>
      <p:pic>
        <p:nvPicPr>
          <p:cNvPr id="3" name="Picture 2" descr="A person smiling at another person&#10;&#10;Description automatically generated">
            <a:extLst>
              <a:ext uri="{FF2B5EF4-FFF2-40B4-BE49-F238E27FC236}">
                <a16:creationId xmlns:a16="http://schemas.microsoft.com/office/drawing/2014/main" id="{270ED1A2-376C-2B03-1662-1DAF99984481}"/>
              </a:ext>
            </a:extLst>
          </p:cNvPr>
          <p:cNvPicPr>
            <a:picLocks noChangeAspect="1"/>
          </p:cNvPicPr>
          <p:nvPr/>
        </p:nvPicPr>
        <p:blipFill rotWithShape="1">
          <a:blip r:embed="rId3"/>
          <a:srcRect l="3" t="14" r="2" b="-251"/>
          <a:stretch/>
        </p:blipFill>
        <p:spPr>
          <a:xfrm>
            <a:off x="0" y="0"/>
            <a:ext cx="12204715" cy="10289357"/>
          </a:xfrm>
          <a:prstGeom prst="rect">
            <a:avLst/>
          </a:prstGeom>
        </p:spPr>
      </p:pic>
    </p:spTree>
    <p:extLst>
      <p:ext uri="{BB962C8B-B14F-4D97-AF65-F5344CB8AC3E}">
        <p14:creationId xmlns:p14="http://schemas.microsoft.com/office/powerpoint/2010/main" val="3972439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A36A9B-C903-C872-CEE6-BD12FA48CBDD}"/>
              </a:ext>
            </a:extLst>
          </p:cNvPr>
          <p:cNvSpPr>
            <a:spLocks noGrp="1"/>
          </p:cNvSpPr>
          <p:nvPr>
            <p:ph type="body" sz="quarter" idx="4294967295"/>
          </p:nvPr>
        </p:nvSpPr>
        <p:spPr>
          <a:xfrm>
            <a:off x="9144000" y="1787828"/>
            <a:ext cx="7915275" cy="1525588"/>
          </a:xfrm>
          <a:prstGeom prst="rect">
            <a:avLst/>
          </a:prstGeom>
        </p:spPr>
        <p:txBody>
          <a:bodyPr/>
          <a:lstStyle/>
          <a:p>
            <a:r>
              <a:rPr lang="en-GB" sz="4400" b="1" dirty="0">
                <a:solidFill>
                  <a:schemeClr val="bg1"/>
                </a:solidFill>
                <a:latin typeface="Montserrat" pitchFamily="2" charset="77"/>
              </a:rPr>
              <a:t>What is community feedback?</a:t>
            </a:r>
          </a:p>
        </p:txBody>
      </p:sp>
      <p:sp>
        <p:nvSpPr>
          <p:cNvPr id="7" name="Google Shape;287;p4">
            <a:extLst>
              <a:ext uri="{FF2B5EF4-FFF2-40B4-BE49-F238E27FC236}">
                <a16:creationId xmlns:a16="http://schemas.microsoft.com/office/drawing/2014/main" id="{D216DBD5-49EA-5D92-9F46-71BFC2F52972}"/>
              </a:ext>
            </a:extLst>
          </p:cNvPr>
          <p:cNvSpPr txBox="1">
            <a:spLocks noGrp="1"/>
          </p:cNvSpPr>
          <p:nvPr>
            <p:ph type="body" sz="quarter" idx="4294967295"/>
          </p:nvPr>
        </p:nvSpPr>
        <p:spPr>
          <a:xfrm>
            <a:off x="9144000" y="3643304"/>
            <a:ext cx="8191500" cy="6355576"/>
          </a:xfrm>
          <a:prstGeom prst="rect">
            <a:avLst/>
          </a:prstGeom>
          <a:noFill/>
          <a:ln>
            <a:noFill/>
          </a:ln>
        </p:spPr>
        <p:txBody>
          <a:bodyPr spcFirstLastPara="1" wrap="square" lIns="137175" tIns="68575" rIns="137175" bIns="68575" anchor="t" anchorCtr="0">
            <a:spAutoFit/>
          </a:bodyPr>
          <a:lstStyle/>
          <a:p>
            <a:pPr marL="342900" indent="-342900" eaLnBrk="0" fontAlgn="base" hangingPunct="0">
              <a:spcAft>
                <a:spcPts val="2400"/>
              </a:spcAft>
              <a:buClr>
                <a:srgbClr val="FF0000"/>
              </a:buClr>
              <a:buFont typeface="Arial" panose="020B0604020202020204" pitchFamily="34" charset="0"/>
              <a:buChar char="•"/>
              <a:defRPr/>
            </a:pP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Any information shared by community members</a:t>
            </a:r>
            <a:endPar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a:p>
            <a:pPr marL="342900" indent="-342900" eaLnBrk="0" fontAlgn="base" hangingPunct="0">
              <a:spcAft>
                <a:spcPts val="2400"/>
              </a:spcAft>
              <a:buClr>
                <a:srgbClr val="FF0000"/>
              </a:buClr>
              <a:buFont typeface="Arial" panose="020B0604020202020204" pitchFamily="34" charset="0"/>
              <a:buChar char="•"/>
              <a:defRPr/>
            </a:pP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Positive, neutral or negative</a:t>
            </a:r>
            <a:endPar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a:p>
            <a:pPr marL="342900" indent="-342900" eaLnBrk="0" fontAlgn="base" hangingPunct="0">
              <a:spcAft>
                <a:spcPts val="2400"/>
              </a:spcAft>
              <a:buClr>
                <a:srgbClr val="FF0000"/>
              </a:buClr>
              <a:buFont typeface="Arial" panose="020B0604020202020204" pitchFamily="34" charset="0"/>
              <a:buChar char="•"/>
              <a:defRPr/>
            </a:pP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Can be received in many ways</a:t>
            </a:r>
          </a:p>
          <a:p>
            <a:pPr marL="918900" lvl="3" indent="-342900" eaLnBrk="0" fontAlgn="base" hangingPunct="0">
              <a:spcAft>
                <a:spcPts val="2400"/>
              </a:spcAft>
              <a:buClr>
                <a:srgbClr val="FF0000"/>
              </a:buClr>
              <a:buSzPts val="2400"/>
              <a:buFont typeface="Arial" panose="020B0604020202020204" pitchFamily="34" charset="0"/>
              <a:buChar char="•"/>
              <a:defRPr/>
            </a:pP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Conversations in communities – house visits, meetings, during activities</a:t>
            </a:r>
          </a:p>
          <a:p>
            <a:pPr marL="918900" lvl="3" indent="-342900" eaLnBrk="0" fontAlgn="base" hangingPunct="0">
              <a:spcAft>
                <a:spcPts val="2400"/>
              </a:spcAft>
              <a:buClr>
                <a:srgbClr val="FF0000"/>
              </a:buClr>
              <a:buSzPts val="2400"/>
              <a:buFont typeface="Arial" panose="020B0604020202020204" pitchFamily="34" charset="0"/>
              <a:buChar char="•"/>
              <a:defRPr/>
            </a:pP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People contacting us – hotlines, social media, WhatsApp</a:t>
            </a:r>
          </a:p>
          <a:p>
            <a:pPr marL="918900" lvl="3" indent="-342900" eaLnBrk="0" fontAlgn="base" hangingPunct="0">
              <a:spcAft>
                <a:spcPts val="2400"/>
              </a:spcAft>
              <a:buClr>
                <a:srgbClr val="FF0000"/>
              </a:buClr>
              <a:buSzPts val="2400"/>
              <a:buFont typeface="Arial" panose="020B0604020202020204" pitchFamily="34" charset="0"/>
              <a:buChar char="•"/>
              <a:defRPr/>
            </a:pP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When we ask people questions – surveys, FGDs</a:t>
            </a:r>
          </a:p>
          <a:p>
            <a:pPr marL="342900" indent="-342900" eaLnBrk="0" fontAlgn="base" hangingPunct="0">
              <a:spcAft>
                <a:spcPts val="2400"/>
              </a:spcAft>
              <a:buClr>
                <a:srgbClr val="FF0000"/>
              </a:buClr>
              <a:buSzPts val="2400"/>
              <a:buFont typeface="Arial" panose="020B0604020202020204" pitchFamily="34" charset="0"/>
              <a:buChar char="•"/>
              <a:defRPr/>
            </a:pPr>
            <a:r>
              <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Feedback can be about our activities, the behaviour of staff and volunteers, the situation in the community, or topics relevant to our work </a:t>
            </a:r>
            <a:endParaRPr lang="en-US" sz="24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oogle Shape;288;p4" descr="A picture containing person&#10;&#10;Description automatically generated">
            <a:extLst>
              <a:ext uri="{FF2B5EF4-FFF2-40B4-BE49-F238E27FC236}">
                <a16:creationId xmlns:a16="http://schemas.microsoft.com/office/drawing/2014/main" id="{89FEC416-A79C-9605-2D52-63AB71FA02F9}"/>
              </a:ext>
            </a:extLst>
          </p:cNvPr>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a:stretch/>
        </p:blipFill>
        <p:spPr>
          <a:xfrm>
            <a:off x="0" y="0"/>
            <a:ext cx="8586062" cy="10288588"/>
          </a:xfrm>
          <a:prstGeom prst="rect">
            <a:avLst/>
          </a:prstGeom>
          <a:solidFill>
            <a:srgbClr val="353535">
              <a:alpha val="10980"/>
            </a:srgbClr>
          </a:solidFill>
          <a:ln>
            <a:noFill/>
          </a:ln>
        </p:spPr>
      </p:pic>
    </p:spTree>
    <p:extLst>
      <p:ext uri="{BB962C8B-B14F-4D97-AF65-F5344CB8AC3E}">
        <p14:creationId xmlns:p14="http://schemas.microsoft.com/office/powerpoint/2010/main" val="324404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7B90E32-3D2E-BB94-66DC-2BFEA661D6F5}"/>
              </a:ext>
            </a:extLst>
          </p:cNvPr>
          <p:cNvPicPr>
            <a:picLocks noGrp="1" noChangeAspect="1"/>
          </p:cNvPicPr>
          <p:nvPr>
            <p:ph type="pic" idx="2"/>
          </p:nvPr>
        </p:nvPicPr>
        <p:blipFill>
          <a:blip r:embed="rId4"/>
          <a:srcRect l="2" r="2"/>
          <a:stretch/>
        </p:blipFill>
        <p:spPr>
          <a:xfrm>
            <a:off x="8115300" y="0"/>
            <a:ext cx="10172700" cy="10288588"/>
          </a:xfrm>
        </p:spPr>
      </p:pic>
      <p:sp>
        <p:nvSpPr>
          <p:cNvPr id="2" name="Text Placeholder 1">
            <a:extLst>
              <a:ext uri="{FF2B5EF4-FFF2-40B4-BE49-F238E27FC236}">
                <a16:creationId xmlns:a16="http://schemas.microsoft.com/office/drawing/2014/main" id="{45081959-803D-F2D2-3B3A-785345FFFC52}"/>
              </a:ext>
            </a:extLst>
          </p:cNvPr>
          <p:cNvSpPr>
            <a:spLocks noGrp="1"/>
          </p:cNvSpPr>
          <p:nvPr>
            <p:ph type="body" sz="quarter" idx="4294967295"/>
          </p:nvPr>
        </p:nvSpPr>
        <p:spPr>
          <a:xfrm>
            <a:off x="750317" y="4921373"/>
            <a:ext cx="6679182" cy="4089400"/>
          </a:xfrm>
          <a:prstGeom prst="rect">
            <a:avLst/>
          </a:prstGeom>
        </p:spPr>
        <p:txBody>
          <a:bodyPr/>
          <a:lstStyle/>
          <a:p>
            <a:pPr>
              <a:spcAft>
                <a:spcPts val="1800"/>
              </a:spcAft>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rPr>
              <a:t>Each group will receive 15 cards with:</a:t>
            </a:r>
          </a:p>
          <a:p>
            <a:pPr marL="342900" indent="-342900" eaLnBrk="0" fontAlgn="base" hangingPunct="0">
              <a:spcAft>
                <a:spcPts val="2400"/>
              </a:spcAft>
              <a:buClr>
                <a:srgbClr val="FF0000"/>
              </a:buClr>
              <a:buFont typeface="Arial" panose="020B0604020202020204" pitchFamily="34" charset="0"/>
              <a:buChar char="•"/>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5 different types of feedback</a:t>
            </a:r>
          </a:p>
          <a:p>
            <a:pPr marL="342900" indent="-342900" eaLnBrk="0" fontAlgn="base" hangingPunct="0">
              <a:spcAft>
                <a:spcPts val="2400"/>
              </a:spcAft>
              <a:buClr>
                <a:srgbClr val="FF0000"/>
              </a:buClr>
              <a:buFont typeface="Arial" panose="020B0604020202020204" pitchFamily="34" charset="0"/>
              <a:buChar char="•"/>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5 descriptions of the type of feedback</a:t>
            </a:r>
          </a:p>
          <a:p>
            <a:pPr marL="342900" indent="-342900" eaLnBrk="0" fontAlgn="base" hangingPunct="0">
              <a:spcAft>
                <a:spcPts val="2400"/>
              </a:spcAft>
              <a:buClr>
                <a:srgbClr val="FF0000"/>
              </a:buClr>
              <a:buFont typeface="Arial" panose="020B0604020202020204" pitchFamily="34" charset="0"/>
              <a:buChar char="•"/>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Montserrat"/>
              </a:rPr>
              <a:t>5 example feedback comments</a:t>
            </a:r>
          </a:p>
          <a:p>
            <a:pPr>
              <a:spcAft>
                <a:spcPts val="3000"/>
              </a:spcAft>
            </a:pPr>
            <a:r>
              <a:rPr lang="en-US" sz="280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rPr>
              <a:t>Match the right feedback comment and description to the type of feedback</a:t>
            </a:r>
          </a:p>
          <a:p>
            <a:pPr>
              <a:spcAft>
                <a:spcPts val="3000"/>
              </a:spcAft>
            </a:pPr>
            <a:endParaRPr lang="en-US" sz="2400" b="0"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Montserrat"/>
            </a:endParaRPr>
          </a:p>
        </p:txBody>
      </p:sp>
      <p:sp>
        <p:nvSpPr>
          <p:cNvPr id="8" name="Google Shape;397;p12">
            <a:extLst>
              <a:ext uri="{FF2B5EF4-FFF2-40B4-BE49-F238E27FC236}">
                <a16:creationId xmlns:a16="http://schemas.microsoft.com/office/drawing/2014/main" id="{506B4ECA-4BCD-94C7-7484-2EF45BF94D5F}"/>
              </a:ext>
            </a:extLst>
          </p:cNvPr>
          <p:cNvSpPr txBox="1"/>
          <p:nvPr/>
        </p:nvSpPr>
        <p:spPr>
          <a:xfrm>
            <a:off x="750317" y="2558926"/>
            <a:ext cx="5191931" cy="1695808"/>
          </a:xfrm>
          <a:prstGeom prst="rect">
            <a:avLst/>
          </a:prstGeom>
          <a:noFill/>
          <a:ln>
            <a:noFill/>
          </a:ln>
        </p:spPr>
        <p:txBody>
          <a:bodyPr spcFirstLastPara="1" wrap="square" lIns="91425" tIns="45700" rIns="91425" bIns="45700" anchor="t" anchorCtr="0">
            <a:spAutoFit/>
          </a:bodyPr>
          <a:lstStyle/>
          <a:p>
            <a:pPr marL="0" marR="0" lvl="0" indent="0" algn="l" defTabSz="1371600" rtl="0" eaLnBrk="1" fontAlgn="auto" latinLnBrk="0" hangingPunct="1">
              <a:lnSpc>
                <a:spcPct val="90000"/>
              </a:lnSpc>
              <a:spcBef>
                <a:spcPts val="1500"/>
              </a:spcBef>
              <a:spcAft>
                <a:spcPts val="0"/>
              </a:spcAft>
              <a:buClr>
                <a:srgbClr val="000000"/>
              </a:buClr>
              <a:buSzTx/>
              <a:buFont typeface="Arial"/>
              <a:buNone/>
              <a:tabLst/>
              <a:defRPr/>
            </a:pPr>
            <a:r>
              <a:rPr kumimoji="0" lang="en-GB" sz="4400" b="1" i="0" u="none" strike="noStrike" kern="1200" cap="none" spc="0"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Group exercise </a:t>
            </a:r>
          </a:p>
          <a:p>
            <a:pPr marL="0" marR="0" lvl="0" indent="0" algn="l" defTabSz="1371600" rtl="0" eaLnBrk="1" fontAlgn="auto" latinLnBrk="0" hangingPunct="1">
              <a:lnSpc>
                <a:spcPct val="90000"/>
              </a:lnSpc>
              <a:spcBef>
                <a:spcPts val="1500"/>
              </a:spcBef>
              <a:spcAft>
                <a:spcPts val="0"/>
              </a:spcAft>
              <a:buClr>
                <a:srgbClr val="000000"/>
              </a:buClr>
              <a:buSzTx/>
              <a:buFont typeface="Arial"/>
              <a:buNone/>
              <a:tabLst/>
              <a:defRPr/>
            </a:pPr>
            <a:r>
              <a:rPr kumimoji="0" lang="en-GB" sz="4400" b="1" i="0" u="none" strike="noStrike" kern="1200" cap="none" spc="0"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(10 mins)</a:t>
            </a:r>
            <a:endParaRPr kumimoji="0" lang="en-GB" sz="4400" b="1" i="0" u="none" strike="noStrike" kern="1200" cap="none" spc="0"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Arial"/>
            </a:endParaRPr>
          </a:p>
        </p:txBody>
      </p:sp>
    </p:spTree>
    <p:extLst>
      <p:ext uri="{BB962C8B-B14F-4D97-AF65-F5344CB8AC3E}">
        <p14:creationId xmlns:p14="http://schemas.microsoft.com/office/powerpoint/2010/main" val="3036867982"/>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A36A9B-C903-C872-CEE6-BD12FA48CBDD}"/>
              </a:ext>
            </a:extLst>
          </p:cNvPr>
          <p:cNvSpPr>
            <a:spLocks noGrp="1"/>
          </p:cNvSpPr>
          <p:nvPr>
            <p:ph type="body" sz="quarter" idx="13"/>
          </p:nvPr>
        </p:nvSpPr>
        <p:spPr>
          <a:xfrm>
            <a:off x="558801" y="809860"/>
            <a:ext cx="12124266" cy="900407"/>
          </a:xfrm>
        </p:spPr>
        <p:txBody>
          <a:bodyPr/>
          <a:lstStyle/>
          <a:p>
            <a:r>
              <a:rPr lang="en-GB" sz="4000"/>
              <a:t>TYPES OF COMMUNITY FEEDBACK?</a:t>
            </a:r>
          </a:p>
        </p:txBody>
      </p:sp>
      <p:graphicFrame>
        <p:nvGraphicFramePr>
          <p:cNvPr id="8" name="Diagram 7">
            <a:extLst>
              <a:ext uri="{FF2B5EF4-FFF2-40B4-BE49-F238E27FC236}">
                <a16:creationId xmlns:a16="http://schemas.microsoft.com/office/drawing/2014/main" id="{67588E4C-A2B5-A689-8545-B370143364C1}"/>
              </a:ext>
            </a:extLst>
          </p:cNvPr>
          <p:cNvGraphicFramePr/>
          <p:nvPr/>
        </p:nvGraphicFramePr>
        <p:xfrm>
          <a:off x="558801" y="1964266"/>
          <a:ext cx="18525067" cy="799253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92160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7FF7D645-0337-1A4E-BE72-431DF71D0D2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886D737C-99A7-9C46-B8F5-B73D39BEF7F3}"/>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graphicEl>
                                              <a:dgm id="{E4BB6909-8EE7-2046-9A98-DB01810779D1}"/>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graphicEl>
                                              <a:dgm id="{F763B8CE-6A9A-E145-A189-AEB38A8DC9E3}"/>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graphicEl>
                                              <a:dgm id="{8E306EFC-5B85-0944-8DD3-4C92AEEE28F7}"/>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graphicEl>
                                              <a:dgm id="{7E8EB368-9EBB-9349-AFEB-729546EE1770}"/>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graphicEl>
                                              <a:dgm id="{4A21A3AF-929F-0149-A4F2-962032030792}"/>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graphicEl>
                                              <a:dgm id="{24118DF4-0E12-2F47-A482-21D792FAAB51}"/>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8">
                                            <p:graphicEl>
                                              <a:dgm id="{77E3E34D-B22B-A141-897D-03EF0C198771}"/>
                                            </p:graphic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graphicEl>
                                              <a:dgm id="{910595C6-D4B4-2F43-9CF8-60AD2484F07F}"/>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
                                            <p:graphicEl>
                                              <a:dgm id="{7048E9DB-D537-5949-9784-283CF29118C5}"/>
                                            </p:graphic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8">
                                            <p:graphicEl>
                                              <a:dgm id="{EE963558-3CBD-1141-A167-8DE6EF723332}"/>
                                            </p:graphic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8">
                                            <p:graphicEl>
                                              <a:dgm id="{73D381D1-61F9-D544-BA3B-BC98F5C94371}"/>
                                            </p:graphic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8">
                                            <p:graphicEl>
                                              <a:dgm id="{A9A71EC2-C5DE-ED4D-A086-60BCA0FCAE4A}"/>
                                            </p:graphic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8">
                                            <p:graphicEl>
                                              <a:dgm id="{632E3CF3-6393-5F46-8E16-B68FBAAD7FA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one"/>
        </p:bldSub>
      </p:bldGraphic>
    </p:bldLst>
  </p:timing>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A36A9B-C903-C872-CEE6-BD12FA48CBDD}"/>
              </a:ext>
            </a:extLst>
          </p:cNvPr>
          <p:cNvSpPr>
            <a:spLocks noGrp="1"/>
          </p:cNvSpPr>
          <p:nvPr>
            <p:ph type="body" sz="quarter" idx="13"/>
          </p:nvPr>
        </p:nvSpPr>
        <p:spPr>
          <a:xfrm>
            <a:off x="8962379" y="2419739"/>
            <a:ext cx="7915275" cy="808653"/>
          </a:xfrm>
        </p:spPr>
        <p:txBody>
          <a:bodyPr/>
          <a:lstStyle/>
          <a:p>
            <a:r>
              <a:rPr lang="en-GB" sz="4000" dirty="0"/>
              <a:t>SENSITIVE FEEDBACK</a:t>
            </a:r>
          </a:p>
        </p:txBody>
      </p:sp>
      <p:pic>
        <p:nvPicPr>
          <p:cNvPr id="6" name="Picture Placeholder 5" descr="A picture containing person&#10;&#10;Description automatically generated">
            <a:extLst>
              <a:ext uri="{FF2B5EF4-FFF2-40B4-BE49-F238E27FC236}">
                <a16:creationId xmlns:a16="http://schemas.microsoft.com/office/drawing/2014/main" id="{9EF7A0B5-7C4F-8955-2ABA-F5BB325EB004}"/>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a:ext>
            </a:extLst>
          </a:blip>
          <a:srcRect/>
          <a:stretch>
            <a:fillRect/>
          </a:stretch>
        </p:blipFill>
        <p:spPr/>
      </p:pic>
      <p:sp>
        <p:nvSpPr>
          <p:cNvPr id="7" name="Google Shape;287;p4">
            <a:extLst>
              <a:ext uri="{FF2B5EF4-FFF2-40B4-BE49-F238E27FC236}">
                <a16:creationId xmlns:a16="http://schemas.microsoft.com/office/drawing/2014/main" id="{D216DBD5-49EA-5D92-9F46-71BFC2F52972}"/>
              </a:ext>
            </a:extLst>
          </p:cNvPr>
          <p:cNvSpPr txBox="1">
            <a:spLocks noGrp="1"/>
          </p:cNvSpPr>
          <p:nvPr>
            <p:ph type="body" sz="quarter" idx="17"/>
          </p:nvPr>
        </p:nvSpPr>
        <p:spPr>
          <a:xfrm>
            <a:off x="8962379" y="3617288"/>
            <a:ext cx="8392560" cy="5370691"/>
          </a:xfrm>
          <a:prstGeom prst="rect">
            <a:avLst/>
          </a:prstGeom>
          <a:noFill/>
          <a:ln>
            <a:noFill/>
          </a:ln>
        </p:spPr>
        <p:txBody>
          <a:bodyPr spcFirstLastPara="1" wrap="square" lIns="137175" tIns="68575" rIns="137175" bIns="68575" anchor="t" anchorCtr="0">
            <a:spAutoFit/>
          </a:bodyPr>
          <a:lstStyle/>
          <a:p>
            <a:pPr marL="169863" marR="0" lvl="0" indent="-169863">
              <a:lnSpc>
                <a:spcPct val="100000"/>
              </a:lnSpc>
              <a:spcBef>
                <a:spcPts val="0"/>
              </a:spcBef>
              <a:spcAft>
                <a:spcPts val="2400"/>
              </a:spcAft>
              <a:buSzPts val="2400"/>
              <a:buFont typeface="Arial" panose="020B0604020202020204" pitchFamily="34" charset="0"/>
              <a:buChar char="•"/>
            </a:pPr>
            <a:r>
              <a:rPr lang="en-US" sz="2400" b="0" dirty="0">
                <a:solidFill>
                  <a:schemeClr val="tx1">
                    <a:lumMod val="75000"/>
                    <a:lumOff val="25000"/>
                  </a:schemeClr>
                </a:solidFill>
                <a:sym typeface="Open Sans"/>
              </a:rPr>
              <a:t>Information that can put the person sharing it, or others linked to it, at risk of harm, including:</a:t>
            </a:r>
          </a:p>
          <a:p>
            <a:pPr marL="684213" lvl="1" indent="-169863">
              <a:lnSpc>
                <a:spcPct val="100000"/>
              </a:lnSpc>
              <a:spcBef>
                <a:spcPts val="0"/>
              </a:spcBef>
              <a:spcAft>
                <a:spcPts val="2400"/>
              </a:spcAft>
              <a:buClr>
                <a:schemeClr val="accent2"/>
              </a:buClr>
              <a:buSzPts val="2400"/>
            </a:pPr>
            <a:r>
              <a:rPr lang="en-US" sz="24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sym typeface="Open Sans"/>
              </a:rPr>
              <a:t>Protection concerns in the community: </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sym typeface="Open Sans"/>
              </a:rPr>
              <a:t>violence, corruption by community leaders, security threats</a:t>
            </a:r>
          </a:p>
          <a:p>
            <a:pPr marL="684213" lvl="1" indent="-169863">
              <a:lnSpc>
                <a:spcPct val="100000"/>
              </a:lnSpc>
              <a:spcBef>
                <a:spcPts val="0"/>
              </a:spcBef>
              <a:spcAft>
                <a:spcPts val="2400"/>
              </a:spcAft>
              <a:buClr>
                <a:schemeClr val="accent2"/>
              </a:buClr>
              <a:buSzPts val="2400"/>
            </a:pPr>
            <a:r>
              <a:rPr lang="en-US" sz="24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sym typeface="Open Sans"/>
              </a:rPr>
              <a:t>Concerns about the behaviour of RCRC staff and volunteers or other aid agencies: </a:t>
            </a:r>
            <a:r>
              <a:rPr lang="en-US" sz="24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sym typeface="Open Sans"/>
              </a:rPr>
              <a:t>Sexual exploitation and abuse, child safeguarding, corruption, breach of the Code of Conduct</a:t>
            </a:r>
            <a:endParaRPr lang="en-US" sz="2400" b="1"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69863" indent="-169863">
              <a:lnSpc>
                <a:spcPct val="100000"/>
              </a:lnSpc>
              <a:spcBef>
                <a:spcPts val="0"/>
              </a:spcBef>
              <a:spcAft>
                <a:spcPts val="2400"/>
              </a:spcAft>
              <a:buSzPts val="2400"/>
              <a:buFont typeface="Arial" panose="020B0604020202020204" pitchFamily="34" charset="0"/>
              <a:buChar char="•"/>
            </a:pPr>
            <a:r>
              <a:rPr lang="en-US" sz="2400" b="0" dirty="0">
                <a:solidFill>
                  <a:schemeClr val="tx1">
                    <a:lumMod val="75000"/>
                    <a:lumOff val="25000"/>
                  </a:schemeClr>
                </a:solidFill>
                <a:sym typeface="Open Sans"/>
              </a:rPr>
              <a:t>Needs to be managed safely and confidentially </a:t>
            </a:r>
          </a:p>
          <a:p>
            <a:pPr marL="169863" indent="-169863">
              <a:lnSpc>
                <a:spcPct val="100000"/>
              </a:lnSpc>
              <a:spcBef>
                <a:spcPts val="0"/>
              </a:spcBef>
              <a:spcAft>
                <a:spcPts val="2400"/>
              </a:spcAft>
              <a:buSzPts val="2400"/>
              <a:buFont typeface="Arial" panose="020B0604020202020204" pitchFamily="34" charset="0"/>
              <a:buChar char="•"/>
            </a:pPr>
            <a:r>
              <a:rPr lang="en-US" sz="2400" b="0" dirty="0">
                <a:solidFill>
                  <a:schemeClr val="tx1">
                    <a:lumMod val="75000"/>
                    <a:lumOff val="25000"/>
                  </a:schemeClr>
                </a:solidFill>
                <a:sym typeface="Open Sans"/>
              </a:rPr>
              <a:t>Feedback mechanisms are a critical to safeguarding</a:t>
            </a:r>
          </a:p>
        </p:txBody>
      </p:sp>
    </p:spTree>
    <p:extLst>
      <p:ext uri="{BB962C8B-B14F-4D97-AF65-F5344CB8AC3E}">
        <p14:creationId xmlns:p14="http://schemas.microsoft.com/office/powerpoint/2010/main" val="3612530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10;&#10;Description automatically generated">
            <a:extLst>
              <a:ext uri="{FF2B5EF4-FFF2-40B4-BE49-F238E27FC236}">
                <a16:creationId xmlns:a16="http://schemas.microsoft.com/office/drawing/2014/main" id="{D22516F5-F103-E45E-51D1-0A9FE63306B2}"/>
              </a:ext>
            </a:extLst>
          </p:cNvPr>
          <p:cNvPicPr>
            <a:picLocks noChangeAspect="1"/>
          </p:cNvPicPr>
          <p:nvPr/>
        </p:nvPicPr>
        <p:blipFill>
          <a:blip r:embed="rId4"/>
          <a:stretch>
            <a:fillRect/>
          </a:stretch>
        </p:blipFill>
        <p:spPr>
          <a:xfrm>
            <a:off x="780073" y="94467"/>
            <a:ext cx="16727854" cy="10194121"/>
          </a:xfrm>
          <a:prstGeom prst="rect">
            <a:avLst/>
          </a:prstGeom>
        </p:spPr>
      </p:pic>
    </p:spTree>
    <p:extLst>
      <p:ext uri="{BB962C8B-B14F-4D97-AF65-F5344CB8AC3E}">
        <p14:creationId xmlns:p14="http://schemas.microsoft.com/office/powerpoint/2010/main" val="4195253649"/>
      </p:ext>
    </p:extLst>
  </p:cSld>
  <p:clrMapOvr>
    <a:masterClrMapping/>
  </p:clrMapOvr>
  <p:extLst>
    <p:ext uri="{6950BFC3-D8DA-4A85-94F7-54DA5524770B}">
      <p188:commentRel xmlns:p188="http://schemas.microsoft.com/office/powerpoint/2018/8/main"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7"/>
          <p:cNvSpPr txBox="1"/>
          <p:nvPr/>
        </p:nvSpPr>
        <p:spPr>
          <a:xfrm>
            <a:off x="8598988" y="1439858"/>
            <a:ext cx="7256055" cy="2305206"/>
          </a:xfrm>
          <a:prstGeom prst="rect">
            <a:avLst/>
          </a:prstGeom>
          <a:noFill/>
          <a:ln>
            <a:noFill/>
          </a:ln>
        </p:spPr>
        <p:txBody>
          <a:bodyPr spcFirstLastPara="1" wrap="square" lIns="91425" tIns="45700" rIns="91425" bIns="45700" anchor="t" anchorCtr="0">
            <a:spAutoFit/>
          </a:bodyPr>
          <a:lstStyle/>
          <a:p>
            <a:pPr marL="0" marR="0" lvl="0" indent="0" algn="l" defTabSz="1371600" rtl="0" eaLnBrk="1" fontAlgn="auto" latinLnBrk="0" hangingPunct="1">
              <a:lnSpc>
                <a:spcPct val="90000"/>
              </a:lnSpc>
              <a:spcBef>
                <a:spcPts val="1500"/>
              </a:spcBef>
              <a:spcAft>
                <a:spcPts val="0"/>
              </a:spcAft>
              <a:buClrTx/>
              <a:buSzTx/>
              <a:buFontTx/>
              <a:buNone/>
              <a:tabLst/>
              <a:defRPr/>
            </a:pPr>
            <a:r>
              <a:rPr kumimoji="0" lang="en-GB" sz="4400" b="1" i="0" u="none" strike="noStrike" kern="1200" cap="none" spc="0"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Why listen to community </a:t>
            </a:r>
            <a:r>
              <a:rPr lang="en-GB" sz="4400" b="1" dirty="0">
                <a:solidFill>
                  <a:schemeClr val="bg1"/>
                </a:solidFill>
                <a:latin typeface="Montserrat" pitchFamily="2" charset="77"/>
                <a:sym typeface="Montserrat"/>
              </a:rPr>
              <a:t>feedback</a:t>
            </a:r>
            <a:r>
              <a:rPr kumimoji="0" lang="en-GB" sz="4400" b="1" i="0" u="none" strike="noStrike" kern="1200" cap="none" spc="0" normalizeH="0" baseline="0" noProof="0" dirty="0">
                <a:ln>
                  <a:noFill/>
                </a:ln>
                <a:solidFill>
                  <a:schemeClr val="bg1"/>
                </a:solidFill>
                <a:effectLst/>
                <a:uLnTx/>
                <a:uFillTx/>
                <a:latin typeface="Montserrat" pitchFamily="2" charset="77"/>
                <a:ea typeface="Helvetica Neue" panose="02000503000000020004" pitchFamily="2" charset="0"/>
                <a:cs typeface="Helvetica Neue" panose="02000503000000020004" pitchFamily="2" charset="0"/>
                <a:sym typeface="Montserrat"/>
              </a:rPr>
              <a:t>?</a:t>
            </a:r>
          </a:p>
          <a:p>
            <a:pPr defTabSz="1371600">
              <a:lnSpc>
                <a:spcPct val="90000"/>
              </a:lnSpc>
              <a:spcBef>
                <a:spcPts val="1500"/>
              </a:spcBef>
              <a:buClrTx/>
            </a:pPr>
            <a:r>
              <a:rPr lang="en-GB" sz="4400" dirty="0">
                <a:solidFill>
                  <a:schemeClr val="accent3"/>
                </a:solidFill>
                <a:latin typeface="Montserrat" pitchFamily="2" charset="77"/>
              </a:rPr>
              <a:t>Discuss…</a:t>
            </a:r>
          </a:p>
        </p:txBody>
      </p:sp>
      <p:sp>
        <p:nvSpPr>
          <p:cNvPr id="344" name="Google Shape;344;p7"/>
          <p:cNvSpPr txBox="1"/>
          <p:nvPr/>
        </p:nvSpPr>
        <p:spPr>
          <a:xfrm>
            <a:off x="8598988" y="4121948"/>
            <a:ext cx="8532016" cy="5416827"/>
          </a:xfrm>
          <a:prstGeom prst="rect">
            <a:avLst/>
          </a:prstGeom>
          <a:noFill/>
          <a:ln>
            <a:noFill/>
          </a:ln>
        </p:spPr>
        <p:txBody>
          <a:bodyPr spcFirstLastPara="1" wrap="square" lIns="91425" tIns="45700" rIns="91425" bIns="45700" anchor="t" anchorCtr="0">
            <a:spAutoFit/>
          </a:bodyPr>
          <a:lstStyle/>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To improve and better respond to community needs</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Address problems, fears and concerns </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Build community trust</a:t>
            </a:r>
            <a:endPar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Catch corruption or sexual exploitation cases</a:t>
            </a:r>
            <a:endPar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It’s part of our commitments</a:t>
            </a:r>
          </a:p>
          <a:p>
            <a:pPr marL="342900" indent="-342900" defTabSz="1371600" eaLnBrk="0" fontAlgn="base" latinLnBrk="0" hangingPunct="0">
              <a:spcAft>
                <a:spcPts val="3000"/>
              </a:spcAft>
              <a:buClr>
                <a:srgbClr val="FF0000"/>
              </a:buClr>
              <a:buSzPts val="2400"/>
              <a:buFont typeface="Arial" panose="020B0604020202020204" pitchFamily="34" charset="0"/>
              <a:buChar char="•"/>
              <a:tabLst/>
              <a:defRPr/>
            </a:pPr>
            <a:r>
              <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sym typeface="Open Sans"/>
              </a:rPr>
              <a:t>Strengthens our reputation</a:t>
            </a:r>
            <a:endParaRPr lang="en-US" sz="2800" kern="1200" dirty="0">
              <a:solidFill>
                <a:srgbClr val="3F3F3F"/>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345" name="Google Shape;345;p7" descr="A group of men wearing white robes&#10;&#10;Description automatically generated"/>
          <p:cNvPicPr preferRelativeResize="0">
            <a:picLocks noGrp="1"/>
          </p:cNvPicPr>
          <p:nvPr>
            <p:ph type="pic" idx="4294967295"/>
          </p:nvPr>
        </p:nvPicPr>
        <p:blipFill rotWithShape="1">
          <a:blip r:embed="rId3" cstate="screen">
            <a:alphaModFix/>
            <a:extLst>
              <a:ext uri="{28A0092B-C50C-407E-A947-70E740481C1C}">
                <a14:useLocalDpi xmlns:a14="http://schemas.microsoft.com/office/drawing/2010/main"/>
              </a:ext>
            </a:extLst>
          </a:blip>
          <a:srcRect/>
          <a:stretch/>
        </p:blipFill>
        <p:spPr>
          <a:xfrm>
            <a:off x="0" y="0"/>
            <a:ext cx="7942263" cy="10288588"/>
          </a:xfrm>
          <a:prstGeom prst="rect">
            <a:avLst/>
          </a:prstGeom>
          <a:solidFill>
            <a:srgbClr val="353535">
              <a:alpha val="11764"/>
            </a:srgbClr>
          </a:solid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1.png">
            <a:extLst>
              <a:ext uri="{FF2B5EF4-FFF2-40B4-BE49-F238E27FC236}">
                <a16:creationId xmlns:a16="http://schemas.microsoft.com/office/drawing/2014/main" id="{D0F77DCD-FBA6-89BB-BB88-18A24899E5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8" t="14" r="2"/>
          <a:stretch/>
        </p:blipFill>
        <p:spPr>
          <a:xfrm>
            <a:off x="8042988" y="1910711"/>
            <a:ext cx="9649494" cy="7434016"/>
          </a:xfrm>
          <a:prstGeom prst="rect">
            <a:avLst/>
          </a:prstGeom>
          <a:ln/>
        </p:spPr>
      </p:pic>
      <p:sp>
        <p:nvSpPr>
          <p:cNvPr id="2" name="Google Shape;336;p6">
            <a:extLst>
              <a:ext uri="{FF2B5EF4-FFF2-40B4-BE49-F238E27FC236}">
                <a16:creationId xmlns:a16="http://schemas.microsoft.com/office/drawing/2014/main" id="{2B73CBBB-CF90-3C17-1119-111FA8A52DE1}"/>
              </a:ext>
            </a:extLst>
          </p:cNvPr>
          <p:cNvSpPr txBox="1"/>
          <p:nvPr/>
        </p:nvSpPr>
        <p:spPr>
          <a:xfrm>
            <a:off x="595518" y="3266180"/>
            <a:ext cx="9052335" cy="6078547"/>
          </a:xfrm>
          <a:prstGeom prst="rect">
            <a:avLst/>
          </a:prstGeom>
          <a:noFill/>
          <a:ln>
            <a:noFill/>
          </a:ln>
        </p:spPr>
        <p:txBody>
          <a:bodyPr spcFirstLastPara="1" wrap="square" lIns="91425" tIns="45700" rIns="91425" bIns="45700" anchor="t" anchorCtr="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A feedback mechanism is a system that enables community members to share information, concerns, needs and suggestions.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2800" kern="1200" dirty="0">
              <a:solidFill>
                <a:srgbClr val="000000">
                  <a:lumMod val="75000"/>
                  <a:lumOff val="25000"/>
                </a:srgbClr>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2800" b="0" i="0" u="none" strike="noStrike" kern="1200" cap="none" spc="0" normalizeH="0" baseline="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It helps</a:t>
            </a:r>
            <a:r>
              <a:rPr kumimoji="0" lang="en-GB" sz="2800" b="0" i="0" u="none" strike="noStrike" kern="1200" cap="none" spc="0" normalizeH="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 to ensure feedback is not missed, forgotten, or ignored by having clear processes to manage how feedback is: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2800" b="0" i="0" u="none" strike="noStrike" kern="1200" cap="none" spc="0" normalizeH="0" baseline="0" noProof="0" dirty="0">
              <a:ln>
                <a:noFill/>
              </a:ln>
              <a:solidFill>
                <a:srgbClr val="000000">
                  <a:lumMod val="75000"/>
                  <a:lumOff val="25000"/>
                </a:srgbClr>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endParaRP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Collected</a:t>
            </a: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Referred and analysed for trends and issues</a:t>
            </a: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Shared with others and acted upon</a:t>
            </a: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A response provided to the feedback provider</a:t>
            </a:r>
          </a:p>
          <a:p>
            <a:pPr marL="457200" marR="0" lvl="0" indent="-45720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schemeClr val="accent4"/>
                </a:solidFill>
                <a:effectLst/>
                <a:uLnTx/>
                <a:uFillTx/>
                <a:latin typeface="Open Sans" panose="020B0606030504020204" pitchFamily="34" charset="0"/>
                <a:ea typeface="Open Sans" panose="020B0606030504020204" pitchFamily="34" charset="0"/>
                <a:cs typeface="Open Sans" panose="020B0606030504020204" pitchFamily="34" charset="0"/>
                <a:sym typeface="Open Sans"/>
              </a:rPr>
              <a:t>The mechanism is regularly reviewed and adapted</a:t>
            </a:r>
          </a:p>
        </p:txBody>
      </p:sp>
      <p:sp>
        <p:nvSpPr>
          <p:cNvPr id="3" name="Google Shape;343;p7">
            <a:extLst>
              <a:ext uri="{FF2B5EF4-FFF2-40B4-BE49-F238E27FC236}">
                <a16:creationId xmlns:a16="http://schemas.microsoft.com/office/drawing/2014/main" id="{9BB8BB4B-E944-099A-7BBF-3D7189A3FDD3}"/>
              </a:ext>
            </a:extLst>
          </p:cNvPr>
          <p:cNvSpPr txBox="1"/>
          <p:nvPr/>
        </p:nvSpPr>
        <p:spPr>
          <a:xfrm>
            <a:off x="595518" y="1836672"/>
            <a:ext cx="8842950" cy="894051"/>
          </a:xfrm>
          <a:prstGeom prst="rect">
            <a:avLst/>
          </a:prstGeom>
          <a:noFill/>
          <a:ln>
            <a:noFill/>
          </a:ln>
        </p:spPr>
        <p:txBody>
          <a:bodyPr spcFirstLastPara="1" wrap="square" lIns="91425" tIns="45700" rIns="91425" bIns="45700" anchor="t" anchorCtr="0">
            <a:spAutoFit/>
          </a:bodyPr>
          <a:lstStyle/>
          <a:p>
            <a:pPr defTabSz="1371600">
              <a:lnSpc>
                <a:spcPct val="90000"/>
              </a:lnSpc>
              <a:spcBef>
                <a:spcPts val="1500"/>
              </a:spcBef>
              <a:defRPr/>
            </a:pPr>
            <a:r>
              <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sym typeface="Montserrat"/>
              </a:rPr>
              <a:t>A feedback mechanism</a:t>
            </a:r>
            <a:endParaRPr lang="en-GB" sz="4400" b="1" kern="1200" dirty="0">
              <a:solidFill>
                <a:schemeClr val="bg1"/>
              </a:solidFill>
              <a:latin typeface="Montserrat" pitchFamily="2" charset="77"/>
              <a:ea typeface="Helvetica Neue" panose="02000503000000020004" pitchFamily="2" charset="0"/>
              <a:cs typeface="Helvetica Neue" panose="02000503000000020004" pitchFamily="2" charset="0"/>
            </a:endParaRPr>
          </a:p>
        </p:txBody>
      </p:sp>
    </p:spTree>
    <p:extLst>
      <p:ext uri="{BB962C8B-B14F-4D97-AF65-F5344CB8AC3E}">
        <p14:creationId xmlns:p14="http://schemas.microsoft.com/office/powerpoint/2010/main" val="163288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3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Office Theme">
  <a:themeElements>
    <a:clrScheme name="Custom 1">
      <a:dk1>
        <a:srgbClr val="000000"/>
      </a:dk1>
      <a:lt1>
        <a:srgbClr val="3F3F3F"/>
      </a:lt1>
      <a:dk2>
        <a:srgbClr val="33394B"/>
      </a:dk2>
      <a:lt2>
        <a:srgbClr val="FFFFFF"/>
      </a:lt2>
      <a:accent1>
        <a:srgbClr val="001D41"/>
      </a:accent1>
      <a:accent2>
        <a:srgbClr val="E8E8E8"/>
      </a:accent2>
      <a:accent3>
        <a:srgbClr val="F5333F"/>
      </a:accent3>
      <a:accent4>
        <a:srgbClr val="F5333F"/>
      </a:accent4>
      <a:accent5>
        <a:srgbClr val="001D41"/>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hème Office">
  <a:themeElements>
    <a:clrScheme name="IFRC TOOLKIT">
      <a:dk1>
        <a:srgbClr val="000000"/>
      </a:dk1>
      <a:lt1>
        <a:srgbClr val="FFFFFF"/>
      </a:lt1>
      <a:dk2>
        <a:srgbClr val="000000"/>
      </a:dk2>
      <a:lt2>
        <a:srgbClr val="EAE5EB"/>
      </a:lt2>
      <a:accent1>
        <a:srgbClr val="204569"/>
      </a:accent1>
      <a:accent2>
        <a:srgbClr val="A72485"/>
      </a:accent2>
      <a:accent3>
        <a:srgbClr val="E42482"/>
      </a:accent3>
      <a:accent4>
        <a:srgbClr val="C942C8"/>
      </a:accent4>
      <a:accent5>
        <a:srgbClr val="C942C8"/>
      </a:accent5>
      <a:accent6>
        <a:srgbClr val="C942C8"/>
      </a:accent6>
      <a:hlink>
        <a:srgbClr val="863174"/>
      </a:hlink>
      <a:folHlink>
        <a:srgbClr val="863174"/>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133e5729-7bb1-4685-bd1f-c5e580a2ee33" xsi:nil="true"/>
    <lcf76f155ced4ddcb4097134ff3c332f xmlns="cf328f71-004c-4ec5-8aac-4c1fe87c002c">
      <Terms xmlns="http://schemas.microsoft.com/office/infopath/2007/PartnerControls"/>
    </lcf76f155ced4ddcb4097134ff3c332f>
    <SharedWithUsers xmlns="133e5729-7bb1-4685-bd1f-c5e580a2ee33">
      <UserInfo>
        <DisplayName/>
        <AccountId xsi:nil="true"/>
        <AccountType/>
      </UserInfo>
    </SharedWithUsers>
    <_ip_UnifiedCompliancePolicyUIAction xmlns="http://schemas.microsoft.com/sharepoint/v3" xsi:nil="true"/>
    <_ip_UnifiedCompliancePolicyProperties xmlns="http://schemas.microsoft.com/sharepoint/v3" xsi:nil="true"/>
    <SharingLink xmlns="cf328f71-004c-4ec5-8aac-4c1fe87c002c"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1" ma:contentTypeDescription="Create a new document." ma:contentTypeScope="" ma:versionID="371a55670b36c1453381dad92e03020a">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ccec711ce68aa3d4cfc5b67e25e9f3e"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9A62C01-CEB7-4F23-B41A-1DFACB2DAFDC}">
  <ds:schemaRefs>
    <ds:schemaRef ds:uri="http://schemas.microsoft.com/sharepoint/v3/contenttype/forms"/>
  </ds:schemaRefs>
</ds:datastoreItem>
</file>

<file path=customXml/itemProps2.xml><?xml version="1.0" encoding="utf-8"?>
<ds:datastoreItem xmlns:ds="http://schemas.openxmlformats.org/officeDocument/2006/customXml" ds:itemID="{BD9BE4F8-6B3F-4706-8570-22C906A76D41}">
  <ds:schemaRefs>
    <ds:schemaRef ds:uri="78a38ce4-a63d-4ec3-822f-a3cc941b0bb6"/>
    <ds:schemaRef ds:uri="http://schemas.microsoft.com/office/2006/documentManagement/types"/>
    <ds:schemaRef ds:uri="http://purl.org/dc/terms/"/>
    <ds:schemaRef ds:uri="http://purl.org/dc/dcmitype/"/>
    <ds:schemaRef ds:uri="http://schemas.microsoft.com/office/2006/metadata/properties"/>
    <ds:schemaRef ds:uri="83f7d88a-c551-4860-91b5-a2dd13473dce"/>
    <ds:schemaRef ds:uri="http://purl.org/dc/elements/1.1/"/>
    <ds:schemaRef ds:uri="http://schemas.microsoft.com/office/infopath/2007/PartnerControls"/>
    <ds:schemaRef ds:uri="http://schemas.openxmlformats.org/package/2006/metadata/core-properties"/>
    <ds:schemaRef ds:uri="http://www.w3.org/XML/1998/namespace"/>
    <ds:schemaRef ds:uri="4297dbc7-cb4d-4be0-a09a-a304cbbc6b20"/>
    <ds:schemaRef ds:uri="5be3a04b-565b-41d5-bfea-4873f858184d"/>
  </ds:schemaRefs>
</ds:datastoreItem>
</file>

<file path=customXml/itemProps3.xml><?xml version="1.0" encoding="utf-8"?>
<ds:datastoreItem xmlns:ds="http://schemas.openxmlformats.org/officeDocument/2006/customXml" ds:itemID="{8950C1B7-2A2B-4A87-B7CF-E8DA3498950E}"/>
</file>

<file path=docProps/app.xml><?xml version="1.0" encoding="utf-8"?>
<Properties xmlns="http://schemas.openxmlformats.org/officeDocument/2006/extended-properties" xmlns:vt="http://schemas.openxmlformats.org/officeDocument/2006/docPropsVTypes">
  <TotalTime>4500</TotalTime>
  <Words>5154</Words>
  <Application>Microsoft Office PowerPoint</Application>
  <PresentationFormat>Custom</PresentationFormat>
  <Paragraphs>368</Paragraphs>
  <Slides>18</Slides>
  <Notes>16</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3_Office Theme</vt:lpstr>
      <vt:lpstr>4_Office Theme</vt:lpstr>
      <vt:lpstr>1_Thème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COMMUNITY FEEDBACK</vt:lpstr>
      <vt:lpstr>PowerPoint Presentation</vt:lpstr>
      <vt:lpstr>PowerPoint Presentation</vt:lpstr>
      <vt:lpstr>Dashboard examples</vt:lpstr>
      <vt:lpstr>PowerPoint Presentation</vt:lpstr>
      <vt:lpstr>PowerPoint Presentation</vt:lpstr>
      <vt:lpstr>Examples of Actions Taken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Fatma Nur BAKKALBASI</cp:lastModifiedBy>
  <cp:revision>166</cp:revision>
  <dcterms:created xsi:type="dcterms:W3CDTF">2015-02-25T15:20:40Z</dcterms:created>
  <dcterms:modified xsi:type="dcterms:W3CDTF">2024-09-03T14:38:26Z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Theme:3</vt:lpwstr>
  </property>
  <property fmtid="{D5CDD505-2E9C-101B-9397-08002B2CF9AE}" pid="3" name="ClassificationContentMarkingFooterText">
    <vt:lpwstr>Public</vt:lpwstr>
  </property>
  <property fmtid="{D5CDD505-2E9C-101B-9397-08002B2CF9AE}" pid="4" name="ContentTypeId">
    <vt:lpwstr>0x01010088EE9237482712449971AC4496F4F58A</vt:lpwstr>
  </property>
  <property fmtid="{D5CDD505-2E9C-101B-9397-08002B2CF9AE}" pid="5" name="MSIP_Label_caf3f7fd-5cd4-4287-9002-aceb9af13c42_ActionId">
    <vt:lpwstr>98914512-19f6-4061-9779-4951b676cdfc</vt:lpwstr>
  </property>
  <property fmtid="{D5CDD505-2E9C-101B-9397-08002B2CF9AE}" pid="6" name="MSIP_Label_caf3f7fd-5cd4-4287-9002-aceb9af13c42_ContentBits">
    <vt:lpwstr>2</vt:lpwstr>
  </property>
  <property fmtid="{D5CDD505-2E9C-101B-9397-08002B2CF9AE}" pid="7" name="MSIP_Label_caf3f7fd-5cd4-4287-9002-aceb9af13c42_Enabled">
    <vt:lpwstr>true</vt:lpwstr>
  </property>
  <property fmtid="{D5CDD505-2E9C-101B-9397-08002B2CF9AE}" pid="8" name="MSIP_Label_caf3f7fd-5cd4-4287-9002-aceb9af13c42_Method">
    <vt:lpwstr>Privileged</vt:lpwstr>
  </property>
  <property fmtid="{D5CDD505-2E9C-101B-9397-08002B2CF9AE}" pid="9" name="MSIP_Label_caf3f7fd-5cd4-4287-9002-aceb9af13c42_Name">
    <vt:lpwstr>Public</vt:lpwstr>
  </property>
  <property fmtid="{D5CDD505-2E9C-101B-9397-08002B2CF9AE}" pid="10" name="MSIP_Label_caf3f7fd-5cd4-4287-9002-aceb9af13c42_SetDate">
    <vt:lpwstr>2022-04-22T16:33:11Z</vt:lpwstr>
  </property>
  <property fmtid="{D5CDD505-2E9C-101B-9397-08002B2CF9AE}" pid="11" name="MSIP_Label_caf3f7fd-5cd4-4287-9002-aceb9af13c42_SiteId">
    <vt:lpwstr>a2b53be5-734e-4e6c-ab0d-d184f60fd917</vt:lpwstr>
  </property>
  <property fmtid="{D5CDD505-2E9C-101B-9397-08002B2CF9AE}" pid="12" name="NXPowerLiteLastOptimized">
    <vt:lpwstr>3414943</vt:lpwstr>
  </property>
  <property fmtid="{D5CDD505-2E9C-101B-9397-08002B2CF9AE}" pid="13" name="NXPowerLiteSettings">
    <vt:lpwstr>F7000400038000</vt:lpwstr>
  </property>
  <property fmtid="{D5CDD505-2E9C-101B-9397-08002B2CF9AE}" pid="14" name="NXPowerLiteVersion">
    <vt:lpwstr>S10.0.0</vt:lpwstr>
  </property>
  <property fmtid="{D5CDD505-2E9C-101B-9397-08002B2CF9AE}" pid="15" name="MediaServiceImageTags">
    <vt:lpwstr/>
  </property>
  <property fmtid="{D5CDD505-2E9C-101B-9397-08002B2CF9AE}" pid="16" name="Order">
    <vt:r8>310500</vt:r8>
  </property>
  <property fmtid="{D5CDD505-2E9C-101B-9397-08002B2CF9AE}" pid="17" name="xd_Signature">
    <vt:bool>false</vt:bool>
  </property>
  <property fmtid="{D5CDD505-2E9C-101B-9397-08002B2CF9AE}" pid="18" name="xd_ProgID">
    <vt:lpwstr/>
  </property>
  <property fmtid="{D5CDD505-2E9C-101B-9397-08002B2CF9AE}" pid="19" name="_SourceUrl">
    <vt:lpwstr/>
  </property>
  <property fmtid="{D5CDD505-2E9C-101B-9397-08002B2CF9AE}" pid="20" name="_SharedFileIndex">
    <vt:lpwstr/>
  </property>
  <property fmtid="{D5CDD505-2E9C-101B-9397-08002B2CF9AE}" pid="21" name="ComplianceAssetId">
    <vt:lpwstr/>
  </property>
  <property fmtid="{D5CDD505-2E9C-101B-9397-08002B2CF9AE}" pid="22" name="TemplateUrl">
    <vt:lpwstr/>
  </property>
  <property fmtid="{D5CDD505-2E9C-101B-9397-08002B2CF9AE}" pid="23" name="_ExtendedDescription">
    <vt:lpwstr/>
  </property>
  <property fmtid="{D5CDD505-2E9C-101B-9397-08002B2CF9AE}" pid="24" name="TriggerFlowInfo">
    <vt:lpwstr/>
  </property>
</Properties>
</file>