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4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5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808" r:id="rId5"/>
    <p:sldMasterId id="2147483835" r:id="rId6"/>
    <p:sldMasterId id="2147483878" r:id="rId7"/>
    <p:sldMasterId id="2147483891" r:id="rId8"/>
    <p:sldMasterId id="2147483903" r:id="rId9"/>
  </p:sldMasterIdLst>
  <p:notesMasterIdLst>
    <p:notesMasterId r:id="rId31"/>
  </p:notesMasterIdLst>
  <p:sldIdLst>
    <p:sldId id="2145706976" r:id="rId10"/>
    <p:sldId id="4302" r:id="rId11"/>
    <p:sldId id="4061" r:id="rId12"/>
    <p:sldId id="2145706977" r:id="rId13"/>
    <p:sldId id="2145706978" r:id="rId14"/>
    <p:sldId id="262" r:id="rId15"/>
    <p:sldId id="263" r:id="rId16"/>
    <p:sldId id="264" r:id="rId17"/>
    <p:sldId id="2145706979" r:id="rId18"/>
    <p:sldId id="2145706980" r:id="rId19"/>
    <p:sldId id="2145706981" r:id="rId20"/>
    <p:sldId id="278" r:id="rId21"/>
    <p:sldId id="2145706982" r:id="rId22"/>
    <p:sldId id="2145706983" r:id="rId23"/>
    <p:sldId id="2145706984" r:id="rId24"/>
    <p:sldId id="267" r:id="rId25"/>
    <p:sldId id="2076137830" r:id="rId26"/>
    <p:sldId id="2145706986" r:id="rId27"/>
    <p:sldId id="2145706985" r:id="rId28"/>
    <p:sldId id="256" r:id="rId29"/>
    <p:sldId id="4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6C031C-D08F-4C6F-AE51-38672F40FA32}">
          <p14:sldIdLst>
            <p14:sldId id="2145706976"/>
            <p14:sldId id="4302"/>
            <p14:sldId id="4061"/>
            <p14:sldId id="2145706977"/>
            <p14:sldId id="2145706978"/>
            <p14:sldId id="262"/>
            <p14:sldId id="263"/>
            <p14:sldId id="264"/>
            <p14:sldId id="2145706979"/>
            <p14:sldId id="2145706980"/>
            <p14:sldId id="2145706981"/>
            <p14:sldId id="278"/>
            <p14:sldId id="2145706982"/>
            <p14:sldId id="2145706983"/>
            <p14:sldId id="2145706984"/>
            <p14:sldId id="267"/>
            <p14:sldId id="2076137830"/>
            <p14:sldId id="2145706986"/>
            <p14:sldId id="2145706985"/>
            <p14:sldId id="256"/>
            <p14:sldId id="4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09C76C-FBFE-4929-C134-41A17E9A6A5A}" name="RRFieldCo Slovakia" initials="RS" userId="S::RRFieldCo.Slovakia@ifrc.org::4b793158-86b0-4298-b19a-8299a7dca3e5" providerId="AD"/>
  <p188:author id="{97FEDA8A-4095-1C04-8CF7-E9C338B5CDED}" name="RRLogsOfficer Slovakia" initials="RS" userId="S::rrlogsofficer.slovakia@ifrc.org::4c5be778-2569-421a-a25b-90919ecd3821" providerId="AD"/>
  <p188:author id="{73E8779A-FE45-F392-431D-0FDB5036B598}" name="Fatma Nur BAKKALBASI" initials="FB" userId="S::FatmaNur.BAKKALBASI@ifrc.org::e348f7cc-72fc-4381-b0e9-07d385de51a3" providerId="AD"/>
  <p188:author id="{9A2FF2A5-D38B-4A21-0D4F-93BF30CAD0F5}" name="RRCVAOfficer Slovakia" initials="RS" userId="S::rrcvaofficer.slovakia@ifrc.org::1a0fd08e-26f3-458e-8186-688c7113ab67" providerId="AD"/>
  <p188:author id="{36D46EAE-6B28-B123-62C0-8585A5736E88}" name="RRCEAofficer Slovakia" initials="RS" userId="S::rrceaofficer.slovakia@ifrc.org::8ccb88be-8f7f-4b41-b3f8-0de904c5d0a9" providerId="AD"/>
  <p188:author id="{F31862F0-66EF-14CA-29E1-DE4DC513DE2C}" name="Krupicka Valerija Szergejevna" initials="KS" userId="S::valerija.krupicka_voroskereszt.hu#ext#@ifrcorg.onmicrosoft.com::8ae1f125-0e5c-431e-a3ff-5d36c3d8eb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F1"/>
    <a:srgbClr val="001D41"/>
    <a:srgbClr val="FBE3E1"/>
    <a:srgbClr val="F1A59D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EC2FB-34EA-495B-8625-2296F4DA49E1}" v="60" dt="2024-12-17T15:31:13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0" autoAdjust="0"/>
    <p:restoredTop sz="63714" autoAdjust="0"/>
  </p:normalViewPr>
  <p:slideViewPr>
    <p:cSldViewPr snapToGrid="0">
      <p:cViewPr varScale="1">
        <p:scale>
          <a:sx n="51" d="100"/>
          <a:sy n="51" d="100"/>
        </p:scale>
        <p:origin x="1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ichard SOUTH" userId="933c1205-3e32-4a6f-a108-7c3308ed081a" providerId="ADAL" clId="{136359F7-A166-4ED9-9C31-4E76DD3D573D}"/>
    <pc:docChg chg="addSld delSld modSld delMainMaster modSection">
      <pc:chgData name="Mark Richard SOUTH" userId="933c1205-3e32-4a6f-a108-7c3308ed081a" providerId="ADAL" clId="{136359F7-A166-4ED9-9C31-4E76DD3D573D}" dt="2024-08-12T08:37:15.851" v="104" actId="20577"/>
      <pc:docMkLst>
        <pc:docMk/>
      </pc:docMkLst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3081370021" sldId="256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2695806460" sldId="257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2915386070" sldId="258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4087747427" sldId="259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346207065" sldId="261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545144245" sldId="265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1753820087" sldId="266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3418109976" sldId="268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3693742702" sldId="269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2629201128" sldId="270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670660646" sldId="271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678453355" sldId="272"/>
        </pc:sldMkLst>
      </pc:sldChg>
      <pc:sldChg chg="add del setBg">
        <pc:chgData name="Mark Richard SOUTH" userId="933c1205-3e32-4a6f-a108-7c3308ed081a" providerId="ADAL" clId="{136359F7-A166-4ED9-9C31-4E76DD3D573D}" dt="2024-08-12T08:36:41.193" v="54"/>
        <pc:sldMkLst>
          <pc:docMk/>
          <pc:sldMk cId="74785342" sldId="273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1911292325" sldId="274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1594778916" sldId="275"/>
        </pc:sldMkLst>
      </pc:sldChg>
      <pc:sldChg chg="add del">
        <pc:chgData name="Mark Richard SOUTH" userId="933c1205-3e32-4a6f-a108-7c3308ed081a" providerId="ADAL" clId="{136359F7-A166-4ED9-9C31-4E76DD3D573D}" dt="2024-08-12T08:36:41.193" v="54"/>
        <pc:sldMkLst>
          <pc:docMk/>
          <pc:sldMk cId="3836785374" sldId="276"/>
        </pc:sldMkLst>
      </pc:sldChg>
      <pc:sldChg chg="modSp">
        <pc:chgData name="Mark Richard SOUTH" userId="933c1205-3e32-4a6f-a108-7c3308ed081a" providerId="ADAL" clId="{136359F7-A166-4ED9-9C31-4E76DD3D573D}" dt="2024-08-12T08:37:15.851" v="104" actId="20577"/>
        <pc:sldMkLst>
          <pc:docMk/>
          <pc:sldMk cId="337212953" sldId="4061"/>
        </pc:sldMkLst>
        <pc:spChg chg="mod">
          <ac:chgData name="Mark Richard SOUTH" userId="933c1205-3e32-4a6f-a108-7c3308ed081a" providerId="ADAL" clId="{136359F7-A166-4ED9-9C31-4E76DD3D573D}" dt="2024-08-12T08:37:15.851" v="104" actId="20577"/>
          <ac:spMkLst>
            <pc:docMk/>
            <pc:sldMk cId="337212953" sldId="4061"/>
            <ac:spMk id="2" creationId="{C6E363C8-97D2-8385-A580-D444F91362C7}"/>
          </ac:spMkLst>
        </pc:spChg>
      </pc:sldChg>
      <pc:sldChg chg="modNotesTx">
        <pc:chgData name="Mark Richard SOUTH" userId="933c1205-3e32-4a6f-a108-7c3308ed081a" providerId="ADAL" clId="{136359F7-A166-4ED9-9C31-4E76DD3D573D}" dt="2024-08-12T08:30:19.599" v="36" actId="20577"/>
        <pc:sldMkLst>
          <pc:docMk/>
          <pc:sldMk cId="804809276" sldId="4302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1913698666" sldId="2076137834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2383250035" sldId="2145706900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613336677" sldId="2145706901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4251294823" sldId="2145706960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846807229" sldId="2145706963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1348080855" sldId="2145706968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2664152985" sldId="2145706971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1659589955" sldId="2145706975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9837037" sldId="2145706977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1728348924" sldId="2145706977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72295300" sldId="2145706978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580553686" sldId="2145706978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2641879407" sldId="2145706979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868019387" sldId="2145706979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1534262691" sldId="2145706980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4182162191" sldId="2145706980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1150882157" sldId="2145706981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379304817" sldId="2145706981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1002429392" sldId="2145706982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3493302776" sldId="2145706982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581909053" sldId="2145706983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4276806452" sldId="2145706983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63909226" sldId="2145706984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1719736557" sldId="2145706984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61122522" sldId="2145706985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4128845467" sldId="2145706985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443206691" sldId="2145706986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3759629987" sldId="2145706986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652199261" sldId="2145706987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3051126585" sldId="2145706987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747754991" sldId="2145706988"/>
        </pc:sldMkLst>
      </pc:sldChg>
      <pc:sldChg chg="del">
        <pc:chgData name="Mark Richard SOUTH" userId="933c1205-3e32-4a6f-a108-7c3308ed081a" providerId="ADAL" clId="{136359F7-A166-4ED9-9C31-4E76DD3D573D}" dt="2024-08-12T07:58:57.470" v="1" actId="2696"/>
        <pc:sldMkLst>
          <pc:docMk/>
          <pc:sldMk cId="3354756740" sldId="2145706988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3162593146" sldId="2145706989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475844127" sldId="2145706990"/>
        </pc:sldMkLst>
      </pc:sldChg>
      <pc:sldChg chg="add del">
        <pc:chgData name="Mark Richard SOUTH" userId="933c1205-3e32-4a6f-a108-7c3308ed081a" providerId="ADAL" clId="{136359F7-A166-4ED9-9C31-4E76DD3D573D}" dt="2024-08-12T08:36:15.452" v="38"/>
        <pc:sldMkLst>
          <pc:docMk/>
          <pc:sldMk cId="2960118352" sldId="2145706991"/>
        </pc:sldMkLst>
      </pc:sldChg>
      <pc:sldMasterChg chg="del delSldLayout">
        <pc:chgData name="Mark Richard SOUTH" userId="933c1205-3e32-4a6f-a108-7c3308ed081a" providerId="ADAL" clId="{136359F7-A166-4ED9-9C31-4E76DD3D573D}" dt="2024-08-12T07:58:57.470" v="1" actId="2696"/>
        <pc:sldMasterMkLst>
          <pc:docMk/>
          <pc:sldMasterMk cId="1455869514" sldId="2147483759"/>
        </pc:sldMasterMkLst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800680433" sldId="2147483760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597568402" sldId="2147483761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806068636" sldId="2147483762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936061410" sldId="2147483763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899815229" sldId="2147483764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221050627" sldId="2147483765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394649388" sldId="2147483766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624657997" sldId="2147483767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139119365" sldId="2147483768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724700044" sldId="2147483769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793635662" sldId="2147483770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303262365" sldId="2147483771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144430605" sldId="2147483772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036583717" sldId="2147483773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333202694" sldId="2147483774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235149872" sldId="2147483775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696862099" sldId="2147483776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84572685" sldId="2147483777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239647174" sldId="2147483778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4017358468" sldId="2147483779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650333212" sldId="2147483780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761739334" sldId="2147483781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294057570" sldId="2147483782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79636347" sldId="2147483783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4291663267" sldId="2147483784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800171266" sldId="2147483785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567899502" sldId="2147483786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590759147" sldId="2147483787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058460476" sldId="2147483788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187891068" sldId="2147483789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485558194" sldId="2147483790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975556832" sldId="2147483791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289724219" sldId="2147483792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208801049" sldId="2147483793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462589222" sldId="2147483794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272430586" sldId="2147483795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108086798" sldId="2147483796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3713781986" sldId="2147483797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238623583" sldId="2147483798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652527367" sldId="2147483799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363441909" sldId="2147483800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2967869600" sldId="2147483802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961698402" sldId="2147483803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1452877463" sldId="2147483804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586996195" sldId="2147483805"/>
          </pc:sldLayoutMkLst>
        </pc:sldLayoutChg>
        <pc:sldLayoutChg chg="del">
          <pc:chgData name="Mark Richard SOUTH" userId="933c1205-3e32-4a6f-a108-7c3308ed081a" providerId="ADAL" clId="{136359F7-A166-4ED9-9C31-4E76DD3D573D}" dt="2024-08-12T07:58:57.470" v="1" actId="2696"/>
          <pc:sldLayoutMkLst>
            <pc:docMk/>
            <pc:sldMasterMk cId="1455869514" sldId="2147483759"/>
            <pc:sldLayoutMk cId="6665031" sldId="2147483806"/>
          </pc:sldLayoutMkLst>
        </pc:sldLayoutChg>
      </pc:sldMasterChg>
    </pc:docChg>
  </pc:docChgLst>
  <pc:docChgLst>
    <pc:chgData name="Mark Richard SOUTH" userId="933c1205-3e32-4a6f-a108-7c3308ed081a" providerId="ADAL" clId="{0FCC4FA9-E417-4654-83A6-5794AAF970D0}"/>
    <pc:docChg chg="modSld">
      <pc:chgData name="Mark Richard SOUTH" userId="933c1205-3e32-4a6f-a108-7c3308ed081a" providerId="ADAL" clId="{0FCC4FA9-E417-4654-83A6-5794AAF970D0}" dt="2024-08-28T13:57:15.939" v="1" actId="20577"/>
      <pc:docMkLst>
        <pc:docMk/>
      </pc:docMkLst>
      <pc:sldChg chg="modSp">
        <pc:chgData name="Mark Richard SOUTH" userId="933c1205-3e32-4a6f-a108-7c3308ed081a" providerId="ADAL" clId="{0FCC4FA9-E417-4654-83A6-5794AAF970D0}" dt="2024-08-28T13:57:15.939" v="1" actId="20577"/>
        <pc:sldMkLst>
          <pc:docMk/>
          <pc:sldMk cId="337212953" sldId="4061"/>
        </pc:sldMkLst>
        <pc:spChg chg="mod">
          <ac:chgData name="Mark Richard SOUTH" userId="933c1205-3e32-4a6f-a108-7c3308ed081a" providerId="ADAL" clId="{0FCC4FA9-E417-4654-83A6-5794AAF970D0}" dt="2024-08-28T13:57:15.939" v="1" actId="20577"/>
          <ac:spMkLst>
            <pc:docMk/>
            <pc:sldMk cId="337212953" sldId="4061"/>
            <ac:spMk id="2" creationId="{C6E363C8-97D2-8385-A580-D444F91362C7}"/>
          </ac:spMkLst>
        </pc:spChg>
      </pc:sldChg>
    </pc:docChg>
  </pc:docChgLst>
  <pc:docChgLst>
    <pc:chgData name="Mark Richard SOUTH" userId="933c1205-3e32-4a6f-a108-7c3308ed081a" providerId="ADAL" clId="{E67556BD-3A7A-47D6-AC80-99245C35388E}"/>
    <pc:docChg chg="undo custSel addSld delSld modSld sldOrd modSection">
      <pc:chgData name="Mark Richard SOUTH" userId="933c1205-3e32-4a6f-a108-7c3308ed081a" providerId="ADAL" clId="{E67556BD-3A7A-47D6-AC80-99245C35388E}" dt="2024-07-22T15:51:40.266" v="362" actId="20577"/>
      <pc:docMkLst>
        <pc:docMk/>
      </pc:docMkLst>
      <pc:sldChg chg="add del">
        <pc:chgData name="Mark Richard SOUTH" userId="933c1205-3e32-4a6f-a108-7c3308ed081a" providerId="ADAL" clId="{E67556BD-3A7A-47D6-AC80-99245C35388E}" dt="2024-07-08T14:21:40.193" v="160" actId="2696"/>
        <pc:sldMkLst>
          <pc:docMk/>
          <pc:sldMk cId="556172843" sldId="256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4090090091" sldId="257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1107875286" sldId="258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487727704" sldId="259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2832026080" sldId="260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3690944366" sldId="261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3675840669" sldId="262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240717605" sldId="263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3049365911" sldId="264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4013253771" sldId="266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2149516683" sldId="267"/>
        </pc:sldMkLst>
      </pc:sldChg>
      <pc:sldChg chg="add del">
        <pc:chgData name="Mark Richard SOUTH" userId="933c1205-3e32-4a6f-a108-7c3308ed081a" providerId="ADAL" clId="{E67556BD-3A7A-47D6-AC80-99245C35388E}" dt="2024-07-08T14:21:10.500" v="159" actId="2696"/>
        <pc:sldMkLst>
          <pc:docMk/>
          <pc:sldMk cId="3302054412" sldId="268"/>
        </pc:sldMkLst>
      </pc:sldChg>
      <pc:sldChg chg="add del">
        <pc:chgData name="Mark Richard SOUTH" userId="933c1205-3e32-4a6f-a108-7c3308ed081a" providerId="ADAL" clId="{E67556BD-3A7A-47D6-AC80-99245C35388E}" dt="2024-07-08T14:18:36.020" v="154" actId="2696"/>
        <pc:sldMkLst>
          <pc:docMk/>
          <pc:sldMk cId="3918327233" sldId="269"/>
        </pc:sldMkLst>
      </pc:sldChg>
      <pc:sldChg chg="modSp add del mod">
        <pc:chgData name="Mark Richard SOUTH" userId="933c1205-3e32-4a6f-a108-7c3308ed081a" providerId="ADAL" clId="{E67556BD-3A7A-47D6-AC80-99245C35388E}" dt="2024-07-08T14:18:29.656" v="152" actId="2696"/>
        <pc:sldMkLst>
          <pc:docMk/>
          <pc:sldMk cId="4022025440" sldId="269"/>
        </pc:sldMkLst>
        <pc:spChg chg="mod">
          <ac:chgData name="Mark Richard SOUTH" userId="933c1205-3e32-4a6f-a108-7c3308ed081a" providerId="ADAL" clId="{E67556BD-3A7A-47D6-AC80-99245C35388E}" dt="2024-07-08T13:29:12.078" v="10" actId="113"/>
          <ac:spMkLst>
            <pc:docMk/>
            <pc:sldMk cId="4022025440" sldId="269"/>
            <ac:spMk id="2" creationId="{92F2D8F6-9965-1AAB-1046-2A2483DC8B3C}"/>
          </ac:spMkLst>
        </pc:spChg>
      </pc:sldChg>
      <pc:sldChg chg="delSp modSp add mod modAnim">
        <pc:chgData name="Mark Richard SOUTH" userId="933c1205-3e32-4a6f-a108-7c3308ed081a" providerId="ADAL" clId="{E67556BD-3A7A-47D6-AC80-99245C35388E}" dt="2024-07-09T12:42:03.693" v="358" actId="20577"/>
        <pc:sldMkLst>
          <pc:docMk/>
          <pc:sldMk cId="337212953" sldId="4061"/>
        </pc:sldMkLst>
        <pc:spChg chg="mod">
          <ac:chgData name="Mark Richard SOUTH" userId="933c1205-3e32-4a6f-a108-7c3308ed081a" providerId="ADAL" clId="{E67556BD-3A7A-47D6-AC80-99245C35388E}" dt="2024-07-09T12:42:03.693" v="358" actId="20577"/>
          <ac:spMkLst>
            <pc:docMk/>
            <pc:sldMk cId="337212953" sldId="4061"/>
            <ac:spMk id="2" creationId="{C6E363C8-97D2-8385-A580-D444F91362C7}"/>
          </ac:spMkLst>
        </pc:spChg>
        <pc:spChg chg="del mod">
          <ac:chgData name="Mark Richard SOUTH" userId="933c1205-3e32-4a6f-a108-7c3308ed081a" providerId="ADAL" clId="{E67556BD-3A7A-47D6-AC80-99245C35388E}" dt="2024-07-08T14:16:43.899" v="14" actId="21"/>
          <ac:spMkLst>
            <pc:docMk/>
            <pc:sldMk cId="337212953" sldId="4061"/>
            <ac:spMk id="3" creationId="{EBC1FBD4-3B1A-F196-FE54-FA72BBC27057}"/>
          </ac:spMkLst>
        </pc:spChg>
      </pc:sldChg>
      <pc:sldChg chg="add del">
        <pc:chgData name="Mark Richard SOUTH" userId="933c1205-3e32-4a6f-a108-7c3308ed081a" providerId="ADAL" clId="{E67556BD-3A7A-47D6-AC80-99245C35388E}" dt="2024-07-08T14:19:13.410" v="158"/>
        <pc:sldMkLst>
          <pc:docMk/>
          <pc:sldMk cId="804809276" sldId="4302"/>
        </pc:sldMkLst>
      </pc:sldChg>
      <pc:sldChg chg="add del">
        <pc:chgData name="Mark Richard SOUTH" userId="933c1205-3e32-4a6f-a108-7c3308ed081a" providerId="ADAL" clId="{E67556BD-3A7A-47D6-AC80-99245C35388E}" dt="2024-07-08T14:22:03.061" v="162" actId="2696"/>
        <pc:sldMkLst>
          <pc:docMk/>
          <pc:sldMk cId="3000828060" sldId="4304"/>
        </pc:sldMkLst>
      </pc:sldChg>
      <pc:sldChg chg="add del">
        <pc:chgData name="Mark Richard SOUTH" userId="933c1205-3e32-4a6f-a108-7c3308ed081a" providerId="ADAL" clId="{E67556BD-3A7A-47D6-AC80-99245C35388E}" dt="2024-07-08T14:19:13.410" v="158"/>
        <pc:sldMkLst>
          <pc:docMk/>
          <pc:sldMk cId="2499567305" sldId="4305"/>
        </pc:sldMkLst>
      </pc:sldChg>
      <pc:sldChg chg="modSp add del mod setBg">
        <pc:chgData name="Mark Richard SOUTH" userId="933c1205-3e32-4a6f-a108-7c3308ed081a" providerId="ADAL" clId="{E67556BD-3A7A-47D6-AC80-99245C35388E}" dt="2024-07-08T14:19:13.410" v="158"/>
        <pc:sldMkLst>
          <pc:docMk/>
          <pc:sldMk cId="440566123" sldId="2076137830"/>
        </pc:sldMkLst>
        <pc:spChg chg="mod">
          <ac:chgData name="Mark Richard SOUTH" userId="933c1205-3e32-4a6f-a108-7c3308ed081a" providerId="ADAL" clId="{E67556BD-3A7A-47D6-AC80-99245C35388E}" dt="2024-07-08T14:19:13.015" v="157" actId="207"/>
          <ac:spMkLst>
            <pc:docMk/>
            <pc:sldMk cId="440566123" sldId="2076137830"/>
            <ac:spMk id="8" creationId="{00000000-0000-0000-0000-000000000000}"/>
          </ac:spMkLst>
        </pc:spChg>
      </pc:sldChg>
      <pc:sldChg chg="modSp mod">
        <pc:chgData name="Mark Richard SOUTH" userId="933c1205-3e32-4a6f-a108-7c3308ed081a" providerId="ADAL" clId="{E67556BD-3A7A-47D6-AC80-99245C35388E}" dt="2024-07-09T08:28:08.728" v="352" actId="20577"/>
        <pc:sldMkLst>
          <pc:docMk/>
          <pc:sldMk cId="1913698666" sldId="2076137834"/>
        </pc:sldMkLst>
        <pc:spChg chg="mod">
          <ac:chgData name="Mark Richard SOUTH" userId="933c1205-3e32-4a6f-a108-7c3308ed081a" providerId="ADAL" clId="{E67556BD-3A7A-47D6-AC80-99245C35388E}" dt="2024-07-09T08:22:16.163" v="285" actId="20577"/>
          <ac:spMkLst>
            <pc:docMk/>
            <pc:sldMk cId="1913698666" sldId="2076137834"/>
            <ac:spMk id="12" creationId="{64C240BA-F49D-73D7-6216-B1E988360467}"/>
          </ac:spMkLst>
        </pc:spChg>
        <pc:spChg chg="mod">
          <ac:chgData name="Mark Richard SOUTH" userId="933c1205-3e32-4a6f-a108-7c3308ed081a" providerId="ADAL" clId="{E67556BD-3A7A-47D6-AC80-99245C35388E}" dt="2024-07-09T08:28:08.728" v="352" actId="20577"/>
          <ac:spMkLst>
            <pc:docMk/>
            <pc:sldMk cId="1913698666" sldId="2076137834"/>
            <ac:spMk id="16" creationId="{C17A7FE3-46CD-FE56-50D6-31B2AE0EE735}"/>
          </ac:spMkLst>
        </pc:spChg>
        <pc:spChg chg="mod">
          <ac:chgData name="Mark Richard SOUTH" userId="933c1205-3e32-4a6f-a108-7c3308ed081a" providerId="ADAL" clId="{E67556BD-3A7A-47D6-AC80-99245C35388E}" dt="2024-07-09T08:27:56.355" v="339" actId="20577"/>
          <ac:spMkLst>
            <pc:docMk/>
            <pc:sldMk cId="1913698666" sldId="2076137834"/>
            <ac:spMk id="18" creationId="{67C40BBD-5B47-6827-98DF-5ADE9079FEBE}"/>
          </ac:spMkLst>
        </pc:spChg>
      </pc:sldChg>
      <pc:sldChg chg="del ord">
        <pc:chgData name="Mark Richard SOUTH" userId="933c1205-3e32-4a6f-a108-7c3308ed081a" providerId="ADAL" clId="{E67556BD-3A7A-47D6-AC80-99245C35388E}" dt="2024-07-08T14:21:42.962" v="161" actId="2696"/>
        <pc:sldMkLst>
          <pc:docMk/>
          <pc:sldMk cId="1967538032" sldId="2145706957"/>
        </pc:sldMkLst>
      </pc:sldChg>
      <pc:sldChg chg="modNotesTx">
        <pc:chgData name="Mark Richard SOUTH" userId="933c1205-3e32-4a6f-a108-7c3308ed081a" providerId="ADAL" clId="{E67556BD-3A7A-47D6-AC80-99245C35388E}" dt="2024-07-22T15:51:40.266" v="362" actId="20577"/>
        <pc:sldMkLst>
          <pc:docMk/>
          <pc:sldMk cId="846807229" sldId="2145706963"/>
        </pc:sldMkLst>
      </pc:sldChg>
      <pc:sldChg chg="modNotesTx">
        <pc:chgData name="Mark Richard SOUTH" userId="933c1205-3e32-4a6f-a108-7c3308ed081a" providerId="ADAL" clId="{E67556BD-3A7A-47D6-AC80-99245C35388E}" dt="2024-07-22T15:51:33.051" v="360" actId="20577"/>
        <pc:sldMkLst>
          <pc:docMk/>
          <pc:sldMk cId="1348080855" sldId="2145706968"/>
        </pc:sldMkLst>
      </pc:sldChg>
      <pc:sldChg chg="delSp modSp add mod">
        <pc:chgData name="Mark Richard SOUTH" userId="933c1205-3e32-4a6f-a108-7c3308ed081a" providerId="ADAL" clId="{E67556BD-3A7A-47D6-AC80-99245C35388E}" dt="2024-07-08T14:17:32.339" v="106" actId="20577"/>
        <pc:sldMkLst>
          <pc:docMk/>
          <pc:sldMk cId="0" sldId="2145706976"/>
        </pc:sldMkLst>
        <pc:spChg chg="del">
          <ac:chgData name="Mark Richard SOUTH" userId="933c1205-3e32-4a6f-a108-7c3308ed081a" providerId="ADAL" clId="{E67556BD-3A7A-47D6-AC80-99245C35388E}" dt="2024-07-08T14:16:51.457" v="15" actId="21"/>
          <ac:spMkLst>
            <pc:docMk/>
            <pc:sldMk cId="0" sldId="2145706976"/>
            <ac:spMk id="2" creationId="{D8316414-921D-5CED-8EFB-3B1068847012}"/>
          </ac:spMkLst>
        </pc:spChg>
        <pc:spChg chg="mod">
          <ac:chgData name="Mark Richard SOUTH" userId="933c1205-3e32-4a6f-a108-7c3308ed081a" providerId="ADAL" clId="{E67556BD-3A7A-47D6-AC80-99245C35388E}" dt="2024-07-08T14:17:32.339" v="106" actId="20577"/>
          <ac:spMkLst>
            <pc:docMk/>
            <pc:sldMk cId="0" sldId="2145706976"/>
            <ac:spMk id="280" creationId="{00000000-0000-0000-0000-000000000000}"/>
          </ac:spMkLst>
        </pc:spChg>
      </pc:sldChg>
      <pc:sldMasterChg chg="delSldLayout">
        <pc:chgData name="Mark Richard SOUTH" userId="933c1205-3e32-4a6f-a108-7c3308ed081a" providerId="ADAL" clId="{E67556BD-3A7A-47D6-AC80-99245C35388E}" dt="2024-07-08T14:21:40.193" v="160" actId="2696"/>
        <pc:sldMasterMkLst>
          <pc:docMk/>
          <pc:sldMasterMk cId="1455869514" sldId="2147483759"/>
        </pc:sldMasterMkLst>
        <pc:sldLayoutChg chg="del">
          <pc:chgData name="Mark Richard SOUTH" userId="933c1205-3e32-4a6f-a108-7c3308ed081a" providerId="ADAL" clId="{E67556BD-3A7A-47D6-AC80-99245C35388E}" dt="2024-07-08T14:21:10.500" v="159" actId="2696"/>
          <pc:sldLayoutMkLst>
            <pc:docMk/>
            <pc:sldMasterMk cId="1455869514" sldId="2147483759"/>
            <pc:sldLayoutMk cId="1135021049" sldId="2147483801"/>
          </pc:sldLayoutMkLst>
        </pc:sldLayoutChg>
        <pc:sldLayoutChg chg="del">
          <pc:chgData name="Mark Richard SOUTH" userId="933c1205-3e32-4a6f-a108-7c3308ed081a" providerId="ADAL" clId="{E67556BD-3A7A-47D6-AC80-99245C35388E}" dt="2024-07-08T14:21:40.193" v="160" actId="2696"/>
          <pc:sldLayoutMkLst>
            <pc:docMk/>
            <pc:sldMasterMk cId="1455869514" sldId="2147483759"/>
            <pc:sldLayoutMk cId="3403342066" sldId="2147483807"/>
          </pc:sldLayoutMkLst>
        </pc:sldLayoutChg>
      </pc:sldMasterChg>
    </pc:docChg>
  </pc:docChgLst>
  <pc:docChgLst>
    <pc:chgData name="Mark Richard SOUTH" userId="933c1205-3e32-4a6f-a108-7c3308ed081a" providerId="ADAL" clId="{598EC2FB-34EA-495B-8625-2296F4DA49E1}"/>
    <pc:docChg chg="custSel addSld delSld modSld sldOrd modSection">
      <pc:chgData name="Mark Richard SOUTH" userId="933c1205-3e32-4a6f-a108-7c3308ed081a" providerId="ADAL" clId="{598EC2FB-34EA-495B-8625-2296F4DA49E1}" dt="2024-12-18T19:02:16.157" v="510" actId="20577"/>
      <pc:docMkLst>
        <pc:docMk/>
      </pc:docMkLst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3081370021" sldId="256"/>
        </pc:sldMkLst>
      </pc:sldChg>
      <pc:sldChg chg="modSp mod">
        <pc:chgData name="Mark Richard SOUTH" userId="933c1205-3e32-4a6f-a108-7c3308ed081a" providerId="ADAL" clId="{598EC2FB-34EA-495B-8625-2296F4DA49E1}" dt="2024-12-17T15:32:11.098" v="275" actId="1076"/>
        <pc:sldMkLst>
          <pc:docMk/>
          <pc:sldMk cId="4195317108" sldId="256"/>
        </pc:sldMkLst>
        <pc:picChg chg="mod">
          <ac:chgData name="Mark Richard SOUTH" userId="933c1205-3e32-4a6f-a108-7c3308ed081a" providerId="ADAL" clId="{598EC2FB-34EA-495B-8625-2296F4DA49E1}" dt="2024-12-17T15:32:11.098" v="275" actId="1076"/>
          <ac:picMkLst>
            <pc:docMk/>
            <pc:sldMk cId="4195317108" sldId="256"/>
            <ac:picMk id="7" creationId="{202F6AB3-002B-17DC-B831-99AECE1AB335}"/>
          </ac:picMkLst>
        </pc:picChg>
        <pc:picChg chg="mod">
          <ac:chgData name="Mark Richard SOUTH" userId="933c1205-3e32-4a6f-a108-7c3308ed081a" providerId="ADAL" clId="{598EC2FB-34EA-495B-8625-2296F4DA49E1}" dt="2024-12-17T15:31:53.513" v="274" actId="1076"/>
          <ac:picMkLst>
            <pc:docMk/>
            <pc:sldMk cId="4195317108" sldId="256"/>
            <ac:picMk id="9" creationId="{4BA86DC9-BE51-84AE-16A2-454B5E56E4AA}"/>
          </ac:picMkLst>
        </pc:picChg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2695806460" sldId="257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2915386070" sldId="258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4087747427" sldId="259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150969239" sldId="260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346207065" sldId="261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545144245" sldId="265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1753820087" sldId="266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3418109976" sldId="268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3693742702" sldId="269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2629201128" sldId="270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670660646" sldId="271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678453355" sldId="272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74785342" sldId="273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1911292325" sldId="274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1594778916" sldId="275"/>
        </pc:sldMkLst>
      </pc:sldChg>
      <pc:sldChg chg="del">
        <pc:chgData name="Mark Richard SOUTH" userId="933c1205-3e32-4a6f-a108-7c3308ed081a" providerId="ADAL" clId="{598EC2FB-34EA-495B-8625-2296F4DA49E1}" dt="2024-12-17T14:34:31.720" v="167" actId="2696"/>
        <pc:sldMkLst>
          <pc:docMk/>
          <pc:sldMk cId="3836785374" sldId="276"/>
        </pc:sldMkLst>
      </pc:sldChg>
      <pc:sldChg chg="modSp modAnim">
        <pc:chgData name="Mark Richard SOUTH" userId="933c1205-3e32-4a6f-a108-7c3308ed081a" providerId="ADAL" clId="{598EC2FB-34EA-495B-8625-2296F4DA49E1}" dt="2024-12-17T14:33:09.164" v="166" actId="20577"/>
        <pc:sldMkLst>
          <pc:docMk/>
          <pc:sldMk cId="337212953" sldId="4061"/>
        </pc:sldMkLst>
        <pc:spChg chg="mod">
          <ac:chgData name="Mark Richard SOUTH" userId="933c1205-3e32-4a6f-a108-7c3308ed081a" providerId="ADAL" clId="{598EC2FB-34EA-495B-8625-2296F4DA49E1}" dt="2024-12-17T14:33:09.164" v="166" actId="20577"/>
          <ac:spMkLst>
            <pc:docMk/>
            <pc:sldMk cId="337212953" sldId="4061"/>
            <ac:spMk id="2" creationId="{C6E363C8-97D2-8385-A580-D444F91362C7}"/>
          </ac:spMkLst>
        </pc:spChg>
      </pc:sldChg>
      <pc:sldChg chg="modSp mod ord modNotesTx">
        <pc:chgData name="Mark Richard SOUTH" userId="933c1205-3e32-4a6f-a108-7c3308ed081a" providerId="ADAL" clId="{598EC2FB-34EA-495B-8625-2296F4DA49E1}" dt="2024-12-17T15:42:48.661" v="464" actId="1076"/>
        <pc:sldMkLst>
          <pc:docMk/>
          <pc:sldMk cId="804809276" sldId="4302"/>
        </pc:sldMkLst>
        <pc:spChg chg="mod">
          <ac:chgData name="Mark Richard SOUTH" userId="933c1205-3e32-4a6f-a108-7c3308ed081a" providerId="ADAL" clId="{598EC2FB-34EA-495B-8625-2296F4DA49E1}" dt="2024-12-17T15:42:37.284" v="462" actId="313"/>
          <ac:spMkLst>
            <pc:docMk/>
            <pc:sldMk cId="804809276" sldId="4302"/>
            <ac:spMk id="4" creationId="{97934C79-F6B9-13CB-24BC-C4763249D0DA}"/>
          </ac:spMkLst>
        </pc:spChg>
        <pc:spChg chg="mod">
          <ac:chgData name="Mark Richard SOUTH" userId="933c1205-3e32-4a6f-a108-7c3308ed081a" providerId="ADAL" clId="{598EC2FB-34EA-495B-8625-2296F4DA49E1}" dt="2024-12-17T15:42:48.661" v="464" actId="1076"/>
          <ac:spMkLst>
            <pc:docMk/>
            <pc:sldMk cId="804809276" sldId="4302"/>
            <ac:spMk id="5" creationId="{3B6CEBD8-5847-814A-A033-C231A21270AC}"/>
          </ac:spMkLst>
        </pc:spChg>
      </pc:sldChg>
      <pc:sldChg chg="modSp mod">
        <pc:chgData name="Mark Richard SOUTH" userId="933c1205-3e32-4a6f-a108-7c3308ed081a" providerId="ADAL" clId="{598EC2FB-34EA-495B-8625-2296F4DA49E1}" dt="2024-12-18T19:02:16.157" v="510" actId="20577"/>
        <pc:sldMkLst>
          <pc:docMk/>
          <pc:sldMk cId="2499567305" sldId="4305"/>
        </pc:sldMkLst>
        <pc:spChg chg="mod">
          <ac:chgData name="Mark Richard SOUTH" userId="933c1205-3e32-4a6f-a108-7c3308ed081a" providerId="ADAL" clId="{598EC2FB-34EA-495B-8625-2296F4DA49E1}" dt="2024-12-18T19:02:16.157" v="510" actId="20577"/>
          <ac:spMkLst>
            <pc:docMk/>
            <pc:sldMk cId="2499567305" sldId="4305"/>
            <ac:spMk id="280" creationId="{00000000-0000-0000-0000-000000000000}"/>
          </ac:spMkLst>
        </pc:spChg>
      </pc:sldChg>
      <pc:sldChg chg="modSp mod">
        <pc:chgData name="Mark Richard SOUTH" userId="933c1205-3e32-4a6f-a108-7c3308ed081a" providerId="ADAL" clId="{598EC2FB-34EA-495B-8625-2296F4DA49E1}" dt="2024-12-17T14:30:57.867" v="110" actId="20577"/>
        <pc:sldMkLst>
          <pc:docMk/>
          <pc:sldMk cId="0" sldId="2145706976"/>
        </pc:sldMkLst>
        <pc:spChg chg="mod">
          <ac:chgData name="Mark Richard SOUTH" userId="933c1205-3e32-4a6f-a108-7c3308ed081a" providerId="ADAL" clId="{598EC2FB-34EA-495B-8625-2296F4DA49E1}" dt="2024-12-17T14:30:57.867" v="110" actId="20577"/>
          <ac:spMkLst>
            <pc:docMk/>
            <pc:sldMk cId="0" sldId="2145706976"/>
            <ac:spMk id="280" creationId="{00000000-0000-0000-0000-000000000000}"/>
          </ac:spMkLst>
        </pc:spChg>
      </pc:sldChg>
      <pc:sldChg chg="modSp mod">
        <pc:chgData name="Mark Richard SOUTH" userId="933c1205-3e32-4a6f-a108-7c3308ed081a" providerId="ADAL" clId="{598EC2FB-34EA-495B-8625-2296F4DA49E1}" dt="2024-12-17T15:43:51.994" v="473" actId="255"/>
        <pc:sldMkLst>
          <pc:docMk/>
          <pc:sldMk cId="2652167697" sldId="2145706977"/>
        </pc:sldMkLst>
        <pc:spChg chg="mod">
          <ac:chgData name="Mark Richard SOUTH" userId="933c1205-3e32-4a6f-a108-7c3308ed081a" providerId="ADAL" clId="{598EC2FB-34EA-495B-8625-2296F4DA49E1}" dt="2024-12-17T15:43:19.540" v="467" actId="113"/>
          <ac:spMkLst>
            <pc:docMk/>
            <pc:sldMk cId="2652167697" sldId="2145706977"/>
            <ac:spMk id="2" creationId="{A1F4BE06-2759-020F-2FA4-801B1E7CA5FC}"/>
          </ac:spMkLst>
        </pc:spChg>
        <pc:spChg chg="mod">
          <ac:chgData name="Mark Richard SOUTH" userId="933c1205-3e32-4a6f-a108-7c3308ed081a" providerId="ADAL" clId="{598EC2FB-34EA-495B-8625-2296F4DA49E1}" dt="2024-12-17T15:43:51.994" v="473" actId="255"/>
          <ac:spMkLst>
            <pc:docMk/>
            <pc:sldMk cId="2652167697" sldId="2145706977"/>
            <ac:spMk id="3" creationId="{99D892A3-2F57-C290-B922-6FE3E9DE4132}"/>
          </ac:spMkLst>
        </pc:spChg>
      </pc:sldChg>
      <pc:sldChg chg="modSp add mod modNotesTx">
        <pc:chgData name="Mark Richard SOUTH" userId="933c1205-3e32-4a6f-a108-7c3308ed081a" providerId="ADAL" clId="{598EC2FB-34EA-495B-8625-2296F4DA49E1}" dt="2024-12-17T15:33:59.630" v="394" actId="20577"/>
        <pc:sldMkLst>
          <pc:docMk/>
          <pc:sldMk cId="241200629" sldId="2145706985"/>
        </pc:sldMkLst>
        <pc:spChg chg="mod">
          <ac:chgData name="Mark Richard SOUTH" userId="933c1205-3e32-4a6f-a108-7c3308ed081a" providerId="ADAL" clId="{598EC2FB-34EA-495B-8625-2296F4DA49E1}" dt="2024-12-17T15:31:17.765" v="273" actId="207"/>
          <ac:spMkLst>
            <pc:docMk/>
            <pc:sldMk cId="241200629" sldId="2145706985"/>
            <ac:spMk id="4" creationId="{8D10A4FC-15CD-D7BF-38EA-9A4B021FC0CE}"/>
          </ac:spMkLst>
        </pc:spChg>
      </pc:sldChg>
      <pc:sldChg chg="add">
        <pc:chgData name="Mark Richard SOUTH" userId="933c1205-3e32-4a6f-a108-7c3308ed081a" providerId="ADAL" clId="{598EC2FB-34EA-495B-8625-2296F4DA49E1}" dt="2024-12-17T15:41:59.674" v="395" actId="2890"/>
        <pc:sldMkLst>
          <pc:docMk/>
          <pc:sldMk cId="2315914981" sldId="2145706986"/>
        </pc:sldMkLst>
      </pc:sldChg>
    </pc:docChg>
  </pc:docChgLst>
  <pc:docChgLst>
    <pc:chgData name="Mark Richard SOUTH" userId="933c1205-3e32-4a6f-a108-7c3308ed081a" providerId="ADAL" clId="{9332BC76-AD64-4380-B478-8A1931221D4E}"/>
    <pc:docChg chg="modSld">
      <pc:chgData name="Mark Richard SOUTH" userId="933c1205-3e32-4a6f-a108-7c3308ed081a" providerId="ADAL" clId="{9332BC76-AD64-4380-B478-8A1931221D4E}" dt="2024-12-16T11:43:12.970" v="7" actId="122"/>
      <pc:docMkLst>
        <pc:docMk/>
      </pc:docMkLst>
      <pc:sldChg chg="modSp mod">
        <pc:chgData name="Mark Richard SOUTH" userId="933c1205-3e32-4a6f-a108-7c3308ed081a" providerId="ADAL" clId="{9332BC76-AD64-4380-B478-8A1931221D4E}" dt="2024-12-16T11:43:12.970" v="7" actId="122"/>
        <pc:sldMkLst>
          <pc:docMk/>
          <pc:sldMk cId="0" sldId="2145706976"/>
        </pc:sldMkLst>
        <pc:spChg chg="mod">
          <ac:chgData name="Mark Richard SOUTH" userId="933c1205-3e32-4a6f-a108-7c3308ed081a" providerId="ADAL" clId="{9332BC76-AD64-4380-B478-8A1931221D4E}" dt="2024-12-16T11:43:12.970" v="7" actId="122"/>
          <ac:spMkLst>
            <pc:docMk/>
            <pc:sldMk cId="0" sldId="2145706976"/>
            <ac:spMk id="28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edcross20-my.sharepoint.com/personal/alomtatidze_redcross_ge/Documents/Desktop/Redcross/ADA%20Vaccination/Mid-Term%20Meeting/Materials/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AA-46C0-8D18-DB782887791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AA-46C0-8D18-DB7828877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Sheet1!$F$5:$F$6</c:f>
              <c:strCache>
                <c:ptCount val="2"/>
                <c:pt idx="0">
                  <c:v>მდედრობითი</c:v>
                </c:pt>
                <c:pt idx="1">
                  <c:v>მამრობითი</c:v>
                </c:pt>
              </c:strCache>
            </c:strRef>
          </c:cat>
          <c:val>
            <c:numRef>
              <c:f>Sheet1!$G$5:$G$6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AA-46C0-8D18-DB78288779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49867-6C57-4AED-8378-BA170325754A}" type="datetimeFigureOut">
              <a:rPr lang="en-CH" smtClean="0"/>
              <a:t>12/18/2024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F20EC-03CC-466C-BDD7-1942BE40C99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702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epurl.com/hW3GRX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e.ifrc.org/x/OUVFcC7c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epurl.com/hW3GR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1D568-F41A-826B-8928-62ADC495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55E4CA-DCEF-327A-408C-48612540B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BCEB7-45E3-BA9E-0217-5F49A83B2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800" b="1" dirty="0">
                <a:latin typeface="Calibri" charset="0"/>
                <a:ea typeface="ＭＳ Ｐゴシック" charset="0"/>
              </a:rPr>
              <a:t>Hopefully the link works on people’s screens –also post in the chat. </a:t>
            </a:r>
          </a:p>
          <a:p>
            <a:pPr>
              <a:spcBef>
                <a:spcPct val="50000"/>
              </a:spcBef>
            </a:pPr>
            <a:endParaRPr lang="en-US" sz="1800" b="1" dirty="0">
              <a:latin typeface="Calibri" charset="0"/>
              <a:ea typeface="ＭＳ Ｐゴシック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alibri" charset="0"/>
                <a:ea typeface="ＭＳ Ｐゴシック" charset="0"/>
              </a:rPr>
              <a:t>Link to Sign up to the newsletter- </a:t>
            </a:r>
            <a:r>
              <a:rPr lang="en-US" sz="2800" dirty="0">
                <a:hlinkClick r:id="rId3"/>
              </a:rPr>
              <a:t>http://eepurl.com/hW3GRX</a:t>
            </a:r>
            <a:endParaRPr lang="en-US" sz="1800" b="1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F60E3-F6FA-854A-0058-EB3A9B539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89DE-AB93-4D3D-EFBD-5400DBFEA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75731-0861-05C2-07E5-58396FDEF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F273C-4DA1-4EAC-A7FE-DEE63DD32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800" b="1" dirty="0">
                <a:latin typeface="Calibri" charset="0"/>
                <a:ea typeface="ＭＳ Ｐゴシック" charset="0"/>
              </a:rPr>
              <a:t>Hopefully the link works on people’s screens –also post in the chat. </a:t>
            </a:r>
          </a:p>
          <a:p>
            <a:pPr>
              <a:spcBef>
                <a:spcPct val="50000"/>
              </a:spcBef>
            </a:pPr>
            <a:r>
              <a:rPr lang="en-GB" sz="1800" b="1" dirty="0">
                <a:latin typeface="Calibri" charset="0"/>
                <a:ea typeface="ＭＳ Ｐゴシック" charset="0"/>
              </a:rPr>
              <a:t>Feedback Survey Link: </a:t>
            </a:r>
            <a:r>
              <a:rPr lang="en-US" sz="2800" dirty="0">
                <a:hlinkClick r:id="rId3"/>
              </a:rPr>
              <a:t>https://ee.ifrc.org/x/OUVFcC7c</a:t>
            </a:r>
            <a:r>
              <a:rPr lang="en-GB" sz="1800" b="1" dirty="0">
                <a:latin typeface="Calibri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3B736-14A6-DAE2-C0A5-3EAB94313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52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F20EC-03CC-466C-BDD7-1942BE40C99E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3881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51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800" b="1" dirty="0">
                <a:latin typeface="Calibri" charset="0"/>
                <a:ea typeface="ＭＳ Ｐゴシック" charset="0"/>
              </a:rPr>
              <a:t>Hopefully the link works on people’s screens –also post in the chat. </a:t>
            </a:r>
          </a:p>
          <a:p>
            <a:pPr>
              <a:spcBef>
                <a:spcPct val="50000"/>
              </a:spcBef>
            </a:pPr>
            <a:endParaRPr lang="en-US" sz="1800" b="1" dirty="0">
              <a:latin typeface="Calibri" charset="0"/>
              <a:ea typeface="ＭＳ Ｐゴシック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alibri" charset="0"/>
                <a:ea typeface="ＭＳ Ｐゴシック" charset="0"/>
              </a:rPr>
              <a:t>Link to Sign up to the newsletter- </a:t>
            </a:r>
            <a:r>
              <a:rPr lang="en-US" sz="2800" dirty="0">
                <a:hlinkClick r:id="rId3"/>
              </a:rPr>
              <a:t>http://eepurl.com/hW3GRX</a:t>
            </a:r>
            <a:endParaRPr lang="en-US" sz="1800" b="1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27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area was chosen because perception study was one of the key areas of the project and in general routine immunization represents significant health challenge in Georgia currently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2AEFC-B504-408E-A902-078293EF0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9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was not an easy thing to do although </a:t>
            </a:r>
            <a:r>
              <a:rPr lang="en-US" dirty="0" err="1"/>
              <a:t>managable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2AEFC-B504-408E-A902-078293EF0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84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C271F-53F7-1B8E-C813-C246259DD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84DC8-C050-BBD0-7481-FD6C27F46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E71C1-45C6-F3F7-115C-C72A5852D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B6AA4-C6A7-7733-1436-60C2FF2A3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2AEFC-B504-408E-A902-078293EF0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33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37078-A9CB-7DCD-B7D6-06111FEE8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181DD-54C8-BE34-9C0E-B819ECEA5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87FCC-B735-EFB3-7FC6-439503118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sample size for both phases for better analysis purposes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Preferably inclusion of the same interviewer volunteers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4BFBA-C809-344C-A008-AD49F789F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2AEFC-B504-408E-A902-078293EF0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6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63081-418B-D830-E7D3-F6111FCA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0D57F-ADAE-F3E5-C09B-3AD843284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D22CB-EE9F-F897-8EE5-6AF02C35B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627AD-0D39-1C9E-A2C1-32C717D91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2AEFC-B504-408E-A902-078293EF0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96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39D4-3A97-42A4-AE54-3ADCAC11AA91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1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5C8D-F2D3-FB52-1BB2-B65704A86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9B9C6-A0C9-B15F-B534-0F17D9770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9B02-57EA-BA0C-851B-944F8823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3E0B3-4833-6573-CCF4-B09A8215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D12C5-0B16-9C53-D0AF-774C09A2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0727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29B5-1AF7-CAC2-B6C7-A97C227A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83797-F0E6-EDD0-D454-01FB660BB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BB502-32DE-45F5-8EB1-2CAF67D5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0DD33-2264-46EC-6FC5-1FC0F070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46A1-09A9-ED18-860C-1F455FFE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4195"/>
      </p:ext>
    </p:extLst>
  </p:cSld>
  <p:clrMapOvr>
    <a:masterClrMapping/>
  </p:clrMapOvr>
  <p:hf sldNum="0"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7866179" cy="6858000"/>
          </a:xfrm>
          <a:custGeom>
            <a:avLst/>
            <a:gdLst>
              <a:gd name="connsiteX0" fmla="*/ 2182082 w 8389157"/>
              <a:gd name="connsiteY0" fmla="*/ 3719723 h 7315076"/>
              <a:gd name="connsiteX1" fmla="*/ 6229680 w 8389157"/>
              <a:gd name="connsiteY1" fmla="*/ 3719723 h 7315076"/>
              <a:gd name="connsiteX2" fmla="*/ 4205881 w 8389157"/>
              <a:gd name="connsiteY2" fmla="*/ 7315076 h 7315076"/>
              <a:gd name="connsiteX3" fmla="*/ 4194578 w 8389157"/>
              <a:gd name="connsiteY3" fmla="*/ 0 h 7315076"/>
              <a:gd name="connsiteX4" fmla="*/ 6218377 w 8389157"/>
              <a:gd name="connsiteY4" fmla="*/ 3595353 h 7315076"/>
              <a:gd name="connsiteX5" fmla="*/ 2170779 w 8389157"/>
              <a:gd name="connsiteY5" fmla="*/ 3595353 h 7315076"/>
              <a:gd name="connsiteX6" fmla="*/ 0 w 8389157"/>
              <a:gd name="connsiteY6" fmla="*/ 0 h 7315076"/>
              <a:gd name="connsiteX7" fmla="*/ 4058908 w 8389157"/>
              <a:gd name="connsiteY7" fmla="*/ 0 h 7315076"/>
              <a:gd name="connsiteX8" fmla="*/ 2028321 w 8389157"/>
              <a:gd name="connsiteY8" fmla="*/ 3595353 h 7315076"/>
              <a:gd name="connsiteX9" fmla="*/ 4330249 w 8389157"/>
              <a:gd name="connsiteY9" fmla="*/ 0 h 7315076"/>
              <a:gd name="connsiteX10" fmla="*/ 8389157 w 8389157"/>
              <a:gd name="connsiteY10" fmla="*/ 0 h 7315076"/>
              <a:gd name="connsiteX11" fmla="*/ 6358570 w 8389157"/>
              <a:gd name="connsiteY11" fmla="*/ 3595353 h 73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9157" h="7315076">
                <a:moveTo>
                  <a:pt x="2182082" y="3719723"/>
                </a:moveTo>
                <a:lnTo>
                  <a:pt x="6229680" y="3719723"/>
                </a:lnTo>
                <a:lnTo>
                  <a:pt x="4205881" y="7315076"/>
                </a:lnTo>
                <a:close/>
                <a:moveTo>
                  <a:pt x="4194578" y="0"/>
                </a:moveTo>
                <a:lnTo>
                  <a:pt x="6218377" y="3595353"/>
                </a:lnTo>
                <a:lnTo>
                  <a:pt x="2170779" y="3595353"/>
                </a:lnTo>
                <a:close/>
                <a:moveTo>
                  <a:pt x="0" y="0"/>
                </a:moveTo>
                <a:lnTo>
                  <a:pt x="4058908" y="0"/>
                </a:lnTo>
                <a:lnTo>
                  <a:pt x="2028321" y="3595353"/>
                </a:lnTo>
                <a:close/>
                <a:moveTo>
                  <a:pt x="4330249" y="0"/>
                </a:moveTo>
                <a:lnTo>
                  <a:pt x="8389157" y="0"/>
                </a:lnTo>
                <a:lnTo>
                  <a:pt x="6358570" y="359535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AF47E-68AB-774B-A4BE-863237BD6856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96130-A7E0-2644-98A2-D409BE440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A02F9-D905-CA49-974B-30D992993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864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973825" y="1534410"/>
            <a:ext cx="5218175" cy="5323590"/>
          </a:xfrm>
          <a:custGeom>
            <a:avLst/>
            <a:gdLst>
              <a:gd name="T0" fmla="*/ 2840 w 4177"/>
              <a:gd name="T1" fmla="*/ 704 h 4262"/>
              <a:gd name="T2" fmla="*/ 2804 w 4177"/>
              <a:gd name="T3" fmla="*/ 586 h 4262"/>
              <a:gd name="T4" fmla="*/ 2798 w 4177"/>
              <a:gd name="T5" fmla="*/ 465 h 4262"/>
              <a:gd name="T6" fmla="*/ 2820 w 4177"/>
              <a:gd name="T7" fmla="*/ 348 h 4262"/>
              <a:gd name="T8" fmla="*/ 2870 w 4177"/>
              <a:gd name="T9" fmla="*/ 237 h 4262"/>
              <a:gd name="T10" fmla="*/ 2946 w 4177"/>
              <a:gd name="T11" fmla="*/ 142 h 4262"/>
              <a:gd name="T12" fmla="*/ 3045 w 4177"/>
              <a:gd name="T13" fmla="*/ 67 h 4262"/>
              <a:gd name="T14" fmla="*/ 3160 w 4177"/>
              <a:gd name="T15" fmla="*/ 18 h 4262"/>
              <a:gd name="T16" fmla="*/ 3280 w 4177"/>
              <a:gd name="T17" fmla="*/ 0 h 4262"/>
              <a:gd name="T18" fmla="*/ 3400 w 4177"/>
              <a:gd name="T19" fmla="*/ 11 h 4262"/>
              <a:gd name="T20" fmla="*/ 3513 w 4177"/>
              <a:gd name="T21" fmla="*/ 51 h 4262"/>
              <a:gd name="T22" fmla="*/ 3613 w 4177"/>
              <a:gd name="T23" fmla="*/ 116 h 4262"/>
              <a:gd name="T24" fmla="*/ 3698 w 4177"/>
              <a:gd name="T25" fmla="*/ 207 h 4262"/>
              <a:gd name="T26" fmla="*/ 4177 w 4177"/>
              <a:gd name="T27" fmla="*/ 4262 h 4262"/>
              <a:gd name="T28" fmla="*/ 2441 w 4177"/>
              <a:gd name="T29" fmla="*/ 2118 h 4262"/>
              <a:gd name="T30" fmla="*/ 2411 w 4177"/>
              <a:gd name="T31" fmla="*/ 1999 h 4262"/>
              <a:gd name="T32" fmla="*/ 2411 w 4177"/>
              <a:gd name="T33" fmla="*/ 1878 h 4262"/>
              <a:gd name="T34" fmla="*/ 2439 w 4177"/>
              <a:gd name="T35" fmla="*/ 1761 h 4262"/>
              <a:gd name="T36" fmla="*/ 2495 w 4177"/>
              <a:gd name="T37" fmla="*/ 1654 h 4262"/>
              <a:gd name="T38" fmla="*/ 2574 w 4177"/>
              <a:gd name="T39" fmla="*/ 1562 h 4262"/>
              <a:gd name="T40" fmla="*/ 2679 w 4177"/>
              <a:gd name="T41" fmla="*/ 1491 h 4262"/>
              <a:gd name="T42" fmla="*/ 2796 w 4177"/>
              <a:gd name="T43" fmla="*/ 1449 h 4262"/>
              <a:gd name="T44" fmla="*/ 2916 w 4177"/>
              <a:gd name="T45" fmla="*/ 1437 h 4262"/>
              <a:gd name="T46" fmla="*/ 3034 w 4177"/>
              <a:gd name="T47" fmla="*/ 1454 h 4262"/>
              <a:gd name="T48" fmla="*/ 3145 w 4177"/>
              <a:gd name="T49" fmla="*/ 1498 h 4262"/>
              <a:gd name="T50" fmla="*/ 3243 w 4177"/>
              <a:gd name="T51" fmla="*/ 1569 h 4262"/>
              <a:gd name="T52" fmla="*/ 3323 w 4177"/>
              <a:gd name="T53" fmla="*/ 1664 h 4262"/>
              <a:gd name="T54" fmla="*/ 641 w 4177"/>
              <a:gd name="T55" fmla="*/ 1114 h 4262"/>
              <a:gd name="T56" fmla="*/ 593 w 4177"/>
              <a:gd name="T57" fmla="*/ 997 h 4262"/>
              <a:gd name="T58" fmla="*/ 575 w 4177"/>
              <a:gd name="T59" fmla="*/ 877 h 4262"/>
              <a:gd name="T60" fmla="*/ 586 w 4177"/>
              <a:gd name="T61" fmla="*/ 758 h 4262"/>
              <a:gd name="T62" fmla="*/ 625 w 4177"/>
              <a:gd name="T63" fmla="*/ 644 h 4262"/>
              <a:gd name="T64" fmla="*/ 690 w 4177"/>
              <a:gd name="T65" fmla="*/ 543 h 4262"/>
              <a:gd name="T66" fmla="*/ 781 w 4177"/>
              <a:gd name="T67" fmla="*/ 458 h 4262"/>
              <a:gd name="T68" fmla="*/ 892 w 4177"/>
              <a:gd name="T69" fmla="*/ 397 h 4262"/>
              <a:gd name="T70" fmla="*/ 1011 w 4177"/>
              <a:gd name="T71" fmla="*/ 368 h 4262"/>
              <a:gd name="T72" fmla="*/ 1130 w 4177"/>
              <a:gd name="T73" fmla="*/ 368 h 4262"/>
              <a:gd name="T74" fmla="*/ 1246 w 4177"/>
              <a:gd name="T75" fmla="*/ 396 h 4262"/>
              <a:gd name="T76" fmla="*/ 1353 w 4177"/>
              <a:gd name="T77" fmla="*/ 451 h 4262"/>
              <a:gd name="T78" fmla="*/ 1445 w 4177"/>
              <a:gd name="T79" fmla="*/ 532 h 4262"/>
              <a:gd name="T80" fmla="*/ 3602 w 4177"/>
              <a:gd name="T81" fmla="*/ 4262 h 4262"/>
              <a:gd name="T82" fmla="*/ 42 w 4177"/>
              <a:gd name="T83" fmla="*/ 2181 h 4262"/>
              <a:gd name="T84" fmla="*/ 7 w 4177"/>
              <a:gd name="T85" fmla="*/ 2062 h 4262"/>
              <a:gd name="T86" fmla="*/ 1 w 4177"/>
              <a:gd name="T87" fmla="*/ 1941 h 4262"/>
              <a:gd name="T88" fmla="*/ 23 w 4177"/>
              <a:gd name="T89" fmla="*/ 1824 h 4262"/>
              <a:gd name="T90" fmla="*/ 73 w 4177"/>
              <a:gd name="T91" fmla="*/ 1715 h 4262"/>
              <a:gd name="T92" fmla="*/ 148 w 4177"/>
              <a:gd name="T93" fmla="*/ 1619 h 4262"/>
              <a:gd name="T94" fmla="*/ 247 w 4177"/>
              <a:gd name="T95" fmla="*/ 1543 h 4262"/>
              <a:gd name="T96" fmla="*/ 363 w 4177"/>
              <a:gd name="T97" fmla="*/ 1494 h 4262"/>
              <a:gd name="T98" fmla="*/ 483 w 4177"/>
              <a:gd name="T99" fmla="*/ 1476 h 4262"/>
              <a:gd name="T100" fmla="*/ 602 w 4177"/>
              <a:gd name="T101" fmla="*/ 1488 h 4262"/>
              <a:gd name="T102" fmla="*/ 716 w 4177"/>
              <a:gd name="T103" fmla="*/ 1527 h 4262"/>
              <a:gd name="T104" fmla="*/ 816 w 4177"/>
              <a:gd name="T105" fmla="*/ 1592 h 4262"/>
              <a:gd name="T106" fmla="*/ 901 w 4177"/>
              <a:gd name="T107" fmla="*/ 1683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77" h="4262">
                <a:moveTo>
                  <a:pt x="4177" y="1036"/>
                </a:moveTo>
                <a:lnTo>
                  <a:pt x="4177" y="3034"/>
                </a:lnTo>
                <a:lnTo>
                  <a:pt x="2863" y="749"/>
                </a:lnTo>
                <a:lnTo>
                  <a:pt x="2850" y="727"/>
                </a:lnTo>
                <a:lnTo>
                  <a:pt x="2840" y="704"/>
                </a:lnTo>
                <a:lnTo>
                  <a:pt x="2830" y="681"/>
                </a:lnTo>
                <a:lnTo>
                  <a:pt x="2822" y="657"/>
                </a:lnTo>
                <a:lnTo>
                  <a:pt x="2814" y="634"/>
                </a:lnTo>
                <a:lnTo>
                  <a:pt x="2808" y="609"/>
                </a:lnTo>
                <a:lnTo>
                  <a:pt x="2804" y="586"/>
                </a:lnTo>
                <a:lnTo>
                  <a:pt x="2800" y="562"/>
                </a:lnTo>
                <a:lnTo>
                  <a:pt x="2798" y="538"/>
                </a:lnTo>
                <a:lnTo>
                  <a:pt x="2797" y="513"/>
                </a:lnTo>
                <a:lnTo>
                  <a:pt x="2797" y="489"/>
                </a:lnTo>
                <a:lnTo>
                  <a:pt x="2798" y="465"/>
                </a:lnTo>
                <a:lnTo>
                  <a:pt x="2800" y="441"/>
                </a:lnTo>
                <a:lnTo>
                  <a:pt x="2804" y="417"/>
                </a:lnTo>
                <a:lnTo>
                  <a:pt x="2808" y="393"/>
                </a:lnTo>
                <a:lnTo>
                  <a:pt x="2814" y="370"/>
                </a:lnTo>
                <a:lnTo>
                  <a:pt x="2820" y="348"/>
                </a:lnTo>
                <a:lnTo>
                  <a:pt x="2828" y="324"/>
                </a:lnTo>
                <a:lnTo>
                  <a:pt x="2837" y="302"/>
                </a:lnTo>
                <a:lnTo>
                  <a:pt x="2847" y="280"/>
                </a:lnTo>
                <a:lnTo>
                  <a:pt x="2858" y="259"/>
                </a:lnTo>
                <a:lnTo>
                  <a:pt x="2870" y="237"/>
                </a:lnTo>
                <a:lnTo>
                  <a:pt x="2883" y="217"/>
                </a:lnTo>
                <a:lnTo>
                  <a:pt x="2897" y="198"/>
                </a:lnTo>
                <a:lnTo>
                  <a:pt x="2913" y="179"/>
                </a:lnTo>
                <a:lnTo>
                  <a:pt x="2929" y="161"/>
                </a:lnTo>
                <a:lnTo>
                  <a:pt x="2946" y="142"/>
                </a:lnTo>
                <a:lnTo>
                  <a:pt x="2964" y="125"/>
                </a:lnTo>
                <a:lnTo>
                  <a:pt x="2982" y="109"/>
                </a:lnTo>
                <a:lnTo>
                  <a:pt x="3002" y="94"/>
                </a:lnTo>
                <a:lnTo>
                  <a:pt x="3023" y="80"/>
                </a:lnTo>
                <a:lnTo>
                  <a:pt x="3045" y="67"/>
                </a:lnTo>
                <a:lnTo>
                  <a:pt x="3068" y="55"/>
                </a:lnTo>
                <a:lnTo>
                  <a:pt x="3090" y="43"/>
                </a:lnTo>
                <a:lnTo>
                  <a:pt x="3113" y="33"/>
                </a:lnTo>
                <a:lnTo>
                  <a:pt x="3137" y="25"/>
                </a:lnTo>
                <a:lnTo>
                  <a:pt x="3160" y="18"/>
                </a:lnTo>
                <a:lnTo>
                  <a:pt x="3184" y="12"/>
                </a:lnTo>
                <a:lnTo>
                  <a:pt x="3208" y="7"/>
                </a:lnTo>
                <a:lnTo>
                  <a:pt x="3232" y="4"/>
                </a:lnTo>
                <a:lnTo>
                  <a:pt x="3256" y="1"/>
                </a:lnTo>
                <a:lnTo>
                  <a:pt x="3280" y="0"/>
                </a:lnTo>
                <a:lnTo>
                  <a:pt x="3304" y="0"/>
                </a:lnTo>
                <a:lnTo>
                  <a:pt x="3328" y="1"/>
                </a:lnTo>
                <a:lnTo>
                  <a:pt x="3353" y="4"/>
                </a:lnTo>
                <a:lnTo>
                  <a:pt x="3376" y="7"/>
                </a:lnTo>
                <a:lnTo>
                  <a:pt x="3400" y="11"/>
                </a:lnTo>
                <a:lnTo>
                  <a:pt x="3423" y="17"/>
                </a:lnTo>
                <a:lnTo>
                  <a:pt x="3446" y="24"/>
                </a:lnTo>
                <a:lnTo>
                  <a:pt x="3468" y="32"/>
                </a:lnTo>
                <a:lnTo>
                  <a:pt x="3491" y="40"/>
                </a:lnTo>
                <a:lnTo>
                  <a:pt x="3513" y="51"/>
                </a:lnTo>
                <a:lnTo>
                  <a:pt x="3534" y="62"/>
                </a:lnTo>
                <a:lnTo>
                  <a:pt x="3555" y="74"/>
                </a:lnTo>
                <a:lnTo>
                  <a:pt x="3575" y="87"/>
                </a:lnTo>
                <a:lnTo>
                  <a:pt x="3594" y="101"/>
                </a:lnTo>
                <a:lnTo>
                  <a:pt x="3613" y="116"/>
                </a:lnTo>
                <a:lnTo>
                  <a:pt x="3633" y="132"/>
                </a:lnTo>
                <a:lnTo>
                  <a:pt x="3650" y="150"/>
                </a:lnTo>
                <a:lnTo>
                  <a:pt x="3667" y="168"/>
                </a:lnTo>
                <a:lnTo>
                  <a:pt x="3683" y="187"/>
                </a:lnTo>
                <a:lnTo>
                  <a:pt x="3698" y="207"/>
                </a:lnTo>
                <a:lnTo>
                  <a:pt x="3712" y="227"/>
                </a:lnTo>
                <a:lnTo>
                  <a:pt x="3725" y="250"/>
                </a:lnTo>
                <a:lnTo>
                  <a:pt x="4177" y="1036"/>
                </a:lnTo>
                <a:close/>
                <a:moveTo>
                  <a:pt x="4177" y="3148"/>
                </a:moveTo>
                <a:lnTo>
                  <a:pt x="4177" y="4262"/>
                </a:lnTo>
                <a:lnTo>
                  <a:pt x="3668" y="4262"/>
                </a:lnTo>
                <a:lnTo>
                  <a:pt x="2474" y="2187"/>
                </a:lnTo>
                <a:lnTo>
                  <a:pt x="2462" y="2163"/>
                </a:lnTo>
                <a:lnTo>
                  <a:pt x="2450" y="2141"/>
                </a:lnTo>
                <a:lnTo>
                  <a:pt x="2441" y="2118"/>
                </a:lnTo>
                <a:lnTo>
                  <a:pt x="2432" y="2095"/>
                </a:lnTo>
                <a:lnTo>
                  <a:pt x="2425" y="2070"/>
                </a:lnTo>
                <a:lnTo>
                  <a:pt x="2419" y="2047"/>
                </a:lnTo>
                <a:lnTo>
                  <a:pt x="2415" y="2023"/>
                </a:lnTo>
                <a:lnTo>
                  <a:pt x="2411" y="1999"/>
                </a:lnTo>
                <a:lnTo>
                  <a:pt x="2409" y="1974"/>
                </a:lnTo>
                <a:lnTo>
                  <a:pt x="2408" y="1950"/>
                </a:lnTo>
                <a:lnTo>
                  <a:pt x="2408" y="1926"/>
                </a:lnTo>
                <a:lnTo>
                  <a:pt x="2409" y="1902"/>
                </a:lnTo>
                <a:lnTo>
                  <a:pt x="2411" y="1878"/>
                </a:lnTo>
                <a:lnTo>
                  <a:pt x="2414" y="1854"/>
                </a:lnTo>
                <a:lnTo>
                  <a:pt x="2419" y="1831"/>
                </a:lnTo>
                <a:lnTo>
                  <a:pt x="2425" y="1808"/>
                </a:lnTo>
                <a:lnTo>
                  <a:pt x="2431" y="1784"/>
                </a:lnTo>
                <a:lnTo>
                  <a:pt x="2439" y="1761"/>
                </a:lnTo>
                <a:lnTo>
                  <a:pt x="2448" y="1739"/>
                </a:lnTo>
                <a:lnTo>
                  <a:pt x="2458" y="1718"/>
                </a:lnTo>
                <a:lnTo>
                  <a:pt x="2470" y="1696"/>
                </a:lnTo>
                <a:lnTo>
                  <a:pt x="2482" y="1675"/>
                </a:lnTo>
                <a:lnTo>
                  <a:pt x="2495" y="1654"/>
                </a:lnTo>
                <a:lnTo>
                  <a:pt x="2509" y="1635"/>
                </a:lnTo>
                <a:lnTo>
                  <a:pt x="2524" y="1616"/>
                </a:lnTo>
                <a:lnTo>
                  <a:pt x="2540" y="1597"/>
                </a:lnTo>
                <a:lnTo>
                  <a:pt x="2557" y="1579"/>
                </a:lnTo>
                <a:lnTo>
                  <a:pt x="2574" y="1562"/>
                </a:lnTo>
                <a:lnTo>
                  <a:pt x="2593" y="1547"/>
                </a:lnTo>
                <a:lnTo>
                  <a:pt x="2614" y="1531"/>
                </a:lnTo>
                <a:lnTo>
                  <a:pt x="2635" y="1517"/>
                </a:lnTo>
                <a:lnTo>
                  <a:pt x="2656" y="1504"/>
                </a:lnTo>
                <a:lnTo>
                  <a:pt x="2679" y="1491"/>
                </a:lnTo>
                <a:lnTo>
                  <a:pt x="2701" y="1480"/>
                </a:lnTo>
                <a:lnTo>
                  <a:pt x="2724" y="1471"/>
                </a:lnTo>
                <a:lnTo>
                  <a:pt x="2748" y="1462"/>
                </a:lnTo>
                <a:lnTo>
                  <a:pt x="2772" y="1455"/>
                </a:lnTo>
                <a:lnTo>
                  <a:pt x="2796" y="1449"/>
                </a:lnTo>
                <a:lnTo>
                  <a:pt x="2819" y="1444"/>
                </a:lnTo>
                <a:lnTo>
                  <a:pt x="2843" y="1441"/>
                </a:lnTo>
                <a:lnTo>
                  <a:pt x="2867" y="1439"/>
                </a:lnTo>
                <a:lnTo>
                  <a:pt x="2891" y="1437"/>
                </a:lnTo>
                <a:lnTo>
                  <a:pt x="2916" y="1437"/>
                </a:lnTo>
                <a:lnTo>
                  <a:pt x="2940" y="1438"/>
                </a:lnTo>
                <a:lnTo>
                  <a:pt x="2964" y="1441"/>
                </a:lnTo>
                <a:lnTo>
                  <a:pt x="2987" y="1444"/>
                </a:lnTo>
                <a:lnTo>
                  <a:pt x="3010" y="1449"/>
                </a:lnTo>
                <a:lnTo>
                  <a:pt x="3034" y="1454"/>
                </a:lnTo>
                <a:lnTo>
                  <a:pt x="3057" y="1461"/>
                </a:lnTo>
                <a:lnTo>
                  <a:pt x="3080" y="1469"/>
                </a:lnTo>
                <a:lnTo>
                  <a:pt x="3102" y="1478"/>
                </a:lnTo>
                <a:lnTo>
                  <a:pt x="3124" y="1487"/>
                </a:lnTo>
                <a:lnTo>
                  <a:pt x="3145" y="1498"/>
                </a:lnTo>
                <a:lnTo>
                  <a:pt x="3166" y="1511"/>
                </a:lnTo>
                <a:lnTo>
                  <a:pt x="3186" y="1524"/>
                </a:lnTo>
                <a:lnTo>
                  <a:pt x="3206" y="1538"/>
                </a:lnTo>
                <a:lnTo>
                  <a:pt x="3225" y="1553"/>
                </a:lnTo>
                <a:lnTo>
                  <a:pt x="3243" y="1569"/>
                </a:lnTo>
                <a:lnTo>
                  <a:pt x="3261" y="1586"/>
                </a:lnTo>
                <a:lnTo>
                  <a:pt x="3278" y="1605"/>
                </a:lnTo>
                <a:lnTo>
                  <a:pt x="3294" y="1624"/>
                </a:lnTo>
                <a:lnTo>
                  <a:pt x="3309" y="1644"/>
                </a:lnTo>
                <a:lnTo>
                  <a:pt x="3323" y="1664"/>
                </a:lnTo>
                <a:lnTo>
                  <a:pt x="3336" y="1686"/>
                </a:lnTo>
                <a:lnTo>
                  <a:pt x="4177" y="3148"/>
                </a:lnTo>
                <a:close/>
                <a:moveTo>
                  <a:pt x="3602" y="4262"/>
                </a:moveTo>
                <a:lnTo>
                  <a:pt x="2452" y="4262"/>
                </a:lnTo>
                <a:lnTo>
                  <a:pt x="641" y="1114"/>
                </a:lnTo>
                <a:lnTo>
                  <a:pt x="629" y="1090"/>
                </a:lnTo>
                <a:lnTo>
                  <a:pt x="618" y="1068"/>
                </a:lnTo>
                <a:lnTo>
                  <a:pt x="608" y="1045"/>
                </a:lnTo>
                <a:lnTo>
                  <a:pt x="600" y="1022"/>
                </a:lnTo>
                <a:lnTo>
                  <a:pt x="593" y="997"/>
                </a:lnTo>
                <a:lnTo>
                  <a:pt x="587" y="973"/>
                </a:lnTo>
                <a:lnTo>
                  <a:pt x="582" y="950"/>
                </a:lnTo>
                <a:lnTo>
                  <a:pt x="579" y="926"/>
                </a:lnTo>
                <a:lnTo>
                  <a:pt x="576" y="901"/>
                </a:lnTo>
                <a:lnTo>
                  <a:pt x="575" y="877"/>
                </a:lnTo>
                <a:lnTo>
                  <a:pt x="575" y="853"/>
                </a:lnTo>
                <a:lnTo>
                  <a:pt x="576" y="829"/>
                </a:lnTo>
                <a:lnTo>
                  <a:pt x="579" y="804"/>
                </a:lnTo>
                <a:lnTo>
                  <a:pt x="582" y="781"/>
                </a:lnTo>
                <a:lnTo>
                  <a:pt x="586" y="758"/>
                </a:lnTo>
                <a:lnTo>
                  <a:pt x="592" y="734"/>
                </a:lnTo>
                <a:lnTo>
                  <a:pt x="599" y="711"/>
                </a:lnTo>
                <a:lnTo>
                  <a:pt x="607" y="688"/>
                </a:lnTo>
                <a:lnTo>
                  <a:pt x="615" y="666"/>
                </a:lnTo>
                <a:lnTo>
                  <a:pt x="625" y="644"/>
                </a:lnTo>
                <a:lnTo>
                  <a:pt x="636" y="622"/>
                </a:lnTo>
                <a:lnTo>
                  <a:pt x="648" y="602"/>
                </a:lnTo>
                <a:lnTo>
                  <a:pt x="661" y="581"/>
                </a:lnTo>
                <a:lnTo>
                  <a:pt x="675" y="562"/>
                </a:lnTo>
                <a:lnTo>
                  <a:pt x="690" y="543"/>
                </a:lnTo>
                <a:lnTo>
                  <a:pt x="707" y="524"/>
                </a:lnTo>
                <a:lnTo>
                  <a:pt x="724" y="506"/>
                </a:lnTo>
                <a:lnTo>
                  <a:pt x="742" y="489"/>
                </a:lnTo>
                <a:lnTo>
                  <a:pt x="761" y="474"/>
                </a:lnTo>
                <a:lnTo>
                  <a:pt x="781" y="458"/>
                </a:lnTo>
                <a:lnTo>
                  <a:pt x="801" y="444"/>
                </a:lnTo>
                <a:lnTo>
                  <a:pt x="823" y="430"/>
                </a:lnTo>
                <a:lnTo>
                  <a:pt x="845" y="418"/>
                </a:lnTo>
                <a:lnTo>
                  <a:pt x="869" y="407"/>
                </a:lnTo>
                <a:lnTo>
                  <a:pt x="892" y="397"/>
                </a:lnTo>
                <a:lnTo>
                  <a:pt x="915" y="389"/>
                </a:lnTo>
                <a:lnTo>
                  <a:pt x="938" y="382"/>
                </a:lnTo>
                <a:lnTo>
                  <a:pt x="962" y="376"/>
                </a:lnTo>
                <a:lnTo>
                  <a:pt x="986" y="371"/>
                </a:lnTo>
                <a:lnTo>
                  <a:pt x="1011" y="368"/>
                </a:lnTo>
                <a:lnTo>
                  <a:pt x="1035" y="365"/>
                </a:lnTo>
                <a:lnTo>
                  <a:pt x="1059" y="364"/>
                </a:lnTo>
                <a:lnTo>
                  <a:pt x="1083" y="364"/>
                </a:lnTo>
                <a:lnTo>
                  <a:pt x="1106" y="365"/>
                </a:lnTo>
                <a:lnTo>
                  <a:pt x="1130" y="368"/>
                </a:lnTo>
                <a:lnTo>
                  <a:pt x="1155" y="371"/>
                </a:lnTo>
                <a:lnTo>
                  <a:pt x="1178" y="376"/>
                </a:lnTo>
                <a:lnTo>
                  <a:pt x="1201" y="381"/>
                </a:lnTo>
                <a:lnTo>
                  <a:pt x="1224" y="388"/>
                </a:lnTo>
                <a:lnTo>
                  <a:pt x="1246" y="396"/>
                </a:lnTo>
                <a:lnTo>
                  <a:pt x="1268" y="404"/>
                </a:lnTo>
                <a:lnTo>
                  <a:pt x="1291" y="414"/>
                </a:lnTo>
                <a:lnTo>
                  <a:pt x="1312" y="425"/>
                </a:lnTo>
                <a:lnTo>
                  <a:pt x="1333" y="438"/>
                </a:lnTo>
                <a:lnTo>
                  <a:pt x="1353" y="451"/>
                </a:lnTo>
                <a:lnTo>
                  <a:pt x="1373" y="465"/>
                </a:lnTo>
                <a:lnTo>
                  <a:pt x="1392" y="480"/>
                </a:lnTo>
                <a:lnTo>
                  <a:pt x="1410" y="496"/>
                </a:lnTo>
                <a:lnTo>
                  <a:pt x="1427" y="513"/>
                </a:lnTo>
                <a:lnTo>
                  <a:pt x="1445" y="532"/>
                </a:lnTo>
                <a:lnTo>
                  <a:pt x="1461" y="551"/>
                </a:lnTo>
                <a:lnTo>
                  <a:pt x="1476" y="571"/>
                </a:lnTo>
                <a:lnTo>
                  <a:pt x="1490" y="591"/>
                </a:lnTo>
                <a:lnTo>
                  <a:pt x="1504" y="613"/>
                </a:lnTo>
                <a:lnTo>
                  <a:pt x="3602" y="4262"/>
                </a:lnTo>
                <a:close/>
                <a:moveTo>
                  <a:pt x="2387" y="4262"/>
                </a:moveTo>
                <a:lnTo>
                  <a:pt x="1237" y="4262"/>
                </a:lnTo>
                <a:lnTo>
                  <a:pt x="65" y="2226"/>
                </a:lnTo>
                <a:lnTo>
                  <a:pt x="53" y="2203"/>
                </a:lnTo>
                <a:lnTo>
                  <a:pt x="42" y="2181"/>
                </a:lnTo>
                <a:lnTo>
                  <a:pt x="33" y="2157"/>
                </a:lnTo>
                <a:lnTo>
                  <a:pt x="24" y="2134"/>
                </a:lnTo>
                <a:lnTo>
                  <a:pt x="17" y="2110"/>
                </a:lnTo>
                <a:lnTo>
                  <a:pt x="11" y="2086"/>
                </a:lnTo>
                <a:lnTo>
                  <a:pt x="7" y="2062"/>
                </a:lnTo>
                <a:lnTo>
                  <a:pt x="3" y="2038"/>
                </a:lnTo>
                <a:lnTo>
                  <a:pt x="1" y="2014"/>
                </a:lnTo>
                <a:lnTo>
                  <a:pt x="0" y="1990"/>
                </a:lnTo>
                <a:lnTo>
                  <a:pt x="0" y="1965"/>
                </a:lnTo>
                <a:lnTo>
                  <a:pt x="1" y="1941"/>
                </a:lnTo>
                <a:lnTo>
                  <a:pt x="3" y="1917"/>
                </a:lnTo>
                <a:lnTo>
                  <a:pt x="6" y="1894"/>
                </a:lnTo>
                <a:lnTo>
                  <a:pt x="11" y="1870"/>
                </a:lnTo>
                <a:lnTo>
                  <a:pt x="16" y="1846"/>
                </a:lnTo>
                <a:lnTo>
                  <a:pt x="23" y="1824"/>
                </a:lnTo>
                <a:lnTo>
                  <a:pt x="31" y="1801"/>
                </a:lnTo>
                <a:lnTo>
                  <a:pt x="40" y="1778"/>
                </a:lnTo>
                <a:lnTo>
                  <a:pt x="50" y="1756"/>
                </a:lnTo>
                <a:lnTo>
                  <a:pt x="61" y="1735"/>
                </a:lnTo>
                <a:lnTo>
                  <a:pt x="73" y="1715"/>
                </a:lnTo>
                <a:lnTo>
                  <a:pt x="86" y="1693"/>
                </a:lnTo>
                <a:lnTo>
                  <a:pt x="100" y="1674"/>
                </a:lnTo>
                <a:lnTo>
                  <a:pt x="115" y="1655"/>
                </a:lnTo>
                <a:lnTo>
                  <a:pt x="132" y="1637"/>
                </a:lnTo>
                <a:lnTo>
                  <a:pt x="148" y="1619"/>
                </a:lnTo>
                <a:lnTo>
                  <a:pt x="166" y="1602"/>
                </a:lnTo>
                <a:lnTo>
                  <a:pt x="185" y="1585"/>
                </a:lnTo>
                <a:lnTo>
                  <a:pt x="205" y="1570"/>
                </a:lnTo>
                <a:lnTo>
                  <a:pt x="226" y="1556"/>
                </a:lnTo>
                <a:lnTo>
                  <a:pt x="247" y="1543"/>
                </a:lnTo>
                <a:lnTo>
                  <a:pt x="271" y="1531"/>
                </a:lnTo>
                <a:lnTo>
                  <a:pt x="293" y="1520"/>
                </a:lnTo>
                <a:lnTo>
                  <a:pt x="316" y="1510"/>
                </a:lnTo>
                <a:lnTo>
                  <a:pt x="339" y="1502"/>
                </a:lnTo>
                <a:lnTo>
                  <a:pt x="363" y="1494"/>
                </a:lnTo>
                <a:lnTo>
                  <a:pt x="387" y="1488"/>
                </a:lnTo>
                <a:lnTo>
                  <a:pt x="411" y="1483"/>
                </a:lnTo>
                <a:lnTo>
                  <a:pt x="435" y="1480"/>
                </a:lnTo>
                <a:lnTo>
                  <a:pt x="459" y="1477"/>
                </a:lnTo>
                <a:lnTo>
                  <a:pt x="483" y="1476"/>
                </a:lnTo>
                <a:lnTo>
                  <a:pt x="507" y="1476"/>
                </a:lnTo>
                <a:lnTo>
                  <a:pt x="531" y="1477"/>
                </a:lnTo>
                <a:lnTo>
                  <a:pt x="555" y="1480"/>
                </a:lnTo>
                <a:lnTo>
                  <a:pt x="579" y="1483"/>
                </a:lnTo>
                <a:lnTo>
                  <a:pt x="602" y="1488"/>
                </a:lnTo>
                <a:lnTo>
                  <a:pt x="626" y="1493"/>
                </a:lnTo>
                <a:lnTo>
                  <a:pt x="648" y="1500"/>
                </a:lnTo>
                <a:lnTo>
                  <a:pt x="671" y="1509"/>
                </a:lnTo>
                <a:lnTo>
                  <a:pt x="693" y="1517"/>
                </a:lnTo>
                <a:lnTo>
                  <a:pt x="716" y="1527"/>
                </a:lnTo>
                <a:lnTo>
                  <a:pt x="737" y="1538"/>
                </a:lnTo>
                <a:lnTo>
                  <a:pt x="757" y="1550"/>
                </a:lnTo>
                <a:lnTo>
                  <a:pt x="778" y="1563"/>
                </a:lnTo>
                <a:lnTo>
                  <a:pt x="797" y="1577"/>
                </a:lnTo>
                <a:lnTo>
                  <a:pt x="816" y="1592"/>
                </a:lnTo>
                <a:lnTo>
                  <a:pt x="834" y="1609"/>
                </a:lnTo>
                <a:lnTo>
                  <a:pt x="853" y="1626"/>
                </a:lnTo>
                <a:lnTo>
                  <a:pt x="870" y="1644"/>
                </a:lnTo>
                <a:lnTo>
                  <a:pt x="885" y="1663"/>
                </a:lnTo>
                <a:lnTo>
                  <a:pt x="901" y="1683"/>
                </a:lnTo>
                <a:lnTo>
                  <a:pt x="915" y="1704"/>
                </a:lnTo>
                <a:lnTo>
                  <a:pt x="928" y="1726"/>
                </a:lnTo>
                <a:lnTo>
                  <a:pt x="2387" y="42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3CB47-6ABA-C64F-AF91-871F96B1610F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BD81C-2CA0-C04F-A1A9-739E33D1D6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67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380481" y="1133410"/>
            <a:ext cx="5811519" cy="5724590"/>
          </a:xfrm>
          <a:custGeom>
            <a:avLst/>
            <a:gdLst>
              <a:gd name="T0" fmla="*/ 1001 w 4390"/>
              <a:gd name="T1" fmla="*/ 4326 h 4326"/>
              <a:gd name="T2" fmla="*/ 1648 w 4390"/>
              <a:gd name="T3" fmla="*/ 4326 h 4326"/>
              <a:gd name="T4" fmla="*/ 485 w 4390"/>
              <a:gd name="T5" fmla="*/ 2305 h 4326"/>
              <a:gd name="T6" fmla="*/ 0 w 4390"/>
              <a:gd name="T7" fmla="*/ 2586 h 4326"/>
              <a:gd name="T8" fmla="*/ 1001 w 4390"/>
              <a:gd name="T9" fmla="*/ 4326 h 4326"/>
              <a:gd name="T10" fmla="*/ 1714 w 4390"/>
              <a:gd name="T11" fmla="*/ 4326 h 4326"/>
              <a:gd name="T12" fmla="*/ 2360 w 4390"/>
              <a:gd name="T13" fmla="*/ 4326 h 4326"/>
              <a:gd name="T14" fmla="*/ 646 w 4390"/>
              <a:gd name="T15" fmla="*/ 1346 h 4326"/>
              <a:gd name="T16" fmla="*/ 161 w 4390"/>
              <a:gd name="T17" fmla="*/ 1628 h 4326"/>
              <a:gd name="T18" fmla="*/ 1714 w 4390"/>
              <a:gd name="T19" fmla="*/ 4326 h 4326"/>
              <a:gd name="T20" fmla="*/ 2426 w 4390"/>
              <a:gd name="T21" fmla="*/ 4326 h 4326"/>
              <a:gd name="T22" fmla="*/ 3073 w 4390"/>
              <a:gd name="T23" fmla="*/ 4326 h 4326"/>
              <a:gd name="T24" fmla="*/ 1405 w 4390"/>
              <a:gd name="T25" fmla="*/ 1426 h 4326"/>
              <a:gd name="T26" fmla="*/ 919 w 4390"/>
              <a:gd name="T27" fmla="*/ 1708 h 4326"/>
              <a:gd name="T28" fmla="*/ 2426 w 4390"/>
              <a:gd name="T29" fmla="*/ 4326 h 4326"/>
              <a:gd name="T30" fmla="*/ 3138 w 4390"/>
              <a:gd name="T31" fmla="*/ 4326 h 4326"/>
              <a:gd name="T32" fmla="*/ 3785 w 4390"/>
              <a:gd name="T33" fmla="*/ 4326 h 4326"/>
              <a:gd name="T34" fmla="*/ 1391 w 4390"/>
              <a:gd name="T35" fmla="*/ 165 h 4326"/>
              <a:gd name="T36" fmla="*/ 906 w 4390"/>
              <a:gd name="T37" fmla="*/ 446 h 4326"/>
              <a:gd name="T38" fmla="*/ 3138 w 4390"/>
              <a:gd name="T39" fmla="*/ 4326 h 4326"/>
              <a:gd name="T40" fmla="*/ 3850 w 4390"/>
              <a:gd name="T41" fmla="*/ 4326 h 4326"/>
              <a:gd name="T42" fmla="*/ 4390 w 4390"/>
              <a:gd name="T43" fmla="*/ 4326 h 4326"/>
              <a:gd name="T44" fmla="*/ 4390 w 4390"/>
              <a:gd name="T45" fmla="*/ 4138 h 4326"/>
              <a:gd name="T46" fmla="*/ 2430 w 4390"/>
              <a:gd name="T47" fmla="*/ 732 h 4326"/>
              <a:gd name="T48" fmla="*/ 1944 w 4390"/>
              <a:gd name="T49" fmla="*/ 1013 h 4326"/>
              <a:gd name="T50" fmla="*/ 3850 w 4390"/>
              <a:gd name="T51" fmla="*/ 4326 h 4326"/>
              <a:gd name="T52" fmla="*/ 4390 w 4390"/>
              <a:gd name="T53" fmla="*/ 4024 h 4326"/>
              <a:gd name="T54" fmla="*/ 4390 w 4390"/>
              <a:gd name="T55" fmla="*/ 2900 h 4326"/>
              <a:gd name="T56" fmla="*/ 2722 w 4390"/>
              <a:gd name="T57" fmla="*/ 0 h 4326"/>
              <a:gd name="T58" fmla="*/ 2236 w 4390"/>
              <a:gd name="T59" fmla="*/ 281 h 4326"/>
              <a:gd name="T60" fmla="*/ 4390 w 4390"/>
              <a:gd name="T61" fmla="*/ 4024 h 4326"/>
              <a:gd name="T62" fmla="*/ 4390 w 4390"/>
              <a:gd name="T63" fmla="*/ 2786 h 4326"/>
              <a:gd name="T64" fmla="*/ 4390 w 4390"/>
              <a:gd name="T65" fmla="*/ 1661 h 4326"/>
              <a:gd name="T66" fmla="*/ 3785 w 4390"/>
              <a:gd name="T67" fmla="*/ 611 h 4326"/>
              <a:gd name="T68" fmla="*/ 3300 w 4390"/>
              <a:gd name="T69" fmla="*/ 892 h 4326"/>
              <a:gd name="T70" fmla="*/ 4390 w 4390"/>
              <a:gd name="T71" fmla="*/ 278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0" h="4326">
                <a:moveTo>
                  <a:pt x="1001" y="4326"/>
                </a:moveTo>
                <a:lnTo>
                  <a:pt x="1648" y="4326"/>
                </a:lnTo>
                <a:lnTo>
                  <a:pt x="485" y="2305"/>
                </a:lnTo>
                <a:lnTo>
                  <a:pt x="0" y="2586"/>
                </a:lnTo>
                <a:lnTo>
                  <a:pt x="1001" y="4326"/>
                </a:lnTo>
                <a:close/>
                <a:moveTo>
                  <a:pt x="1714" y="4326"/>
                </a:moveTo>
                <a:lnTo>
                  <a:pt x="2360" y="4326"/>
                </a:lnTo>
                <a:lnTo>
                  <a:pt x="646" y="1346"/>
                </a:lnTo>
                <a:lnTo>
                  <a:pt x="161" y="1628"/>
                </a:lnTo>
                <a:lnTo>
                  <a:pt x="1714" y="4326"/>
                </a:lnTo>
                <a:close/>
                <a:moveTo>
                  <a:pt x="2426" y="4326"/>
                </a:moveTo>
                <a:lnTo>
                  <a:pt x="3073" y="4326"/>
                </a:lnTo>
                <a:lnTo>
                  <a:pt x="1405" y="1426"/>
                </a:lnTo>
                <a:lnTo>
                  <a:pt x="919" y="1708"/>
                </a:lnTo>
                <a:lnTo>
                  <a:pt x="2426" y="4326"/>
                </a:lnTo>
                <a:close/>
                <a:moveTo>
                  <a:pt x="3138" y="4326"/>
                </a:moveTo>
                <a:lnTo>
                  <a:pt x="3785" y="4326"/>
                </a:lnTo>
                <a:lnTo>
                  <a:pt x="1391" y="165"/>
                </a:lnTo>
                <a:lnTo>
                  <a:pt x="906" y="446"/>
                </a:lnTo>
                <a:lnTo>
                  <a:pt x="3138" y="4326"/>
                </a:lnTo>
                <a:close/>
                <a:moveTo>
                  <a:pt x="3850" y="4326"/>
                </a:moveTo>
                <a:lnTo>
                  <a:pt x="4390" y="4326"/>
                </a:lnTo>
                <a:lnTo>
                  <a:pt x="4390" y="4138"/>
                </a:lnTo>
                <a:lnTo>
                  <a:pt x="2430" y="732"/>
                </a:lnTo>
                <a:lnTo>
                  <a:pt x="1944" y="1013"/>
                </a:lnTo>
                <a:lnTo>
                  <a:pt x="3850" y="4326"/>
                </a:lnTo>
                <a:close/>
                <a:moveTo>
                  <a:pt x="4390" y="4024"/>
                </a:moveTo>
                <a:lnTo>
                  <a:pt x="4390" y="2900"/>
                </a:lnTo>
                <a:lnTo>
                  <a:pt x="2722" y="0"/>
                </a:lnTo>
                <a:lnTo>
                  <a:pt x="2236" y="281"/>
                </a:lnTo>
                <a:lnTo>
                  <a:pt x="4390" y="4024"/>
                </a:lnTo>
                <a:close/>
                <a:moveTo>
                  <a:pt x="4390" y="2786"/>
                </a:moveTo>
                <a:lnTo>
                  <a:pt x="4390" y="1661"/>
                </a:lnTo>
                <a:lnTo>
                  <a:pt x="3785" y="611"/>
                </a:lnTo>
                <a:lnTo>
                  <a:pt x="3300" y="892"/>
                </a:lnTo>
                <a:lnTo>
                  <a:pt x="4390" y="278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EA4B-4D5B-B243-AF3E-213483C5A5EF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53F68-1E76-AC48-940F-C0194AA3F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236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5770113" y="2321170"/>
            <a:ext cx="3851627" cy="3858567"/>
          </a:xfrm>
          <a:custGeom>
            <a:avLst/>
            <a:gdLst>
              <a:gd name="T0" fmla="*/ 1408 w 2554"/>
              <a:gd name="T1" fmla="*/ 6 h 2560"/>
              <a:gd name="T2" fmla="*/ 1596 w 2554"/>
              <a:gd name="T3" fmla="*/ 39 h 2560"/>
              <a:gd name="T4" fmla="*/ 1774 w 2554"/>
              <a:gd name="T5" fmla="*/ 100 h 2560"/>
              <a:gd name="T6" fmla="*/ 1939 w 2554"/>
              <a:gd name="T7" fmla="*/ 185 h 2560"/>
              <a:gd name="T8" fmla="*/ 2089 w 2554"/>
              <a:gd name="T9" fmla="*/ 292 h 2560"/>
              <a:gd name="T10" fmla="*/ 2222 w 2554"/>
              <a:gd name="T11" fmla="*/ 419 h 2560"/>
              <a:gd name="T12" fmla="*/ 2335 w 2554"/>
              <a:gd name="T13" fmla="*/ 564 h 2560"/>
              <a:gd name="T14" fmla="*/ 2428 w 2554"/>
              <a:gd name="T15" fmla="*/ 725 h 2560"/>
              <a:gd name="T16" fmla="*/ 2497 w 2554"/>
              <a:gd name="T17" fmla="*/ 899 h 2560"/>
              <a:gd name="T18" fmla="*/ 2539 w 2554"/>
              <a:gd name="T19" fmla="*/ 1085 h 2560"/>
              <a:gd name="T20" fmla="*/ 2554 w 2554"/>
              <a:gd name="T21" fmla="*/ 1280 h 2560"/>
              <a:gd name="T22" fmla="*/ 2539 w 2554"/>
              <a:gd name="T23" fmla="*/ 1475 h 2560"/>
              <a:gd name="T24" fmla="*/ 2497 w 2554"/>
              <a:gd name="T25" fmla="*/ 1661 h 2560"/>
              <a:gd name="T26" fmla="*/ 2428 w 2554"/>
              <a:gd name="T27" fmla="*/ 1835 h 2560"/>
              <a:gd name="T28" fmla="*/ 2335 w 2554"/>
              <a:gd name="T29" fmla="*/ 1996 h 2560"/>
              <a:gd name="T30" fmla="*/ 2222 w 2554"/>
              <a:gd name="T31" fmla="*/ 2141 h 2560"/>
              <a:gd name="T32" fmla="*/ 2089 w 2554"/>
              <a:gd name="T33" fmla="*/ 2268 h 2560"/>
              <a:gd name="T34" fmla="*/ 1939 w 2554"/>
              <a:gd name="T35" fmla="*/ 2375 h 2560"/>
              <a:gd name="T36" fmla="*/ 1774 w 2554"/>
              <a:gd name="T37" fmla="*/ 2460 h 2560"/>
              <a:gd name="T38" fmla="*/ 1596 w 2554"/>
              <a:gd name="T39" fmla="*/ 2520 h 2560"/>
              <a:gd name="T40" fmla="*/ 1408 w 2554"/>
              <a:gd name="T41" fmla="*/ 2554 h 2560"/>
              <a:gd name="T42" fmla="*/ 1211 w 2554"/>
              <a:gd name="T43" fmla="*/ 2559 h 2560"/>
              <a:gd name="T44" fmla="*/ 1019 w 2554"/>
              <a:gd name="T45" fmla="*/ 2535 h 2560"/>
              <a:gd name="T46" fmla="*/ 838 w 2554"/>
              <a:gd name="T47" fmla="*/ 2482 h 2560"/>
              <a:gd name="T48" fmla="*/ 668 w 2554"/>
              <a:gd name="T49" fmla="*/ 2406 h 2560"/>
              <a:gd name="T50" fmla="*/ 513 w 2554"/>
              <a:gd name="T51" fmla="*/ 2306 h 2560"/>
              <a:gd name="T52" fmla="*/ 374 w 2554"/>
              <a:gd name="T53" fmla="*/ 2185 h 2560"/>
              <a:gd name="T54" fmla="*/ 254 w 2554"/>
              <a:gd name="T55" fmla="*/ 2046 h 2560"/>
              <a:gd name="T56" fmla="*/ 154 w 2554"/>
              <a:gd name="T57" fmla="*/ 1891 h 2560"/>
              <a:gd name="T58" fmla="*/ 78 w 2554"/>
              <a:gd name="T59" fmla="*/ 1720 h 2560"/>
              <a:gd name="T60" fmla="*/ 26 w 2554"/>
              <a:gd name="T61" fmla="*/ 1538 h 2560"/>
              <a:gd name="T62" fmla="*/ 1 w 2554"/>
              <a:gd name="T63" fmla="*/ 1346 h 2560"/>
              <a:gd name="T64" fmla="*/ 6 w 2554"/>
              <a:gd name="T65" fmla="*/ 1150 h 2560"/>
              <a:gd name="T66" fmla="*/ 40 w 2554"/>
              <a:gd name="T67" fmla="*/ 960 h 2560"/>
              <a:gd name="T68" fmla="*/ 100 w 2554"/>
              <a:gd name="T69" fmla="*/ 782 h 2560"/>
              <a:gd name="T70" fmla="*/ 185 w 2554"/>
              <a:gd name="T71" fmla="*/ 616 h 2560"/>
              <a:gd name="T72" fmla="*/ 292 w 2554"/>
              <a:gd name="T73" fmla="*/ 466 h 2560"/>
              <a:gd name="T74" fmla="*/ 418 w 2554"/>
              <a:gd name="T75" fmla="*/ 332 h 2560"/>
              <a:gd name="T76" fmla="*/ 563 w 2554"/>
              <a:gd name="T77" fmla="*/ 218 h 2560"/>
              <a:gd name="T78" fmla="*/ 723 w 2554"/>
              <a:gd name="T79" fmla="*/ 125 h 2560"/>
              <a:gd name="T80" fmla="*/ 897 w 2554"/>
              <a:gd name="T81" fmla="*/ 57 h 2560"/>
              <a:gd name="T82" fmla="*/ 1083 w 2554"/>
              <a:gd name="T83" fmla="*/ 14 h 2560"/>
              <a:gd name="T84" fmla="*/ 1276 w 2554"/>
              <a:gd name="T85" fmla="*/ 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4" h="2560">
                <a:moveTo>
                  <a:pt x="1276" y="0"/>
                </a:moveTo>
                <a:lnTo>
                  <a:pt x="1343" y="1"/>
                </a:lnTo>
                <a:lnTo>
                  <a:pt x="1408" y="6"/>
                </a:lnTo>
                <a:lnTo>
                  <a:pt x="1471" y="14"/>
                </a:lnTo>
                <a:lnTo>
                  <a:pt x="1534" y="25"/>
                </a:lnTo>
                <a:lnTo>
                  <a:pt x="1596" y="39"/>
                </a:lnTo>
                <a:lnTo>
                  <a:pt x="1657" y="57"/>
                </a:lnTo>
                <a:lnTo>
                  <a:pt x="1716" y="77"/>
                </a:lnTo>
                <a:lnTo>
                  <a:pt x="1774" y="100"/>
                </a:lnTo>
                <a:lnTo>
                  <a:pt x="1831" y="125"/>
                </a:lnTo>
                <a:lnTo>
                  <a:pt x="1886" y="154"/>
                </a:lnTo>
                <a:lnTo>
                  <a:pt x="1939" y="185"/>
                </a:lnTo>
                <a:lnTo>
                  <a:pt x="1991" y="218"/>
                </a:lnTo>
                <a:lnTo>
                  <a:pt x="2041" y="254"/>
                </a:lnTo>
                <a:lnTo>
                  <a:pt x="2089" y="292"/>
                </a:lnTo>
                <a:lnTo>
                  <a:pt x="2136" y="332"/>
                </a:lnTo>
                <a:lnTo>
                  <a:pt x="2180" y="375"/>
                </a:lnTo>
                <a:lnTo>
                  <a:pt x="2222" y="419"/>
                </a:lnTo>
                <a:lnTo>
                  <a:pt x="2262" y="466"/>
                </a:lnTo>
                <a:lnTo>
                  <a:pt x="2300" y="514"/>
                </a:lnTo>
                <a:lnTo>
                  <a:pt x="2335" y="564"/>
                </a:lnTo>
                <a:lnTo>
                  <a:pt x="2369" y="616"/>
                </a:lnTo>
                <a:lnTo>
                  <a:pt x="2400" y="670"/>
                </a:lnTo>
                <a:lnTo>
                  <a:pt x="2428" y="725"/>
                </a:lnTo>
                <a:lnTo>
                  <a:pt x="2454" y="782"/>
                </a:lnTo>
                <a:lnTo>
                  <a:pt x="2476" y="840"/>
                </a:lnTo>
                <a:lnTo>
                  <a:pt x="2497" y="899"/>
                </a:lnTo>
                <a:lnTo>
                  <a:pt x="2514" y="960"/>
                </a:lnTo>
                <a:lnTo>
                  <a:pt x="2528" y="1022"/>
                </a:lnTo>
                <a:lnTo>
                  <a:pt x="2539" y="1085"/>
                </a:lnTo>
                <a:lnTo>
                  <a:pt x="2547" y="1150"/>
                </a:lnTo>
                <a:lnTo>
                  <a:pt x="2553" y="1214"/>
                </a:lnTo>
                <a:lnTo>
                  <a:pt x="2554" y="1280"/>
                </a:lnTo>
                <a:lnTo>
                  <a:pt x="2553" y="1346"/>
                </a:lnTo>
                <a:lnTo>
                  <a:pt x="2547" y="1411"/>
                </a:lnTo>
                <a:lnTo>
                  <a:pt x="2539" y="1475"/>
                </a:lnTo>
                <a:lnTo>
                  <a:pt x="2528" y="1538"/>
                </a:lnTo>
                <a:lnTo>
                  <a:pt x="2514" y="1600"/>
                </a:lnTo>
                <a:lnTo>
                  <a:pt x="2497" y="1661"/>
                </a:lnTo>
                <a:lnTo>
                  <a:pt x="2476" y="1720"/>
                </a:lnTo>
                <a:lnTo>
                  <a:pt x="2454" y="1778"/>
                </a:lnTo>
                <a:lnTo>
                  <a:pt x="2428" y="1835"/>
                </a:lnTo>
                <a:lnTo>
                  <a:pt x="2400" y="1891"/>
                </a:lnTo>
                <a:lnTo>
                  <a:pt x="2369" y="1944"/>
                </a:lnTo>
                <a:lnTo>
                  <a:pt x="2335" y="1996"/>
                </a:lnTo>
                <a:lnTo>
                  <a:pt x="2300" y="2046"/>
                </a:lnTo>
                <a:lnTo>
                  <a:pt x="2262" y="2094"/>
                </a:lnTo>
                <a:lnTo>
                  <a:pt x="2222" y="2141"/>
                </a:lnTo>
                <a:lnTo>
                  <a:pt x="2180" y="2185"/>
                </a:lnTo>
                <a:lnTo>
                  <a:pt x="2136" y="2228"/>
                </a:lnTo>
                <a:lnTo>
                  <a:pt x="2089" y="2268"/>
                </a:lnTo>
                <a:lnTo>
                  <a:pt x="2041" y="2306"/>
                </a:lnTo>
                <a:lnTo>
                  <a:pt x="1991" y="2341"/>
                </a:lnTo>
                <a:lnTo>
                  <a:pt x="1939" y="2375"/>
                </a:lnTo>
                <a:lnTo>
                  <a:pt x="1886" y="2406"/>
                </a:lnTo>
                <a:lnTo>
                  <a:pt x="1831" y="2434"/>
                </a:lnTo>
                <a:lnTo>
                  <a:pt x="1774" y="2460"/>
                </a:lnTo>
                <a:lnTo>
                  <a:pt x="1716" y="2482"/>
                </a:lnTo>
                <a:lnTo>
                  <a:pt x="1657" y="2503"/>
                </a:lnTo>
                <a:lnTo>
                  <a:pt x="1596" y="2520"/>
                </a:lnTo>
                <a:lnTo>
                  <a:pt x="1534" y="2535"/>
                </a:lnTo>
                <a:lnTo>
                  <a:pt x="1471" y="2546"/>
                </a:lnTo>
                <a:lnTo>
                  <a:pt x="1408" y="2554"/>
                </a:lnTo>
                <a:lnTo>
                  <a:pt x="1343" y="2559"/>
                </a:lnTo>
                <a:lnTo>
                  <a:pt x="1276" y="2560"/>
                </a:lnTo>
                <a:lnTo>
                  <a:pt x="1211" y="2559"/>
                </a:lnTo>
                <a:lnTo>
                  <a:pt x="1146" y="2554"/>
                </a:lnTo>
                <a:lnTo>
                  <a:pt x="1083" y="2546"/>
                </a:lnTo>
                <a:lnTo>
                  <a:pt x="1019" y="2535"/>
                </a:lnTo>
                <a:lnTo>
                  <a:pt x="957" y="2520"/>
                </a:lnTo>
                <a:lnTo>
                  <a:pt x="897" y="2503"/>
                </a:lnTo>
                <a:lnTo>
                  <a:pt x="838" y="2482"/>
                </a:lnTo>
                <a:lnTo>
                  <a:pt x="780" y="2460"/>
                </a:lnTo>
                <a:lnTo>
                  <a:pt x="723" y="2434"/>
                </a:lnTo>
                <a:lnTo>
                  <a:pt x="668" y="2406"/>
                </a:lnTo>
                <a:lnTo>
                  <a:pt x="615" y="2375"/>
                </a:lnTo>
                <a:lnTo>
                  <a:pt x="563" y="2341"/>
                </a:lnTo>
                <a:lnTo>
                  <a:pt x="513" y="2306"/>
                </a:lnTo>
                <a:lnTo>
                  <a:pt x="465" y="2268"/>
                </a:lnTo>
                <a:lnTo>
                  <a:pt x="418" y="2228"/>
                </a:lnTo>
                <a:lnTo>
                  <a:pt x="374" y="2185"/>
                </a:lnTo>
                <a:lnTo>
                  <a:pt x="331" y="2141"/>
                </a:lnTo>
                <a:lnTo>
                  <a:pt x="292" y="2094"/>
                </a:lnTo>
                <a:lnTo>
                  <a:pt x="254" y="2046"/>
                </a:lnTo>
                <a:lnTo>
                  <a:pt x="218" y="1996"/>
                </a:lnTo>
                <a:lnTo>
                  <a:pt x="185" y="1944"/>
                </a:lnTo>
                <a:lnTo>
                  <a:pt x="154" y="1891"/>
                </a:lnTo>
                <a:lnTo>
                  <a:pt x="125" y="1835"/>
                </a:lnTo>
                <a:lnTo>
                  <a:pt x="100" y="1778"/>
                </a:lnTo>
                <a:lnTo>
                  <a:pt x="78" y="1720"/>
                </a:lnTo>
                <a:lnTo>
                  <a:pt x="57" y="1661"/>
                </a:lnTo>
                <a:lnTo>
                  <a:pt x="40" y="1600"/>
                </a:lnTo>
                <a:lnTo>
                  <a:pt x="26" y="1538"/>
                </a:lnTo>
                <a:lnTo>
                  <a:pt x="14" y="1475"/>
                </a:lnTo>
                <a:lnTo>
                  <a:pt x="6" y="1411"/>
                </a:lnTo>
                <a:lnTo>
                  <a:pt x="1" y="1346"/>
                </a:lnTo>
                <a:lnTo>
                  <a:pt x="0" y="1280"/>
                </a:lnTo>
                <a:lnTo>
                  <a:pt x="1" y="1214"/>
                </a:lnTo>
                <a:lnTo>
                  <a:pt x="6" y="1150"/>
                </a:lnTo>
                <a:lnTo>
                  <a:pt x="14" y="1085"/>
                </a:lnTo>
                <a:lnTo>
                  <a:pt x="26" y="1022"/>
                </a:lnTo>
                <a:lnTo>
                  <a:pt x="40" y="960"/>
                </a:lnTo>
                <a:lnTo>
                  <a:pt x="57" y="899"/>
                </a:lnTo>
                <a:lnTo>
                  <a:pt x="78" y="840"/>
                </a:lnTo>
                <a:lnTo>
                  <a:pt x="100" y="782"/>
                </a:lnTo>
                <a:lnTo>
                  <a:pt x="125" y="725"/>
                </a:lnTo>
                <a:lnTo>
                  <a:pt x="154" y="670"/>
                </a:lnTo>
                <a:lnTo>
                  <a:pt x="185" y="616"/>
                </a:lnTo>
                <a:lnTo>
                  <a:pt x="218" y="564"/>
                </a:lnTo>
                <a:lnTo>
                  <a:pt x="254" y="514"/>
                </a:lnTo>
                <a:lnTo>
                  <a:pt x="292" y="466"/>
                </a:lnTo>
                <a:lnTo>
                  <a:pt x="331" y="419"/>
                </a:lnTo>
                <a:lnTo>
                  <a:pt x="374" y="375"/>
                </a:lnTo>
                <a:lnTo>
                  <a:pt x="418" y="332"/>
                </a:lnTo>
                <a:lnTo>
                  <a:pt x="465" y="292"/>
                </a:lnTo>
                <a:lnTo>
                  <a:pt x="513" y="254"/>
                </a:lnTo>
                <a:lnTo>
                  <a:pt x="563" y="218"/>
                </a:lnTo>
                <a:lnTo>
                  <a:pt x="615" y="185"/>
                </a:lnTo>
                <a:lnTo>
                  <a:pt x="668" y="154"/>
                </a:lnTo>
                <a:lnTo>
                  <a:pt x="723" y="125"/>
                </a:lnTo>
                <a:lnTo>
                  <a:pt x="780" y="100"/>
                </a:lnTo>
                <a:lnTo>
                  <a:pt x="838" y="77"/>
                </a:lnTo>
                <a:lnTo>
                  <a:pt x="897" y="57"/>
                </a:lnTo>
                <a:lnTo>
                  <a:pt x="957" y="39"/>
                </a:lnTo>
                <a:lnTo>
                  <a:pt x="1019" y="25"/>
                </a:lnTo>
                <a:lnTo>
                  <a:pt x="1083" y="14"/>
                </a:lnTo>
                <a:lnTo>
                  <a:pt x="1146" y="6"/>
                </a:lnTo>
                <a:lnTo>
                  <a:pt x="1211" y="1"/>
                </a:lnTo>
                <a:lnTo>
                  <a:pt x="12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7556480" y="0"/>
            <a:ext cx="4635520" cy="6858000"/>
          </a:xfrm>
          <a:custGeom>
            <a:avLst/>
            <a:gdLst>
              <a:gd name="T0" fmla="*/ 1411 w 3076"/>
              <a:gd name="T1" fmla="*/ 4552 h 4552"/>
              <a:gd name="T2" fmla="*/ 1167 w 3076"/>
              <a:gd name="T3" fmla="*/ 3681 h 4552"/>
              <a:gd name="T4" fmla="*/ 1201 w 3076"/>
              <a:gd name="T5" fmla="*/ 3635 h 4552"/>
              <a:gd name="T6" fmla="*/ 1235 w 3076"/>
              <a:gd name="T7" fmla="*/ 3587 h 4552"/>
              <a:gd name="T8" fmla="*/ 1267 w 3076"/>
              <a:gd name="T9" fmla="*/ 3538 h 4552"/>
              <a:gd name="T10" fmla="*/ 1296 w 3076"/>
              <a:gd name="T11" fmla="*/ 3487 h 4552"/>
              <a:gd name="T12" fmla="*/ 1323 w 3076"/>
              <a:gd name="T13" fmla="*/ 3435 h 4552"/>
              <a:gd name="T14" fmla="*/ 1348 w 3076"/>
              <a:gd name="T15" fmla="*/ 3382 h 4552"/>
              <a:gd name="T16" fmla="*/ 1371 w 3076"/>
              <a:gd name="T17" fmla="*/ 3327 h 4552"/>
              <a:gd name="T18" fmla="*/ 1391 w 3076"/>
              <a:gd name="T19" fmla="*/ 3271 h 4552"/>
              <a:gd name="T20" fmla="*/ 1409 w 3076"/>
              <a:gd name="T21" fmla="*/ 3215 h 4552"/>
              <a:gd name="T22" fmla="*/ 1425 w 3076"/>
              <a:gd name="T23" fmla="*/ 3157 h 4552"/>
              <a:gd name="T24" fmla="*/ 1438 w 3076"/>
              <a:gd name="T25" fmla="*/ 3098 h 4552"/>
              <a:gd name="T26" fmla="*/ 1449 w 3076"/>
              <a:gd name="T27" fmla="*/ 3038 h 4552"/>
              <a:gd name="T28" fmla="*/ 1457 w 3076"/>
              <a:gd name="T29" fmla="*/ 2978 h 4552"/>
              <a:gd name="T30" fmla="*/ 1462 w 3076"/>
              <a:gd name="T31" fmla="*/ 2916 h 4552"/>
              <a:gd name="T32" fmla="*/ 1465 w 3076"/>
              <a:gd name="T33" fmla="*/ 2854 h 4552"/>
              <a:gd name="T34" fmla="*/ 1464 w 3076"/>
              <a:gd name="T35" fmla="*/ 2764 h 4552"/>
              <a:gd name="T36" fmla="*/ 1455 w 3076"/>
              <a:gd name="T37" fmla="*/ 2649 h 4552"/>
              <a:gd name="T38" fmla="*/ 1436 w 3076"/>
              <a:gd name="T39" fmla="*/ 2535 h 4552"/>
              <a:gd name="T40" fmla="*/ 1407 w 3076"/>
              <a:gd name="T41" fmla="*/ 2426 h 4552"/>
              <a:gd name="T42" fmla="*/ 1372 w 3076"/>
              <a:gd name="T43" fmla="*/ 2319 h 4552"/>
              <a:gd name="T44" fmla="*/ 1327 w 3076"/>
              <a:gd name="T45" fmla="*/ 2218 h 4552"/>
              <a:gd name="T46" fmla="*/ 1274 w 3076"/>
              <a:gd name="T47" fmla="*/ 2121 h 4552"/>
              <a:gd name="T48" fmla="*/ 1214 w 3076"/>
              <a:gd name="T49" fmla="*/ 2028 h 4552"/>
              <a:gd name="T50" fmla="*/ 1147 w 3076"/>
              <a:gd name="T51" fmla="*/ 1941 h 4552"/>
              <a:gd name="T52" fmla="*/ 1074 w 3076"/>
              <a:gd name="T53" fmla="*/ 1859 h 4552"/>
              <a:gd name="T54" fmla="*/ 994 w 3076"/>
              <a:gd name="T55" fmla="*/ 1785 h 4552"/>
              <a:gd name="T56" fmla="*/ 909 w 3076"/>
              <a:gd name="T57" fmla="*/ 1715 h 4552"/>
              <a:gd name="T58" fmla="*/ 818 w 3076"/>
              <a:gd name="T59" fmla="*/ 1654 h 4552"/>
              <a:gd name="T60" fmla="*/ 722 w 3076"/>
              <a:gd name="T61" fmla="*/ 1599 h 4552"/>
              <a:gd name="T62" fmla="*/ 622 w 3076"/>
              <a:gd name="T63" fmla="*/ 1552 h 4552"/>
              <a:gd name="T64" fmla="*/ 517 w 3076"/>
              <a:gd name="T65" fmla="*/ 1513 h 4552"/>
              <a:gd name="T66" fmla="*/ 0 w 3076"/>
              <a:gd name="T67" fmla="*/ 0 h 4552"/>
              <a:gd name="T68" fmla="*/ 3076 w 3076"/>
              <a:gd name="T69" fmla="*/ 248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6" h="4552">
                <a:moveTo>
                  <a:pt x="3076" y="4552"/>
                </a:moveTo>
                <a:lnTo>
                  <a:pt x="1411" y="4552"/>
                </a:lnTo>
                <a:lnTo>
                  <a:pt x="1148" y="3703"/>
                </a:lnTo>
                <a:lnTo>
                  <a:pt x="1167" y="3681"/>
                </a:lnTo>
                <a:lnTo>
                  <a:pt x="1184" y="3657"/>
                </a:lnTo>
                <a:lnTo>
                  <a:pt x="1201" y="3635"/>
                </a:lnTo>
                <a:lnTo>
                  <a:pt x="1219" y="3610"/>
                </a:lnTo>
                <a:lnTo>
                  <a:pt x="1235" y="3587"/>
                </a:lnTo>
                <a:lnTo>
                  <a:pt x="1251" y="3562"/>
                </a:lnTo>
                <a:lnTo>
                  <a:pt x="1267" y="3538"/>
                </a:lnTo>
                <a:lnTo>
                  <a:pt x="1281" y="3512"/>
                </a:lnTo>
                <a:lnTo>
                  <a:pt x="1296" y="3487"/>
                </a:lnTo>
                <a:lnTo>
                  <a:pt x="1309" y="3461"/>
                </a:lnTo>
                <a:lnTo>
                  <a:pt x="1323" y="3435"/>
                </a:lnTo>
                <a:lnTo>
                  <a:pt x="1336" y="3408"/>
                </a:lnTo>
                <a:lnTo>
                  <a:pt x="1348" y="3382"/>
                </a:lnTo>
                <a:lnTo>
                  <a:pt x="1359" y="3354"/>
                </a:lnTo>
                <a:lnTo>
                  <a:pt x="1371" y="3327"/>
                </a:lnTo>
                <a:lnTo>
                  <a:pt x="1382" y="3300"/>
                </a:lnTo>
                <a:lnTo>
                  <a:pt x="1391" y="3271"/>
                </a:lnTo>
                <a:lnTo>
                  <a:pt x="1400" y="3244"/>
                </a:lnTo>
                <a:lnTo>
                  <a:pt x="1409" y="3215"/>
                </a:lnTo>
                <a:lnTo>
                  <a:pt x="1418" y="3186"/>
                </a:lnTo>
                <a:lnTo>
                  <a:pt x="1425" y="3157"/>
                </a:lnTo>
                <a:lnTo>
                  <a:pt x="1432" y="3128"/>
                </a:lnTo>
                <a:lnTo>
                  <a:pt x="1438" y="3098"/>
                </a:lnTo>
                <a:lnTo>
                  <a:pt x="1444" y="3069"/>
                </a:lnTo>
                <a:lnTo>
                  <a:pt x="1449" y="3038"/>
                </a:lnTo>
                <a:lnTo>
                  <a:pt x="1453" y="3008"/>
                </a:lnTo>
                <a:lnTo>
                  <a:pt x="1457" y="2978"/>
                </a:lnTo>
                <a:lnTo>
                  <a:pt x="1460" y="2947"/>
                </a:lnTo>
                <a:lnTo>
                  <a:pt x="1462" y="2916"/>
                </a:lnTo>
                <a:lnTo>
                  <a:pt x="1464" y="2886"/>
                </a:lnTo>
                <a:lnTo>
                  <a:pt x="1465" y="2854"/>
                </a:lnTo>
                <a:lnTo>
                  <a:pt x="1465" y="2823"/>
                </a:lnTo>
                <a:lnTo>
                  <a:pt x="1464" y="2764"/>
                </a:lnTo>
                <a:lnTo>
                  <a:pt x="1461" y="2706"/>
                </a:lnTo>
                <a:lnTo>
                  <a:pt x="1455" y="2649"/>
                </a:lnTo>
                <a:lnTo>
                  <a:pt x="1446" y="2591"/>
                </a:lnTo>
                <a:lnTo>
                  <a:pt x="1436" y="2535"/>
                </a:lnTo>
                <a:lnTo>
                  <a:pt x="1423" y="2480"/>
                </a:lnTo>
                <a:lnTo>
                  <a:pt x="1407" y="2426"/>
                </a:lnTo>
                <a:lnTo>
                  <a:pt x="1391" y="2373"/>
                </a:lnTo>
                <a:lnTo>
                  <a:pt x="1372" y="2319"/>
                </a:lnTo>
                <a:lnTo>
                  <a:pt x="1350" y="2268"/>
                </a:lnTo>
                <a:lnTo>
                  <a:pt x="1327" y="2218"/>
                </a:lnTo>
                <a:lnTo>
                  <a:pt x="1301" y="2169"/>
                </a:lnTo>
                <a:lnTo>
                  <a:pt x="1274" y="2121"/>
                </a:lnTo>
                <a:lnTo>
                  <a:pt x="1245" y="2074"/>
                </a:lnTo>
                <a:lnTo>
                  <a:pt x="1214" y="2028"/>
                </a:lnTo>
                <a:lnTo>
                  <a:pt x="1181" y="1984"/>
                </a:lnTo>
                <a:lnTo>
                  <a:pt x="1147" y="1941"/>
                </a:lnTo>
                <a:lnTo>
                  <a:pt x="1112" y="1899"/>
                </a:lnTo>
                <a:lnTo>
                  <a:pt x="1074" y="1859"/>
                </a:lnTo>
                <a:lnTo>
                  <a:pt x="1035" y="1822"/>
                </a:lnTo>
                <a:lnTo>
                  <a:pt x="994" y="1785"/>
                </a:lnTo>
                <a:lnTo>
                  <a:pt x="953" y="1749"/>
                </a:lnTo>
                <a:lnTo>
                  <a:pt x="909" y="1715"/>
                </a:lnTo>
                <a:lnTo>
                  <a:pt x="864" y="1684"/>
                </a:lnTo>
                <a:lnTo>
                  <a:pt x="818" y="1654"/>
                </a:lnTo>
                <a:lnTo>
                  <a:pt x="771" y="1625"/>
                </a:lnTo>
                <a:lnTo>
                  <a:pt x="722" y="1599"/>
                </a:lnTo>
                <a:lnTo>
                  <a:pt x="672" y="1574"/>
                </a:lnTo>
                <a:lnTo>
                  <a:pt x="622" y="1552"/>
                </a:lnTo>
                <a:lnTo>
                  <a:pt x="570" y="1531"/>
                </a:lnTo>
                <a:lnTo>
                  <a:pt x="517" y="1513"/>
                </a:lnTo>
                <a:lnTo>
                  <a:pt x="463" y="1497"/>
                </a:lnTo>
                <a:lnTo>
                  <a:pt x="0" y="0"/>
                </a:lnTo>
                <a:lnTo>
                  <a:pt x="2304" y="0"/>
                </a:lnTo>
                <a:lnTo>
                  <a:pt x="3076" y="2488"/>
                </a:lnTo>
                <a:lnTo>
                  <a:pt x="307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E8F7-B262-B742-9338-8618DB3B9088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3D55A-95CC-C64C-8D8A-7A84B47C5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1653FE-4B5A-3641-BAC3-B47591A30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53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7556480" y="0"/>
            <a:ext cx="4635520" cy="6858000"/>
          </a:xfrm>
          <a:custGeom>
            <a:avLst/>
            <a:gdLst>
              <a:gd name="T0" fmla="*/ 3077 w 3077"/>
              <a:gd name="T1" fmla="*/ 4552 h 4552"/>
              <a:gd name="T2" fmla="*/ 1412 w 3077"/>
              <a:gd name="T3" fmla="*/ 4552 h 4552"/>
              <a:gd name="T4" fmla="*/ 1136 w 3077"/>
              <a:gd name="T5" fmla="*/ 3664 h 4552"/>
              <a:gd name="T6" fmla="*/ 1183 w 3077"/>
              <a:gd name="T7" fmla="*/ 3637 h 4552"/>
              <a:gd name="T8" fmla="*/ 1201 w 3077"/>
              <a:gd name="T9" fmla="*/ 3626 h 4552"/>
              <a:gd name="T10" fmla="*/ 1218 w 3077"/>
              <a:gd name="T11" fmla="*/ 3614 h 4552"/>
              <a:gd name="T12" fmla="*/ 1234 w 3077"/>
              <a:gd name="T13" fmla="*/ 3600 h 4552"/>
              <a:gd name="T14" fmla="*/ 1249 w 3077"/>
              <a:gd name="T15" fmla="*/ 3586 h 4552"/>
              <a:gd name="T16" fmla="*/ 1262 w 3077"/>
              <a:gd name="T17" fmla="*/ 3571 h 4552"/>
              <a:gd name="T18" fmla="*/ 1276 w 3077"/>
              <a:gd name="T19" fmla="*/ 3555 h 4552"/>
              <a:gd name="T20" fmla="*/ 1288 w 3077"/>
              <a:gd name="T21" fmla="*/ 3538 h 4552"/>
              <a:gd name="T22" fmla="*/ 1299 w 3077"/>
              <a:gd name="T23" fmla="*/ 3521 h 4552"/>
              <a:gd name="T24" fmla="*/ 1308 w 3077"/>
              <a:gd name="T25" fmla="*/ 3503 h 4552"/>
              <a:gd name="T26" fmla="*/ 1316 w 3077"/>
              <a:gd name="T27" fmla="*/ 3484 h 4552"/>
              <a:gd name="T28" fmla="*/ 1324 w 3077"/>
              <a:gd name="T29" fmla="*/ 3464 h 4552"/>
              <a:gd name="T30" fmla="*/ 1330 w 3077"/>
              <a:gd name="T31" fmla="*/ 3445 h 4552"/>
              <a:gd name="T32" fmla="*/ 1335 w 3077"/>
              <a:gd name="T33" fmla="*/ 3424 h 4552"/>
              <a:gd name="T34" fmla="*/ 1338 w 3077"/>
              <a:gd name="T35" fmla="*/ 3404 h 4552"/>
              <a:gd name="T36" fmla="*/ 1340 w 3077"/>
              <a:gd name="T37" fmla="*/ 3384 h 4552"/>
              <a:gd name="T38" fmla="*/ 1341 w 3077"/>
              <a:gd name="T39" fmla="*/ 3362 h 4552"/>
              <a:gd name="T40" fmla="*/ 1341 w 3077"/>
              <a:gd name="T41" fmla="*/ 2284 h 4552"/>
              <a:gd name="T42" fmla="*/ 1340 w 3077"/>
              <a:gd name="T43" fmla="*/ 2262 h 4552"/>
              <a:gd name="T44" fmla="*/ 1338 w 3077"/>
              <a:gd name="T45" fmla="*/ 2242 h 4552"/>
              <a:gd name="T46" fmla="*/ 1335 w 3077"/>
              <a:gd name="T47" fmla="*/ 2221 h 4552"/>
              <a:gd name="T48" fmla="*/ 1330 w 3077"/>
              <a:gd name="T49" fmla="*/ 2201 h 4552"/>
              <a:gd name="T50" fmla="*/ 1324 w 3077"/>
              <a:gd name="T51" fmla="*/ 2181 h 4552"/>
              <a:gd name="T52" fmla="*/ 1316 w 3077"/>
              <a:gd name="T53" fmla="*/ 2162 h 4552"/>
              <a:gd name="T54" fmla="*/ 1308 w 3077"/>
              <a:gd name="T55" fmla="*/ 2144 h 4552"/>
              <a:gd name="T56" fmla="*/ 1299 w 3077"/>
              <a:gd name="T57" fmla="*/ 2125 h 4552"/>
              <a:gd name="T58" fmla="*/ 1288 w 3077"/>
              <a:gd name="T59" fmla="*/ 2108 h 4552"/>
              <a:gd name="T60" fmla="*/ 1276 w 3077"/>
              <a:gd name="T61" fmla="*/ 2091 h 4552"/>
              <a:gd name="T62" fmla="*/ 1262 w 3077"/>
              <a:gd name="T63" fmla="*/ 2075 h 4552"/>
              <a:gd name="T64" fmla="*/ 1249 w 3077"/>
              <a:gd name="T65" fmla="*/ 2060 h 4552"/>
              <a:gd name="T66" fmla="*/ 1234 w 3077"/>
              <a:gd name="T67" fmla="*/ 2045 h 4552"/>
              <a:gd name="T68" fmla="*/ 1218 w 3077"/>
              <a:gd name="T69" fmla="*/ 2032 h 4552"/>
              <a:gd name="T70" fmla="*/ 1201 w 3077"/>
              <a:gd name="T71" fmla="*/ 2020 h 4552"/>
              <a:gd name="T72" fmla="*/ 1183 w 3077"/>
              <a:gd name="T73" fmla="*/ 2009 h 4552"/>
              <a:gd name="T74" fmla="*/ 501 w 3077"/>
              <a:gd name="T75" fmla="*/ 1614 h 4552"/>
              <a:gd name="T76" fmla="*/ 0 w 3077"/>
              <a:gd name="T77" fmla="*/ 0 h 4552"/>
              <a:gd name="T78" fmla="*/ 2305 w 3077"/>
              <a:gd name="T79" fmla="*/ 0 h 4552"/>
              <a:gd name="T80" fmla="*/ 3077 w 3077"/>
              <a:gd name="T81" fmla="*/ 2488 h 4552"/>
              <a:gd name="T82" fmla="*/ 3077 w 3077"/>
              <a:gd name="T83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77" h="4552">
                <a:moveTo>
                  <a:pt x="3077" y="4552"/>
                </a:moveTo>
                <a:lnTo>
                  <a:pt x="1412" y="4552"/>
                </a:lnTo>
                <a:lnTo>
                  <a:pt x="1136" y="3664"/>
                </a:lnTo>
                <a:lnTo>
                  <a:pt x="1183" y="3637"/>
                </a:lnTo>
                <a:lnTo>
                  <a:pt x="1201" y="3626"/>
                </a:lnTo>
                <a:lnTo>
                  <a:pt x="1218" y="3614"/>
                </a:lnTo>
                <a:lnTo>
                  <a:pt x="1234" y="3600"/>
                </a:lnTo>
                <a:lnTo>
                  <a:pt x="1249" y="3586"/>
                </a:lnTo>
                <a:lnTo>
                  <a:pt x="1262" y="3571"/>
                </a:lnTo>
                <a:lnTo>
                  <a:pt x="1276" y="3555"/>
                </a:lnTo>
                <a:lnTo>
                  <a:pt x="1288" y="3538"/>
                </a:lnTo>
                <a:lnTo>
                  <a:pt x="1299" y="3521"/>
                </a:lnTo>
                <a:lnTo>
                  <a:pt x="1308" y="3503"/>
                </a:lnTo>
                <a:lnTo>
                  <a:pt x="1316" y="3484"/>
                </a:lnTo>
                <a:lnTo>
                  <a:pt x="1324" y="3464"/>
                </a:lnTo>
                <a:lnTo>
                  <a:pt x="1330" y="3445"/>
                </a:lnTo>
                <a:lnTo>
                  <a:pt x="1335" y="3424"/>
                </a:lnTo>
                <a:lnTo>
                  <a:pt x="1338" y="3404"/>
                </a:lnTo>
                <a:lnTo>
                  <a:pt x="1340" y="3384"/>
                </a:lnTo>
                <a:lnTo>
                  <a:pt x="1341" y="3362"/>
                </a:lnTo>
                <a:lnTo>
                  <a:pt x="1341" y="2284"/>
                </a:lnTo>
                <a:lnTo>
                  <a:pt x="1340" y="2262"/>
                </a:lnTo>
                <a:lnTo>
                  <a:pt x="1338" y="2242"/>
                </a:lnTo>
                <a:lnTo>
                  <a:pt x="1335" y="2221"/>
                </a:lnTo>
                <a:lnTo>
                  <a:pt x="1330" y="2201"/>
                </a:lnTo>
                <a:lnTo>
                  <a:pt x="1324" y="2181"/>
                </a:lnTo>
                <a:lnTo>
                  <a:pt x="1316" y="2162"/>
                </a:lnTo>
                <a:lnTo>
                  <a:pt x="1308" y="2144"/>
                </a:lnTo>
                <a:lnTo>
                  <a:pt x="1299" y="2125"/>
                </a:lnTo>
                <a:lnTo>
                  <a:pt x="1288" y="2108"/>
                </a:lnTo>
                <a:lnTo>
                  <a:pt x="1276" y="2091"/>
                </a:lnTo>
                <a:lnTo>
                  <a:pt x="1262" y="2075"/>
                </a:lnTo>
                <a:lnTo>
                  <a:pt x="1249" y="2060"/>
                </a:lnTo>
                <a:lnTo>
                  <a:pt x="1234" y="2045"/>
                </a:lnTo>
                <a:lnTo>
                  <a:pt x="1218" y="2032"/>
                </a:lnTo>
                <a:lnTo>
                  <a:pt x="1201" y="2020"/>
                </a:lnTo>
                <a:lnTo>
                  <a:pt x="1183" y="2009"/>
                </a:lnTo>
                <a:lnTo>
                  <a:pt x="501" y="1614"/>
                </a:lnTo>
                <a:lnTo>
                  <a:pt x="0" y="0"/>
                </a:lnTo>
                <a:lnTo>
                  <a:pt x="2305" y="0"/>
                </a:lnTo>
                <a:lnTo>
                  <a:pt x="3077" y="2488"/>
                </a:lnTo>
                <a:lnTo>
                  <a:pt x="3077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10"/>
          <p:cNvSpPr>
            <a:spLocks noGrp="1"/>
          </p:cNvSpPr>
          <p:nvPr>
            <p:ph type="pic" sz="quarter" idx="11"/>
          </p:nvPr>
        </p:nvSpPr>
        <p:spPr bwMode="auto">
          <a:xfrm>
            <a:off x="5958545" y="2306096"/>
            <a:ext cx="3474757" cy="3896251"/>
          </a:xfrm>
          <a:custGeom>
            <a:avLst/>
            <a:gdLst>
              <a:gd name="T0" fmla="*/ 1008 w 2309"/>
              <a:gd name="T1" fmla="*/ 40 h 2583"/>
              <a:gd name="T2" fmla="*/ 1043 w 2309"/>
              <a:gd name="T3" fmla="*/ 23 h 2583"/>
              <a:gd name="T4" fmla="*/ 1079 w 2309"/>
              <a:gd name="T5" fmla="*/ 11 h 2583"/>
              <a:gd name="T6" fmla="*/ 1116 w 2309"/>
              <a:gd name="T7" fmla="*/ 3 h 2583"/>
              <a:gd name="T8" fmla="*/ 1154 w 2309"/>
              <a:gd name="T9" fmla="*/ 0 h 2583"/>
              <a:gd name="T10" fmla="*/ 1192 w 2309"/>
              <a:gd name="T11" fmla="*/ 3 h 2583"/>
              <a:gd name="T12" fmla="*/ 1230 w 2309"/>
              <a:gd name="T13" fmla="*/ 11 h 2583"/>
              <a:gd name="T14" fmla="*/ 1266 w 2309"/>
              <a:gd name="T15" fmla="*/ 23 h 2583"/>
              <a:gd name="T16" fmla="*/ 1301 w 2309"/>
              <a:gd name="T17" fmla="*/ 40 h 2583"/>
              <a:gd name="T18" fmla="*/ 2179 w 2309"/>
              <a:gd name="T19" fmla="*/ 549 h 2583"/>
              <a:gd name="T20" fmla="*/ 2209 w 2309"/>
              <a:gd name="T21" fmla="*/ 573 h 2583"/>
              <a:gd name="T22" fmla="*/ 2237 w 2309"/>
              <a:gd name="T23" fmla="*/ 600 h 2583"/>
              <a:gd name="T24" fmla="*/ 2259 w 2309"/>
              <a:gd name="T25" fmla="*/ 630 h 2583"/>
              <a:gd name="T26" fmla="*/ 2279 w 2309"/>
              <a:gd name="T27" fmla="*/ 663 h 2583"/>
              <a:gd name="T28" fmla="*/ 2293 w 2309"/>
              <a:gd name="T29" fmla="*/ 698 h 2583"/>
              <a:gd name="T30" fmla="*/ 2303 w 2309"/>
              <a:gd name="T31" fmla="*/ 735 h 2583"/>
              <a:gd name="T32" fmla="*/ 2308 w 2309"/>
              <a:gd name="T33" fmla="*/ 773 h 2583"/>
              <a:gd name="T34" fmla="*/ 2309 w 2309"/>
              <a:gd name="T35" fmla="*/ 1791 h 2583"/>
              <a:gd name="T36" fmla="*/ 2306 w 2309"/>
              <a:gd name="T37" fmla="*/ 1830 h 2583"/>
              <a:gd name="T38" fmla="*/ 2299 w 2309"/>
              <a:gd name="T39" fmla="*/ 1868 h 2583"/>
              <a:gd name="T40" fmla="*/ 2287 w 2309"/>
              <a:gd name="T41" fmla="*/ 1904 h 2583"/>
              <a:gd name="T42" fmla="*/ 2269 w 2309"/>
              <a:gd name="T43" fmla="*/ 1937 h 2583"/>
              <a:gd name="T44" fmla="*/ 2249 w 2309"/>
              <a:gd name="T45" fmla="*/ 1969 h 2583"/>
              <a:gd name="T46" fmla="*/ 2224 w 2309"/>
              <a:gd name="T47" fmla="*/ 1998 h 2583"/>
              <a:gd name="T48" fmla="*/ 2195 w 2309"/>
              <a:gd name="T49" fmla="*/ 2023 h 2583"/>
              <a:gd name="T50" fmla="*/ 2162 w 2309"/>
              <a:gd name="T51" fmla="*/ 2045 h 2583"/>
              <a:gd name="T52" fmla="*/ 1284 w 2309"/>
              <a:gd name="T53" fmla="*/ 2554 h 2583"/>
              <a:gd name="T54" fmla="*/ 1248 w 2309"/>
              <a:gd name="T55" fmla="*/ 2568 h 2583"/>
              <a:gd name="T56" fmla="*/ 1211 w 2309"/>
              <a:gd name="T57" fmla="*/ 2578 h 2583"/>
              <a:gd name="T58" fmla="*/ 1174 w 2309"/>
              <a:gd name="T59" fmla="*/ 2582 h 2583"/>
              <a:gd name="T60" fmla="*/ 1136 w 2309"/>
              <a:gd name="T61" fmla="*/ 2582 h 2583"/>
              <a:gd name="T62" fmla="*/ 1098 w 2309"/>
              <a:gd name="T63" fmla="*/ 2578 h 2583"/>
              <a:gd name="T64" fmla="*/ 1060 w 2309"/>
              <a:gd name="T65" fmla="*/ 2568 h 2583"/>
              <a:gd name="T66" fmla="*/ 1026 w 2309"/>
              <a:gd name="T67" fmla="*/ 2554 h 2583"/>
              <a:gd name="T68" fmla="*/ 146 w 2309"/>
              <a:gd name="T69" fmla="*/ 2045 h 2583"/>
              <a:gd name="T70" fmla="*/ 114 w 2309"/>
              <a:gd name="T71" fmla="*/ 2023 h 2583"/>
              <a:gd name="T72" fmla="*/ 85 w 2309"/>
              <a:gd name="T73" fmla="*/ 1998 h 2583"/>
              <a:gd name="T74" fmla="*/ 60 w 2309"/>
              <a:gd name="T75" fmla="*/ 1969 h 2583"/>
              <a:gd name="T76" fmla="*/ 39 w 2309"/>
              <a:gd name="T77" fmla="*/ 1937 h 2583"/>
              <a:gd name="T78" fmla="*/ 23 w 2309"/>
              <a:gd name="T79" fmla="*/ 1904 h 2583"/>
              <a:gd name="T80" fmla="*/ 10 w 2309"/>
              <a:gd name="T81" fmla="*/ 1868 h 2583"/>
              <a:gd name="T82" fmla="*/ 2 w 2309"/>
              <a:gd name="T83" fmla="*/ 1830 h 2583"/>
              <a:gd name="T84" fmla="*/ 0 w 2309"/>
              <a:gd name="T85" fmla="*/ 1791 h 2583"/>
              <a:gd name="T86" fmla="*/ 0 w 2309"/>
              <a:gd name="T87" fmla="*/ 773 h 2583"/>
              <a:gd name="T88" fmla="*/ 5 w 2309"/>
              <a:gd name="T89" fmla="*/ 735 h 2583"/>
              <a:gd name="T90" fmla="*/ 16 w 2309"/>
              <a:gd name="T91" fmla="*/ 698 h 2583"/>
              <a:gd name="T92" fmla="*/ 30 w 2309"/>
              <a:gd name="T93" fmla="*/ 663 h 2583"/>
              <a:gd name="T94" fmla="*/ 49 w 2309"/>
              <a:gd name="T95" fmla="*/ 630 h 2583"/>
              <a:gd name="T96" fmla="*/ 73 w 2309"/>
              <a:gd name="T97" fmla="*/ 600 h 2583"/>
              <a:gd name="T98" fmla="*/ 99 w 2309"/>
              <a:gd name="T99" fmla="*/ 573 h 2583"/>
              <a:gd name="T100" fmla="*/ 130 w 2309"/>
              <a:gd name="T101" fmla="*/ 549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09" h="2583">
                <a:moveTo>
                  <a:pt x="146" y="539"/>
                </a:moveTo>
                <a:lnTo>
                  <a:pt x="1008" y="40"/>
                </a:lnTo>
                <a:lnTo>
                  <a:pt x="1026" y="31"/>
                </a:lnTo>
                <a:lnTo>
                  <a:pt x="1043" y="23"/>
                </a:lnTo>
                <a:lnTo>
                  <a:pt x="1060" y="16"/>
                </a:lnTo>
                <a:lnTo>
                  <a:pt x="1079" y="11"/>
                </a:lnTo>
                <a:lnTo>
                  <a:pt x="1098" y="6"/>
                </a:lnTo>
                <a:lnTo>
                  <a:pt x="1116" y="3"/>
                </a:lnTo>
                <a:lnTo>
                  <a:pt x="1136" y="1"/>
                </a:lnTo>
                <a:lnTo>
                  <a:pt x="1154" y="0"/>
                </a:lnTo>
                <a:lnTo>
                  <a:pt x="1174" y="1"/>
                </a:lnTo>
                <a:lnTo>
                  <a:pt x="1192" y="3"/>
                </a:lnTo>
                <a:lnTo>
                  <a:pt x="1211" y="6"/>
                </a:lnTo>
                <a:lnTo>
                  <a:pt x="1230" y="11"/>
                </a:lnTo>
                <a:lnTo>
                  <a:pt x="1248" y="16"/>
                </a:lnTo>
                <a:lnTo>
                  <a:pt x="1266" y="23"/>
                </a:lnTo>
                <a:lnTo>
                  <a:pt x="1284" y="31"/>
                </a:lnTo>
                <a:lnTo>
                  <a:pt x="1301" y="40"/>
                </a:lnTo>
                <a:lnTo>
                  <a:pt x="2162" y="539"/>
                </a:lnTo>
                <a:lnTo>
                  <a:pt x="2179" y="549"/>
                </a:lnTo>
                <a:lnTo>
                  <a:pt x="2195" y="560"/>
                </a:lnTo>
                <a:lnTo>
                  <a:pt x="2209" y="573"/>
                </a:lnTo>
                <a:lnTo>
                  <a:pt x="2224" y="586"/>
                </a:lnTo>
                <a:lnTo>
                  <a:pt x="2237" y="600"/>
                </a:lnTo>
                <a:lnTo>
                  <a:pt x="2249" y="615"/>
                </a:lnTo>
                <a:lnTo>
                  <a:pt x="2259" y="630"/>
                </a:lnTo>
                <a:lnTo>
                  <a:pt x="2269" y="646"/>
                </a:lnTo>
                <a:lnTo>
                  <a:pt x="2279" y="663"/>
                </a:lnTo>
                <a:lnTo>
                  <a:pt x="2287" y="680"/>
                </a:lnTo>
                <a:lnTo>
                  <a:pt x="2293" y="698"/>
                </a:lnTo>
                <a:lnTo>
                  <a:pt x="2299" y="717"/>
                </a:lnTo>
                <a:lnTo>
                  <a:pt x="2303" y="735"/>
                </a:lnTo>
                <a:lnTo>
                  <a:pt x="2306" y="754"/>
                </a:lnTo>
                <a:lnTo>
                  <a:pt x="2308" y="773"/>
                </a:lnTo>
                <a:lnTo>
                  <a:pt x="2309" y="793"/>
                </a:lnTo>
                <a:lnTo>
                  <a:pt x="2309" y="1791"/>
                </a:lnTo>
                <a:lnTo>
                  <a:pt x="2308" y="1811"/>
                </a:lnTo>
                <a:lnTo>
                  <a:pt x="2306" y="1830"/>
                </a:lnTo>
                <a:lnTo>
                  <a:pt x="2303" y="1848"/>
                </a:lnTo>
                <a:lnTo>
                  <a:pt x="2299" y="1868"/>
                </a:lnTo>
                <a:lnTo>
                  <a:pt x="2293" y="1886"/>
                </a:lnTo>
                <a:lnTo>
                  <a:pt x="2287" y="1904"/>
                </a:lnTo>
                <a:lnTo>
                  <a:pt x="2279" y="1921"/>
                </a:lnTo>
                <a:lnTo>
                  <a:pt x="2269" y="1937"/>
                </a:lnTo>
                <a:lnTo>
                  <a:pt x="2259" y="1954"/>
                </a:lnTo>
                <a:lnTo>
                  <a:pt x="2249" y="1969"/>
                </a:lnTo>
                <a:lnTo>
                  <a:pt x="2237" y="1984"/>
                </a:lnTo>
                <a:lnTo>
                  <a:pt x="2224" y="1998"/>
                </a:lnTo>
                <a:lnTo>
                  <a:pt x="2209" y="2011"/>
                </a:lnTo>
                <a:lnTo>
                  <a:pt x="2195" y="2023"/>
                </a:lnTo>
                <a:lnTo>
                  <a:pt x="2179" y="2034"/>
                </a:lnTo>
                <a:lnTo>
                  <a:pt x="2162" y="2045"/>
                </a:lnTo>
                <a:lnTo>
                  <a:pt x="1301" y="2544"/>
                </a:lnTo>
                <a:lnTo>
                  <a:pt x="1284" y="2554"/>
                </a:lnTo>
                <a:lnTo>
                  <a:pt x="1266" y="2561"/>
                </a:lnTo>
                <a:lnTo>
                  <a:pt x="1248" y="2568"/>
                </a:lnTo>
                <a:lnTo>
                  <a:pt x="1230" y="2573"/>
                </a:lnTo>
                <a:lnTo>
                  <a:pt x="1211" y="2578"/>
                </a:lnTo>
                <a:lnTo>
                  <a:pt x="1192" y="2581"/>
                </a:lnTo>
                <a:lnTo>
                  <a:pt x="1174" y="2582"/>
                </a:lnTo>
                <a:lnTo>
                  <a:pt x="1154" y="2583"/>
                </a:lnTo>
                <a:lnTo>
                  <a:pt x="1136" y="2582"/>
                </a:lnTo>
                <a:lnTo>
                  <a:pt x="1116" y="2581"/>
                </a:lnTo>
                <a:lnTo>
                  <a:pt x="1098" y="2578"/>
                </a:lnTo>
                <a:lnTo>
                  <a:pt x="1079" y="2573"/>
                </a:lnTo>
                <a:lnTo>
                  <a:pt x="1060" y="2568"/>
                </a:lnTo>
                <a:lnTo>
                  <a:pt x="1043" y="2561"/>
                </a:lnTo>
                <a:lnTo>
                  <a:pt x="1026" y="2554"/>
                </a:lnTo>
                <a:lnTo>
                  <a:pt x="1008" y="2544"/>
                </a:lnTo>
                <a:lnTo>
                  <a:pt x="146" y="2045"/>
                </a:lnTo>
                <a:lnTo>
                  <a:pt x="130" y="2034"/>
                </a:lnTo>
                <a:lnTo>
                  <a:pt x="114" y="2023"/>
                </a:lnTo>
                <a:lnTo>
                  <a:pt x="99" y="2011"/>
                </a:lnTo>
                <a:lnTo>
                  <a:pt x="85" y="1998"/>
                </a:lnTo>
                <a:lnTo>
                  <a:pt x="73" y="1984"/>
                </a:lnTo>
                <a:lnTo>
                  <a:pt x="60" y="1969"/>
                </a:lnTo>
                <a:lnTo>
                  <a:pt x="49" y="1954"/>
                </a:lnTo>
                <a:lnTo>
                  <a:pt x="39" y="1937"/>
                </a:lnTo>
                <a:lnTo>
                  <a:pt x="30" y="1921"/>
                </a:lnTo>
                <a:lnTo>
                  <a:pt x="23" y="1904"/>
                </a:lnTo>
                <a:lnTo>
                  <a:pt x="16" y="1886"/>
                </a:lnTo>
                <a:lnTo>
                  <a:pt x="10" y="1868"/>
                </a:lnTo>
                <a:lnTo>
                  <a:pt x="5" y="1848"/>
                </a:lnTo>
                <a:lnTo>
                  <a:pt x="2" y="1830"/>
                </a:lnTo>
                <a:lnTo>
                  <a:pt x="0" y="1811"/>
                </a:lnTo>
                <a:lnTo>
                  <a:pt x="0" y="1791"/>
                </a:lnTo>
                <a:lnTo>
                  <a:pt x="0" y="793"/>
                </a:lnTo>
                <a:lnTo>
                  <a:pt x="0" y="773"/>
                </a:lnTo>
                <a:lnTo>
                  <a:pt x="2" y="754"/>
                </a:lnTo>
                <a:lnTo>
                  <a:pt x="5" y="735"/>
                </a:lnTo>
                <a:lnTo>
                  <a:pt x="10" y="717"/>
                </a:lnTo>
                <a:lnTo>
                  <a:pt x="16" y="698"/>
                </a:lnTo>
                <a:lnTo>
                  <a:pt x="23" y="680"/>
                </a:lnTo>
                <a:lnTo>
                  <a:pt x="30" y="663"/>
                </a:lnTo>
                <a:lnTo>
                  <a:pt x="39" y="646"/>
                </a:lnTo>
                <a:lnTo>
                  <a:pt x="49" y="630"/>
                </a:lnTo>
                <a:lnTo>
                  <a:pt x="60" y="615"/>
                </a:lnTo>
                <a:lnTo>
                  <a:pt x="73" y="600"/>
                </a:lnTo>
                <a:lnTo>
                  <a:pt x="85" y="586"/>
                </a:lnTo>
                <a:lnTo>
                  <a:pt x="99" y="573"/>
                </a:lnTo>
                <a:lnTo>
                  <a:pt x="114" y="560"/>
                </a:lnTo>
                <a:lnTo>
                  <a:pt x="130" y="549"/>
                </a:lnTo>
                <a:lnTo>
                  <a:pt x="146" y="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A4139-C638-3F47-919B-3702BDD641E8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9671E8-4EBF-2C46-A297-C8E041C8B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1E079-510D-6248-BF6C-201D1127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739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8853322" cy="6858000"/>
          </a:xfrm>
          <a:custGeom>
            <a:avLst/>
            <a:gdLst>
              <a:gd name="T0" fmla="*/ 0 w 5859"/>
              <a:gd name="T1" fmla="*/ 0 h 4539"/>
              <a:gd name="T2" fmla="*/ 1319 w 5859"/>
              <a:gd name="T3" fmla="*/ 0 h 4539"/>
              <a:gd name="T4" fmla="*/ 5859 w 5859"/>
              <a:gd name="T5" fmla="*/ 4539 h 4539"/>
              <a:gd name="T6" fmla="*/ 4150 w 5859"/>
              <a:gd name="T7" fmla="*/ 4539 h 4539"/>
              <a:gd name="T8" fmla="*/ 0 w 5859"/>
              <a:gd name="T9" fmla="*/ 391 h 4539"/>
              <a:gd name="T10" fmla="*/ 0 w 5859"/>
              <a:gd name="T11" fmla="*/ 0 h 4539"/>
              <a:gd name="T12" fmla="*/ 4070 w 5859"/>
              <a:gd name="T13" fmla="*/ 4539 h 4539"/>
              <a:gd name="T14" fmla="*/ 2360 w 5859"/>
              <a:gd name="T15" fmla="*/ 4539 h 4539"/>
              <a:gd name="T16" fmla="*/ 0 w 5859"/>
              <a:gd name="T17" fmla="*/ 2180 h 4539"/>
              <a:gd name="T18" fmla="*/ 0 w 5859"/>
              <a:gd name="T19" fmla="*/ 471 h 4539"/>
              <a:gd name="T20" fmla="*/ 4070 w 5859"/>
              <a:gd name="T21" fmla="*/ 4539 h 4539"/>
              <a:gd name="T22" fmla="*/ 2279 w 5859"/>
              <a:gd name="T23" fmla="*/ 4539 h 4539"/>
              <a:gd name="T24" fmla="*/ 569 w 5859"/>
              <a:gd name="T25" fmla="*/ 4539 h 4539"/>
              <a:gd name="T26" fmla="*/ 0 w 5859"/>
              <a:gd name="T27" fmla="*/ 3970 h 4539"/>
              <a:gd name="T28" fmla="*/ 0 w 5859"/>
              <a:gd name="T29" fmla="*/ 2262 h 4539"/>
              <a:gd name="T30" fmla="*/ 2279 w 5859"/>
              <a:gd name="T31" fmla="*/ 4539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9">
                <a:moveTo>
                  <a:pt x="0" y="0"/>
                </a:moveTo>
                <a:lnTo>
                  <a:pt x="1319" y="0"/>
                </a:lnTo>
                <a:lnTo>
                  <a:pt x="5859" y="4539"/>
                </a:lnTo>
                <a:lnTo>
                  <a:pt x="4150" y="4539"/>
                </a:lnTo>
                <a:lnTo>
                  <a:pt x="0" y="391"/>
                </a:lnTo>
                <a:lnTo>
                  <a:pt x="0" y="0"/>
                </a:lnTo>
                <a:close/>
                <a:moveTo>
                  <a:pt x="4070" y="4539"/>
                </a:moveTo>
                <a:lnTo>
                  <a:pt x="2360" y="4539"/>
                </a:lnTo>
                <a:lnTo>
                  <a:pt x="0" y="2180"/>
                </a:lnTo>
                <a:lnTo>
                  <a:pt x="0" y="471"/>
                </a:lnTo>
                <a:lnTo>
                  <a:pt x="4070" y="4539"/>
                </a:lnTo>
                <a:close/>
                <a:moveTo>
                  <a:pt x="2279" y="4539"/>
                </a:moveTo>
                <a:lnTo>
                  <a:pt x="569" y="4539"/>
                </a:lnTo>
                <a:lnTo>
                  <a:pt x="0" y="3970"/>
                </a:lnTo>
                <a:lnTo>
                  <a:pt x="0" y="2262"/>
                </a:lnTo>
                <a:lnTo>
                  <a:pt x="2279" y="4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A69C-CFB5-F149-A900-BDB250C76C2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996B6-BF05-794D-AA03-6AE01F350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BCECF-3267-B64E-8F12-C9A031071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338673" y="0"/>
            <a:ext cx="8853327" cy="6858000"/>
          </a:xfrm>
          <a:custGeom>
            <a:avLst/>
            <a:gdLst>
              <a:gd name="T0" fmla="*/ 5859 w 5859"/>
              <a:gd name="T1" fmla="*/ 4538 h 4538"/>
              <a:gd name="T2" fmla="*/ 4541 w 5859"/>
              <a:gd name="T3" fmla="*/ 4538 h 4538"/>
              <a:gd name="T4" fmla="*/ 0 w 5859"/>
              <a:gd name="T5" fmla="*/ 0 h 4538"/>
              <a:gd name="T6" fmla="*/ 1709 w 5859"/>
              <a:gd name="T7" fmla="*/ 0 h 4538"/>
              <a:gd name="T8" fmla="*/ 5859 w 5859"/>
              <a:gd name="T9" fmla="*/ 4147 h 4538"/>
              <a:gd name="T10" fmla="*/ 5859 w 5859"/>
              <a:gd name="T11" fmla="*/ 4538 h 4538"/>
              <a:gd name="T12" fmla="*/ 1791 w 5859"/>
              <a:gd name="T13" fmla="*/ 0 h 4538"/>
              <a:gd name="T14" fmla="*/ 3500 w 5859"/>
              <a:gd name="T15" fmla="*/ 0 h 4538"/>
              <a:gd name="T16" fmla="*/ 5859 w 5859"/>
              <a:gd name="T17" fmla="*/ 2358 h 4538"/>
              <a:gd name="T18" fmla="*/ 5859 w 5859"/>
              <a:gd name="T19" fmla="*/ 4067 h 4538"/>
              <a:gd name="T20" fmla="*/ 1791 w 5859"/>
              <a:gd name="T21" fmla="*/ 0 h 4538"/>
              <a:gd name="T22" fmla="*/ 3580 w 5859"/>
              <a:gd name="T23" fmla="*/ 0 h 4538"/>
              <a:gd name="T24" fmla="*/ 5290 w 5859"/>
              <a:gd name="T25" fmla="*/ 0 h 4538"/>
              <a:gd name="T26" fmla="*/ 5859 w 5859"/>
              <a:gd name="T27" fmla="*/ 568 h 4538"/>
              <a:gd name="T28" fmla="*/ 5859 w 5859"/>
              <a:gd name="T29" fmla="*/ 2277 h 4538"/>
              <a:gd name="T30" fmla="*/ 3580 w 5859"/>
              <a:gd name="T3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8">
                <a:moveTo>
                  <a:pt x="5859" y="4538"/>
                </a:moveTo>
                <a:lnTo>
                  <a:pt x="4541" y="4538"/>
                </a:lnTo>
                <a:lnTo>
                  <a:pt x="0" y="0"/>
                </a:lnTo>
                <a:lnTo>
                  <a:pt x="1709" y="0"/>
                </a:lnTo>
                <a:lnTo>
                  <a:pt x="5859" y="4147"/>
                </a:lnTo>
                <a:lnTo>
                  <a:pt x="5859" y="4538"/>
                </a:lnTo>
                <a:close/>
                <a:moveTo>
                  <a:pt x="1791" y="0"/>
                </a:moveTo>
                <a:lnTo>
                  <a:pt x="3500" y="0"/>
                </a:lnTo>
                <a:lnTo>
                  <a:pt x="5859" y="2358"/>
                </a:lnTo>
                <a:lnTo>
                  <a:pt x="5859" y="4067"/>
                </a:lnTo>
                <a:lnTo>
                  <a:pt x="1791" y="0"/>
                </a:lnTo>
                <a:close/>
                <a:moveTo>
                  <a:pt x="3580" y="0"/>
                </a:moveTo>
                <a:lnTo>
                  <a:pt x="5290" y="0"/>
                </a:lnTo>
                <a:lnTo>
                  <a:pt x="5859" y="568"/>
                </a:lnTo>
                <a:lnTo>
                  <a:pt x="5859" y="2277"/>
                </a:lnTo>
                <a:lnTo>
                  <a:pt x="358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951A-69B2-9E47-9312-F79AF28D0C1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AB026-1527-0D48-9831-5E7841D276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9394B-0516-4947-87DF-7818553C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03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-11496" y="0"/>
            <a:ext cx="10716690" cy="6858000"/>
          </a:xfrm>
          <a:custGeom>
            <a:avLst/>
            <a:gdLst>
              <a:gd name="T0" fmla="*/ 799 w 5695"/>
              <a:gd name="T1" fmla="*/ 3645 h 3645"/>
              <a:gd name="T2" fmla="*/ 1046 w 5695"/>
              <a:gd name="T3" fmla="*/ 3645 h 3645"/>
              <a:gd name="T4" fmla="*/ 1845 w 5695"/>
              <a:gd name="T5" fmla="*/ 2846 h 3645"/>
              <a:gd name="T6" fmla="*/ 923 w 5695"/>
              <a:gd name="T7" fmla="*/ 1924 h 3645"/>
              <a:gd name="T8" fmla="*/ 0 w 5695"/>
              <a:gd name="T9" fmla="*/ 2846 h 3645"/>
              <a:gd name="T10" fmla="*/ 799 w 5695"/>
              <a:gd name="T11" fmla="*/ 3645 h 3645"/>
              <a:gd name="T12" fmla="*/ 1126 w 5695"/>
              <a:gd name="T13" fmla="*/ 3645 h 3645"/>
              <a:gd name="T14" fmla="*/ 2645 w 5695"/>
              <a:gd name="T15" fmla="*/ 3645 h 3645"/>
              <a:gd name="T16" fmla="*/ 1886 w 5695"/>
              <a:gd name="T17" fmla="*/ 2886 h 3645"/>
              <a:gd name="T18" fmla="*/ 1126 w 5695"/>
              <a:gd name="T19" fmla="*/ 3645 h 3645"/>
              <a:gd name="T20" fmla="*/ 2725 w 5695"/>
              <a:gd name="T21" fmla="*/ 3645 h 3645"/>
              <a:gd name="T22" fmla="*/ 2971 w 5695"/>
              <a:gd name="T23" fmla="*/ 3645 h 3645"/>
              <a:gd name="T24" fmla="*/ 3770 w 5695"/>
              <a:gd name="T25" fmla="*/ 2846 h 3645"/>
              <a:gd name="T26" fmla="*/ 2848 w 5695"/>
              <a:gd name="T27" fmla="*/ 1924 h 3645"/>
              <a:gd name="T28" fmla="*/ 1926 w 5695"/>
              <a:gd name="T29" fmla="*/ 2846 h 3645"/>
              <a:gd name="T30" fmla="*/ 2725 w 5695"/>
              <a:gd name="T31" fmla="*/ 3645 h 3645"/>
              <a:gd name="T32" fmla="*/ 3051 w 5695"/>
              <a:gd name="T33" fmla="*/ 3645 h 3645"/>
              <a:gd name="T34" fmla="*/ 4569 w 5695"/>
              <a:gd name="T35" fmla="*/ 3645 h 3645"/>
              <a:gd name="T36" fmla="*/ 3810 w 5695"/>
              <a:gd name="T37" fmla="*/ 2886 h 3645"/>
              <a:gd name="T38" fmla="*/ 3051 w 5695"/>
              <a:gd name="T39" fmla="*/ 3645 h 3645"/>
              <a:gd name="T40" fmla="*/ 4650 w 5695"/>
              <a:gd name="T41" fmla="*/ 3645 h 3645"/>
              <a:gd name="T42" fmla="*/ 4897 w 5695"/>
              <a:gd name="T43" fmla="*/ 3645 h 3645"/>
              <a:gd name="T44" fmla="*/ 5695 w 5695"/>
              <a:gd name="T45" fmla="*/ 2846 h 3645"/>
              <a:gd name="T46" fmla="*/ 4773 w 5695"/>
              <a:gd name="T47" fmla="*/ 1924 h 3645"/>
              <a:gd name="T48" fmla="*/ 3850 w 5695"/>
              <a:gd name="T49" fmla="*/ 2846 h 3645"/>
              <a:gd name="T50" fmla="*/ 4650 w 5695"/>
              <a:gd name="T51" fmla="*/ 3645 h 3645"/>
              <a:gd name="T52" fmla="*/ 2888 w 5695"/>
              <a:gd name="T53" fmla="*/ 1884 h 3645"/>
              <a:gd name="T54" fmla="*/ 3810 w 5695"/>
              <a:gd name="T55" fmla="*/ 962 h 3645"/>
              <a:gd name="T56" fmla="*/ 4732 w 5695"/>
              <a:gd name="T57" fmla="*/ 1884 h 3645"/>
              <a:gd name="T58" fmla="*/ 3810 w 5695"/>
              <a:gd name="T59" fmla="*/ 2806 h 3645"/>
              <a:gd name="T60" fmla="*/ 2888 w 5695"/>
              <a:gd name="T61" fmla="*/ 1884 h 3645"/>
              <a:gd name="T62" fmla="*/ 1926 w 5695"/>
              <a:gd name="T63" fmla="*/ 922 h 3645"/>
              <a:gd name="T64" fmla="*/ 2848 w 5695"/>
              <a:gd name="T65" fmla="*/ 0 h 3645"/>
              <a:gd name="T66" fmla="*/ 3770 w 5695"/>
              <a:gd name="T67" fmla="*/ 922 h 3645"/>
              <a:gd name="T68" fmla="*/ 2848 w 5695"/>
              <a:gd name="T69" fmla="*/ 1843 h 3645"/>
              <a:gd name="T70" fmla="*/ 1926 w 5695"/>
              <a:gd name="T71" fmla="*/ 922 h 3645"/>
              <a:gd name="T72" fmla="*/ 963 w 5695"/>
              <a:gd name="T73" fmla="*/ 1884 h 3645"/>
              <a:gd name="T74" fmla="*/ 1886 w 5695"/>
              <a:gd name="T75" fmla="*/ 962 h 3645"/>
              <a:gd name="T76" fmla="*/ 2808 w 5695"/>
              <a:gd name="T77" fmla="*/ 1884 h 3645"/>
              <a:gd name="T78" fmla="*/ 1886 w 5695"/>
              <a:gd name="T79" fmla="*/ 2806 h 3645"/>
              <a:gd name="T80" fmla="*/ 963 w 5695"/>
              <a:gd name="T81" fmla="*/ 188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3645"/>
                </a:moveTo>
                <a:lnTo>
                  <a:pt x="1046" y="3645"/>
                </a:lnTo>
                <a:lnTo>
                  <a:pt x="1845" y="2846"/>
                </a:lnTo>
                <a:lnTo>
                  <a:pt x="923" y="1924"/>
                </a:lnTo>
                <a:lnTo>
                  <a:pt x="0" y="2846"/>
                </a:lnTo>
                <a:lnTo>
                  <a:pt x="799" y="3645"/>
                </a:lnTo>
                <a:close/>
                <a:moveTo>
                  <a:pt x="1126" y="3645"/>
                </a:moveTo>
                <a:lnTo>
                  <a:pt x="2645" y="3645"/>
                </a:lnTo>
                <a:lnTo>
                  <a:pt x="1886" y="2886"/>
                </a:lnTo>
                <a:lnTo>
                  <a:pt x="1126" y="3645"/>
                </a:lnTo>
                <a:close/>
                <a:moveTo>
                  <a:pt x="2725" y="3645"/>
                </a:moveTo>
                <a:lnTo>
                  <a:pt x="2971" y="3645"/>
                </a:lnTo>
                <a:lnTo>
                  <a:pt x="3770" y="2846"/>
                </a:lnTo>
                <a:lnTo>
                  <a:pt x="2848" y="1924"/>
                </a:lnTo>
                <a:lnTo>
                  <a:pt x="1926" y="2846"/>
                </a:lnTo>
                <a:lnTo>
                  <a:pt x="2725" y="3645"/>
                </a:lnTo>
                <a:close/>
                <a:moveTo>
                  <a:pt x="3051" y="3645"/>
                </a:moveTo>
                <a:lnTo>
                  <a:pt x="4569" y="3645"/>
                </a:lnTo>
                <a:lnTo>
                  <a:pt x="3810" y="2886"/>
                </a:lnTo>
                <a:lnTo>
                  <a:pt x="3051" y="3645"/>
                </a:lnTo>
                <a:close/>
                <a:moveTo>
                  <a:pt x="4650" y="3645"/>
                </a:moveTo>
                <a:lnTo>
                  <a:pt x="4897" y="3645"/>
                </a:lnTo>
                <a:lnTo>
                  <a:pt x="5695" y="2846"/>
                </a:lnTo>
                <a:lnTo>
                  <a:pt x="4773" y="1924"/>
                </a:lnTo>
                <a:lnTo>
                  <a:pt x="3850" y="2846"/>
                </a:lnTo>
                <a:lnTo>
                  <a:pt x="4650" y="3645"/>
                </a:lnTo>
                <a:close/>
                <a:moveTo>
                  <a:pt x="2888" y="1884"/>
                </a:moveTo>
                <a:lnTo>
                  <a:pt x="3810" y="962"/>
                </a:lnTo>
                <a:lnTo>
                  <a:pt x="4732" y="1884"/>
                </a:lnTo>
                <a:lnTo>
                  <a:pt x="3810" y="2806"/>
                </a:lnTo>
                <a:lnTo>
                  <a:pt x="2888" y="1884"/>
                </a:lnTo>
                <a:close/>
                <a:moveTo>
                  <a:pt x="1926" y="922"/>
                </a:moveTo>
                <a:lnTo>
                  <a:pt x="2848" y="0"/>
                </a:lnTo>
                <a:lnTo>
                  <a:pt x="3770" y="922"/>
                </a:lnTo>
                <a:lnTo>
                  <a:pt x="2848" y="1843"/>
                </a:lnTo>
                <a:lnTo>
                  <a:pt x="1926" y="922"/>
                </a:lnTo>
                <a:close/>
                <a:moveTo>
                  <a:pt x="963" y="1884"/>
                </a:moveTo>
                <a:lnTo>
                  <a:pt x="1886" y="962"/>
                </a:lnTo>
                <a:lnTo>
                  <a:pt x="2808" y="1884"/>
                </a:lnTo>
                <a:lnTo>
                  <a:pt x="1886" y="2806"/>
                </a:lnTo>
                <a:lnTo>
                  <a:pt x="963" y="18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A615-F4EC-6F4A-AD0C-84BC4354911E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6D1AA-C440-8040-BA97-4282AA167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D641B-B744-784E-999F-5BC99FCCD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05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198338" y="0"/>
            <a:ext cx="10716690" cy="6858000"/>
          </a:xfrm>
          <a:custGeom>
            <a:avLst/>
            <a:gdLst>
              <a:gd name="T0" fmla="*/ 799 w 5695"/>
              <a:gd name="T1" fmla="*/ 0 h 3645"/>
              <a:gd name="T2" fmla="*/ 1046 w 5695"/>
              <a:gd name="T3" fmla="*/ 0 h 3645"/>
              <a:gd name="T4" fmla="*/ 1845 w 5695"/>
              <a:gd name="T5" fmla="*/ 799 h 3645"/>
              <a:gd name="T6" fmla="*/ 923 w 5695"/>
              <a:gd name="T7" fmla="*/ 1721 h 3645"/>
              <a:gd name="T8" fmla="*/ 0 w 5695"/>
              <a:gd name="T9" fmla="*/ 799 h 3645"/>
              <a:gd name="T10" fmla="*/ 799 w 5695"/>
              <a:gd name="T11" fmla="*/ 0 h 3645"/>
              <a:gd name="T12" fmla="*/ 1126 w 5695"/>
              <a:gd name="T13" fmla="*/ 0 h 3645"/>
              <a:gd name="T14" fmla="*/ 2645 w 5695"/>
              <a:gd name="T15" fmla="*/ 0 h 3645"/>
              <a:gd name="T16" fmla="*/ 1886 w 5695"/>
              <a:gd name="T17" fmla="*/ 758 h 3645"/>
              <a:gd name="T18" fmla="*/ 1126 w 5695"/>
              <a:gd name="T19" fmla="*/ 0 h 3645"/>
              <a:gd name="T20" fmla="*/ 2725 w 5695"/>
              <a:gd name="T21" fmla="*/ 0 h 3645"/>
              <a:gd name="T22" fmla="*/ 2971 w 5695"/>
              <a:gd name="T23" fmla="*/ 0 h 3645"/>
              <a:gd name="T24" fmla="*/ 3770 w 5695"/>
              <a:gd name="T25" fmla="*/ 799 h 3645"/>
              <a:gd name="T26" fmla="*/ 2848 w 5695"/>
              <a:gd name="T27" fmla="*/ 1721 h 3645"/>
              <a:gd name="T28" fmla="*/ 1926 w 5695"/>
              <a:gd name="T29" fmla="*/ 799 h 3645"/>
              <a:gd name="T30" fmla="*/ 2725 w 5695"/>
              <a:gd name="T31" fmla="*/ 0 h 3645"/>
              <a:gd name="T32" fmla="*/ 3051 w 5695"/>
              <a:gd name="T33" fmla="*/ 0 h 3645"/>
              <a:gd name="T34" fmla="*/ 4569 w 5695"/>
              <a:gd name="T35" fmla="*/ 0 h 3645"/>
              <a:gd name="T36" fmla="*/ 3810 w 5695"/>
              <a:gd name="T37" fmla="*/ 758 h 3645"/>
              <a:gd name="T38" fmla="*/ 3051 w 5695"/>
              <a:gd name="T39" fmla="*/ 0 h 3645"/>
              <a:gd name="T40" fmla="*/ 4650 w 5695"/>
              <a:gd name="T41" fmla="*/ 0 h 3645"/>
              <a:gd name="T42" fmla="*/ 4897 w 5695"/>
              <a:gd name="T43" fmla="*/ 0 h 3645"/>
              <a:gd name="T44" fmla="*/ 5695 w 5695"/>
              <a:gd name="T45" fmla="*/ 798 h 3645"/>
              <a:gd name="T46" fmla="*/ 4773 w 5695"/>
              <a:gd name="T47" fmla="*/ 1721 h 3645"/>
              <a:gd name="T48" fmla="*/ 3850 w 5695"/>
              <a:gd name="T49" fmla="*/ 799 h 3645"/>
              <a:gd name="T50" fmla="*/ 4650 w 5695"/>
              <a:gd name="T51" fmla="*/ 0 h 3645"/>
              <a:gd name="T52" fmla="*/ 2888 w 5695"/>
              <a:gd name="T53" fmla="*/ 1761 h 3645"/>
              <a:gd name="T54" fmla="*/ 3810 w 5695"/>
              <a:gd name="T55" fmla="*/ 2683 h 3645"/>
              <a:gd name="T56" fmla="*/ 4732 w 5695"/>
              <a:gd name="T57" fmla="*/ 1761 h 3645"/>
              <a:gd name="T58" fmla="*/ 3810 w 5695"/>
              <a:gd name="T59" fmla="*/ 839 h 3645"/>
              <a:gd name="T60" fmla="*/ 2888 w 5695"/>
              <a:gd name="T61" fmla="*/ 1761 h 3645"/>
              <a:gd name="T62" fmla="*/ 1926 w 5695"/>
              <a:gd name="T63" fmla="*/ 2723 h 3645"/>
              <a:gd name="T64" fmla="*/ 2848 w 5695"/>
              <a:gd name="T65" fmla="*/ 3645 h 3645"/>
              <a:gd name="T66" fmla="*/ 3770 w 5695"/>
              <a:gd name="T67" fmla="*/ 2723 h 3645"/>
              <a:gd name="T68" fmla="*/ 2848 w 5695"/>
              <a:gd name="T69" fmla="*/ 1801 h 3645"/>
              <a:gd name="T70" fmla="*/ 1926 w 5695"/>
              <a:gd name="T71" fmla="*/ 2723 h 3645"/>
              <a:gd name="T72" fmla="*/ 963 w 5695"/>
              <a:gd name="T73" fmla="*/ 1761 h 3645"/>
              <a:gd name="T74" fmla="*/ 1886 w 5695"/>
              <a:gd name="T75" fmla="*/ 2683 h 3645"/>
              <a:gd name="T76" fmla="*/ 2808 w 5695"/>
              <a:gd name="T77" fmla="*/ 1761 h 3645"/>
              <a:gd name="T78" fmla="*/ 1886 w 5695"/>
              <a:gd name="T79" fmla="*/ 839 h 3645"/>
              <a:gd name="T80" fmla="*/ 963 w 5695"/>
              <a:gd name="T81" fmla="*/ 1761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0"/>
                </a:moveTo>
                <a:lnTo>
                  <a:pt x="1046" y="0"/>
                </a:lnTo>
                <a:lnTo>
                  <a:pt x="1845" y="799"/>
                </a:lnTo>
                <a:lnTo>
                  <a:pt x="923" y="1721"/>
                </a:lnTo>
                <a:lnTo>
                  <a:pt x="0" y="799"/>
                </a:lnTo>
                <a:lnTo>
                  <a:pt x="799" y="0"/>
                </a:lnTo>
                <a:close/>
                <a:moveTo>
                  <a:pt x="1126" y="0"/>
                </a:moveTo>
                <a:lnTo>
                  <a:pt x="2645" y="0"/>
                </a:lnTo>
                <a:lnTo>
                  <a:pt x="1886" y="758"/>
                </a:lnTo>
                <a:lnTo>
                  <a:pt x="1126" y="0"/>
                </a:lnTo>
                <a:close/>
                <a:moveTo>
                  <a:pt x="2725" y="0"/>
                </a:moveTo>
                <a:lnTo>
                  <a:pt x="2971" y="0"/>
                </a:lnTo>
                <a:lnTo>
                  <a:pt x="3770" y="799"/>
                </a:lnTo>
                <a:lnTo>
                  <a:pt x="2848" y="1721"/>
                </a:lnTo>
                <a:lnTo>
                  <a:pt x="1926" y="799"/>
                </a:lnTo>
                <a:lnTo>
                  <a:pt x="2725" y="0"/>
                </a:lnTo>
                <a:close/>
                <a:moveTo>
                  <a:pt x="3051" y="0"/>
                </a:moveTo>
                <a:lnTo>
                  <a:pt x="4569" y="0"/>
                </a:lnTo>
                <a:lnTo>
                  <a:pt x="3810" y="758"/>
                </a:lnTo>
                <a:lnTo>
                  <a:pt x="3051" y="0"/>
                </a:lnTo>
                <a:close/>
                <a:moveTo>
                  <a:pt x="4650" y="0"/>
                </a:moveTo>
                <a:lnTo>
                  <a:pt x="4897" y="0"/>
                </a:lnTo>
                <a:lnTo>
                  <a:pt x="5695" y="798"/>
                </a:lnTo>
                <a:lnTo>
                  <a:pt x="4773" y="1721"/>
                </a:lnTo>
                <a:lnTo>
                  <a:pt x="3850" y="799"/>
                </a:lnTo>
                <a:lnTo>
                  <a:pt x="4650" y="0"/>
                </a:lnTo>
                <a:close/>
                <a:moveTo>
                  <a:pt x="2888" y="1761"/>
                </a:moveTo>
                <a:lnTo>
                  <a:pt x="3810" y="2683"/>
                </a:lnTo>
                <a:lnTo>
                  <a:pt x="4732" y="1761"/>
                </a:lnTo>
                <a:lnTo>
                  <a:pt x="3810" y="839"/>
                </a:lnTo>
                <a:lnTo>
                  <a:pt x="2888" y="1761"/>
                </a:lnTo>
                <a:close/>
                <a:moveTo>
                  <a:pt x="1926" y="2723"/>
                </a:moveTo>
                <a:lnTo>
                  <a:pt x="2848" y="3645"/>
                </a:lnTo>
                <a:lnTo>
                  <a:pt x="3770" y="2723"/>
                </a:lnTo>
                <a:lnTo>
                  <a:pt x="2848" y="1801"/>
                </a:lnTo>
                <a:lnTo>
                  <a:pt x="1926" y="2723"/>
                </a:lnTo>
                <a:close/>
                <a:moveTo>
                  <a:pt x="963" y="1761"/>
                </a:moveTo>
                <a:lnTo>
                  <a:pt x="1886" y="2683"/>
                </a:lnTo>
                <a:lnTo>
                  <a:pt x="2808" y="1761"/>
                </a:lnTo>
                <a:lnTo>
                  <a:pt x="1886" y="839"/>
                </a:lnTo>
                <a:lnTo>
                  <a:pt x="963" y="176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FDA95-18F8-294F-9490-619C7C0A9C3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CE75B9-A460-8B4A-87CC-0E56228F0C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B405-E388-534E-BA92-B06362F3C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1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12650" y="0"/>
            <a:ext cx="4441335" cy="6858000"/>
          </a:xfrm>
          <a:custGeom>
            <a:avLst/>
            <a:gdLst>
              <a:gd name="connsiteX0" fmla="*/ 4581543 w 6662001"/>
              <a:gd name="connsiteY0" fmla="*/ 6400518 h 10288580"/>
              <a:gd name="connsiteX1" fmla="*/ 6662001 w 6662001"/>
              <a:gd name="connsiteY1" fmla="*/ 6400518 h 10288580"/>
              <a:gd name="connsiteX2" fmla="*/ 6662001 w 6662001"/>
              <a:gd name="connsiteY2" fmla="*/ 8469603 h 10288580"/>
              <a:gd name="connsiteX3" fmla="*/ 4581543 w 6662001"/>
              <a:gd name="connsiteY3" fmla="*/ 8469603 h 10288580"/>
              <a:gd name="connsiteX4" fmla="*/ 2296458 w 6662001"/>
              <a:gd name="connsiteY4" fmla="*/ 6400518 h 10288580"/>
              <a:gd name="connsiteX5" fmla="*/ 4365543 w 6662001"/>
              <a:gd name="connsiteY5" fmla="*/ 6400518 h 10288580"/>
              <a:gd name="connsiteX6" fmla="*/ 4365543 w 6662001"/>
              <a:gd name="connsiteY6" fmla="*/ 8469603 h 10288580"/>
              <a:gd name="connsiteX7" fmla="*/ 2296458 w 6662001"/>
              <a:gd name="connsiteY7" fmla="*/ 8469603 h 10288580"/>
              <a:gd name="connsiteX8" fmla="*/ 0 w 6662001"/>
              <a:gd name="connsiteY8" fmla="*/ 6400518 h 10288580"/>
              <a:gd name="connsiteX9" fmla="*/ 2069085 w 6662001"/>
              <a:gd name="connsiteY9" fmla="*/ 6400518 h 10288580"/>
              <a:gd name="connsiteX10" fmla="*/ 2069085 w 6662001"/>
              <a:gd name="connsiteY10" fmla="*/ 10288580 h 10288580"/>
              <a:gd name="connsiteX11" fmla="*/ 0 w 6662001"/>
              <a:gd name="connsiteY11" fmla="*/ 10288580 h 10288580"/>
              <a:gd name="connsiteX12" fmla="*/ 4581543 w 6662001"/>
              <a:gd name="connsiteY12" fmla="*/ 4115434 h 10288580"/>
              <a:gd name="connsiteX13" fmla="*/ 6662001 w 6662001"/>
              <a:gd name="connsiteY13" fmla="*/ 4115434 h 10288580"/>
              <a:gd name="connsiteX14" fmla="*/ 6662001 w 6662001"/>
              <a:gd name="connsiteY14" fmla="*/ 6184518 h 10288580"/>
              <a:gd name="connsiteX15" fmla="*/ 4581543 w 6662001"/>
              <a:gd name="connsiteY15" fmla="*/ 6184518 h 10288580"/>
              <a:gd name="connsiteX16" fmla="*/ 0 w 6662001"/>
              <a:gd name="connsiteY16" fmla="*/ 4115434 h 10288580"/>
              <a:gd name="connsiteX17" fmla="*/ 2069085 w 6662001"/>
              <a:gd name="connsiteY17" fmla="*/ 4115434 h 10288580"/>
              <a:gd name="connsiteX18" fmla="*/ 2069085 w 6662001"/>
              <a:gd name="connsiteY18" fmla="*/ 6184518 h 10288580"/>
              <a:gd name="connsiteX19" fmla="*/ 0 w 6662001"/>
              <a:gd name="connsiteY19" fmla="*/ 6184518 h 10288580"/>
              <a:gd name="connsiteX20" fmla="*/ 2296458 w 6662001"/>
              <a:gd name="connsiteY20" fmla="*/ 4115434 h 10288580"/>
              <a:gd name="connsiteX21" fmla="*/ 4365543 w 6662001"/>
              <a:gd name="connsiteY21" fmla="*/ 4115434 h 10288580"/>
              <a:gd name="connsiteX22" fmla="*/ 4365543 w 6662001"/>
              <a:gd name="connsiteY22" fmla="*/ 6184518 h 10288580"/>
              <a:gd name="connsiteX23" fmla="*/ 2296458 w 6662001"/>
              <a:gd name="connsiteY23" fmla="*/ 6184518 h 10288580"/>
              <a:gd name="connsiteX24" fmla="*/ 0 w 6662001"/>
              <a:gd name="connsiteY24" fmla="*/ 1818976 h 10288580"/>
              <a:gd name="connsiteX25" fmla="*/ 2069085 w 6662001"/>
              <a:gd name="connsiteY25" fmla="*/ 1818976 h 10288580"/>
              <a:gd name="connsiteX26" fmla="*/ 2069085 w 6662001"/>
              <a:gd name="connsiteY26" fmla="*/ 3899434 h 10288580"/>
              <a:gd name="connsiteX27" fmla="*/ 0 w 6662001"/>
              <a:gd name="connsiteY27" fmla="*/ 3899434 h 10288580"/>
              <a:gd name="connsiteX28" fmla="*/ 4581543 w 6662001"/>
              <a:gd name="connsiteY28" fmla="*/ 1818975 h 10288580"/>
              <a:gd name="connsiteX29" fmla="*/ 6662001 w 6662001"/>
              <a:gd name="connsiteY29" fmla="*/ 1818975 h 10288580"/>
              <a:gd name="connsiteX30" fmla="*/ 6662001 w 6662001"/>
              <a:gd name="connsiteY30" fmla="*/ 3899433 h 10288580"/>
              <a:gd name="connsiteX31" fmla="*/ 4581543 w 6662001"/>
              <a:gd name="connsiteY31" fmla="*/ 3899433 h 10288580"/>
              <a:gd name="connsiteX32" fmla="*/ 2296458 w 6662001"/>
              <a:gd name="connsiteY32" fmla="*/ 0 h 10288580"/>
              <a:gd name="connsiteX33" fmla="*/ 4365543 w 6662001"/>
              <a:gd name="connsiteY33" fmla="*/ 0 h 10288580"/>
              <a:gd name="connsiteX34" fmla="*/ 4365543 w 6662001"/>
              <a:gd name="connsiteY34" fmla="*/ 3899434 h 10288580"/>
              <a:gd name="connsiteX35" fmla="*/ 2296458 w 6662001"/>
              <a:gd name="connsiteY35" fmla="*/ 3899434 h 102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2001" h="10288580">
                <a:moveTo>
                  <a:pt x="4581543" y="6400518"/>
                </a:moveTo>
                <a:lnTo>
                  <a:pt x="6662001" y="6400518"/>
                </a:lnTo>
                <a:lnTo>
                  <a:pt x="6662001" y="8469603"/>
                </a:lnTo>
                <a:lnTo>
                  <a:pt x="4581543" y="8469603"/>
                </a:lnTo>
                <a:close/>
                <a:moveTo>
                  <a:pt x="2296458" y="6400518"/>
                </a:moveTo>
                <a:lnTo>
                  <a:pt x="4365543" y="6400518"/>
                </a:lnTo>
                <a:lnTo>
                  <a:pt x="4365543" y="8469603"/>
                </a:lnTo>
                <a:lnTo>
                  <a:pt x="2296458" y="8469603"/>
                </a:lnTo>
                <a:close/>
                <a:moveTo>
                  <a:pt x="0" y="6400518"/>
                </a:moveTo>
                <a:lnTo>
                  <a:pt x="2069085" y="6400518"/>
                </a:lnTo>
                <a:lnTo>
                  <a:pt x="2069085" y="10288580"/>
                </a:lnTo>
                <a:lnTo>
                  <a:pt x="0" y="10288580"/>
                </a:lnTo>
                <a:close/>
                <a:moveTo>
                  <a:pt x="4581543" y="4115434"/>
                </a:moveTo>
                <a:lnTo>
                  <a:pt x="6662001" y="4115434"/>
                </a:lnTo>
                <a:lnTo>
                  <a:pt x="6662001" y="6184518"/>
                </a:lnTo>
                <a:lnTo>
                  <a:pt x="4581543" y="6184518"/>
                </a:lnTo>
                <a:close/>
                <a:moveTo>
                  <a:pt x="0" y="4115434"/>
                </a:moveTo>
                <a:lnTo>
                  <a:pt x="2069085" y="4115434"/>
                </a:lnTo>
                <a:lnTo>
                  <a:pt x="2069085" y="6184518"/>
                </a:lnTo>
                <a:lnTo>
                  <a:pt x="0" y="6184518"/>
                </a:lnTo>
                <a:close/>
                <a:moveTo>
                  <a:pt x="2296458" y="4115434"/>
                </a:moveTo>
                <a:lnTo>
                  <a:pt x="4365543" y="4115434"/>
                </a:lnTo>
                <a:lnTo>
                  <a:pt x="4365543" y="6184518"/>
                </a:lnTo>
                <a:lnTo>
                  <a:pt x="2296458" y="6184518"/>
                </a:lnTo>
                <a:close/>
                <a:moveTo>
                  <a:pt x="0" y="1818976"/>
                </a:moveTo>
                <a:lnTo>
                  <a:pt x="2069085" y="1818976"/>
                </a:lnTo>
                <a:lnTo>
                  <a:pt x="2069085" y="3899434"/>
                </a:lnTo>
                <a:lnTo>
                  <a:pt x="0" y="3899434"/>
                </a:lnTo>
                <a:close/>
                <a:moveTo>
                  <a:pt x="4581543" y="1818975"/>
                </a:moveTo>
                <a:lnTo>
                  <a:pt x="6662001" y="1818975"/>
                </a:lnTo>
                <a:lnTo>
                  <a:pt x="6662001" y="3899433"/>
                </a:lnTo>
                <a:lnTo>
                  <a:pt x="4581543" y="3899433"/>
                </a:lnTo>
                <a:close/>
                <a:moveTo>
                  <a:pt x="2296458" y="0"/>
                </a:moveTo>
                <a:lnTo>
                  <a:pt x="4365543" y="0"/>
                </a:lnTo>
                <a:lnTo>
                  <a:pt x="4365543" y="3899434"/>
                </a:lnTo>
                <a:lnTo>
                  <a:pt x="2296458" y="389943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429BA-8206-424E-BC96-CC7B15B1AEEA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B6704-F2A5-7B48-9BCB-2C123C0F8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45EA1-1173-434E-876B-864FA4E6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7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40551-6906-03C2-C6FC-644213521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8429F-167B-3721-2316-D5FDE6C89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60D3-6517-7DF5-3C4E-DE8A00B0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0D1EF-DA69-5FCF-9DF3-B0D25D70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27979-BDD3-3AC7-3681-B64215C1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18136"/>
      </p:ext>
    </p:extLst>
  </p:cSld>
  <p:clrMapOvr>
    <a:masterClrMapping/>
  </p:clrMapOvr>
  <p:hf sldNum="0"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824683" y="871461"/>
            <a:ext cx="5131027" cy="5115079"/>
          </a:xfrm>
          <a:custGeom>
            <a:avLst/>
            <a:gdLst>
              <a:gd name="connsiteX0" fmla="*/ 6696103 w 7696540"/>
              <a:gd name="connsiteY0" fmla="*/ 6673365 h 7673802"/>
              <a:gd name="connsiteX1" fmla="*/ 7696540 w 7696540"/>
              <a:gd name="connsiteY1" fmla="*/ 6673365 h 7673802"/>
              <a:gd name="connsiteX2" fmla="*/ 7696540 w 7696540"/>
              <a:gd name="connsiteY2" fmla="*/ 7673802 h 7673802"/>
              <a:gd name="connsiteX3" fmla="*/ 6696103 w 7696540"/>
              <a:gd name="connsiteY3" fmla="*/ 7673802 h 7673802"/>
              <a:gd name="connsiteX4" fmla="*/ 5581980 w 7696540"/>
              <a:gd name="connsiteY4" fmla="*/ 6673365 h 7673802"/>
              <a:gd name="connsiteX5" fmla="*/ 6582417 w 7696540"/>
              <a:gd name="connsiteY5" fmla="*/ 6673365 h 7673802"/>
              <a:gd name="connsiteX6" fmla="*/ 6582417 w 7696540"/>
              <a:gd name="connsiteY6" fmla="*/ 7673802 h 7673802"/>
              <a:gd name="connsiteX7" fmla="*/ 5581980 w 7696540"/>
              <a:gd name="connsiteY7" fmla="*/ 7673802 h 7673802"/>
              <a:gd name="connsiteX8" fmla="*/ 4467857 w 7696540"/>
              <a:gd name="connsiteY8" fmla="*/ 6673365 h 7673802"/>
              <a:gd name="connsiteX9" fmla="*/ 5456929 w 7696540"/>
              <a:gd name="connsiteY9" fmla="*/ 6673365 h 7673802"/>
              <a:gd name="connsiteX10" fmla="*/ 5456929 w 7696540"/>
              <a:gd name="connsiteY10" fmla="*/ 7673802 h 7673802"/>
              <a:gd name="connsiteX11" fmla="*/ 4467857 w 7696540"/>
              <a:gd name="connsiteY11" fmla="*/ 7673802 h 7673802"/>
              <a:gd name="connsiteX12" fmla="*/ 2228246 w 7696540"/>
              <a:gd name="connsiteY12" fmla="*/ 6673365 h 7673802"/>
              <a:gd name="connsiteX13" fmla="*/ 3228683 w 7696540"/>
              <a:gd name="connsiteY13" fmla="*/ 6673365 h 7673802"/>
              <a:gd name="connsiteX14" fmla="*/ 3228683 w 7696540"/>
              <a:gd name="connsiteY14" fmla="*/ 7673802 h 7673802"/>
              <a:gd name="connsiteX15" fmla="*/ 2228246 w 7696540"/>
              <a:gd name="connsiteY15" fmla="*/ 7673802 h 7673802"/>
              <a:gd name="connsiteX16" fmla="*/ 1114123 w 7696540"/>
              <a:gd name="connsiteY16" fmla="*/ 6673365 h 7673802"/>
              <a:gd name="connsiteX17" fmla="*/ 2114560 w 7696540"/>
              <a:gd name="connsiteY17" fmla="*/ 6673365 h 7673802"/>
              <a:gd name="connsiteX18" fmla="*/ 2114560 w 7696540"/>
              <a:gd name="connsiteY18" fmla="*/ 7673802 h 7673802"/>
              <a:gd name="connsiteX19" fmla="*/ 1114123 w 7696540"/>
              <a:gd name="connsiteY19" fmla="*/ 7673802 h 7673802"/>
              <a:gd name="connsiteX20" fmla="*/ 6696103 w 7696540"/>
              <a:gd name="connsiteY20" fmla="*/ 5570615 h 7673802"/>
              <a:gd name="connsiteX21" fmla="*/ 7696540 w 7696540"/>
              <a:gd name="connsiteY21" fmla="*/ 5570615 h 7673802"/>
              <a:gd name="connsiteX22" fmla="*/ 7696540 w 7696540"/>
              <a:gd name="connsiteY22" fmla="*/ 6559687 h 7673802"/>
              <a:gd name="connsiteX23" fmla="*/ 6696103 w 7696540"/>
              <a:gd name="connsiteY23" fmla="*/ 6559687 h 7673802"/>
              <a:gd name="connsiteX24" fmla="*/ 4467857 w 7696540"/>
              <a:gd name="connsiteY24" fmla="*/ 5570615 h 7673802"/>
              <a:gd name="connsiteX25" fmla="*/ 5456929 w 7696540"/>
              <a:gd name="connsiteY25" fmla="*/ 5570615 h 7673802"/>
              <a:gd name="connsiteX26" fmla="*/ 5456929 w 7696540"/>
              <a:gd name="connsiteY26" fmla="*/ 6559687 h 7673802"/>
              <a:gd name="connsiteX27" fmla="*/ 4467857 w 7696540"/>
              <a:gd name="connsiteY27" fmla="*/ 6559687 h 7673802"/>
              <a:gd name="connsiteX28" fmla="*/ 3342369 w 7696540"/>
              <a:gd name="connsiteY28" fmla="*/ 5570615 h 7673802"/>
              <a:gd name="connsiteX29" fmla="*/ 4342806 w 7696540"/>
              <a:gd name="connsiteY29" fmla="*/ 5570615 h 7673802"/>
              <a:gd name="connsiteX30" fmla="*/ 4342806 w 7696540"/>
              <a:gd name="connsiteY30" fmla="*/ 6559687 h 7673802"/>
              <a:gd name="connsiteX31" fmla="*/ 3342369 w 7696540"/>
              <a:gd name="connsiteY31" fmla="*/ 6559687 h 7673802"/>
              <a:gd name="connsiteX32" fmla="*/ 2228246 w 7696540"/>
              <a:gd name="connsiteY32" fmla="*/ 5570615 h 7673802"/>
              <a:gd name="connsiteX33" fmla="*/ 3228683 w 7696540"/>
              <a:gd name="connsiteY33" fmla="*/ 5570615 h 7673802"/>
              <a:gd name="connsiteX34" fmla="*/ 3228683 w 7696540"/>
              <a:gd name="connsiteY34" fmla="*/ 6559687 h 7673802"/>
              <a:gd name="connsiteX35" fmla="*/ 2228246 w 7696540"/>
              <a:gd name="connsiteY35" fmla="*/ 6559687 h 7673802"/>
              <a:gd name="connsiteX36" fmla="*/ 1114123 w 7696540"/>
              <a:gd name="connsiteY36" fmla="*/ 5570615 h 7673802"/>
              <a:gd name="connsiteX37" fmla="*/ 2114560 w 7696540"/>
              <a:gd name="connsiteY37" fmla="*/ 5570615 h 7673802"/>
              <a:gd name="connsiteX38" fmla="*/ 2114560 w 7696540"/>
              <a:gd name="connsiteY38" fmla="*/ 6559687 h 7673802"/>
              <a:gd name="connsiteX39" fmla="*/ 1114123 w 7696540"/>
              <a:gd name="connsiteY39" fmla="*/ 6559687 h 7673802"/>
              <a:gd name="connsiteX40" fmla="*/ 0 w 7696540"/>
              <a:gd name="connsiteY40" fmla="*/ 5570615 h 7673802"/>
              <a:gd name="connsiteX41" fmla="*/ 989072 w 7696540"/>
              <a:gd name="connsiteY41" fmla="*/ 5570615 h 7673802"/>
              <a:gd name="connsiteX42" fmla="*/ 989072 w 7696540"/>
              <a:gd name="connsiteY42" fmla="*/ 6559687 h 7673802"/>
              <a:gd name="connsiteX43" fmla="*/ 0 w 7696540"/>
              <a:gd name="connsiteY43" fmla="*/ 6559687 h 7673802"/>
              <a:gd name="connsiteX44" fmla="*/ 6696103 w 7696540"/>
              <a:gd name="connsiteY44" fmla="*/ 4456492 h 7673802"/>
              <a:gd name="connsiteX45" fmla="*/ 7696540 w 7696540"/>
              <a:gd name="connsiteY45" fmla="*/ 4456492 h 7673802"/>
              <a:gd name="connsiteX46" fmla="*/ 7696540 w 7696540"/>
              <a:gd name="connsiteY46" fmla="*/ 5445564 h 7673802"/>
              <a:gd name="connsiteX47" fmla="*/ 6696103 w 7696540"/>
              <a:gd name="connsiteY47" fmla="*/ 5445564 h 7673802"/>
              <a:gd name="connsiteX48" fmla="*/ 5581980 w 7696540"/>
              <a:gd name="connsiteY48" fmla="*/ 4456492 h 7673802"/>
              <a:gd name="connsiteX49" fmla="*/ 6582417 w 7696540"/>
              <a:gd name="connsiteY49" fmla="*/ 4456492 h 7673802"/>
              <a:gd name="connsiteX50" fmla="*/ 6582417 w 7696540"/>
              <a:gd name="connsiteY50" fmla="*/ 5445564 h 7673802"/>
              <a:gd name="connsiteX51" fmla="*/ 5581980 w 7696540"/>
              <a:gd name="connsiteY51" fmla="*/ 5445564 h 7673802"/>
              <a:gd name="connsiteX52" fmla="*/ 4467857 w 7696540"/>
              <a:gd name="connsiteY52" fmla="*/ 4456492 h 7673802"/>
              <a:gd name="connsiteX53" fmla="*/ 5456929 w 7696540"/>
              <a:gd name="connsiteY53" fmla="*/ 4456492 h 7673802"/>
              <a:gd name="connsiteX54" fmla="*/ 5456929 w 7696540"/>
              <a:gd name="connsiteY54" fmla="*/ 5445564 h 7673802"/>
              <a:gd name="connsiteX55" fmla="*/ 4467857 w 7696540"/>
              <a:gd name="connsiteY55" fmla="*/ 5445564 h 7673802"/>
              <a:gd name="connsiteX56" fmla="*/ 3342369 w 7696540"/>
              <a:gd name="connsiteY56" fmla="*/ 4456492 h 7673802"/>
              <a:gd name="connsiteX57" fmla="*/ 4342806 w 7696540"/>
              <a:gd name="connsiteY57" fmla="*/ 4456492 h 7673802"/>
              <a:gd name="connsiteX58" fmla="*/ 4342806 w 7696540"/>
              <a:gd name="connsiteY58" fmla="*/ 5445564 h 7673802"/>
              <a:gd name="connsiteX59" fmla="*/ 3342369 w 7696540"/>
              <a:gd name="connsiteY59" fmla="*/ 5445564 h 7673802"/>
              <a:gd name="connsiteX60" fmla="*/ 1114124 w 7696540"/>
              <a:gd name="connsiteY60" fmla="*/ 4456492 h 7673802"/>
              <a:gd name="connsiteX61" fmla="*/ 2114561 w 7696540"/>
              <a:gd name="connsiteY61" fmla="*/ 4456492 h 7673802"/>
              <a:gd name="connsiteX62" fmla="*/ 2114561 w 7696540"/>
              <a:gd name="connsiteY62" fmla="*/ 5445564 h 7673802"/>
              <a:gd name="connsiteX63" fmla="*/ 1114124 w 7696540"/>
              <a:gd name="connsiteY63" fmla="*/ 5445564 h 7673802"/>
              <a:gd name="connsiteX64" fmla="*/ 6696103 w 7696540"/>
              <a:gd name="connsiteY64" fmla="*/ 3342369 h 7673802"/>
              <a:gd name="connsiteX65" fmla="*/ 7696540 w 7696540"/>
              <a:gd name="connsiteY65" fmla="*/ 3342369 h 7673802"/>
              <a:gd name="connsiteX66" fmla="*/ 7696540 w 7696540"/>
              <a:gd name="connsiteY66" fmla="*/ 4331441 h 7673802"/>
              <a:gd name="connsiteX67" fmla="*/ 6696103 w 7696540"/>
              <a:gd name="connsiteY67" fmla="*/ 4331441 h 7673802"/>
              <a:gd name="connsiteX68" fmla="*/ 5581980 w 7696540"/>
              <a:gd name="connsiteY68" fmla="*/ 3342369 h 7673802"/>
              <a:gd name="connsiteX69" fmla="*/ 6582417 w 7696540"/>
              <a:gd name="connsiteY69" fmla="*/ 3342369 h 7673802"/>
              <a:gd name="connsiteX70" fmla="*/ 6582417 w 7696540"/>
              <a:gd name="connsiteY70" fmla="*/ 4331441 h 7673802"/>
              <a:gd name="connsiteX71" fmla="*/ 5581980 w 7696540"/>
              <a:gd name="connsiteY71" fmla="*/ 4331441 h 7673802"/>
              <a:gd name="connsiteX72" fmla="*/ 3342369 w 7696540"/>
              <a:gd name="connsiteY72" fmla="*/ 3342369 h 7673802"/>
              <a:gd name="connsiteX73" fmla="*/ 4342806 w 7696540"/>
              <a:gd name="connsiteY73" fmla="*/ 3342369 h 7673802"/>
              <a:gd name="connsiteX74" fmla="*/ 4342806 w 7696540"/>
              <a:gd name="connsiteY74" fmla="*/ 4331441 h 7673802"/>
              <a:gd name="connsiteX75" fmla="*/ 3342369 w 7696540"/>
              <a:gd name="connsiteY75" fmla="*/ 4331441 h 7673802"/>
              <a:gd name="connsiteX76" fmla="*/ 2228246 w 7696540"/>
              <a:gd name="connsiteY76" fmla="*/ 3342369 h 7673802"/>
              <a:gd name="connsiteX77" fmla="*/ 3228683 w 7696540"/>
              <a:gd name="connsiteY77" fmla="*/ 3342369 h 7673802"/>
              <a:gd name="connsiteX78" fmla="*/ 3228683 w 7696540"/>
              <a:gd name="connsiteY78" fmla="*/ 4331441 h 7673802"/>
              <a:gd name="connsiteX79" fmla="*/ 2228246 w 7696540"/>
              <a:gd name="connsiteY79" fmla="*/ 4331441 h 7673802"/>
              <a:gd name="connsiteX80" fmla="*/ 1 w 7696540"/>
              <a:gd name="connsiteY80" fmla="*/ 3342369 h 7673802"/>
              <a:gd name="connsiteX81" fmla="*/ 989072 w 7696540"/>
              <a:gd name="connsiteY81" fmla="*/ 3342369 h 7673802"/>
              <a:gd name="connsiteX82" fmla="*/ 989072 w 7696540"/>
              <a:gd name="connsiteY82" fmla="*/ 4331441 h 7673802"/>
              <a:gd name="connsiteX83" fmla="*/ 1 w 7696540"/>
              <a:gd name="connsiteY83" fmla="*/ 4331441 h 7673802"/>
              <a:gd name="connsiteX84" fmla="*/ 6696103 w 7696540"/>
              <a:gd name="connsiteY84" fmla="*/ 2228246 h 7673802"/>
              <a:gd name="connsiteX85" fmla="*/ 7696540 w 7696540"/>
              <a:gd name="connsiteY85" fmla="*/ 2228246 h 7673802"/>
              <a:gd name="connsiteX86" fmla="*/ 7696540 w 7696540"/>
              <a:gd name="connsiteY86" fmla="*/ 3217318 h 7673802"/>
              <a:gd name="connsiteX87" fmla="*/ 6696103 w 7696540"/>
              <a:gd name="connsiteY87" fmla="*/ 3217318 h 7673802"/>
              <a:gd name="connsiteX88" fmla="*/ 5581980 w 7696540"/>
              <a:gd name="connsiteY88" fmla="*/ 2228246 h 7673802"/>
              <a:gd name="connsiteX89" fmla="*/ 6582417 w 7696540"/>
              <a:gd name="connsiteY89" fmla="*/ 2228246 h 7673802"/>
              <a:gd name="connsiteX90" fmla="*/ 6582417 w 7696540"/>
              <a:gd name="connsiteY90" fmla="*/ 3217318 h 7673802"/>
              <a:gd name="connsiteX91" fmla="*/ 5581980 w 7696540"/>
              <a:gd name="connsiteY91" fmla="*/ 3217318 h 7673802"/>
              <a:gd name="connsiteX92" fmla="*/ 4467857 w 7696540"/>
              <a:gd name="connsiteY92" fmla="*/ 2228246 h 7673802"/>
              <a:gd name="connsiteX93" fmla="*/ 5456929 w 7696540"/>
              <a:gd name="connsiteY93" fmla="*/ 2228246 h 7673802"/>
              <a:gd name="connsiteX94" fmla="*/ 5456929 w 7696540"/>
              <a:gd name="connsiteY94" fmla="*/ 3217318 h 7673802"/>
              <a:gd name="connsiteX95" fmla="*/ 4467857 w 7696540"/>
              <a:gd name="connsiteY95" fmla="*/ 3217318 h 7673802"/>
              <a:gd name="connsiteX96" fmla="*/ 3342369 w 7696540"/>
              <a:gd name="connsiteY96" fmla="*/ 2228246 h 7673802"/>
              <a:gd name="connsiteX97" fmla="*/ 4342806 w 7696540"/>
              <a:gd name="connsiteY97" fmla="*/ 2228246 h 7673802"/>
              <a:gd name="connsiteX98" fmla="*/ 4342806 w 7696540"/>
              <a:gd name="connsiteY98" fmla="*/ 3217318 h 7673802"/>
              <a:gd name="connsiteX99" fmla="*/ 3342369 w 7696540"/>
              <a:gd name="connsiteY99" fmla="*/ 3217318 h 7673802"/>
              <a:gd name="connsiteX100" fmla="*/ 2228249 w 7696540"/>
              <a:gd name="connsiteY100" fmla="*/ 2228246 h 7673802"/>
              <a:gd name="connsiteX101" fmla="*/ 3228683 w 7696540"/>
              <a:gd name="connsiteY101" fmla="*/ 2228246 h 7673802"/>
              <a:gd name="connsiteX102" fmla="*/ 3228683 w 7696540"/>
              <a:gd name="connsiteY102" fmla="*/ 3217318 h 7673802"/>
              <a:gd name="connsiteX103" fmla="*/ 2228249 w 7696540"/>
              <a:gd name="connsiteY103" fmla="*/ 3217318 h 7673802"/>
              <a:gd name="connsiteX104" fmla="*/ 1114124 w 7696540"/>
              <a:gd name="connsiteY104" fmla="*/ 2228246 h 7673802"/>
              <a:gd name="connsiteX105" fmla="*/ 2114561 w 7696540"/>
              <a:gd name="connsiteY105" fmla="*/ 2228246 h 7673802"/>
              <a:gd name="connsiteX106" fmla="*/ 2114561 w 7696540"/>
              <a:gd name="connsiteY106" fmla="*/ 3217318 h 7673802"/>
              <a:gd name="connsiteX107" fmla="*/ 1114124 w 7696540"/>
              <a:gd name="connsiteY107" fmla="*/ 3217318 h 7673802"/>
              <a:gd name="connsiteX108" fmla="*/ 2 w 7696540"/>
              <a:gd name="connsiteY108" fmla="*/ 2228246 h 7673802"/>
              <a:gd name="connsiteX109" fmla="*/ 989074 w 7696540"/>
              <a:gd name="connsiteY109" fmla="*/ 2228246 h 7673802"/>
              <a:gd name="connsiteX110" fmla="*/ 989074 w 7696540"/>
              <a:gd name="connsiteY110" fmla="*/ 3217318 h 7673802"/>
              <a:gd name="connsiteX111" fmla="*/ 2 w 7696540"/>
              <a:gd name="connsiteY111" fmla="*/ 3217318 h 7673802"/>
              <a:gd name="connsiteX112" fmla="*/ 6696103 w 7696540"/>
              <a:gd name="connsiteY112" fmla="*/ 1114124 h 7673802"/>
              <a:gd name="connsiteX113" fmla="*/ 7696540 w 7696540"/>
              <a:gd name="connsiteY113" fmla="*/ 1114124 h 7673802"/>
              <a:gd name="connsiteX114" fmla="*/ 7696540 w 7696540"/>
              <a:gd name="connsiteY114" fmla="*/ 2103196 h 7673802"/>
              <a:gd name="connsiteX115" fmla="*/ 6696103 w 7696540"/>
              <a:gd name="connsiteY115" fmla="*/ 2103196 h 7673802"/>
              <a:gd name="connsiteX116" fmla="*/ 5581980 w 7696540"/>
              <a:gd name="connsiteY116" fmla="*/ 1114124 h 7673802"/>
              <a:gd name="connsiteX117" fmla="*/ 6582417 w 7696540"/>
              <a:gd name="connsiteY117" fmla="*/ 1114124 h 7673802"/>
              <a:gd name="connsiteX118" fmla="*/ 6582417 w 7696540"/>
              <a:gd name="connsiteY118" fmla="*/ 2103196 h 7673802"/>
              <a:gd name="connsiteX119" fmla="*/ 5581980 w 7696540"/>
              <a:gd name="connsiteY119" fmla="*/ 2103196 h 7673802"/>
              <a:gd name="connsiteX120" fmla="*/ 3342369 w 7696540"/>
              <a:gd name="connsiteY120" fmla="*/ 1114124 h 7673802"/>
              <a:gd name="connsiteX121" fmla="*/ 4342806 w 7696540"/>
              <a:gd name="connsiteY121" fmla="*/ 1114124 h 7673802"/>
              <a:gd name="connsiteX122" fmla="*/ 4342806 w 7696540"/>
              <a:gd name="connsiteY122" fmla="*/ 2103196 h 7673802"/>
              <a:gd name="connsiteX123" fmla="*/ 3342369 w 7696540"/>
              <a:gd name="connsiteY123" fmla="*/ 2103196 h 7673802"/>
              <a:gd name="connsiteX124" fmla="*/ 1114125 w 7696540"/>
              <a:gd name="connsiteY124" fmla="*/ 1114124 h 7673802"/>
              <a:gd name="connsiteX125" fmla="*/ 2114562 w 7696540"/>
              <a:gd name="connsiteY125" fmla="*/ 1114124 h 7673802"/>
              <a:gd name="connsiteX126" fmla="*/ 2114562 w 7696540"/>
              <a:gd name="connsiteY126" fmla="*/ 2103196 h 7673802"/>
              <a:gd name="connsiteX127" fmla="*/ 1114125 w 7696540"/>
              <a:gd name="connsiteY127" fmla="*/ 2103196 h 7673802"/>
              <a:gd name="connsiteX128" fmla="*/ 2228246 w 7696540"/>
              <a:gd name="connsiteY128" fmla="*/ 1114123 h 7673802"/>
              <a:gd name="connsiteX129" fmla="*/ 3228683 w 7696540"/>
              <a:gd name="connsiteY129" fmla="*/ 1114123 h 7673802"/>
              <a:gd name="connsiteX130" fmla="*/ 3228683 w 7696540"/>
              <a:gd name="connsiteY130" fmla="*/ 2103196 h 7673802"/>
              <a:gd name="connsiteX131" fmla="*/ 2228246 w 7696540"/>
              <a:gd name="connsiteY131" fmla="*/ 2103196 h 7673802"/>
              <a:gd name="connsiteX132" fmla="*/ 5581980 w 7696540"/>
              <a:gd name="connsiteY132" fmla="*/ 1 h 7673802"/>
              <a:gd name="connsiteX133" fmla="*/ 6582417 w 7696540"/>
              <a:gd name="connsiteY133" fmla="*/ 1 h 7673802"/>
              <a:gd name="connsiteX134" fmla="*/ 6582417 w 7696540"/>
              <a:gd name="connsiteY134" fmla="*/ 989073 h 7673802"/>
              <a:gd name="connsiteX135" fmla="*/ 5581980 w 7696540"/>
              <a:gd name="connsiteY135" fmla="*/ 989073 h 7673802"/>
              <a:gd name="connsiteX136" fmla="*/ 4467857 w 7696540"/>
              <a:gd name="connsiteY136" fmla="*/ 1 h 7673802"/>
              <a:gd name="connsiteX137" fmla="*/ 5456929 w 7696540"/>
              <a:gd name="connsiteY137" fmla="*/ 1 h 7673802"/>
              <a:gd name="connsiteX138" fmla="*/ 5456929 w 7696540"/>
              <a:gd name="connsiteY138" fmla="*/ 989073 h 7673802"/>
              <a:gd name="connsiteX139" fmla="*/ 4467857 w 7696540"/>
              <a:gd name="connsiteY139" fmla="*/ 989073 h 7673802"/>
              <a:gd name="connsiteX140" fmla="*/ 3342369 w 7696540"/>
              <a:gd name="connsiteY140" fmla="*/ 1 h 7673802"/>
              <a:gd name="connsiteX141" fmla="*/ 4342806 w 7696540"/>
              <a:gd name="connsiteY141" fmla="*/ 1 h 7673802"/>
              <a:gd name="connsiteX142" fmla="*/ 4342806 w 7696540"/>
              <a:gd name="connsiteY142" fmla="*/ 989073 h 7673802"/>
              <a:gd name="connsiteX143" fmla="*/ 3342369 w 7696540"/>
              <a:gd name="connsiteY143" fmla="*/ 989073 h 7673802"/>
              <a:gd name="connsiteX144" fmla="*/ 2228246 w 7696540"/>
              <a:gd name="connsiteY144" fmla="*/ 0 h 7673802"/>
              <a:gd name="connsiteX145" fmla="*/ 3228683 w 7696540"/>
              <a:gd name="connsiteY145" fmla="*/ 0 h 7673802"/>
              <a:gd name="connsiteX146" fmla="*/ 3228683 w 7696540"/>
              <a:gd name="connsiteY146" fmla="*/ 989072 h 7673802"/>
              <a:gd name="connsiteX147" fmla="*/ 2228246 w 7696540"/>
              <a:gd name="connsiteY147" fmla="*/ 989072 h 76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696540" h="7673802">
                <a:moveTo>
                  <a:pt x="6696103" y="6673365"/>
                </a:moveTo>
                <a:lnTo>
                  <a:pt x="7696540" y="6673365"/>
                </a:lnTo>
                <a:lnTo>
                  <a:pt x="7696540" y="7673802"/>
                </a:lnTo>
                <a:lnTo>
                  <a:pt x="6696103" y="7673802"/>
                </a:lnTo>
                <a:close/>
                <a:moveTo>
                  <a:pt x="5581980" y="6673365"/>
                </a:moveTo>
                <a:lnTo>
                  <a:pt x="6582417" y="6673365"/>
                </a:lnTo>
                <a:lnTo>
                  <a:pt x="6582417" y="7673802"/>
                </a:lnTo>
                <a:lnTo>
                  <a:pt x="5581980" y="7673802"/>
                </a:lnTo>
                <a:close/>
                <a:moveTo>
                  <a:pt x="4467857" y="6673365"/>
                </a:moveTo>
                <a:lnTo>
                  <a:pt x="5456929" y="6673365"/>
                </a:lnTo>
                <a:lnTo>
                  <a:pt x="5456929" y="7673802"/>
                </a:lnTo>
                <a:lnTo>
                  <a:pt x="4467857" y="7673802"/>
                </a:lnTo>
                <a:close/>
                <a:moveTo>
                  <a:pt x="2228246" y="6673365"/>
                </a:moveTo>
                <a:lnTo>
                  <a:pt x="3228683" y="6673365"/>
                </a:lnTo>
                <a:lnTo>
                  <a:pt x="3228683" y="7673802"/>
                </a:lnTo>
                <a:lnTo>
                  <a:pt x="2228246" y="7673802"/>
                </a:lnTo>
                <a:close/>
                <a:moveTo>
                  <a:pt x="1114123" y="6673365"/>
                </a:moveTo>
                <a:lnTo>
                  <a:pt x="2114560" y="6673365"/>
                </a:lnTo>
                <a:lnTo>
                  <a:pt x="2114560" y="7673802"/>
                </a:lnTo>
                <a:lnTo>
                  <a:pt x="1114123" y="7673802"/>
                </a:lnTo>
                <a:close/>
                <a:moveTo>
                  <a:pt x="6696103" y="5570615"/>
                </a:moveTo>
                <a:lnTo>
                  <a:pt x="7696540" y="5570615"/>
                </a:lnTo>
                <a:lnTo>
                  <a:pt x="7696540" y="6559687"/>
                </a:lnTo>
                <a:lnTo>
                  <a:pt x="6696103" y="6559687"/>
                </a:lnTo>
                <a:close/>
                <a:moveTo>
                  <a:pt x="4467857" y="5570615"/>
                </a:moveTo>
                <a:lnTo>
                  <a:pt x="5456929" y="5570615"/>
                </a:lnTo>
                <a:lnTo>
                  <a:pt x="5456929" y="6559687"/>
                </a:lnTo>
                <a:lnTo>
                  <a:pt x="4467857" y="6559687"/>
                </a:lnTo>
                <a:close/>
                <a:moveTo>
                  <a:pt x="3342369" y="5570615"/>
                </a:moveTo>
                <a:lnTo>
                  <a:pt x="4342806" y="5570615"/>
                </a:lnTo>
                <a:lnTo>
                  <a:pt x="4342806" y="6559687"/>
                </a:lnTo>
                <a:lnTo>
                  <a:pt x="3342369" y="6559687"/>
                </a:lnTo>
                <a:close/>
                <a:moveTo>
                  <a:pt x="2228246" y="5570615"/>
                </a:moveTo>
                <a:lnTo>
                  <a:pt x="3228683" y="5570615"/>
                </a:lnTo>
                <a:lnTo>
                  <a:pt x="3228683" y="6559687"/>
                </a:lnTo>
                <a:lnTo>
                  <a:pt x="2228246" y="6559687"/>
                </a:lnTo>
                <a:close/>
                <a:moveTo>
                  <a:pt x="1114123" y="5570615"/>
                </a:moveTo>
                <a:lnTo>
                  <a:pt x="2114560" y="5570615"/>
                </a:lnTo>
                <a:lnTo>
                  <a:pt x="2114560" y="6559687"/>
                </a:lnTo>
                <a:lnTo>
                  <a:pt x="1114123" y="6559687"/>
                </a:lnTo>
                <a:close/>
                <a:moveTo>
                  <a:pt x="0" y="5570615"/>
                </a:moveTo>
                <a:lnTo>
                  <a:pt x="989072" y="5570615"/>
                </a:lnTo>
                <a:lnTo>
                  <a:pt x="989072" y="6559687"/>
                </a:lnTo>
                <a:lnTo>
                  <a:pt x="0" y="6559687"/>
                </a:lnTo>
                <a:close/>
                <a:moveTo>
                  <a:pt x="6696103" y="4456492"/>
                </a:moveTo>
                <a:lnTo>
                  <a:pt x="7696540" y="4456492"/>
                </a:lnTo>
                <a:lnTo>
                  <a:pt x="7696540" y="5445564"/>
                </a:lnTo>
                <a:lnTo>
                  <a:pt x="6696103" y="5445564"/>
                </a:lnTo>
                <a:close/>
                <a:moveTo>
                  <a:pt x="5581980" y="4456492"/>
                </a:moveTo>
                <a:lnTo>
                  <a:pt x="6582417" y="4456492"/>
                </a:lnTo>
                <a:lnTo>
                  <a:pt x="6582417" y="5445564"/>
                </a:lnTo>
                <a:lnTo>
                  <a:pt x="5581980" y="5445564"/>
                </a:lnTo>
                <a:close/>
                <a:moveTo>
                  <a:pt x="4467857" y="4456492"/>
                </a:moveTo>
                <a:lnTo>
                  <a:pt x="5456929" y="4456492"/>
                </a:lnTo>
                <a:lnTo>
                  <a:pt x="5456929" y="5445564"/>
                </a:lnTo>
                <a:lnTo>
                  <a:pt x="4467857" y="5445564"/>
                </a:lnTo>
                <a:close/>
                <a:moveTo>
                  <a:pt x="3342369" y="4456492"/>
                </a:moveTo>
                <a:lnTo>
                  <a:pt x="4342806" y="4456492"/>
                </a:lnTo>
                <a:lnTo>
                  <a:pt x="4342806" y="5445564"/>
                </a:lnTo>
                <a:lnTo>
                  <a:pt x="3342369" y="5445564"/>
                </a:lnTo>
                <a:close/>
                <a:moveTo>
                  <a:pt x="1114124" y="4456492"/>
                </a:moveTo>
                <a:lnTo>
                  <a:pt x="2114561" y="4456492"/>
                </a:lnTo>
                <a:lnTo>
                  <a:pt x="2114561" y="5445564"/>
                </a:lnTo>
                <a:lnTo>
                  <a:pt x="1114124" y="5445564"/>
                </a:lnTo>
                <a:close/>
                <a:moveTo>
                  <a:pt x="6696103" y="3342369"/>
                </a:moveTo>
                <a:lnTo>
                  <a:pt x="7696540" y="3342369"/>
                </a:lnTo>
                <a:lnTo>
                  <a:pt x="7696540" y="4331441"/>
                </a:lnTo>
                <a:lnTo>
                  <a:pt x="6696103" y="4331441"/>
                </a:lnTo>
                <a:close/>
                <a:moveTo>
                  <a:pt x="5581980" y="3342369"/>
                </a:moveTo>
                <a:lnTo>
                  <a:pt x="6582417" y="3342369"/>
                </a:lnTo>
                <a:lnTo>
                  <a:pt x="6582417" y="4331441"/>
                </a:lnTo>
                <a:lnTo>
                  <a:pt x="5581980" y="4331441"/>
                </a:lnTo>
                <a:close/>
                <a:moveTo>
                  <a:pt x="3342369" y="3342369"/>
                </a:moveTo>
                <a:lnTo>
                  <a:pt x="4342806" y="3342369"/>
                </a:lnTo>
                <a:lnTo>
                  <a:pt x="4342806" y="4331441"/>
                </a:lnTo>
                <a:lnTo>
                  <a:pt x="3342369" y="4331441"/>
                </a:lnTo>
                <a:close/>
                <a:moveTo>
                  <a:pt x="2228246" y="3342369"/>
                </a:moveTo>
                <a:lnTo>
                  <a:pt x="3228683" y="3342369"/>
                </a:lnTo>
                <a:lnTo>
                  <a:pt x="3228683" y="4331441"/>
                </a:lnTo>
                <a:lnTo>
                  <a:pt x="2228246" y="4331441"/>
                </a:lnTo>
                <a:close/>
                <a:moveTo>
                  <a:pt x="1" y="3342369"/>
                </a:moveTo>
                <a:lnTo>
                  <a:pt x="989072" y="3342369"/>
                </a:lnTo>
                <a:lnTo>
                  <a:pt x="989072" y="4331441"/>
                </a:lnTo>
                <a:lnTo>
                  <a:pt x="1" y="4331441"/>
                </a:lnTo>
                <a:close/>
                <a:moveTo>
                  <a:pt x="6696103" y="2228246"/>
                </a:moveTo>
                <a:lnTo>
                  <a:pt x="7696540" y="2228246"/>
                </a:lnTo>
                <a:lnTo>
                  <a:pt x="7696540" y="3217318"/>
                </a:lnTo>
                <a:lnTo>
                  <a:pt x="6696103" y="3217318"/>
                </a:lnTo>
                <a:close/>
                <a:moveTo>
                  <a:pt x="5581980" y="2228246"/>
                </a:moveTo>
                <a:lnTo>
                  <a:pt x="6582417" y="2228246"/>
                </a:lnTo>
                <a:lnTo>
                  <a:pt x="6582417" y="3217318"/>
                </a:lnTo>
                <a:lnTo>
                  <a:pt x="5581980" y="3217318"/>
                </a:lnTo>
                <a:close/>
                <a:moveTo>
                  <a:pt x="4467857" y="2228246"/>
                </a:moveTo>
                <a:lnTo>
                  <a:pt x="5456929" y="2228246"/>
                </a:lnTo>
                <a:lnTo>
                  <a:pt x="5456929" y="3217318"/>
                </a:lnTo>
                <a:lnTo>
                  <a:pt x="4467857" y="3217318"/>
                </a:lnTo>
                <a:close/>
                <a:moveTo>
                  <a:pt x="3342369" y="2228246"/>
                </a:moveTo>
                <a:lnTo>
                  <a:pt x="4342806" y="2228246"/>
                </a:lnTo>
                <a:lnTo>
                  <a:pt x="4342806" y="3217318"/>
                </a:lnTo>
                <a:lnTo>
                  <a:pt x="3342369" y="3217318"/>
                </a:lnTo>
                <a:close/>
                <a:moveTo>
                  <a:pt x="2228249" y="2228246"/>
                </a:moveTo>
                <a:lnTo>
                  <a:pt x="3228683" y="2228246"/>
                </a:lnTo>
                <a:lnTo>
                  <a:pt x="3228683" y="3217318"/>
                </a:lnTo>
                <a:lnTo>
                  <a:pt x="2228249" y="3217318"/>
                </a:lnTo>
                <a:close/>
                <a:moveTo>
                  <a:pt x="1114124" y="2228246"/>
                </a:moveTo>
                <a:lnTo>
                  <a:pt x="2114561" y="2228246"/>
                </a:lnTo>
                <a:lnTo>
                  <a:pt x="2114561" y="3217318"/>
                </a:lnTo>
                <a:lnTo>
                  <a:pt x="1114124" y="3217318"/>
                </a:lnTo>
                <a:close/>
                <a:moveTo>
                  <a:pt x="2" y="2228246"/>
                </a:moveTo>
                <a:lnTo>
                  <a:pt x="989074" y="2228246"/>
                </a:lnTo>
                <a:lnTo>
                  <a:pt x="989074" y="3217318"/>
                </a:lnTo>
                <a:lnTo>
                  <a:pt x="2" y="3217318"/>
                </a:lnTo>
                <a:close/>
                <a:moveTo>
                  <a:pt x="6696103" y="1114124"/>
                </a:moveTo>
                <a:lnTo>
                  <a:pt x="7696540" y="1114124"/>
                </a:lnTo>
                <a:lnTo>
                  <a:pt x="7696540" y="2103196"/>
                </a:lnTo>
                <a:lnTo>
                  <a:pt x="6696103" y="2103196"/>
                </a:lnTo>
                <a:close/>
                <a:moveTo>
                  <a:pt x="5581980" y="1114124"/>
                </a:moveTo>
                <a:lnTo>
                  <a:pt x="6582417" y="1114124"/>
                </a:lnTo>
                <a:lnTo>
                  <a:pt x="6582417" y="2103196"/>
                </a:lnTo>
                <a:lnTo>
                  <a:pt x="5581980" y="2103196"/>
                </a:lnTo>
                <a:close/>
                <a:moveTo>
                  <a:pt x="3342369" y="1114124"/>
                </a:moveTo>
                <a:lnTo>
                  <a:pt x="4342806" y="1114124"/>
                </a:lnTo>
                <a:lnTo>
                  <a:pt x="4342806" y="2103196"/>
                </a:lnTo>
                <a:lnTo>
                  <a:pt x="3342369" y="2103196"/>
                </a:lnTo>
                <a:close/>
                <a:moveTo>
                  <a:pt x="1114125" y="1114124"/>
                </a:moveTo>
                <a:lnTo>
                  <a:pt x="2114562" y="1114124"/>
                </a:lnTo>
                <a:lnTo>
                  <a:pt x="2114562" y="2103196"/>
                </a:lnTo>
                <a:lnTo>
                  <a:pt x="1114125" y="2103196"/>
                </a:lnTo>
                <a:close/>
                <a:moveTo>
                  <a:pt x="2228246" y="1114123"/>
                </a:moveTo>
                <a:lnTo>
                  <a:pt x="3228683" y="1114123"/>
                </a:lnTo>
                <a:lnTo>
                  <a:pt x="3228683" y="2103196"/>
                </a:lnTo>
                <a:lnTo>
                  <a:pt x="2228246" y="2103196"/>
                </a:lnTo>
                <a:close/>
                <a:moveTo>
                  <a:pt x="5581980" y="1"/>
                </a:moveTo>
                <a:lnTo>
                  <a:pt x="6582417" y="1"/>
                </a:lnTo>
                <a:lnTo>
                  <a:pt x="6582417" y="989073"/>
                </a:lnTo>
                <a:lnTo>
                  <a:pt x="5581980" y="989073"/>
                </a:lnTo>
                <a:close/>
                <a:moveTo>
                  <a:pt x="4467857" y="1"/>
                </a:moveTo>
                <a:lnTo>
                  <a:pt x="5456929" y="1"/>
                </a:lnTo>
                <a:lnTo>
                  <a:pt x="5456929" y="989073"/>
                </a:lnTo>
                <a:lnTo>
                  <a:pt x="4467857" y="989073"/>
                </a:lnTo>
                <a:close/>
                <a:moveTo>
                  <a:pt x="3342369" y="1"/>
                </a:moveTo>
                <a:lnTo>
                  <a:pt x="4342806" y="1"/>
                </a:lnTo>
                <a:lnTo>
                  <a:pt x="4342806" y="989073"/>
                </a:lnTo>
                <a:lnTo>
                  <a:pt x="3342369" y="989073"/>
                </a:lnTo>
                <a:close/>
                <a:moveTo>
                  <a:pt x="2228246" y="0"/>
                </a:moveTo>
                <a:lnTo>
                  <a:pt x="3228683" y="0"/>
                </a:lnTo>
                <a:lnTo>
                  <a:pt x="3228683" y="989072"/>
                </a:lnTo>
                <a:lnTo>
                  <a:pt x="2228246" y="98907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F4A9E-E156-A84D-B518-806653BBC392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F89396-B700-B946-AE30-5BC1BC3E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5F9EBD-8CC0-EC4E-90C7-AE94DB140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112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267578" y="934497"/>
            <a:ext cx="5004851" cy="5011618"/>
          </a:xfrm>
          <a:custGeom>
            <a:avLst/>
            <a:gdLst>
              <a:gd name="T0" fmla="*/ 0 w 3317"/>
              <a:gd name="T1" fmla="*/ 0 h 3329"/>
              <a:gd name="T2" fmla="*/ 3257 w 3317"/>
              <a:gd name="T3" fmla="*/ 0 h 3329"/>
              <a:gd name="T4" fmla="*/ 2050 w 3317"/>
              <a:gd name="T5" fmla="*/ 1211 h 3329"/>
              <a:gd name="T6" fmla="*/ 1207 w 3317"/>
              <a:gd name="T7" fmla="*/ 1211 h 3329"/>
              <a:gd name="T8" fmla="*/ 1207 w 3317"/>
              <a:gd name="T9" fmla="*/ 2057 h 3329"/>
              <a:gd name="T10" fmla="*/ 0 w 3317"/>
              <a:gd name="T11" fmla="*/ 3269 h 3329"/>
              <a:gd name="T12" fmla="*/ 0 w 3317"/>
              <a:gd name="T13" fmla="*/ 0 h 3329"/>
              <a:gd name="T14" fmla="*/ 3317 w 3317"/>
              <a:gd name="T15" fmla="*/ 62 h 3329"/>
              <a:gd name="T16" fmla="*/ 3317 w 3317"/>
              <a:gd name="T17" fmla="*/ 3329 h 3329"/>
              <a:gd name="T18" fmla="*/ 62 w 3317"/>
              <a:gd name="T19" fmla="*/ 3329 h 3329"/>
              <a:gd name="T20" fmla="*/ 1268 w 3317"/>
              <a:gd name="T21" fmla="*/ 2119 h 3329"/>
              <a:gd name="T22" fmla="*/ 2112 w 3317"/>
              <a:gd name="T23" fmla="*/ 2119 h 3329"/>
              <a:gd name="T24" fmla="*/ 2112 w 3317"/>
              <a:gd name="T25" fmla="*/ 1272 h 3329"/>
              <a:gd name="T26" fmla="*/ 3317 w 3317"/>
              <a:gd name="T27" fmla="*/ 62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7" h="3329">
                <a:moveTo>
                  <a:pt x="0" y="0"/>
                </a:moveTo>
                <a:lnTo>
                  <a:pt x="3257" y="0"/>
                </a:lnTo>
                <a:lnTo>
                  <a:pt x="2050" y="1211"/>
                </a:lnTo>
                <a:lnTo>
                  <a:pt x="1207" y="1211"/>
                </a:lnTo>
                <a:lnTo>
                  <a:pt x="1207" y="2057"/>
                </a:lnTo>
                <a:lnTo>
                  <a:pt x="0" y="3269"/>
                </a:lnTo>
                <a:lnTo>
                  <a:pt x="0" y="0"/>
                </a:lnTo>
                <a:close/>
                <a:moveTo>
                  <a:pt x="3317" y="62"/>
                </a:moveTo>
                <a:lnTo>
                  <a:pt x="3317" y="3329"/>
                </a:lnTo>
                <a:lnTo>
                  <a:pt x="62" y="3329"/>
                </a:lnTo>
                <a:lnTo>
                  <a:pt x="1268" y="2119"/>
                </a:lnTo>
                <a:lnTo>
                  <a:pt x="2112" y="2119"/>
                </a:lnTo>
                <a:lnTo>
                  <a:pt x="2112" y="1272"/>
                </a:lnTo>
                <a:lnTo>
                  <a:pt x="3317" y="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BB03C-ABDE-C94D-B801-24D106007866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9C5B7-8944-A44E-9B7E-13AAC5345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1433A6-0AEA-DC46-A017-6D04DB7C9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398815" cy="11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854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207369" y="874207"/>
            <a:ext cx="5125268" cy="5132197"/>
          </a:xfrm>
          <a:custGeom>
            <a:avLst/>
            <a:gdLst>
              <a:gd name="T0" fmla="*/ 1908 w 3398"/>
              <a:gd name="T1" fmla="*/ 12 h 3410"/>
              <a:gd name="T2" fmla="*/ 2148 w 3398"/>
              <a:gd name="T3" fmla="*/ 61 h 3410"/>
              <a:gd name="T4" fmla="*/ 2375 w 3398"/>
              <a:gd name="T5" fmla="*/ 142 h 3410"/>
              <a:gd name="T6" fmla="*/ 2586 w 3398"/>
              <a:gd name="T7" fmla="*/ 253 h 3410"/>
              <a:gd name="T8" fmla="*/ 2779 w 3398"/>
              <a:gd name="T9" fmla="*/ 391 h 3410"/>
              <a:gd name="T10" fmla="*/ 1962 w 3398"/>
              <a:gd name="T11" fmla="*/ 1323 h 3410"/>
              <a:gd name="T12" fmla="*/ 1858 w 3398"/>
              <a:gd name="T13" fmla="*/ 1269 h 3410"/>
              <a:gd name="T14" fmla="*/ 1740 w 3398"/>
              <a:gd name="T15" fmla="*/ 1242 h 3410"/>
              <a:gd name="T16" fmla="*/ 1606 w 3398"/>
              <a:gd name="T17" fmla="*/ 1249 h 3410"/>
              <a:gd name="T18" fmla="*/ 1479 w 3398"/>
              <a:gd name="T19" fmla="*/ 1297 h 3410"/>
              <a:gd name="T20" fmla="*/ 1372 w 3398"/>
              <a:gd name="T21" fmla="*/ 1377 h 3410"/>
              <a:gd name="T22" fmla="*/ 1292 w 3398"/>
              <a:gd name="T23" fmla="*/ 1484 h 3410"/>
              <a:gd name="T24" fmla="*/ 1245 w 3398"/>
              <a:gd name="T25" fmla="*/ 1612 h 3410"/>
              <a:gd name="T26" fmla="*/ 1238 w 3398"/>
              <a:gd name="T27" fmla="*/ 1747 h 3410"/>
              <a:gd name="T28" fmla="*/ 1264 w 3398"/>
              <a:gd name="T29" fmla="*/ 1865 h 3410"/>
              <a:gd name="T30" fmla="*/ 1319 w 3398"/>
              <a:gd name="T31" fmla="*/ 1970 h 3410"/>
              <a:gd name="T32" fmla="*/ 390 w 3398"/>
              <a:gd name="T33" fmla="*/ 2788 h 3410"/>
              <a:gd name="T34" fmla="*/ 251 w 3398"/>
              <a:gd name="T35" fmla="*/ 2595 h 3410"/>
              <a:gd name="T36" fmla="*/ 141 w 3398"/>
              <a:gd name="T37" fmla="*/ 2383 h 3410"/>
              <a:gd name="T38" fmla="*/ 61 w 3398"/>
              <a:gd name="T39" fmla="*/ 2156 h 3410"/>
              <a:gd name="T40" fmla="*/ 13 w 3398"/>
              <a:gd name="T41" fmla="*/ 1914 h 3410"/>
              <a:gd name="T42" fmla="*/ 3 w 3398"/>
              <a:gd name="T43" fmla="*/ 1617 h 3410"/>
              <a:gd name="T44" fmla="*/ 104 w 3398"/>
              <a:gd name="T45" fmla="*/ 1121 h 3410"/>
              <a:gd name="T46" fmla="*/ 339 w 3398"/>
              <a:gd name="T47" fmla="*/ 687 h 3410"/>
              <a:gd name="T48" fmla="*/ 684 w 3398"/>
              <a:gd name="T49" fmla="*/ 340 h 3410"/>
              <a:gd name="T50" fmla="*/ 1116 w 3398"/>
              <a:gd name="T51" fmla="*/ 104 h 3410"/>
              <a:gd name="T52" fmla="*/ 1612 w 3398"/>
              <a:gd name="T53" fmla="*/ 2 h 3410"/>
              <a:gd name="T54" fmla="*/ 3033 w 3398"/>
              <a:gd name="T55" fmla="*/ 652 h 3410"/>
              <a:gd name="T56" fmla="*/ 3167 w 3398"/>
              <a:gd name="T57" fmla="*/ 849 h 3410"/>
              <a:gd name="T58" fmla="*/ 3272 w 3398"/>
              <a:gd name="T59" fmla="*/ 1064 h 3410"/>
              <a:gd name="T60" fmla="*/ 3348 w 3398"/>
              <a:gd name="T61" fmla="*/ 1294 h 3410"/>
              <a:gd name="T62" fmla="*/ 3390 w 3398"/>
              <a:gd name="T63" fmla="*/ 1537 h 3410"/>
              <a:gd name="T64" fmla="*/ 3389 w 3398"/>
              <a:gd name="T65" fmla="*/ 1878 h 3410"/>
              <a:gd name="T66" fmla="*/ 3264 w 3398"/>
              <a:gd name="T67" fmla="*/ 2367 h 3410"/>
              <a:gd name="T68" fmla="*/ 3009 w 3398"/>
              <a:gd name="T69" fmla="*/ 2788 h 3410"/>
              <a:gd name="T70" fmla="*/ 2647 w 3398"/>
              <a:gd name="T71" fmla="*/ 3118 h 3410"/>
              <a:gd name="T72" fmla="*/ 2203 w 3398"/>
              <a:gd name="T73" fmla="*/ 3333 h 3410"/>
              <a:gd name="T74" fmla="*/ 1699 w 3398"/>
              <a:gd name="T75" fmla="*/ 3410 h 3410"/>
              <a:gd name="T76" fmla="*/ 1450 w 3398"/>
              <a:gd name="T77" fmla="*/ 3392 h 3410"/>
              <a:gd name="T78" fmla="*/ 1211 w 3398"/>
              <a:gd name="T79" fmla="*/ 3338 h 3410"/>
              <a:gd name="T80" fmla="*/ 987 w 3398"/>
              <a:gd name="T81" fmla="*/ 3252 h 3410"/>
              <a:gd name="T82" fmla="*/ 778 w 3398"/>
              <a:gd name="T83" fmla="*/ 3136 h 3410"/>
              <a:gd name="T84" fmla="*/ 590 w 3398"/>
              <a:gd name="T85" fmla="*/ 2993 h 3410"/>
              <a:gd name="T86" fmla="*/ 1452 w 3398"/>
              <a:gd name="T87" fmla="*/ 2097 h 3410"/>
              <a:gd name="T88" fmla="*/ 1559 w 3398"/>
              <a:gd name="T89" fmla="*/ 2148 h 3410"/>
              <a:gd name="T90" fmla="*/ 1678 w 3398"/>
              <a:gd name="T91" fmla="*/ 2169 h 3410"/>
              <a:gd name="T92" fmla="*/ 1815 w 3398"/>
              <a:gd name="T93" fmla="*/ 2155 h 3410"/>
              <a:gd name="T94" fmla="*/ 1939 w 3398"/>
              <a:gd name="T95" fmla="*/ 2103 h 3410"/>
              <a:gd name="T96" fmla="*/ 2041 w 3398"/>
              <a:gd name="T97" fmla="*/ 2017 h 3410"/>
              <a:gd name="T98" fmla="*/ 2117 w 3398"/>
              <a:gd name="T99" fmla="*/ 1906 h 3410"/>
              <a:gd name="T100" fmla="*/ 2157 w 3398"/>
              <a:gd name="T101" fmla="*/ 1776 h 3410"/>
              <a:gd name="T102" fmla="*/ 2158 w 3398"/>
              <a:gd name="T103" fmla="*/ 1643 h 3410"/>
              <a:gd name="T104" fmla="*/ 2127 w 3398"/>
              <a:gd name="T105" fmla="*/ 1527 h 3410"/>
              <a:gd name="T106" fmla="*/ 2068 w 3398"/>
              <a:gd name="T107" fmla="*/ 1425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8" h="3410">
                <a:moveTo>
                  <a:pt x="1699" y="0"/>
                </a:moveTo>
                <a:lnTo>
                  <a:pt x="1741" y="0"/>
                </a:lnTo>
                <a:lnTo>
                  <a:pt x="1783" y="2"/>
                </a:lnTo>
                <a:lnTo>
                  <a:pt x="1825" y="4"/>
                </a:lnTo>
                <a:lnTo>
                  <a:pt x="1866" y="8"/>
                </a:lnTo>
                <a:lnTo>
                  <a:pt x="1908" y="12"/>
                </a:lnTo>
                <a:lnTo>
                  <a:pt x="1948" y="18"/>
                </a:lnTo>
                <a:lnTo>
                  <a:pt x="1989" y="25"/>
                </a:lnTo>
                <a:lnTo>
                  <a:pt x="2029" y="33"/>
                </a:lnTo>
                <a:lnTo>
                  <a:pt x="2069" y="41"/>
                </a:lnTo>
                <a:lnTo>
                  <a:pt x="2109" y="50"/>
                </a:lnTo>
                <a:lnTo>
                  <a:pt x="2148" y="61"/>
                </a:lnTo>
                <a:lnTo>
                  <a:pt x="2187" y="72"/>
                </a:lnTo>
                <a:lnTo>
                  <a:pt x="2225" y="84"/>
                </a:lnTo>
                <a:lnTo>
                  <a:pt x="2263" y="98"/>
                </a:lnTo>
                <a:lnTo>
                  <a:pt x="2301" y="111"/>
                </a:lnTo>
                <a:lnTo>
                  <a:pt x="2338" y="125"/>
                </a:lnTo>
                <a:lnTo>
                  <a:pt x="2375" y="142"/>
                </a:lnTo>
                <a:lnTo>
                  <a:pt x="2411" y="158"/>
                </a:lnTo>
                <a:lnTo>
                  <a:pt x="2447" y="176"/>
                </a:lnTo>
                <a:lnTo>
                  <a:pt x="2483" y="193"/>
                </a:lnTo>
                <a:lnTo>
                  <a:pt x="2517" y="213"/>
                </a:lnTo>
                <a:lnTo>
                  <a:pt x="2552" y="232"/>
                </a:lnTo>
                <a:lnTo>
                  <a:pt x="2586" y="253"/>
                </a:lnTo>
                <a:lnTo>
                  <a:pt x="2620" y="273"/>
                </a:lnTo>
                <a:lnTo>
                  <a:pt x="2653" y="296"/>
                </a:lnTo>
                <a:lnTo>
                  <a:pt x="2684" y="319"/>
                </a:lnTo>
                <a:lnTo>
                  <a:pt x="2717" y="342"/>
                </a:lnTo>
                <a:lnTo>
                  <a:pt x="2748" y="366"/>
                </a:lnTo>
                <a:lnTo>
                  <a:pt x="2779" y="391"/>
                </a:lnTo>
                <a:lnTo>
                  <a:pt x="2809" y="416"/>
                </a:lnTo>
                <a:lnTo>
                  <a:pt x="2838" y="443"/>
                </a:lnTo>
                <a:lnTo>
                  <a:pt x="2868" y="470"/>
                </a:lnTo>
                <a:lnTo>
                  <a:pt x="1994" y="1347"/>
                </a:lnTo>
                <a:lnTo>
                  <a:pt x="1979" y="1335"/>
                </a:lnTo>
                <a:lnTo>
                  <a:pt x="1962" y="1323"/>
                </a:lnTo>
                <a:lnTo>
                  <a:pt x="1946" y="1312"/>
                </a:lnTo>
                <a:lnTo>
                  <a:pt x="1929" y="1302"/>
                </a:lnTo>
                <a:lnTo>
                  <a:pt x="1912" y="1292"/>
                </a:lnTo>
                <a:lnTo>
                  <a:pt x="1895" y="1284"/>
                </a:lnTo>
                <a:lnTo>
                  <a:pt x="1876" y="1276"/>
                </a:lnTo>
                <a:lnTo>
                  <a:pt x="1858" y="1269"/>
                </a:lnTo>
                <a:lnTo>
                  <a:pt x="1839" y="1262"/>
                </a:lnTo>
                <a:lnTo>
                  <a:pt x="1820" y="1256"/>
                </a:lnTo>
                <a:lnTo>
                  <a:pt x="1800" y="1251"/>
                </a:lnTo>
                <a:lnTo>
                  <a:pt x="1781" y="1247"/>
                </a:lnTo>
                <a:lnTo>
                  <a:pt x="1760" y="1244"/>
                </a:lnTo>
                <a:lnTo>
                  <a:pt x="1740" y="1242"/>
                </a:lnTo>
                <a:lnTo>
                  <a:pt x="1719" y="1241"/>
                </a:lnTo>
                <a:lnTo>
                  <a:pt x="1699" y="1240"/>
                </a:lnTo>
                <a:lnTo>
                  <a:pt x="1675" y="1241"/>
                </a:lnTo>
                <a:lnTo>
                  <a:pt x="1652" y="1242"/>
                </a:lnTo>
                <a:lnTo>
                  <a:pt x="1628" y="1245"/>
                </a:lnTo>
                <a:lnTo>
                  <a:pt x="1606" y="1249"/>
                </a:lnTo>
                <a:lnTo>
                  <a:pt x="1583" y="1254"/>
                </a:lnTo>
                <a:lnTo>
                  <a:pt x="1562" y="1262"/>
                </a:lnTo>
                <a:lnTo>
                  <a:pt x="1540" y="1269"/>
                </a:lnTo>
                <a:lnTo>
                  <a:pt x="1519" y="1277"/>
                </a:lnTo>
                <a:lnTo>
                  <a:pt x="1498" y="1286"/>
                </a:lnTo>
                <a:lnTo>
                  <a:pt x="1479" y="1297"/>
                </a:lnTo>
                <a:lnTo>
                  <a:pt x="1459" y="1308"/>
                </a:lnTo>
                <a:lnTo>
                  <a:pt x="1441" y="1320"/>
                </a:lnTo>
                <a:lnTo>
                  <a:pt x="1422" y="1333"/>
                </a:lnTo>
                <a:lnTo>
                  <a:pt x="1405" y="1347"/>
                </a:lnTo>
                <a:lnTo>
                  <a:pt x="1388" y="1361"/>
                </a:lnTo>
                <a:lnTo>
                  <a:pt x="1372" y="1377"/>
                </a:lnTo>
                <a:lnTo>
                  <a:pt x="1357" y="1393"/>
                </a:lnTo>
                <a:lnTo>
                  <a:pt x="1341" y="1410"/>
                </a:lnTo>
                <a:lnTo>
                  <a:pt x="1328" y="1427"/>
                </a:lnTo>
                <a:lnTo>
                  <a:pt x="1315" y="1446"/>
                </a:lnTo>
                <a:lnTo>
                  <a:pt x="1302" y="1464"/>
                </a:lnTo>
                <a:lnTo>
                  <a:pt x="1292" y="1484"/>
                </a:lnTo>
                <a:lnTo>
                  <a:pt x="1282" y="1504"/>
                </a:lnTo>
                <a:lnTo>
                  <a:pt x="1272" y="1525"/>
                </a:lnTo>
                <a:lnTo>
                  <a:pt x="1264" y="1545"/>
                </a:lnTo>
                <a:lnTo>
                  <a:pt x="1256" y="1567"/>
                </a:lnTo>
                <a:lnTo>
                  <a:pt x="1250" y="1590"/>
                </a:lnTo>
                <a:lnTo>
                  <a:pt x="1245" y="1612"/>
                </a:lnTo>
                <a:lnTo>
                  <a:pt x="1241" y="1635"/>
                </a:lnTo>
                <a:lnTo>
                  <a:pt x="1238" y="1657"/>
                </a:lnTo>
                <a:lnTo>
                  <a:pt x="1236" y="1681"/>
                </a:lnTo>
                <a:lnTo>
                  <a:pt x="1236" y="1705"/>
                </a:lnTo>
                <a:lnTo>
                  <a:pt x="1236" y="1726"/>
                </a:lnTo>
                <a:lnTo>
                  <a:pt x="1238" y="1747"/>
                </a:lnTo>
                <a:lnTo>
                  <a:pt x="1240" y="1767"/>
                </a:lnTo>
                <a:lnTo>
                  <a:pt x="1243" y="1787"/>
                </a:lnTo>
                <a:lnTo>
                  <a:pt x="1247" y="1808"/>
                </a:lnTo>
                <a:lnTo>
                  <a:pt x="1252" y="1827"/>
                </a:lnTo>
                <a:lnTo>
                  <a:pt x="1257" y="1846"/>
                </a:lnTo>
                <a:lnTo>
                  <a:pt x="1264" y="1865"/>
                </a:lnTo>
                <a:lnTo>
                  <a:pt x="1271" y="1884"/>
                </a:lnTo>
                <a:lnTo>
                  <a:pt x="1279" y="1901"/>
                </a:lnTo>
                <a:lnTo>
                  <a:pt x="1288" y="1920"/>
                </a:lnTo>
                <a:lnTo>
                  <a:pt x="1297" y="1936"/>
                </a:lnTo>
                <a:lnTo>
                  <a:pt x="1308" y="1954"/>
                </a:lnTo>
                <a:lnTo>
                  <a:pt x="1319" y="1970"/>
                </a:lnTo>
                <a:lnTo>
                  <a:pt x="1330" y="1985"/>
                </a:lnTo>
                <a:lnTo>
                  <a:pt x="1342" y="2001"/>
                </a:lnTo>
                <a:lnTo>
                  <a:pt x="469" y="2878"/>
                </a:lnTo>
                <a:lnTo>
                  <a:pt x="442" y="2849"/>
                </a:lnTo>
                <a:lnTo>
                  <a:pt x="415" y="2819"/>
                </a:lnTo>
                <a:lnTo>
                  <a:pt x="390" y="2788"/>
                </a:lnTo>
                <a:lnTo>
                  <a:pt x="365" y="2758"/>
                </a:lnTo>
                <a:lnTo>
                  <a:pt x="341" y="2727"/>
                </a:lnTo>
                <a:lnTo>
                  <a:pt x="317" y="2695"/>
                </a:lnTo>
                <a:lnTo>
                  <a:pt x="294" y="2662"/>
                </a:lnTo>
                <a:lnTo>
                  <a:pt x="273" y="2629"/>
                </a:lnTo>
                <a:lnTo>
                  <a:pt x="251" y="2595"/>
                </a:lnTo>
                <a:lnTo>
                  <a:pt x="231" y="2561"/>
                </a:lnTo>
                <a:lnTo>
                  <a:pt x="212" y="2527"/>
                </a:lnTo>
                <a:lnTo>
                  <a:pt x="193" y="2491"/>
                </a:lnTo>
                <a:lnTo>
                  <a:pt x="175" y="2456"/>
                </a:lnTo>
                <a:lnTo>
                  <a:pt x="157" y="2420"/>
                </a:lnTo>
                <a:lnTo>
                  <a:pt x="141" y="2383"/>
                </a:lnTo>
                <a:lnTo>
                  <a:pt x="125" y="2346"/>
                </a:lnTo>
                <a:lnTo>
                  <a:pt x="111" y="2309"/>
                </a:lnTo>
                <a:lnTo>
                  <a:pt x="97" y="2271"/>
                </a:lnTo>
                <a:lnTo>
                  <a:pt x="83" y="2233"/>
                </a:lnTo>
                <a:lnTo>
                  <a:pt x="72" y="2194"/>
                </a:lnTo>
                <a:lnTo>
                  <a:pt x="61" y="2156"/>
                </a:lnTo>
                <a:lnTo>
                  <a:pt x="51" y="2116"/>
                </a:lnTo>
                <a:lnTo>
                  <a:pt x="40" y="2077"/>
                </a:lnTo>
                <a:lnTo>
                  <a:pt x="32" y="2037"/>
                </a:lnTo>
                <a:lnTo>
                  <a:pt x="25" y="1996"/>
                </a:lnTo>
                <a:lnTo>
                  <a:pt x="18" y="1956"/>
                </a:lnTo>
                <a:lnTo>
                  <a:pt x="13" y="1914"/>
                </a:lnTo>
                <a:lnTo>
                  <a:pt x="9" y="1873"/>
                </a:lnTo>
                <a:lnTo>
                  <a:pt x="5" y="1831"/>
                </a:lnTo>
                <a:lnTo>
                  <a:pt x="3" y="1790"/>
                </a:lnTo>
                <a:lnTo>
                  <a:pt x="0" y="1748"/>
                </a:lnTo>
                <a:lnTo>
                  <a:pt x="0" y="1705"/>
                </a:lnTo>
                <a:lnTo>
                  <a:pt x="3" y="1617"/>
                </a:lnTo>
                <a:lnTo>
                  <a:pt x="9" y="1531"/>
                </a:lnTo>
                <a:lnTo>
                  <a:pt x="20" y="1447"/>
                </a:lnTo>
                <a:lnTo>
                  <a:pt x="34" y="1362"/>
                </a:lnTo>
                <a:lnTo>
                  <a:pt x="54" y="1280"/>
                </a:lnTo>
                <a:lnTo>
                  <a:pt x="76" y="1200"/>
                </a:lnTo>
                <a:lnTo>
                  <a:pt x="104" y="1121"/>
                </a:lnTo>
                <a:lnTo>
                  <a:pt x="134" y="1043"/>
                </a:lnTo>
                <a:lnTo>
                  <a:pt x="168" y="968"/>
                </a:lnTo>
                <a:lnTo>
                  <a:pt x="205" y="895"/>
                </a:lnTo>
                <a:lnTo>
                  <a:pt x="246" y="823"/>
                </a:lnTo>
                <a:lnTo>
                  <a:pt x="291" y="754"/>
                </a:lnTo>
                <a:lnTo>
                  <a:pt x="339" y="687"/>
                </a:lnTo>
                <a:lnTo>
                  <a:pt x="389" y="622"/>
                </a:lnTo>
                <a:lnTo>
                  <a:pt x="443" y="560"/>
                </a:lnTo>
                <a:lnTo>
                  <a:pt x="499" y="501"/>
                </a:lnTo>
                <a:lnTo>
                  <a:pt x="558" y="444"/>
                </a:lnTo>
                <a:lnTo>
                  <a:pt x="620" y="391"/>
                </a:lnTo>
                <a:lnTo>
                  <a:pt x="684" y="340"/>
                </a:lnTo>
                <a:lnTo>
                  <a:pt x="750" y="292"/>
                </a:lnTo>
                <a:lnTo>
                  <a:pt x="820" y="248"/>
                </a:lnTo>
                <a:lnTo>
                  <a:pt x="891" y="207"/>
                </a:lnTo>
                <a:lnTo>
                  <a:pt x="964" y="169"/>
                </a:lnTo>
                <a:lnTo>
                  <a:pt x="1039" y="135"/>
                </a:lnTo>
                <a:lnTo>
                  <a:pt x="1116" y="104"/>
                </a:lnTo>
                <a:lnTo>
                  <a:pt x="1195" y="77"/>
                </a:lnTo>
                <a:lnTo>
                  <a:pt x="1276" y="53"/>
                </a:lnTo>
                <a:lnTo>
                  <a:pt x="1358" y="35"/>
                </a:lnTo>
                <a:lnTo>
                  <a:pt x="1441" y="20"/>
                </a:lnTo>
                <a:lnTo>
                  <a:pt x="1526" y="9"/>
                </a:lnTo>
                <a:lnTo>
                  <a:pt x="1612" y="2"/>
                </a:lnTo>
                <a:lnTo>
                  <a:pt x="1699" y="0"/>
                </a:lnTo>
                <a:close/>
                <a:moveTo>
                  <a:pt x="2929" y="533"/>
                </a:moveTo>
                <a:lnTo>
                  <a:pt x="2957" y="561"/>
                </a:lnTo>
                <a:lnTo>
                  <a:pt x="2982" y="591"/>
                </a:lnTo>
                <a:lnTo>
                  <a:pt x="3008" y="621"/>
                </a:lnTo>
                <a:lnTo>
                  <a:pt x="3033" y="652"/>
                </a:lnTo>
                <a:lnTo>
                  <a:pt x="3057" y="684"/>
                </a:lnTo>
                <a:lnTo>
                  <a:pt x="3081" y="716"/>
                </a:lnTo>
                <a:lnTo>
                  <a:pt x="3103" y="748"/>
                </a:lnTo>
                <a:lnTo>
                  <a:pt x="3125" y="781"/>
                </a:lnTo>
                <a:lnTo>
                  <a:pt x="3146" y="814"/>
                </a:lnTo>
                <a:lnTo>
                  <a:pt x="3167" y="849"/>
                </a:lnTo>
                <a:lnTo>
                  <a:pt x="3186" y="883"/>
                </a:lnTo>
                <a:lnTo>
                  <a:pt x="3205" y="918"/>
                </a:lnTo>
                <a:lnTo>
                  <a:pt x="3223" y="954"/>
                </a:lnTo>
                <a:lnTo>
                  <a:pt x="3241" y="990"/>
                </a:lnTo>
                <a:lnTo>
                  <a:pt x="3257" y="1027"/>
                </a:lnTo>
                <a:lnTo>
                  <a:pt x="3272" y="1064"/>
                </a:lnTo>
                <a:lnTo>
                  <a:pt x="3287" y="1101"/>
                </a:lnTo>
                <a:lnTo>
                  <a:pt x="3301" y="1139"/>
                </a:lnTo>
                <a:lnTo>
                  <a:pt x="3314" y="1177"/>
                </a:lnTo>
                <a:lnTo>
                  <a:pt x="3326" y="1215"/>
                </a:lnTo>
                <a:lnTo>
                  <a:pt x="3337" y="1254"/>
                </a:lnTo>
                <a:lnTo>
                  <a:pt x="3348" y="1294"/>
                </a:lnTo>
                <a:lnTo>
                  <a:pt x="3357" y="1334"/>
                </a:lnTo>
                <a:lnTo>
                  <a:pt x="3366" y="1374"/>
                </a:lnTo>
                <a:lnTo>
                  <a:pt x="3373" y="1414"/>
                </a:lnTo>
                <a:lnTo>
                  <a:pt x="3380" y="1455"/>
                </a:lnTo>
                <a:lnTo>
                  <a:pt x="3385" y="1496"/>
                </a:lnTo>
                <a:lnTo>
                  <a:pt x="3390" y="1537"/>
                </a:lnTo>
                <a:lnTo>
                  <a:pt x="3393" y="1579"/>
                </a:lnTo>
                <a:lnTo>
                  <a:pt x="3396" y="1620"/>
                </a:lnTo>
                <a:lnTo>
                  <a:pt x="3397" y="1663"/>
                </a:lnTo>
                <a:lnTo>
                  <a:pt x="3398" y="1705"/>
                </a:lnTo>
                <a:lnTo>
                  <a:pt x="3395" y="1792"/>
                </a:lnTo>
                <a:lnTo>
                  <a:pt x="3389" y="1878"/>
                </a:lnTo>
                <a:lnTo>
                  <a:pt x="3378" y="1964"/>
                </a:lnTo>
                <a:lnTo>
                  <a:pt x="3364" y="2048"/>
                </a:lnTo>
                <a:lnTo>
                  <a:pt x="3344" y="2130"/>
                </a:lnTo>
                <a:lnTo>
                  <a:pt x="3322" y="2211"/>
                </a:lnTo>
                <a:lnTo>
                  <a:pt x="3294" y="2290"/>
                </a:lnTo>
                <a:lnTo>
                  <a:pt x="3264" y="2367"/>
                </a:lnTo>
                <a:lnTo>
                  <a:pt x="3229" y="2443"/>
                </a:lnTo>
                <a:lnTo>
                  <a:pt x="3192" y="2516"/>
                </a:lnTo>
                <a:lnTo>
                  <a:pt x="3151" y="2588"/>
                </a:lnTo>
                <a:lnTo>
                  <a:pt x="3106" y="2657"/>
                </a:lnTo>
                <a:lnTo>
                  <a:pt x="3059" y="2724"/>
                </a:lnTo>
                <a:lnTo>
                  <a:pt x="3009" y="2788"/>
                </a:lnTo>
                <a:lnTo>
                  <a:pt x="2955" y="2850"/>
                </a:lnTo>
                <a:lnTo>
                  <a:pt x="2898" y="2910"/>
                </a:lnTo>
                <a:lnTo>
                  <a:pt x="2840" y="2966"/>
                </a:lnTo>
                <a:lnTo>
                  <a:pt x="2778" y="3020"/>
                </a:lnTo>
                <a:lnTo>
                  <a:pt x="2714" y="3070"/>
                </a:lnTo>
                <a:lnTo>
                  <a:pt x="2647" y="3118"/>
                </a:lnTo>
                <a:lnTo>
                  <a:pt x="2578" y="3163"/>
                </a:lnTo>
                <a:lnTo>
                  <a:pt x="2507" y="3204"/>
                </a:lnTo>
                <a:lnTo>
                  <a:pt x="2433" y="3242"/>
                </a:lnTo>
                <a:lnTo>
                  <a:pt x="2359" y="3276"/>
                </a:lnTo>
                <a:lnTo>
                  <a:pt x="2282" y="3307"/>
                </a:lnTo>
                <a:lnTo>
                  <a:pt x="2203" y="3333"/>
                </a:lnTo>
                <a:lnTo>
                  <a:pt x="2122" y="3356"/>
                </a:lnTo>
                <a:lnTo>
                  <a:pt x="2040" y="3376"/>
                </a:lnTo>
                <a:lnTo>
                  <a:pt x="1957" y="3391"/>
                </a:lnTo>
                <a:lnTo>
                  <a:pt x="1872" y="3401"/>
                </a:lnTo>
                <a:lnTo>
                  <a:pt x="1786" y="3408"/>
                </a:lnTo>
                <a:lnTo>
                  <a:pt x="1699" y="3410"/>
                </a:lnTo>
                <a:lnTo>
                  <a:pt x="1657" y="3409"/>
                </a:lnTo>
                <a:lnTo>
                  <a:pt x="1615" y="3408"/>
                </a:lnTo>
                <a:lnTo>
                  <a:pt x="1573" y="3405"/>
                </a:lnTo>
                <a:lnTo>
                  <a:pt x="1532" y="3402"/>
                </a:lnTo>
                <a:lnTo>
                  <a:pt x="1491" y="3397"/>
                </a:lnTo>
                <a:lnTo>
                  <a:pt x="1450" y="3392"/>
                </a:lnTo>
                <a:lnTo>
                  <a:pt x="1409" y="3386"/>
                </a:lnTo>
                <a:lnTo>
                  <a:pt x="1369" y="3378"/>
                </a:lnTo>
                <a:lnTo>
                  <a:pt x="1329" y="3369"/>
                </a:lnTo>
                <a:lnTo>
                  <a:pt x="1289" y="3360"/>
                </a:lnTo>
                <a:lnTo>
                  <a:pt x="1250" y="3350"/>
                </a:lnTo>
                <a:lnTo>
                  <a:pt x="1211" y="3338"/>
                </a:lnTo>
                <a:lnTo>
                  <a:pt x="1172" y="3326"/>
                </a:lnTo>
                <a:lnTo>
                  <a:pt x="1134" y="3313"/>
                </a:lnTo>
                <a:lnTo>
                  <a:pt x="1098" y="3299"/>
                </a:lnTo>
                <a:lnTo>
                  <a:pt x="1060" y="3284"/>
                </a:lnTo>
                <a:lnTo>
                  <a:pt x="1023" y="3269"/>
                </a:lnTo>
                <a:lnTo>
                  <a:pt x="987" y="3252"/>
                </a:lnTo>
                <a:lnTo>
                  <a:pt x="951" y="3235"/>
                </a:lnTo>
                <a:lnTo>
                  <a:pt x="915" y="3217"/>
                </a:lnTo>
                <a:lnTo>
                  <a:pt x="880" y="3198"/>
                </a:lnTo>
                <a:lnTo>
                  <a:pt x="846" y="3178"/>
                </a:lnTo>
                <a:lnTo>
                  <a:pt x="812" y="3158"/>
                </a:lnTo>
                <a:lnTo>
                  <a:pt x="778" y="3136"/>
                </a:lnTo>
                <a:lnTo>
                  <a:pt x="745" y="3114"/>
                </a:lnTo>
                <a:lnTo>
                  <a:pt x="713" y="3092"/>
                </a:lnTo>
                <a:lnTo>
                  <a:pt x="682" y="3068"/>
                </a:lnTo>
                <a:lnTo>
                  <a:pt x="650" y="3044"/>
                </a:lnTo>
                <a:lnTo>
                  <a:pt x="619" y="3019"/>
                </a:lnTo>
                <a:lnTo>
                  <a:pt x="590" y="2993"/>
                </a:lnTo>
                <a:lnTo>
                  <a:pt x="560" y="2967"/>
                </a:lnTo>
                <a:lnTo>
                  <a:pt x="531" y="2941"/>
                </a:lnTo>
                <a:lnTo>
                  <a:pt x="1404" y="2064"/>
                </a:lnTo>
                <a:lnTo>
                  <a:pt x="1419" y="2076"/>
                </a:lnTo>
                <a:lnTo>
                  <a:pt x="1436" y="2087"/>
                </a:lnTo>
                <a:lnTo>
                  <a:pt x="1452" y="2097"/>
                </a:lnTo>
                <a:lnTo>
                  <a:pt x="1468" y="2108"/>
                </a:lnTo>
                <a:lnTo>
                  <a:pt x="1486" y="2118"/>
                </a:lnTo>
                <a:lnTo>
                  <a:pt x="1503" y="2126"/>
                </a:lnTo>
                <a:lnTo>
                  <a:pt x="1522" y="2134"/>
                </a:lnTo>
                <a:lnTo>
                  <a:pt x="1540" y="2142"/>
                </a:lnTo>
                <a:lnTo>
                  <a:pt x="1559" y="2148"/>
                </a:lnTo>
                <a:lnTo>
                  <a:pt x="1578" y="2154"/>
                </a:lnTo>
                <a:lnTo>
                  <a:pt x="1597" y="2159"/>
                </a:lnTo>
                <a:lnTo>
                  <a:pt x="1617" y="2163"/>
                </a:lnTo>
                <a:lnTo>
                  <a:pt x="1637" y="2166"/>
                </a:lnTo>
                <a:lnTo>
                  <a:pt x="1658" y="2168"/>
                </a:lnTo>
                <a:lnTo>
                  <a:pt x="1678" y="2169"/>
                </a:lnTo>
                <a:lnTo>
                  <a:pt x="1699" y="2170"/>
                </a:lnTo>
                <a:lnTo>
                  <a:pt x="1722" y="2169"/>
                </a:lnTo>
                <a:lnTo>
                  <a:pt x="1746" y="2167"/>
                </a:lnTo>
                <a:lnTo>
                  <a:pt x="1770" y="2164"/>
                </a:lnTo>
                <a:lnTo>
                  <a:pt x="1792" y="2160"/>
                </a:lnTo>
                <a:lnTo>
                  <a:pt x="1815" y="2155"/>
                </a:lnTo>
                <a:lnTo>
                  <a:pt x="1836" y="2149"/>
                </a:lnTo>
                <a:lnTo>
                  <a:pt x="1858" y="2142"/>
                </a:lnTo>
                <a:lnTo>
                  <a:pt x="1879" y="2133"/>
                </a:lnTo>
                <a:lnTo>
                  <a:pt x="1900" y="2124"/>
                </a:lnTo>
                <a:lnTo>
                  <a:pt x="1919" y="2114"/>
                </a:lnTo>
                <a:lnTo>
                  <a:pt x="1939" y="2103"/>
                </a:lnTo>
                <a:lnTo>
                  <a:pt x="1957" y="2090"/>
                </a:lnTo>
                <a:lnTo>
                  <a:pt x="1975" y="2078"/>
                </a:lnTo>
                <a:lnTo>
                  <a:pt x="1993" y="2064"/>
                </a:lnTo>
                <a:lnTo>
                  <a:pt x="2010" y="2049"/>
                </a:lnTo>
                <a:lnTo>
                  <a:pt x="2026" y="2034"/>
                </a:lnTo>
                <a:lnTo>
                  <a:pt x="2041" y="2017"/>
                </a:lnTo>
                <a:lnTo>
                  <a:pt x="2056" y="2001"/>
                </a:lnTo>
                <a:lnTo>
                  <a:pt x="2070" y="1983"/>
                </a:lnTo>
                <a:lnTo>
                  <a:pt x="2083" y="1965"/>
                </a:lnTo>
                <a:lnTo>
                  <a:pt x="2095" y="1946"/>
                </a:lnTo>
                <a:lnTo>
                  <a:pt x="2107" y="1927"/>
                </a:lnTo>
                <a:lnTo>
                  <a:pt x="2117" y="1906"/>
                </a:lnTo>
                <a:lnTo>
                  <a:pt x="2126" y="1886"/>
                </a:lnTo>
                <a:lnTo>
                  <a:pt x="2134" y="1865"/>
                </a:lnTo>
                <a:lnTo>
                  <a:pt x="2141" y="1844"/>
                </a:lnTo>
                <a:lnTo>
                  <a:pt x="2148" y="1821"/>
                </a:lnTo>
                <a:lnTo>
                  <a:pt x="2153" y="1798"/>
                </a:lnTo>
                <a:lnTo>
                  <a:pt x="2157" y="1776"/>
                </a:lnTo>
                <a:lnTo>
                  <a:pt x="2160" y="1752"/>
                </a:lnTo>
                <a:lnTo>
                  <a:pt x="2162" y="1729"/>
                </a:lnTo>
                <a:lnTo>
                  <a:pt x="2162" y="1705"/>
                </a:lnTo>
                <a:lnTo>
                  <a:pt x="2162" y="1684"/>
                </a:lnTo>
                <a:lnTo>
                  <a:pt x="2161" y="1664"/>
                </a:lnTo>
                <a:lnTo>
                  <a:pt x="2158" y="1643"/>
                </a:lnTo>
                <a:lnTo>
                  <a:pt x="2155" y="1623"/>
                </a:lnTo>
                <a:lnTo>
                  <a:pt x="2151" y="1603"/>
                </a:lnTo>
                <a:lnTo>
                  <a:pt x="2147" y="1583"/>
                </a:lnTo>
                <a:lnTo>
                  <a:pt x="2140" y="1565"/>
                </a:lnTo>
                <a:lnTo>
                  <a:pt x="2134" y="1545"/>
                </a:lnTo>
                <a:lnTo>
                  <a:pt x="2127" y="1527"/>
                </a:lnTo>
                <a:lnTo>
                  <a:pt x="2119" y="1509"/>
                </a:lnTo>
                <a:lnTo>
                  <a:pt x="2110" y="1491"/>
                </a:lnTo>
                <a:lnTo>
                  <a:pt x="2100" y="1473"/>
                </a:lnTo>
                <a:lnTo>
                  <a:pt x="2090" y="1457"/>
                </a:lnTo>
                <a:lnTo>
                  <a:pt x="2080" y="1440"/>
                </a:lnTo>
                <a:lnTo>
                  <a:pt x="2068" y="1425"/>
                </a:lnTo>
                <a:lnTo>
                  <a:pt x="2055" y="1410"/>
                </a:lnTo>
                <a:lnTo>
                  <a:pt x="2929" y="5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BAAF0-9A1E-0D41-8A56-370B691CD74A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380E38-565B-C74B-B289-0C03C010A6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824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459311" y="1726309"/>
            <a:ext cx="3404790" cy="3405382"/>
          </a:xfrm>
          <a:custGeom>
            <a:avLst/>
            <a:gdLst>
              <a:gd name="connsiteX0" fmla="*/ 2226853 w 5107185"/>
              <a:gd name="connsiteY0" fmla="*/ 4448679 h 5108860"/>
              <a:gd name="connsiteX1" fmla="*/ 2887034 w 5107185"/>
              <a:gd name="connsiteY1" fmla="*/ 4448679 h 5108860"/>
              <a:gd name="connsiteX2" fmla="*/ 2887034 w 5107185"/>
              <a:gd name="connsiteY2" fmla="*/ 5108860 h 5108860"/>
              <a:gd name="connsiteX3" fmla="*/ 2226853 w 5107185"/>
              <a:gd name="connsiteY3" fmla="*/ 5108860 h 5108860"/>
              <a:gd name="connsiteX4" fmla="*/ 11729 w 5107185"/>
              <a:gd name="connsiteY4" fmla="*/ 4448679 h 5108860"/>
              <a:gd name="connsiteX5" fmla="*/ 671910 w 5107185"/>
              <a:gd name="connsiteY5" fmla="*/ 4448679 h 5108860"/>
              <a:gd name="connsiteX6" fmla="*/ 671910 w 5107185"/>
              <a:gd name="connsiteY6" fmla="*/ 5108860 h 5108860"/>
              <a:gd name="connsiteX7" fmla="*/ 11729 w 5107185"/>
              <a:gd name="connsiteY7" fmla="*/ 5108860 h 5108860"/>
              <a:gd name="connsiteX8" fmla="*/ 4441977 w 5107185"/>
              <a:gd name="connsiteY8" fmla="*/ 4441977 h 5108860"/>
              <a:gd name="connsiteX9" fmla="*/ 5100483 w 5107185"/>
              <a:gd name="connsiteY9" fmla="*/ 4441977 h 5108860"/>
              <a:gd name="connsiteX10" fmla="*/ 5100483 w 5107185"/>
              <a:gd name="connsiteY10" fmla="*/ 5102158 h 5108860"/>
              <a:gd name="connsiteX11" fmla="*/ 4441977 w 5107185"/>
              <a:gd name="connsiteY11" fmla="*/ 5102158 h 5108860"/>
              <a:gd name="connsiteX12" fmla="*/ 3703043 w 5107185"/>
              <a:gd name="connsiteY12" fmla="*/ 4441977 h 5108860"/>
              <a:gd name="connsiteX13" fmla="*/ 4363224 w 5107185"/>
              <a:gd name="connsiteY13" fmla="*/ 4441977 h 5108860"/>
              <a:gd name="connsiteX14" fmla="*/ 4363224 w 5107185"/>
              <a:gd name="connsiteY14" fmla="*/ 5102158 h 5108860"/>
              <a:gd name="connsiteX15" fmla="*/ 3703043 w 5107185"/>
              <a:gd name="connsiteY15" fmla="*/ 5102158 h 5108860"/>
              <a:gd name="connsiteX16" fmla="*/ 2965786 w 5107185"/>
              <a:gd name="connsiteY16" fmla="*/ 4441977 h 5108860"/>
              <a:gd name="connsiteX17" fmla="*/ 3624292 w 5107185"/>
              <a:gd name="connsiteY17" fmla="*/ 4441977 h 5108860"/>
              <a:gd name="connsiteX18" fmla="*/ 3624292 w 5107185"/>
              <a:gd name="connsiteY18" fmla="*/ 5102158 h 5108860"/>
              <a:gd name="connsiteX19" fmla="*/ 2965786 w 5107185"/>
              <a:gd name="connsiteY19" fmla="*/ 5102158 h 5108860"/>
              <a:gd name="connsiteX20" fmla="*/ 1489595 w 5107185"/>
              <a:gd name="connsiteY20" fmla="*/ 4441977 h 5108860"/>
              <a:gd name="connsiteX21" fmla="*/ 2148101 w 5107185"/>
              <a:gd name="connsiteY21" fmla="*/ 4441977 h 5108860"/>
              <a:gd name="connsiteX22" fmla="*/ 2148101 w 5107185"/>
              <a:gd name="connsiteY22" fmla="*/ 5102158 h 5108860"/>
              <a:gd name="connsiteX23" fmla="*/ 1489595 w 5107185"/>
              <a:gd name="connsiteY23" fmla="*/ 5102158 h 5108860"/>
              <a:gd name="connsiteX24" fmla="*/ 750661 w 5107185"/>
              <a:gd name="connsiteY24" fmla="*/ 4441977 h 5108860"/>
              <a:gd name="connsiteX25" fmla="*/ 1409167 w 5107185"/>
              <a:gd name="connsiteY25" fmla="*/ 4441977 h 5108860"/>
              <a:gd name="connsiteX26" fmla="*/ 1409167 w 5107185"/>
              <a:gd name="connsiteY26" fmla="*/ 5102158 h 5108860"/>
              <a:gd name="connsiteX27" fmla="*/ 750661 w 5107185"/>
              <a:gd name="connsiteY27" fmla="*/ 5102158 h 5108860"/>
              <a:gd name="connsiteX28" fmla="*/ 3703043 w 5107185"/>
              <a:gd name="connsiteY28" fmla="*/ 3708071 h 5108860"/>
              <a:gd name="connsiteX29" fmla="*/ 4363224 w 5107185"/>
              <a:gd name="connsiteY29" fmla="*/ 3708071 h 5108860"/>
              <a:gd name="connsiteX30" fmla="*/ 4363224 w 5107185"/>
              <a:gd name="connsiteY30" fmla="*/ 4368252 h 5108860"/>
              <a:gd name="connsiteX31" fmla="*/ 3703043 w 5107185"/>
              <a:gd name="connsiteY31" fmla="*/ 4368252 h 5108860"/>
              <a:gd name="connsiteX32" fmla="*/ 4441977 w 5107185"/>
              <a:gd name="connsiteY32" fmla="*/ 3701368 h 5108860"/>
              <a:gd name="connsiteX33" fmla="*/ 5100483 w 5107185"/>
              <a:gd name="connsiteY33" fmla="*/ 3701368 h 5108860"/>
              <a:gd name="connsiteX34" fmla="*/ 5100483 w 5107185"/>
              <a:gd name="connsiteY34" fmla="*/ 4363225 h 5108860"/>
              <a:gd name="connsiteX35" fmla="*/ 4441977 w 5107185"/>
              <a:gd name="connsiteY35" fmla="*/ 4363225 h 5108860"/>
              <a:gd name="connsiteX36" fmla="*/ 2965786 w 5107185"/>
              <a:gd name="connsiteY36" fmla="*/ 3701368 h 5108860"/>
              <a:gd name="connsiteX37" fmla="*/ 3624292 w 5107185"/>
              <a:gd name="connsiteY37" fmla="*/ 3701368 h 5108860"/>
              <a:gd name="connsiteX38" fmla="*/ 3624292 w 5107185"/>
              <a:gd name="connsiteY38" fmla="*/ 4363225 h 5108860"/>
              <a:gd name="connsiteX39" fmla="*/ 2965786 w 5107185"/>
              <a:gd name="connsiteY39" fmla="*/ 4363225 h 5108860"/>
              <a:gd name="connsiteX40" fmla="*/ 2226853 w 5107185"/>
              <a:gd name="connsiteY40" fmla="*/ 3701368 h 5108860"/>
              <a:gd name="connsiteX41" fmla="*/ 2887034 w 5107185"/>
              <a:gd name="connsiteY41" fmla="*/ 3701368 h 5108860"/>
              <a:gd name="connsiteX42" fmla="*/ 2887034 w 5107185"/>
              <a:gd name="connsiteY42" fmla="*/ 4363225 h 5108860"/>
              <a:gd name="connsiteX43" fmla="*/ 2226853 w 5107185"/>
              <a:gd name="connsiteY43" fmla="*/ 4363225 h 5108860"/>
              <a:gd name="connsiteX44" fmla="*/ 1489595 w 5107185"/>
              <a:gd name="connsiteY44" fmla="*/ 3701368 h 5108860"/>
              <a:gd name="connsiteX45" fmla="*/ 2148101 w 5107185"/>
              <a:gd name="connsiteY45" fmla="*/ 3701368 h 5108860"/>
              <a:gd name="connsiteX46" fmla="*/ 2148101 w 5107185"/>
              <a:gd name="connsiteY46" fmla="*/ 4363225 h 5108860"/>
              <a:gd name="connsiteX47" fmla="*/ 1489595 w 5107185"/>
              <a:gd name="connsiteY47" fmla="*/ 4363225 h 5108860"/>
              <a:gd name="connsiteX48" fmla="*/ 750661 w 5107185"/>
              <a:gd name="connsiteY48" fmla="*/ 3701368 h 5108860"/>
              <a:gd name="connsiteX49" fmla="*/ 1409167 w 5107185"/>
              <a:gd name="connsiteY49" fmla="*/ 3701368 h 5108860"/>
              <a:gd name="connsiteX50" fmla="*/ 1409167 w 5107185"/>
              <a:gd name="connsiteY50" fmla="*/ 4363225 h 5108860"/>
              <a:gd name="connsiteX51" fmla="*/ 750661 w 5107185"/>
              <a:gd name="connsiteY51" fmla="*/ 4363225 h 5108860"/>
              <a:gd name="connsiteX52" fmla="*/ 11729 w 5107185"/>
              <a:gd name="connsiteY52" fmla="*/ 3701368 h 5108860"/>
              <a:gd name="connsiteX53" fmla="*/ 671910 w 5107185"/>
              <a:gd name="connsiteY53" fmla="*/ 3701368 h 5108860"/>
              <a:gd name="connsiteX54" fmla="*/ 671910 w 5107185"/>
              <a:gd name="connsiteY54" fmla="*/ 4363225 h 5108860"/>
              <a:gd name="connsiteX55" fmla="*/ 11729 w 5107185"/>
              <a:gd name="connsiteY55" fmla="*/ 4363225 h 5108860"/>
              <a:gd name="connsiteX56" fmla="*/ 1489595 w 5107185"/>
              <a:gd name="connsiteY56" fmla="*/ 2967462 h 5108860"/>
              <a:gd name="connsiteX57" fmla="*/ 2148101 w 5107185"/>
              <a:gd name="connsiteY57" fmla="*/ 2967462 h 5108860"/>
              <a:gd name="connsiteX58" fmla="*/ 2148101 w 5107185"/>
              <a:gd name="connsiteY58" fmla="*/ 3627643 h 5108860"/>
              <a:gd name="connsiteX59" fmla="*/ 1489595 w 5107185"/>
              <a:gd name="connsiteY59" fmla="*/ 3627643 h 5108860"/>
              <a:gd name="connsiteX60" fmla="*/ 11730 w 5107185"/>
              <a:gd name="connsiteY60" fmla="*/ 2967462 h 5108860"/>
              <a:gd name="connsiteX61" fmla="*/ 671910 w 5107185"/>
              <a:gd name="connsiteY61" fmla="*/ 2967462 h 5108860"/>
              <a:gd name="connsiteX62" fmla="*/ 671910 w 5107185"/>
              <a:gd name="connsiteY62" fmla="*/ 3627643 h 5108860"/>
              <a:gd name="connsiteX63" fmla="*/ 11730 w 5107185"/>
              <a:gd name="connsiteY63" fmla="*/ 3627643 h 5108860"/>
              <a:gd name="connsiteX64" fmla="*/ 4441977 w 5107185"/>
              <a:gd name="connsiteY64" fmla="*/ 2960760 h 5108860"/>
              <a:gd name="connsiteX65" fmla="*/ 5100483 w 5107185"/>
              <a:gd name="connsiteY65" fmla="*/ 2960760 h 5108860"/>
              <a:gd name="connsiteX66" fmla="*/ 5100483 w 5107185"/>
              <a:gd name="connsiteY66" fmla="*/ 3622617 h 5108860"/>
              <a:gd name="connsiteX67" fmla="*/ 4441977 w 5107185"/>
              <a:gd name="connsiteY67" fmla="*/ 3622617 h 5108860"/>
              <a:gd name="connsiteX68" fmla="*/ 3703043 w 5107185"/>
              <a:gd name="connsiteY68" fmla="*/ 2960760 h 5108860"/>
              <a:gd name="connsiteX69" fmla="*/ 4363224 w 5107185"/>
              <a:gd name="connsiteY69" fmla="*/ 2960760 h 5108860"/>
              <a:gd name="connsiteX70" fmla="*/ 4363224 w 5107185"/>
              <a:gd name="connsiteY70" fmla="*/ 3622617 h 5108860"/>
              <a:gd name="connsiteX71" fmla="*/ 3703043 w 5107185"/>
              <a:gd name="connsiteY71" fmla="*/ 3622617 h 5108860"/>
              <a:gd name="connsiteX72" fmla="*/ 2965786 w 5107185"/>
              <a:gd name="connsiteY72" fmla="*/ 2960760 h 5108860"/>
              <a:gd name="connsiteX73" fmla="*/ 3624292 w 5107185"/>
              <a:gd name="connsiteY73" fmla="*/ 2960760 h 5108860"/>
              <a:gd name="connsiteX74" fmla="*/ 3624292 w 5107185"/>
              <a:gd name="connsiteY74" fmla="*/ 3622617 h 5108860"/>
              <a:gd name="connsiteX75" fmla="*/ 2965786 w 5107185"/>
              <a:gd name="connsiteY75" fmla="*/ 3622617 h 5108860"/>
              <a:gd name="connsiteX76" fmla="*/ 2226853 w 5107185"/>
              <a:gd name="connsiteY76" fmla="*/ 2960760 h 5108860"/>
              <a:gd name="connsiteX77" fmla="*/ 2887034 w 5107185"/>
              <a:gd name="connsiteY77" fmla="*/ 2960760 h 5108860"/>
              <a:gd name="connsiteX78" fmla="*/ 2887034 w 5107185"/>
              <a:gd name="connsiteY78" fmla="*/ 3622617 h 5108860"/>
              <a:gd name="connsiteX79" fmla="*/ 2226853 w 5107185"/>
              <a:gd name="connsiteY79" fmla="*/ 3622617 h 5108860"/>
              <a:gd name="connsiteX80" fmla="*/ 750661 w 5107185"/>
              <a:gd name="connsiteY80" fmla="*/ 2960760 h 5108860"/>
              <a:gd name="connsiteX81" fmla="*/ 1409167 w 5107185"/>
              <a:gd name="connsiteY81" fmla="*/ 2960760 h 5108860"/>
              <a:gd name="connsiteX82" fmla="*/ 1409167 w 5107185"/>
              <a:gd name="connsiteY82" fmla="*/ 3622617 h 5108860"/>
              <a:gd name="connsiteX83" fmla="*/ 750661 w 5107185"/>
              <a:gd name="connsiteY83" fmla="*/ 3622617 h 5108860"/>
              <a:gd name="connsiteX84" fmla="*/ 2965786 w 5107185"/>
              <a:gd name="connsiteY84" fmla="*/ 2226853 h 5108860"/>
              <a:gd name="connsiteX85" fmla="*/ 3624292 w 5107185"/>
              <a:gd name="connsiteY85" fmla="*/ 2226853 h 5108860"/>
              <a:gd name="connsiteX86" fmla="*/ 3624292 w 5107185"/>
              <a:gd name="connsiteY86" fmla="*/ 2888710 h 5108860"/>
              <a:gd name="connsiteX87" fmla="*/ 2965786 w 5107185"/>
              <a:gd name="connsiteY87" fmla="*/ 2888710 h 5108860"/>
              <a:gd name="connsiteX88" fmla="*/ 750661 w 5107185"/>
              <a:gd name="connsiteY88" fmla="*/ 2226853 h 5108860"/>
              <a:gd name="connsiteX89" fmla="*/ 1409167 w 5107185"/>
              <a:gd name="connsiteY89" fmla="*/ 2226853 h 5108860"/>
              <a:gd name="connsiteX90" fmla="*/ 1409167 w 5107185"/>
              <a:gd name="connsiteY90" fmla="*/ 2888710 h 5108860"/>
              <a:gd name="connsiteX91" fmla="*/ 750661 w 5107185"/>
              <a:gd name="connsiteY91" fmla="*/ 2888710 h 5108860"/>
              <a:gd name="connsiteX92" fmla="*/ 4441977 w 5107185"/>
              <a:gd name="connsiteY92" fmla="*/ 2220151 h 5108860"/>
              <a:gd name="connsiteX93" fmla="*/ 5100483 w 5107185"/>
              <a:gd name="connsiteY93" fmla="*/ 2220151 h 5108860"/>
              <a:gd name="connsiteX94" fmla="*/ 5100483 w 5107185"/>
              <a:gd name="connsiteY94" fmla="*/ 2882008 h 5108860"/>
              <a:gd name="connsiteX95" fmla="*/ 4441977 w 5107185"/>
              <a:gd name="connsiteY95" fmla="*/ 2882008 h 5108860"/>
              <a:gd name="connsiteX96" fmla="*/ 3703043 w 5107185"/>
              <a:gd name="connsiteY96" fmla="*/ 2220151 h 5108860"/>
              <a:gd name="connsiteX97" fmla="*/ 4363224 w 5107185"/>
              <a:gd name="connsiteY97" fmla="*/ 2220151 h 5108860"/>
              <a:gd name="connsiteX98" fmla="*/ 4363224 w 5107185"/>
              <a:gd name="connsiteY98" fmla="*/ 2882008 h 5108860"/>
              <a:gd name="connsiteX99" fmla="*/ 3703043 w 5107185"/>
              <a:gd name="connsiteY99" fmla="*/ 2882008 h 5108860"/>
              <a:gd name="connsiteX100" fmla="*/ 2226853 w 5107185"/>
              <a:gd name="connsiteY100" fmla="*/ 2220151 h 5108860"/>
              <a:gd name="connsiteX101" fmla="*/ 2887034 w 5107185"/>
              <a:gd name="connsiteY101" fmla="*/ 2220151 h 5108860"/>
              <a:gd name="connsiteX102" fmla="*/ 2887034 w 5107185"/>
              <a:gd name="connsiteY102" fmla="*/ 2882008 h 5108860"/>
              <a:gd name="connsiteX103" fmla="*/ 2226853 w 5107185"/>
              <a:gd name="connsiteY103" fmla="*/ 2882008 h 5108860"/>
              <a:gd name="connsiteX104" fmla="*/ 1489595 w 5107185"/>
              <a:gd name="connsiteY104" fmla="*/ 2220151 h 5108860"/>
              <a:gd name="connsiteX105" fmla="*/ 2148101 w 5107185"/>
              <a:gd name="connsiteY105" fmla="*/ 2220151 h 5108860"/>
              <a:gd name="connsiteX106" fmla="*/ 2148101 w 5107185"/>
              <a:gd name="connsiteY106" fmla="*/ 2882008 h 5108860"/>
              <a:gd name="connsiteX107" fmla="*/ 1489595 w 5107185"/>
              <a:gd name="connsiteY107" fmla="*/ 2882008 h 5108860"/>
              <a:gd name="connsiteX108" fmla="*/ 11730 w 5107185"/>
              <a:gd name="connsiteY108" fmla="*/ 2220151 h 5108860"/>
              <a:gd name="connsiteX109" fmla="*/ 671910 w 5107185"/>
              <a:gd name="connsiteY109" fmla="*/ 2220151 h 5108860"/>
              <a:gd name="connsiteX110" fmla="*/ 671910 w 5107185"/>
              <a:gd name="connsiteY110" fmla="*/ 2882008 h 5108860"/>
              <a:gd name="connsiteX111" fmla="*/ 11730 w 5107185"/>
              <a:gd name="connsiteY111" fmla="*/ 2882008 h 5108860"/>
              <a:gd name="connsiteX112" fmla="*/ 4441977 w 5107185"/>
              <a:gd name="connsiteY112" fmla="*/ 1481217 h 5108860"/>
              <a:gd name="connsiteX113" fmla="*/ 5100483 w 5107185"/>
              <a:gd name="connsiteY113" fmla="*/ 1481217 h 5108860"/>
              <a:gd name="connsiteX114" fmla="*/ 5100483 w 5107185"/>
              <a:gd name="connsiteY114" fmla="*/ 2141398 h 5108860"/>
              <a:gd name="connsiteX115" fmla="*/ 4441977 w 5107185"/>
              <a:gd name="connsiteY115" fmla="*/ 2141398 h 5108860"/>
              <a:gd name="connsiteX116" fmla="*/ 3703043 w 5107185"/>
              <a:gd name="connsiteY116" fmla="*/ 1481217 h 5108860"/>
              <a:gd name="connsiteX117" fmla="*/ 4363224 w 5107185"/>
              <a:gd name="connsiteY117" fmla="*/ 1481217 h 5108860"/>
              <a:gd name="connsiteX118" fmla="*/ 4363224 w 5107185"/>
              <a:gd name="connsiteY118" fmla="*/ 2141398 h 5108860"/>
              <a:gd name="connsiteX119" fmla="*/ 3703043 w 5107185"/>
              <a:gd name="connsiteY119" fmla="*/ 2141398 h 5108860"/>
              <a:gd name="connsiteX120" fmla="*/ 2965786 w 5107185"/>
              <a:gd name="connsiteY120" fmla="*/ 1481217 h 5108860"/>
              <a:gd name="connsiteX121" fmla="*/ 3624292 w 5107185"/>
              <a:gd name="connsiteY121" fmla="*/ 1481217 h 5108860"/>
              <a:gd name="connsiteX122" fmla="*/ 3624292 w 5107185"/>
              <a:gd name="connsiteY122" fmla="*/ 2141398 h 5108860"/>
              <a:gd name="connsiteX123" fmla="*/ 2965786 w 5107185"/>
              <a:gd name="connsiteY123" fmla="*/ 2141398 h 5108860"/>
              <a:gd name="connsiteX124" fmla="*/ 2226853 w 5107185"/>
              <a:gd name="connsiteY124" fmla="*/ 1481217 h 5108860"/>
              <a:gd name="connsiteX125" fmla="*/ 2887034 w 5107185"/>
              <a:gd name="connsiteY125" fmla="*/ 1481217 h 5108860"/>
              <a:gd name="connsiteX126" fmla="*/ 2887034 w 5107185"/>
              <a:gd name="connsiteY126" fmla="*/ 2141398 h 5108860"/>
              <a:gd name="connsiteX127" fmla="*/ 2226853 w 5107185"/>
              <a:gd name="connsiteY127" fmla="*/ 2141398 h 5108860"/>
              <a:gd name="connsiteX128" fmla="*/ 1489595 w 5107185"/>
              <a:gd name="connsiteY128" fmla="*/ 1481217 h 5108860"/>
              <a:gd name="connsiteX129" fmla="*/ 2148101 w 5107185"/>
              <a:gd name="connsiteY129" fmla="*/ 1481217 h 5108860"/>
              <a:gd name="connsiteX130" fmla="*/ 2148101 w 5107185"/>
              <a:gd name="connsiteY130" fmla="*/ 2141398 h 5108860"/>
              <a:gd name="connsiteX131" fmla="*/ 1489595 w 5107185"/>
              <a:gd name="connsiteY131" fmla="*/ 2141398 h 5108860"/>
              <a:gd name="connsiteX132" fmla="*/ 750661 w 5107185"/>
              <a:gd name="connsiteY132" fmla="*/ 1481217 h 5108860"/>
              <a:gd name="connsiteX133" fmla="*/ 1409167 w 5107185"/>
              <a:gd name="connsiteY133" fmla="*/ 1481217 h 5108860"/>
              <a:gd name="connsiteX134" fmla="*/ 1409167 w 5107185"/>
              <a:gd name="connsiteY134" fmla="*/ 2141398 h 5108860"/>
              <a:gd name="connsiteX135" fmla="*/ 750661 w 5107185"/>
              <a:gd name="connsiteY135" fmla="*/ 2141398 h 5108860"/>
              <a:gd name="connsiteX136" fmla="*/ 11730 w 5107185"/>
              <a:gd name="connsiteY136" fmla="*/ 1481217 h 5108860"/>
              <a:gd name="connsiteX137" fmla="*/ 671910 w 5107185"/>
              <a:gd name="connsiteY137" fmla="*/ 1481217 h 5108860"/>
              <a:gd name="connsiteX138" fmla="*/ 671910 w 5107185"/>
              <a:gd name="connsiteY138" fmla="*/ 2141398 h 5108860"/>
              <a:gd name="connsiteX139" fmla="*/ 11730 w 5107185"/>
              <a:gd name="connsiteY139" fmla="*/ 2141398 h 5108860"/>
              <a:gd name="connsiteX140" fmla="*/ 4441977 w 5107185"/>
              <a:gd name="connsiteY140" fmla="*/ 740609 h 5108860"/>
              <a:gd name="connsiteX141" fmla="*/ 5100483 w 5107185"/>
              <a:gd name="connsiteY141" fmla="*/ 740609 h 5108860"/>
              <a:gd name="connsiteX142" fmla="*/ 5100483 w 5107185"/>
              <a:gd name="connsiteY142" fmla="*/ 1400790 h 5108860"/>
              <a:gd name="connsiteX143" fmla="*/ 4441977 w 5107185"/>
              <a:gd name="connsiteY143" fmla="*/ 1400790 h 5108860"/>
              <a:gd name="connsiteX144" fmla="*/ 3703043 w 5107185"/>
              <a:gd name="connsiteY144" fmla="*/ 740609 h 5108860"/>
              <a:gd name="connsiteX145" fmla="*/ 4363224 w 5107185"/>
              <a:gd name="connsiteY145" fmla="*/ 740609 h 5108860"/>
              <a:gd name="connsiteX146" fmla="*/ 4363224 w 5107185"/>
              <a:gd name="connsiteY146" fmla="*/ 1400790 h 5108860"/>
              <a:gd name="connsiteX147" fmla="*/ 3703043 w 5107185"/>
              <a:gd name="connsiteY147" fmla="*/ 1400790 h 5108860"/>
              <a:gd name="connsiteX148" fmla="*/ 2972488 w 5107185"/>
              <a:gd name="connsiteY148" fmla="*/ 740609 h 5108860"/>
              <a:gd name="connsiteX149" fmla="*/ 3630994 w 5107185"/>
              <a:gd name="connsiteY149" fmla="*/ 740609 h 5108860"/>
              <a:gd name="connsiteX150" fmla="*/ 3630994 w 5107185"/>
              <a:gd name="connsiteY150" fmla="*/ 1400790 h 5108860"/>
              <a:gd name="connsiteX151" fmla="*/ 2972488 w 5107185"/>
              <a:gd name="connsiteY151" fmla="*/ 1400790 h 5108860"/>
              <a:gd name="connsiteX152" fmla="*/ 2226853 w 5107185"/>
              <a:gd name="connsiteY152" fmla="*/ 740609 h 5108860"/>
              <a:gd name="connsiteX153" fmla="*/ 2887034 w 5107185"/>
              <a:gd name="connsiteY153" fmla="*/ 740609 h 5108860"/>
              <a:gd name="connsiteX154" fmla="*/ 2887034 w 5107185"/>
              <a:gd name="connsiteY154" fmla="*/ 1400790 h 5108860"/>
              <a:gd name="connsiteX155" fmla="*/ 2226853 w 5107185"/>
              <a:gd name="connsiteY155" fmla="*/ 1400790 h 5108860"/>
              <a:gd name="connsiteX156" fmla="*/ 1489595 w 5107185"/>
              <a:gd name="connsiteY156" fmla="*/ 740609 h 5108860"/>
              <a:gd name="connsiteX157" fmla="*/ 2148101 w 5107185"/>
              <a:gd name="connsiteY157" fmla="*/ 740609 h 5108860"/>
              <a:gd name="connsiteX158" fmla="*/ 2148101 w 5107185"/>
              <a:gd name="connsiteY158" fmla="*/ 1400790 h 5108860"/>
              <a:gd name="connsiteX159" fmla="*/ 1489595 w 5107185"/>
              <a:gd name="connsiteY159" fmla="*/ 1400790 h 5108860"/>
              <a:gd name="connsiteX160" fmla="*/ 750661 w 5107185"/>
              <a:gd name="connsiteY160" fmla="*/ 740609 h 5108860"/>
              <a:gd name="connsiteX161" fmla="*/ 1409167 w 5107185"/>
              <a:gd name="connsiteY161" fmla="*/ 740609 h 5108860"/>
              <a:gd name="connsiteX162" fmla="*/ 1409167 w 5107185"/>
              <a:gd name="connsiteY162" fmla="*/ 1400790 h 5108860"/>
              <a:gd name="connsiteX163" fmla="*/ 750661 w 5107185"/>
              <a:gd name="connsiteY163" fmla="*/ 1400790 h 5108860"/>
              <a:gd name="connsiteX164" fmla="*/ 11730 w 5107185"/>
              <a:gd name="connsiteY164" fmla="*/ 733906 h 5108860"/>
              <a:gd name="connsiteX165" fmla="*/ 671910 w 5107185"/>
              <a:gd name="connsiteY165" fmla="*/ 733906 h 5108860"/>
              <a:gd name="connsiteX166" fmla="*/ 671910 w 5107185"/>
              <a:gd name="connsiteY166" fmla="*/ 1395763 h 5108860"/>
              <a:gd name="connsiteX167" fmla="*/ 11730 w 5107185"/>
              <a:gd name="connsiteY167" fmla="*/ 1395763 h 5108860"/>
              <a:gd name="connsiteX168" fmla="*/ 4448679 w 5107185"/>
              <a:gd name="connsiteY168" fmla="*/ 0 h 5108860"/>
              <a:gd name="connsiteX169" fmla="*/ 5107185 w 5107185"/>
              <a:gd name="connsiteY169" fmla="*/ 0 h 5108860"/>
              <a:gd name="connsiteX170" fmla="*/ 5107185 w 5107185"/>
              <a:gd name="connsiteY170" fmla="*/ 660181 h 5108860"/>
              <a:gd name="connsiteX171" fmla="*/ 4448679 w 5107185"/>
              <a:gd name="connsiteY171" fmla="*/ 660181 h 5108860"/>
              <a:gd name="connsiteX172" fmla="*/ 3703043 w 5107185"/>
              <a:gd name="connsiteY172" fmla="*/ 0 h 5108860"/>
              <a:gd name="connsiteX173" fmla="*/ 4363224 w 5107185"/>
              <a:gd name="connsiteY173" fmla="*/ 0 h 5108860"/>
              <a:gd name="connsiteX174" fmla="*/ 4363224 w 5107185"/>
              <a:gd name="connsiteY174" fmla="*/ 660181 h 5108860"/>
              <a:gd name="connsiteX175" fmla="*/ 3703043 w 5107185"/>
              <a:gd name="connsiteY175" fmla="*/ 660181 h 5108860"/>
              <a:gd name="connsiteX176" fmla="*/ 2965786 w 5107185"/>
              <a:gd name="connsiteY176" fmla="*/ 0 h 5108860"/>
              <a:gd name="connsiteX177" fmla="*/ 3624292 w 5107185"/>
              <a:gd name="connsiteY177" fmla="*/ 0 h 5108860"/>
              <a:gd name="connsiteX178" fmla="*/ 3624292 w 5107185"/>
              <a:gd name="connsiteY178" fmla="*/ 660181 h 5108860"/>
              <a:gd name="connsiteX179" fmla="*/ 2965786 w 5107185"/>
              <a:gd name="connsiteY179" fmla="*/ 660181 h 5108860"/>
              <a:gd name="connsiteX180" fmla="*/ 2226853 w 5107185"/>
              <a:gd name="connsiteY180" fmla="*/ 0 h 5108860"/>
              <a:gd name="connsiteX181" fmla="*/ 2887034 w 5107185"/>
              <a:gd name="connsiteY181" fmla="*/ 0 h 5108860"/>
              <a:gd name="connsiteX182" fmla="*/ 2887034 w 5107185"/>
              <a:gd name="connsiteY182" fmla="*/ 660181 h 5108860"/>
              <a:gd name="connsiteX183" fmla="*/ 2226853 w 5107185"/>
              <a:gd name="connsiteY183" fmla="*/ 660181 h 5108860"/>
              <a:gd name="connsiteX184" fmla="*/ 1489595 w 5107185"/>
              <a:gd name="connsiteY184" fmla="*/ 0 h 5108860"/>
              <a:gd name="connsiteX185" fmla="*/ 2148101 w 5107185"/>
              <a:gd name="connsiteY185" fmla="*/ 0 h 5108860"/>
              <a:gd name="connsiteX186" fmla="*/ 2148101 w 5107185"/>
              <a:gd name="connsiteY186" fmla="*/ 660181 h 5108860"/>
              <a:gd name="connsiteX187" fmla="*/ 1489595 w 5107185"/>
              <a:gd name="connsiteY187" fmla="*/ 660181 h 5108860"/>
              <a:gd name="connsiteX188" fmla="*/ 743959 w 5107185"/>
              <a:gd name="connsiteY188" fmla="*/ 0 h 5108860"/>
              <a:gd name="connsiteX189" fmla="*/ 1404140 w 5107185"/>
              <a:gd name="connsiteY189" fmla="*/ 0 h 5108860"/>
              <a:gd name="connsiteX190" fmla="*/ 1404140 w 5107185"/>
              <a:gd name="connsiteY190" fmla="*/ 660181 h 5108860"/>
              <a:gd name="connsiteX191" fmla="*/ 743959 w 5107185"/>
              <a:gd name="connsiteY191" fmla="*/ 660181 h 5108860"/>
              <a:gd name="connsiteX192" fmla="*/ 0 w 5107185"/>
              <a:gd name="connsiteY192" fmla="*/ 0 h 5108860"/>
              <a:gd name="connsiteX193" fmla="*/ 658505 w 5107185"/>
              <a:gd name="connsiteY193" fmla="*/ 0 h 5108860"/>
              <a:gd name="connsiteX194" fmla="*/ 658505 w 5107185"/>
              <a:gd name="connsiteY194" fmla="*/ 660181 h 5108860"/>
              <a:gd name="connsiteX195" fmla="*/ 0 w 5107185"/>
              <a:gd name="connsiteY195" fmla="*/ 660181 h 51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107185" h="5108860">
                <a:moveTo>
                  <a:pt x="2226853" y="4448679"/>
                </a:moveTo>
                <a:lnTo>
                  <a:pt x="2887034" y="4448679"/>
                </a:lnTo>
                <a:lnTo>
                  <a:pt x="2887034" y="5108860"/>
                </a:lnTo>
                <a:lnTo>
                  <a:pt x="2226853" y="5108860"/>
                </a:lnTo>
                <a:close/>
                <a:moveTo>
                  <a:pt x="11729" y="4448679"/>
                </a:moveTo>
                <a:lnTo>
                  <a:pt x="671910" y="4448679"/>
                </a:lnTo>
                <a:lnTo>
                  <a:pt x="671910" y="5108860"/>
                </a:lnTo>
                <a:lnTo>
                  <a:pt x="11729" y="5108860"/>
                </a:lnTo>
                <a:close/>
                <a:moveTo>
                  <a:pt x="4441977" y="4441977"/>
                </a:moveTo>
                <a:lnTo>
                  <a:pt x="5100483" y="4441977"/>
                </a:lnTo>
                <a:lnTo>
                  <a:pt x="5100483" y="5102158"/>
                </a:lnTo>
                <a:lnTo>
                  <a:pt x="4441977" y="5102158"/>
                </a:lnTo>
                <a:close/>
                <a:moveTo>
                  <a:pt x="3703043" y="4441977"/>
                </a:moveTo>
                <a:lnTo>
                  <a:pt x="4363224" y="4441977"/>
                </a:lnTo>
                <a:lnTo>
                  <a:pt x="4363224" y="5102158"/>
                </a:lnTo>
                <a:lnTo>
                  <a:pt x="3703043" y="5102158"/>
                </a:lnTo>
                <a:close/>
                <a:moveTo>
                  <a:pt x="2965786" y="4441977"/>
                </a:moveTo>
                <a:lnTo>
                  <a:pt x="3624292" y="4441977"/>
                </a:lnTo>
                <a:lnTo>
                  <a:pt x="3624292" y="5102158"/>
                </a:lnTo>
                <a:lnTo>
                  <a:pt x="2965786" y="5102158"/>
                </a:lnTo>
                <a:close/>
                <a:moveTo>
                  <a:pt x="1489595" y="4441977"/>
                </a:moveTo>
                <a:lnTo>
                  <a:pt x="2148101" y="4441977"/>
                </a:lnTo>
                <a:lnTo>
                  <a:pt x="2148101" y="5102158"/>
                </a:lnTo>
                <a:lnTo>
                  <a:pt x="1489595" y="5102158"/>
                </a:lnTo>
                <a:close/>
                <a:moveTo>
                  <a:pt x="750661" y="4441977"/>
                </a:moveTo>
                <a:lnTo>
                  <a:pt x="1409167" y="4441977"/>
                </a:lnTo>
                <a:lnTo>
                  <a:pt x="1409167" y="5102158"/>
                </a:lnTo>
                <a:lnTo>
                  <a:pt x="750661" y="5102158"/>
                </a:lnTo>
                <a:close/>
                <a:moveTo>
                  <a:pt x="3703043" y="3708071"/>
                </a:moveTo>
                <a:lnTo>
                  <a:pt x="4363224" y="3708071"/>
                </a:lnTo>
                <a:lnTo>
                  <a:pt x="4363224" y="4368252"/>
                </a:lnTo>
                <a:lnTo>
                  <a:pt x="3703043" y="4368252"/>
                </a:lnTo>
                <a:close/>
                <a:moveTo>
                  <a:pt x="4441977" y="3701368"/>
                </a:moveTo>
                <a:lnTo>
                  <a:pt x="5100483" y="3701368"/>
                </a:lnTo>
                <a:lnTo>
                  <a:pt x="5100483" y="4363225"/>
                </a:lnTo>
                <a:lnTo>
                  <a:pt x="4441977" y="4363225"/>
                </a:lnTo>
                <a:close/>
                <a:moveTo>
                  <a:pt x="2965786" y="3701368"/>
                </a:moveTo>
                <a:lnTo>
                  <a:pt x="3624292" y="3701368"/>
                </a:lnTo>
                <a:lnTo>
                  <a:pt x="3624292" y="4363225"/>
                </a:lnTo>
                <a:lnTo>
                  <a:pt x="2965786" y="4363225"/>
                </a:lnTo>
                <a:close/>
                <a:moveTo>
                  <a:pt x="2226853" y="3701368"/>
                </a:moveTo>
                <a:lnTo>
                  <a:pt x="2887034" y="3701368"/>
                </a:lnTo>
                <a:lnTo>
                  <a:pt x="2887034" y="4363225"/>
                </a:lnTo>
                <a:lnTo>
                  <a:pt x="2226853" y="4363225"/>
                </a:lnTo>
                <a:close/>
                <a:moveTo>
                  <a:pt x="1489595" y="3701368"/>
                </a:moveTo>
                <a:lnTo>
                  <a:pt x="2148101" y="3701368"/>
                </a:lnTo>
                <a:lnTo>
                  <a:pt x="2148101" y="4363225"/>
                </a:lnTo>
                <a:lnTo>
                  <a:pt x="1489595" y="4363225"/>
                </a:lnTo>
                <a:close/>
                <a:moveTo>
                  <a:pt x="750661" y="3701368"/>
                </a:moveTo>
                <a:lnTo>
                  <a:pt x="1409167" y="3701368"/>
                </a:lnTo>
                <a:lnTo>
                  <a:pt x="1409167" y="4363225"/>
                </a:lnTo>
                <a:lnTo>
                  <a:pt x="750661" y="4363225"/>
                </a:lnTo>
                <a:close/>
                <a:moveTo>
                  <a:pt x="11729" y="3701368"/>
                </a:moveTo>
                <a:lnTo>
                  <a:pt x="671910" y="3701368"/>
                </a:lnTo>
                <a:lnTo>
                  <a:pt x="671910" y="4363225"/>
                </a:lnTo>
                <a:lnTo>
                  <a:pt x="11729" y="4363225"/>
                </a:lnTo>
                <a:close/>
                <a:moveTo>
                  <a:pt x="1489595" y="2967462"/>
                </a:moveTo>
                <a:lnTo>
                  <a:pt x="2148101" y="2967462"/>
                </a:lnTo>
                <a:lnTo>
                  <a:pt x="2148101" y="3627643"/>
                </a:lnTo>
                <a:lnTo>
                  <a:pt x="1489595" y="3627643"/>
                </a:lnTo>
                <a:close/>
                <a:moveTo>
                  <a:pt x="11730" y="2967462"/>
                </a:moveTo>
                <a:lnTo>
                  <a:pt x="671910" y="2967462"/>
                </a:lnTo>
                <a:lnTo>
                  <a:pt x="671910" y="3627643"/>
                </a:lnTo>
                <a:lnTo>
                  <a:pt x="11730" y="3627643"/>
                </a:lnTo>
                <a:close/>
                <a:moveTo>
                  <a:pt x="4441977" y="2960760"/>
                </a:moveTo>
                <a:lnTo>
                  <a:pt x="5100483" y="2960760"/>
                </a:lnTo>
                <a:lnTo>
                  <a:pt x="5100483" y="3622617"/>
                </a:lnTo>
                <a:lnTo>
                  <a:pt x="4441977" y="3622617"/>
                </a:lnTo>
                <a:close/>
                <a:moveTo>
                  <a:pt x="3703043" y="2960760"/>
                </a:moveTo>
                <a:lnTo>
                  <a:pt x="4363224" y="2960760"/>
                </a:lnTo>
                <a:lnTo>
                  <a:pt x="4363224" y="3622617"/>
                </a:lnTo>
                <a:lnTo>
                  <a:pt x="3703043" y="3622617"/>
                </a:lnTo>
                <a:close/>
                <a:moveTo>
                  <a:pt x="2965786" y="2960760"/>
                </a:moveTo>
                <a:lnTo>
                  <a:pt x="3624292" y="2960760"/>
                </a:lnTo>
                <a:lnTo>
                  <a:pt x="3624292" y="3622617"/>
                </a:lnTo>
                <a:lnTo>
                  <a:pt x="2965786" y="3622617"/>
                </a:lnTo>
                <a:close/>
                <a:moveTo>
                  <a:pt x="2226853" y="2960760"/>
                </a:moveTo>
                <a:lnTo>
                  <a:pt x="2887034" y="2960760"/>
                </a:lnTo>
                <a:lnTo>
                  <a:pt x="2887034" y="3622617"/>
                </a:lnTo>
                <a:lnTo>
                  <a:pt x="2226853" y="3622617"/>
                </a:lnTo>
                <a:close/>
                <a:moveTo>
                  <a:pt x="750661" y="2960760"/>
                </a:moveTo>
                <a:lnTo>
                  <a:pt x="1409167" y="2960760"/>
                </a:lnTo>
                <a:lnTo>
                  <a:pt x="1409167" y="3622617"/>
                </a:lnTo>
                <a:lnTo>
                  <a:pt x="750661" y="3622617"/>
                </a:lnTo>
                <a:close/>
                <a:moveTo>
                  <a:pt x="2965786" y="2226853"/>
                </a:moveTo>
                <a:lnTo>
                  <a:pt x="3624292" y="2226853"/>
                </a:lnTo>
                <a:lnTo>
                  <a:pt x="3624292" y="2888710"/>
                </a:lnTo>
                <a:lnTo>
                  <a:pt x="2965786" y="2888710"/>
                </a:lnTo>
                <a:close/>
                <a:moveTo>
                  <a:pt x="750661" y="2226853"/>
                </a:moveTo>
                <a:lnTo>
                  <a:pt x="1409167" y="2226853"/>
                </a:lnTo>
                <a:lnTo>
                  <a:pt x="1409167" y="2888710"/>
                </a:lnTo>
                <a:lnTo>
                  <a:pt x="750661" y="2888710"/>
                </a:lnTo>
                <a:close/>
                <a:moveTo>
                  <a:pt x="4441977" y="2220151"/>
                </a:moveTo>
                <a:lnTo>
                  <a:pt x="5100483" y="2220151"/>
                </a:lnTo>
                <a:lnTo>
                  <a:pt x="5100483" y="2882008"/>
                </a:lnTo>
                <a:lnTo>
                  <a:pt x="4441977" y="2882008"/>
                </a:lnTo>
                <a:close/>
                <a:moveTo>
                  <a:pt x="3703043" y="2220151"/>
                </a:moveTo>
                <a:lnTo>
                  <a:pt x="4363224" y="2220151"/>
                </a:lnTo>
                <a:lnTo>
                  <a:pt x="4363224" y="2882008"/>
                </a:lnTo>
                <a:lnTo>
                  <a:pt x="3703043" y="2882008"/>
                </a:lnTo>
                <a:close/>
                <a:moveTo>
                  <a:pt x="2226853" y="2220151"/>
                </a:moveTo>
                <a:lnTo>
                  <a:pt x="2887034" y="2220151"/>
                </a:lnTo>
                <a:lnTo>
                  <a:pt x="2887034" y="2882008"/>
                </a:lnTo>
                <a:lnTo>
                  <a:pt x="2226853" y="2882008"/>
                </a:lnTo>
                <a:close/>
                <a:moveTo>
                  <a:pt x="1489595" y="2220151"/>
                </a:moveTo>
                <a:lnTo>
                  <a:pt x="2148101" y="2220151"/>
                </a:lnTo>
                <a:lnTo>
                  <a:pt x="2148101" y="2882008"/>
                </a:lnTo>
                <a:lnTo>
                  <a:pt x="1489595" y="2882008"/>
                </a:lnTo>
                <a:close/>
                <a:moveTo>
                  <a:pt x="11730" y="2220151"/>
                </a:moveTo>
                <a:lnTo>
                  <a:pt x="671910" y="2220151"/>
                </a:lnTo>
                <a:lnTo>
                  <a:pt x="671910" y="2882008"/>
                </a:lnTo>
                <a:lnTo>
                  <a:pt x="11730" y="2882008"/>
                </a:lnTo>
                <a:close/>
                <a:moveTo>
                  <a:pt x="4441977" y="1481217"/>
                </a:moveTo>
                <a:lnTo>
                  <a:pt x="5100483" y="1481217"/>
                </a:lnTo>
                <a:lnTo>
                  <a:pt x="5100483" y="2141398"/>
                </a:lnTo>
                <a:lnTo>
                  <a:pt x="4441977" y="2141398"/>
                </a:lnTo>
                <a:close/>
                <a:moveTo>
                  <a:pt x="3703043" y="1481217"/>
                </a:moveTo>
                <a:lnTo>
                  <a:pt x="4363224" y="1481217"/>
                </a:lnTo>
                <a:lnTo>
                  <a:pt x="4363224" y="2141398"/>
                </a:lnTo>
                <a:lnTo>
                  <a:pt x="3703043" y="2141398"/>
                </a:lnTo>
                <a:close/>
                <a:moveTo>
                  <a:pt x="2965786" y="1481217"/>
                </a:moveTo>
                <a:lnTo>
                  <a:pt x="3624292" y="1481217"/>
                </a:lnTo>
                <a:lnTo>
                  <a:pt x="3624292" y="2141398"/>
                </a:lnTo>
                <a:lnTo>
                  <a:pt x="2965786" y="2141398"/>
                </a:lnTo>
                <a:close/>
                <a:moveTo>
                  <a:pt x="2226853" y="1481217"/>
                </a:moveTo>
                <a:lnTo>
                  <a:pt x="2887034" y="1481217"/>
                </a:lnTo>
                <a:lnTo>
                  <a:pt x="2887034" y="2141398"/>
                </a:lnTo>
                <a:lnTo>
                  <a:pt x="2226853" y="2141398"/>
                </a:lnTo>
                <a:close/>
                <a:moveTo>
                  <a:pt x="1489595" y="1481217"/>
                </a:moveTo>
                <a:lnTo>
                  <a:pt x="2148101" y="1481217"/>
                </a:lnTo>
                <a:lnTo>
                  <a:pt x="2148101" y="2141398"/>
                </a:lnTo>
                <a:lnTo>
                  <a:pt x="1489595" y="2141398"/>
                </a:lnTo>
                <a:close/>
                <a:moveTo>
                  <a:pt x="750661" y="1481217"/>
                </a:moveTo>
                <a:lnTo>
                  <a:pt x="1409167" y="1481217"/>
                </a:lnTo>
                <a:lnTo>
                  <a:pt x="1409167" y="2141398"/>
                </a:lnTo>
                <a:lnTo>
                  <a:pt x="750661" y="2141398"/>
                </a:lnTo>
                <a:close/>
                <a:moveTo>
                  <a:pt x="11730" y="1481217"/>
                </a:moveTo>
                <a:lnTo>
                  <a:pt x="671910" y="1481217"/>
                </a:lnTo>
                <a:lnTo>
                  <a:pt x="671910" y="2141398"/>
                </a:lnTo>
                <a:lnTo>
                  <a:pt x="11730" y="2141398"/>
                </a:lnTo>
                <a:close/>
                <a:moveTo>
                  <a:pt x="4441977" y="740609"/>
                </a:moveTo>
                <a:lnTo>
                  <a:pt x="5100483" y="740609"/>
                </a:lnTo>
                <a:lnTo>
                  <a:pt x="5100483" y="1400790"/>
                </a:lnTo>
                <a:lnTo>
                  <a:pt x="4441977" y="1400790"/>
                </a:lnTo>
                <a:close/>
                <a:moveTo>
                  <a:pt x="3703043" y="740609"/>
                </a:moveTo>
                <a:lnTo>
                  <a:pt x="4363224" y="740609"/>
                </a:lnTo>
                <a:lnTo>
                  <a:pt x="4363224" y="1400790"/>
                </a:lnTo>
                <a:lnTo>
                  <a:pt x="3703043" y="1400790"/>
                </a:lnTo>
                <a:close/>
                <a:moveTo>
                  <a:pt x="2972488" y="740609"/>
                </a:moveTo>
                <a:lnTo>
                  <a:pt x="3630994" y="740609"/>
                </a:lnTo>
                <a:lnTo>
                  <a:pt x="3630994" y="1400790"/>
                </a:lnTo>
                <a:lnTo>
                  <a:pt x="2972488" y="1400790"/>
                </a:lnTo>
                <a:close/>
                <a:moveTo>
                  <a:pt x="2226853" y="740609"/>
                </a:moveTo>
                <a:lnTo>
                  <a:pt x="2887034" y="740609"/>
                </a:lnTo>
                <a:lnTo>
                  <a:pt x="2887034" y="1400790"/>
                </a:lnTo>
                <a:lnTo>
                  <a:pt x="2226853" y="1400790"/>
                </a:lnTo>
                <a:close/>
                <a:moveTo>
                  <a:pt x="1489595" y="740609"/>
                </a:moveTo>
                <a:lnTo>
                  <a:pt x="2148101" y="740609"/>
                </a:lnTo>
                <a:lnTo>
                  <a:pt x="2148101" y="1400790"/>
                </a:lnTo>
                <a:lnTo>
                  <a:pt x="1489595" y="1400790"/>
                </a:lnTo>
                <a:close/>
                <a:moveTo>
                  <a:pt x="750661" y="740609"/>
                </a:moveTo>
                <a:lnTo>
                  <a:pt x="1409167" y="740609"/>
                </a:lnTo>
                <a:lnTo>
                  <a:pt x="1409167" y="1400790"/>
                </a:lnTo>
                <a:lnTo>
                  <a:pt x="750661" y="1400790"/>
                </a:lnTo>
                <a:close/>
                <a:moveTo>
                  <a:pt x="11730" y="733906"/>
                </a:moveTo>
                <a:lnTo>
                  <a:pt x="671910" y="733906"/>
                </a:lnTo>
                <a:lnTo>
                  <a:pt x="671910" y="1395763"/>
                </a:lnTo>
                <a:lnTo>
                  <a:pt x="11730" y="1395763"/>
                </a:lnTo>
                <a:close/>
                <a:moveTo>
                  <a:pt x="4448679" y="0"/>
                </a:moveTo>
                <a:lnTo>
                  <a:pt x="5107185" y="0"/>
                </a:lnTo>
                <a:lnTo>
                  <a:pt x="5107185" y="660181"/>
                </a:lnTo>
                <a:lnTo>
                  <a:pt x="4448679" y="660181"/>
                </a:lnTo>
                <a:close/>
                <a:moveTo>
                  <a:pt x="3703043" y="0"/>
                </a:moveTo>
                <a:lnTo>
                  <a:pt x="4363224" y="0"/>
                </a:lnTo>
                <a:lnTo>
                  <a:pt x="4363224" y="660181"/>
                </a:lnTo>
                <a:lnTo>
                  <a:pt x="3703043" y="660181"/>
                </a:lnTo>
                <a:close/>
                <a:moveTo>
                  <a:pt x="2965786" y="0"/>
                </a:moveTo>
                <a:lnTo>
                  <a:pt x="3624292" y="0"/>
                </a:lnTo>
                <a:lnTo>
                  <a:pt x="3624292" y="660181"/>
                </a:lnTo>
                <a:lnTo>
                  <a:pt x="2965786" y="660181"/>
                </a:lnTo>
                <a:close/>
                <a:moveTo>
                  <a:pt x="2226853" y="0"/>
                </a:moveTo>
                <a:lnTo>
                  <a:pt x="2887034" y="0"/>
                </a:lnTo>
                <a:lnTo>
                  <a:pt x="2887034" y="660181"/>
                </a:lnTo>
                <a:lnTo>
                  <a:pt x="2226853" y="660181"/>
                </a:lnTo>
                <a:close/>
                <a:moveTo>
                  <a:pt x="1489595" y="0"/>
                </a:moveTo>
                <a:lnTo>
                  <a:pt x="2148101" y="0"/>
                </a:lnTo>
                <a:lnTo>
                  <a:pt x="2148101" y="660181"/>
                </a:lnTo>
                <a:lnTo>
                  <a:pt x="1489595" y="660181"/>
                </a:lnTo>
                <a:close/>
                <a:moveTo>
                  <a:pt x="743959" y="0"/>
                </a:moveTo>
                <a:lnTo>
                  <a:pt x="1404140" y="0"/>
                </a:lnTo>
                <a:lnTo>
                  <a:pt x="1404140" y="660181"/>
                </a:lnTo>
                <a:lnTo>
                  <a:pt x="743959" y="660181"/>
                </a:lnTo>
                <a:close/>
                <a:moveTo>
                  <a:pt x="0" y="0"/>
                </a:moveTo>
                <a:lnTo>
                  <a:pt x="658505" y="0"/>
                </a:lnTo>
                <a:lnTo>
                  <a:pt x="658505" y="660181"/>
                </a:lnTo>
                <a:lnTo>
                  <a:pt x="0" y="66018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A58F7-1E2E-9B4C-83BF-15FF6FA5482B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9CA034-9947-D74F-8A4C-27409DFC8E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3F20B-4D59-2B49-B5FD-CA10886F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6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8489" y="1508900"/>
            <a:ext cx="5437664" cy="37073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A552-852A-FE4D-9C5A-B550C6F53C69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4C0BF7-15A0-1444-AB7A-075C7BABC8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1D08C9-F904-A340-8390-216BCDF0C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4558" y="1508900"/>
            <a:ext cx="5437664" cy="37073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1E9A8C-2EE7-9146-ABD5-6FAE17001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07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29530" y="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429530" y="342900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59059" y="0"/>
            <a:ext cx="5332941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5946-B973-9449-9865-94AFD721314D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3D0F85-37D5-C34E-BB0E-F454DA048E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667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lide">
  <p:cSld name="Text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/>
          <p:nvPr/>
        </p:nvSpPr>
        <p:spPr>
          <a:xfrm>
            <a:off x="240000" y="240001"/>
            <a:ext cx="11712000" cy="57216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609600" y="44311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800"/>
              <a:buFont typeface="Roboto"/>
              <a:buNone/>
              <a:defRPr sz="4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ubTitle" idx="1"/>
          </p:nvPr>
        </p:nvSpPr>
        <p:spPr>
          <a:xfrm>
            <a:off x="623593" y="1674850"/>
            <a:ext cx="10958807" cy="3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721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240000" y="240001"/>
            <a:ext cx="11712000" cy="5721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44311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48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Edit </a:t>
            </a:r>
            <a:r>
              <a:rPr lang="nb-NO" err="1"/>
              <a:t>this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3593" y="1674850"/>
            <a:ext cx="10958807" cy="39235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0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Edit </a:t>
            </a:r>
            <a:r>
              <a:rPr lang="nb-NO" err="1"/>
              <a:t>this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2467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AF92-76B6-4B78-9997-0EFA545CD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481B8-1A2D-67C7-F22D-3FBF6EEE9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7D088-DAC9-0979-A2B3-D4E027B9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8C915-8C96-1737-D2E7-DDE716E6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D1C67-B501-2B9A-E7BD-294E637A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57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3845-F102-0867-127F-AC882674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9697-E656-2734-9E56-F1DB2EF4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15058-82C2-CBE0-E983-DAC06DD6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BFA06-0317-3902-C661-C243200A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958B7-7B84-415A-EAAD-F9ED634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8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092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64EE-8FA0-ED6E-9A8A-E68669A6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B5D7D-EE0E-744A-8E08-B131FA80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94CD-5189-16C1-CACE-3E34D592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1F9F4-CB20-4DAE-F86C-9A9071BA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84477-4E99-187D-C932-30A71768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081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DB03-43F5-98B9-E0EA-DBBE0F5C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B9174-BE45-9CC1-D815-15784512D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65667-D6DB-4750-2319-E94E37FB2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B6D48-0B7B-3E3F-1348-190ED77F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6D532-CDDB-93D2-274C-5979946C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84FD6-E02A-1B3C-A1FD-CAF6BD0D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18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C9E9-DD36-0749-7D5D-F3C53859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B8357-70E4-6B98-062B-E2BC871D7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C97CC-181F-8E4C-2913-D88E956F4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57FEF-D421-2996-EB8D-234414942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4197B-E0D0-4F47-99FF-A39A51715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2E33C-AE9A-18C4-F03D-7D27A877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5733D-A20B-ADB0-DEEC-62D01D1F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CCC38-E639-4204-5ED9-B016979C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607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F847-9BAE-15CD-F2B4-871AEB58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7B782-0B56-E25C-28AC-8C579145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DA1F4-9A4B-5AC0-D212-D2E9CD0D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7BBF-B8A9-E344-3E8D-D188A8A2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647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CBD87-BE2D-C168-1BEE-F5569B51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47560-DCE4-DF30-2274-A1631196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4D44-C545-4A74-3A48-F8E7715E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95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A2E7-1D8C-8D41-EB2A-CE432CD1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25C7-EB8C-2413-3D0A-835D8FF3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273B6-2654-0AC3-4058-0A52C8686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01340-D861-47A0-2053-5AAD081C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2BAF7-5C93-0450-BF93-24DF228D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F7F43-5FAB-C7FA-DAF1-8C73ED8F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424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D171-A09A-103F-235D-1EB0E058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3109D-F899-7FFC-4C9E-CA3C093E2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D4441-BED6-1F61-5524-8AFED4EC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09AD1-BA36-7CCC-802D-9B3C409B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E1561-103F-361D-F382-8F9797C5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79A75-CE7D-4074-4CBA-0082482B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927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86D4-A796-C42E-A07E-86DB0676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4159C-E2C0-4084-F619-32DDC8212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BEC2C-7A14-72FA-F3CC-BA854B64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735D7-D07B-2685-1E3D-F22E5441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A5E1-1389-3C00-C874-348E8992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907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0359F-8707-829F-EA84-4B7F10442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39AF6-EDF8-F226-7510-141D31468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4D8C2-6FA9-19C5-53B2-418C937C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0373D-0DEC-3D51-305F-FF2755A1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A2F9F-5080-9C08-FA50-425B576C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487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">
  <p:cSld name="04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/>
        </p:nvSpPr>
        <p:spPr>
          <a:xfrm>
            <a:off x="11239443" y="6131318"/>
            <a:ext cx="440267" cy="22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3;p23"/>
          <p:cNvCxnSpPr/>
          <p:nvPr/>
        </p:nvCxnSpPr>
        <p:spPr>
          <a:xfrm rot="10800000" flipH="1">
            <a:off x="11712222" y="6233894"/>
            <a:ext cx="479778" cy="1025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5C269FA-68F5-C94D-86BB-8C6042869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A8E8-A439-E242-A384-AA001F0C3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769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D948-9D16-E84B-1EC3-87DF0CDE4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F4219-DA8A-409D-0306-E8DCDE0CE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6BB7-8725-84BE-663C-F8B4D8B5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9F504-7BE5-4622-0307-C39A4E89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3E0FF-D04A-D202-B127-3F40634F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96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26AD-01D7-EBC8-797A-803EA121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2F57-E42A-DED2-F5DD-B62592AA4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E03F-AA61-1086-DB7E-3904E212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D4D74-52C0-49F6-27F7-FE4A28DA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FA671-95F9-DAA0-2E4A-FE3A5E8F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98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2D32-0ACA-8B8A-63E4-E2CC132C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D9871-FD28-0555-0EC4-FAF08C341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770B-A0C4-9757-5598-9B1C991E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8326-E5D7-EBFA-5AAA-09D1CB29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268C0-A5FC-816E-F05F-7E3715FA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94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B325-D97D-64D2-F77E-AF83B099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6A4A-E461-5E02-E7F8-82CD23D59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80A74-D6C1-2187-5B4A-FC8A36D0C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D7EDB-27EA-5F7A-BC58-3BB294AC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EEA14-E070-A535-24BB-64F06E6C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9A2B2-DFE0-020C-27D7-ADFD4AB0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11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7F81-88B4-7E78-9F49-728C6062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3EA1-CA96-30D3-E0DD-75BCE1667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C022A-5EB5-C6E9-DD1F-3CAC58AF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FFB8C-FDF1-95EE-7E0A-3BCEEBDE6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9CC9B-0BD8-804E-2583-9073A34DD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751CB-174A-1376-CBF5-4928A2EB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63BC0-0B39-8FFA-6D05-F7BDB3D5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C534B-E515-8539-93DC-42E35B13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50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3625-7411-C36A-1E6A-BF97C770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4F2B7-C2FA-3B11-DD18-0CE529BF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7366D-8EA0-F345-4656-1DADC030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9C952-B34F-B186-0B27-0CD5B60C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336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67E75-35D9-2279-69A5-1E65B795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C5F5B-015C-5492-EFA7-183E6DF5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799C0-5D75-9398-DF9D-4A916401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55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C151-06D5-DC73-3E06-8DCFA544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7A32-9104-5C10-C4FB-2CC0EFA45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E9839-F7B6-A462-BE29-C6B32A437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2EBBC-B782-4A34-254F-5E50B13B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64017-B0EE-F2F9-381E-FAB21120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2D4F5-459C-6350-C60D-813C2998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00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6764-2850-3D7D-6114-334AA3B5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AB524-90DB-8025-A6C7-B2392635F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A0A67-F256-A79B-5B9E-396E2DF9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EAA3A-38E8-F710-072D-97371777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9D1F0-7850-FF6A-E494-C23F2B89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B2AE3-228B-7840-99F5-7C3D4AC6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00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1C3D-D67F-84BC-BD48-CD1CADF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F4683-0FA2-E670-2952-BF687879B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76BCF-C2CA-31BF-4495-14F2A4E3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3978B-F3D4-F61F-5F79-D2B2C677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E307-BADC-045C-F10A-CE36E85D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CDBC43-5708-7542-AEBD-02E226C16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81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333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3E355C-E6D9-AE71-4B5B-F4BA2E21C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2A5A5-EF56-9DCF-2B7A-9A82D6768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3ED5-2805-7004-0B68-37E75752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39DC3-C093-DEBA-DFAE-9F12EF3C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EA39-D8E0-D8F2-CAFE-7CBD8B43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94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24FF-CD8C-EC56-E6F1-DFD60F641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3986-E077-B39E-D3DF-E6809ED52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915DC-D4A2-005C-F0A5-EBABCC19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36688-1940-37B2-022A-71DAED6A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4A9D-24BB-4E5C-0940-AF017EEB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22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0F4B-EC3C-0D6E-D6B9-5AAC55B1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9687-0CA7-EA76-79FA-B7CAD0DC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34447-E4E4-C403-E497-21BC0D54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E5C8A-450C-3994-E3DD-90717735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A89A9-B0AC-EE58-B581-C395BC35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81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8035-F8C4-C5C3-F404-21B7FC89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4D4F0-1AC3-3962-D12D-7BFAEE1D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1201E-CFC5-0E97-1051-01615DA3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3F464-1880-1CD1-A9F2-139CE2C7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BAA1C-FD26-558A-1B73-8B02E6B7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520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4078-5BA4-8F7E-399E-6CBD0A5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4575-A7E9-D7F6-AB2E-F2508CF59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0B387-FA42-BAF0-F646-22F68DFE9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5ED73-F93F-BD96-5162-3907F231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272E0-FEE1-D9AD-9F0B-8454F0E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1093-99F3-2AC7-F8FE-AE22A817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2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C267-21AC-0ADB-A362-B10F55C0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C602F-9879-7D2F-7936-80994AAA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892F1-1685-7F82-665F-E3ADA39A2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74EF9-EB92-1838-11ED-ECCBC1D56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8494F-C9B3-FA9D-95DB-ED2B2CED0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0E8D6-6DE9-33D7-DA63-69F9B01F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6CE260-75F3-71F9-23AD-94999C1B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249D8-8D7B-8E3C-D172-7C0B32B3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8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FB883-9B68-866F-61C1-F9376DFB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AD59B-EBA7-3B48-7413-372E61B8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FA8B5-DB6F-BD5A-0EEF-FD32DE5D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A3C69-2FAE-0702-500E-AB891C5D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41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EC939-6387-8D04-68CC-081BD1C9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3B7F9-710A-2CE2-D17A-BCF3931F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035F5-A21D-FFC8-9CD5-B922A3B9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46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CBEB-7995-80E4-E8BD-7208D69D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6505-AC0E-81D6-D1DB-A36ED03D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B06CE-453A-401B-D70B-FD3C0CF42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710BA-699F-512E-174B-931FD536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29363-54E3-25F0-CAE2-00846F42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0B1F9-22A1-166B-06C6-0D46CDF2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319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78D4-FA3F-6AFF-E65B-4D7738CC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DB4B1-EFC5-4494-7CB7-260F39CEB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C4382-1F57-26F6-CD21-B8B5EE6F6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1A350-C24C-F095-B42A-60FE789B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51BED-6D5B-E2A4-5169-20A4BFD2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09E2C-9558-F3A1-C9D0-7A67B2D9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35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8950-394C-BB41-F24A-543083DE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6CDAE-6187-E0FD-CE3B-004FE4019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3B91-22EA-AE6C-F9CB-EFD7EADB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9DDD7-4697-3057-0802-2A2859B0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4CA55-1DBF-0B32-6123-C594F4EC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23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EC16F6-456C-7E3C-87F3-35B67244B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36034-FDF4-C208-CA30-011E7EE98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458-657F-E3D1-7438-C43730E9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DDD93-F432-21F6-513A-3EE38CF5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67DDA-203C-47DD-E784-692C5277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2101-61D7-AF4B-A441-726BB399FFA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6F9BB-D834-7942-914A-12A6278D67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9EC8F4-17F2-E444-800B-3322C7DE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39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E113F-4104-7B4B-BCEC-32878E6D4279}"/>
              </a:ext>
            </a:extLst>
          </p:cNvPr>
          <p:cNvSpPr/>
          <p:nvPr userDrawn="1"/>
        </p:nvSpPr>
        <p:spPr>
          <a:xfrm rot="18900000">
            <a:off x="8490305" y="4724158"/>
            <a:ext cx="5548651" cy="274180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7D1C5-83E5-D540-89AF-855CAB1074D5}"/>
              </a:ext>
            </a:extLst>
          </p:cNvPr>
          <p:cNvSpPr/>
          <p:nvPr userDrawn="1"/>
        </p:nvSpPr>
        <p:spPr>
          <a:xfrm rot="18900000">
            <a:off x="-1662413" y="-363642"/>
            <a:ext cx="5053400" cy="241668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7D238-3D96-9F43-BDAC-9FA1123FA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9447A1D1-1B5C-E848-96B6-7F6C6F8B0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D72ED-CD5D-C748-B94B-F037960A2C78}"/>
              </a:ext>
            </a:extLst>
          </p:cNvPr>
          <p:cNvSpPr txBox="1"/>
          <p:nvPr userDrawn="1"/>
        </p:nvSpPr>
        <p:spPr>
          <a:xfrm>
            <a:off x="7961970" y="6023645"/>
            <a:ext cx="346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16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18 December 2024</a:t>
            </a:fld>
            <a:endParaRPr lang="en-US" sz="1600" b="1" i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B59D8-6DBE-8341-B46F-0D6FE0241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F5EFF66-D2D9-684B-8ED9-238F84164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881EF-09C3-3C4E-B7E9-9F9B004EE7D2}"/>
              </a:ext>
            </a:extLst>
          </p:cNvPr>
          <p:cNvSpPr txBox="1"/>
          <p:nvPr userDrawn="1"/>
        </p:nvSpPr>
        <p:spPr>
          <a:xfrm>
            <a:off x="7961970" y="6023645"/>
            <a:ext cx="346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1600" b="1" i="0" smtClean="0">
                <a:solidFill>
                  <a:schemeClr val="bg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18 December 2024</a:t>
            </a:fld>
            <a:endParaRPr lang="en-US" sz="1600" b="1" i="0">
              <a:solidFill>
                <a:schemeClr val="bg2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1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3F4D2-F875-BD4F-B83B-F27A931894EA}"/>
              </a:ext>
            </a:extLst>
          </p:cNvPr>
          <p:cNvSpPr/>
          <p:nvPr userDrawn="1"/>
        </p:nvSpPr>
        <p:spPr>
          <a:xfrm rot="18900000">
            <a:off x="-3316713" y="1352583"/>
            <a:ext cx="11835029" cy="2518911"/>
          </a:xfrm>
          <a:prstGeom prst="rect">
            <a:avLst/>
          </a:prstGeom>
          <a:solidFill>
            <a:srgbClr val="011E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A73C6-B9A2-AA43-88BA-C71C35C4D30B}"/>
              </a:ext>
            </a:extLst>
          </p:cNvPr>
          <p:cNvSpPr/>
          <p:nvPr userDrawn="1"/>
        </p:nvSpPr>
        <p:spPr>
          <a:xfrm rot="18900000">
            <a:off x="8490305" y="4724158"/>
            <a:ext cx="5548651" cy="274180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id="{FF205456-8ECD-194C-AC27-FA37AF6AB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919" y="-4956012"/>
            <a:ext cx="13491207" cy="13489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4BE0A-2405-3B4D-B459-F6467825FC42}"/>
              </a:ext>
            </a:extLst>
          </p:cNvPr>
          <p:cNvSpPr/>
          <p:nvPr userDrawn="1"/>
        </p:nvSpPr>
        <p:spPr>
          <a:xfrm rot="18900000">
            <a:off x="-1662413" y="-363642"/>
            <a:ext cx="5053400" cy="241668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E1DF3-B6FE-1646-9E74-487807C74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DCCA5A1-56F4-3C48-9CEB-BC2BDF118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001F5-B0A3-2746-A0C0-5F5B163A1380}"/>
              </a:ext>
            </a:extLst>
          </p:cNvPr>
          <p:cNvSpPr txBox="1"/>
          <p:nvPr userDrawn="1"/>
        </p:nvSpPr>
        <p:spPr>
          <a:xfrm>
            <a:off x="7961970" y="6023645"/>
            <a:ext cx="346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16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18 December 2024</a:t>
            </a:fld>
            <a:endParaRPr lang="en-US" sz="1600" b="1" i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0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CE9A-7464-0EDD-F14A-E77EB2E6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3FF2-4DB9-8A55-C4B9-B2B1AE6DB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EDBC5-D74C-036B-D5D8-BA9FD41D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5CDF4-5629-B53F-73A5-94C5D52B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42B22-CC5A-66E2-2214-EDD054E8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25856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255371" y="225394"/>
            <a:ext cx="11681263" cy="6415682"/>
          </a:xfrm>
          <a:custGeom>
            <a:avLst/>
            <a:gdLst>
              <a:gd name="connsiteX0" fmla="*/ 11029406 w 17521894"/>
              <a:gd name="connsiteY0" fmla="*/ 8664710 h 9625007"/>
              <a:gd name="connsiteX1" fmla="*/ 12012778 w 17521894"/>
              <a:gd name="connsiteY1" fmla="*/ 8664710 h 9625007"/>
              <a:gd name="connsiteX2" fmla="*/ 12012778 w 17521894"/>
              <a:gd name="connsiteY2" fmla="*/ 9625007 h 9625007"/>
              <a:gd name="connsiteX3" fmla="*/ 11029406 w 17521894"/>
              <a:gd name="connsiteY3" fmla="*/ 9625007 h 9625007"/>
              <a:gd name="connsiteX4" fmla="*/ 7732871 w 17521894"/>
              <a:gd name="connsiteY4" fmla="*/ 8664710 h 9625007"/>
              <a:gd name="connsiteX5" fmla="*/ 8716243 w 17521894"/>
              <a:gd name="connsiteY5" fmla="*/ 8664710 h 9625007"/>
              <a:gd name="connsiteX6" fmla="*/ 8716243 w 17521894"/>
              <a:gd name="connsiteY6" fmla="*/ 9625007 h 9625007"/>
              <a:gd name="connsiteX7" fmla="*/ 7732871 w 17521894"/>
              <a:gd name="connsiteY7" fmla="*/ 9625007 h 9625007"/>
              <a:gd name="connsiteX8" fmla="*/ 3307702 w 17521894"/>
              <a:gd name="connsiteY8" fmla="*/ 8664710 h 9625007"/>
              <a:gd name="connsiteX9" fmla="*/ 4291075 w 17521894"/>
              <a:gd name="connsiteY9" fmla="*/ 8664710 h 9625007"/>
              <a:gd name="connsiteX10" fmla="*/ 4291075 w 17521894"/>
              <a:gd name="connsiteY10" fmla="*/ 9625007 h 9625007"/>
              <a:gd name="connsiteX11" fmla="*/ 3307702 w 17521894"/>
              <a:gd name="connsiteY11" fmla="*/ 9625007 h 9625007"/>
              <a:gd name="connsiteX12" fmla="*/ 22341 w 17521894"/>
              <a:gd name="connsiteY12" fmla="*/ 8664710 h 9625007"/>
              <a:gd name="connsiteX13" fmla="*/ 994541 w 17521894"/>
              <a:gd name="connsiteY13" fmla="*/ 8664710 h 9625007"/>
              <a:gd name="connsiteX14" fmla="*/ 994541 w 17521894"/>
              <a:gd name="connsiteY14" fmla="*/ 9625007 h 9625007"/>
              <a:gd name="connsiteX15" fmla="*/ 22341 w 17521894"/>
              <a:gd name="connsiteY15" fmla="*/ 9625007 h 9625007"/>
              <a:gd name="connsiteX16" fmla="*/ 16538522 w 17521894"/>
              <a:gd name="connsiteY16" fmla="*/ 8653670 h 9625007"/>
              <a:gd name="connsiteX17" fmla="*/ 17510722 w 17521894"/>
              <a:gd name="connsiteY17" fmla="*/ 8653670 h 9625007"/>
              <a:gd name="connsiteX18" fmla="*/ 17510722 w 17521894"/>
              <a:gd name="connsiteY18" fmla="*/ 9613967 h 9625007"/>
              <a:gd name="connsiteX19" fmla="*/ 16538522 w 17521894"/>
              <a:gd name="connsiteY19" fmla="*/ 9613967 h 9625007"/>
              <a:gd name="connsiteX20" fmla="*/ 15432232 w 17521894"/>
              <a:gd name="connsiteY20" fmla="*/ 8653670 h 9625007"/>
              <a:gd name="connsiteX21" fmla="*/ 16415604 w 17521894"/>
              <a:gd name="connsiteY21" fmla="*/ 8653670 h 9625007"/>
              <a:gd name="connsiteX22" fmla="*/ 16415604 w 17521894"/>
              <a:gd name="connsiteY22" fmla="*/ 9613967 h 9625007"/>
              <a:gd name="connsiteX23" fmla="*/ 15432232 w 17521894"/>
              <a:gd name="connsiteY23" fmla="*/ 9613967 h 9625007"/>
              <a:gd name="connsiteX24" fmla="*/ 14314763 w 17521894"/>
              <a:gd name="connsiteY24" fmla="*/ 8653670 h 9625007"/>
              <a:gd name="connsiteX25" fmla="*/ 15298135 w 17521894"/>
              <a:gd name="connsiteY25" fmla="*/ 8653670 h 9625007"/>
              <a:gd name="connsiteX26" fmla="*/ 15298135 w 17521894"/>
              <a:gd name="connsiteY26" fmla="*/ 9613967 h 9625007"/>
              <a:gd name="connsiteX27" fmla="*/ 14314763 w 17521894"/>
              <a:gd name="connsiteY27" fmla="*/ 9613967 h 9625007"/>
              <a:gd name="connsiteX28" fmla="*/ 13219644 w 17521894"/>
              <a:gd name="connsiteY28" fmla="*/ 8653670 h 9625007"/>
              <a:gd name="connsiteX29" fmla="*/ 14203016 w 17521894"/>
              <a:gd name="connsiteY29" fmla="*/ 8653670 h 9625007"/>
              <a:gd name="connsiteX30" fmla="*/ 14203016 w 17521894"/>
              <a:gd name="connsiteY30" fmla="*/ 9613967 h 9625007"/>
              <a:gd name="connsiteX31" fmla="*/ 13219644 w 17521894"/>
              <a:gd name="connsiteY31" fmla="*/ 9613967 h 9625007"/>
              <a:gd name="connsiteX32" fmla="*/ 12124526 w 17521894"/>
              <a:gd name="connsiteY32" fmla="*/ 8653670 h 9625007"/>
              <a:gd name="connsiteX33" fmla="*/ 13107898 w 17521894"/>
              <a:gd name="connsiteY33" fmla="*/ 8653670 h 9625007"/>
              <a:gd name="connsiteX34" fmla="*/ 13107898 w 17521894"/>
              <a:gd name="connsiteY34" fmla="*/ 9613967 h 9625007"/>
              <a:gd name="connsiteX35" fmla="*/ 12124526 w 17521894"/>
              <a:gd name="connsiteY35" fmla="*/ 9613967 h 9625007"/>
              <a:gd name="connsiteX36" fmla="*/ 9934287 w 17521894"/>
              <a:gd name="connsiteY36" fmla="*/ 8653670 h 9625007"/>
              <a:gd name="connsiteX37" fmla="*/ 10906488 w 17521894"/>
              <a:gd name="connsiteY37" fmla="*/ 8653670 h 9625007"/>
              <a:gd name="connsiteX38" fmla="*/ 10906488 w 17521894"/>
              <a:gd name="connsiteY38" fmla="*/ 9613967 h 9625007"/>
              <a:gd name="connsiteX39" fmla="*/ 9934287 w 17521894"/>
              <a:gd name="connsiteY39" fmla="*/ 9613967 h 9625007"/>
              <a:gd name="connsiteX40" fmla="*/ 8827991 w 17521894"/>
              <a:gd name="connsiteY40" fmla="*/ 8653670 h 9625007"/>
              <a:gd name="connsiteX41" fmla="*/ 9811363 w 17521894"/>
              <a:gd name="connsiteY41" fmla="*/ 8653670 h 9625007"/>
              <a:gd name="connsiteX42" fmla="*/ 9811363 w 17521894"/>
              <a:gd name="connsiteY42" fmla="*/ 9613967 h 9625007"/>
              <a:gd name="connsiteX43" fmla="*/ 8827991 w 17521894"/>
              <a:gd name="connsiteY43" fmla="*/ 9613967 h 9625007"/>
              <a:gd name="connsiteX44" fmla="*/ 6604234 w 17521894"/>
              <a:gd name="connsiteY44" fmla="*/ 8653670 h 9625007"/>
              <a:gd name="connsiteX45" fmla="*/ 7576436 w 17521894"/>
              <a:gd name="connsiteY45" fmla="*/ 8653670 h 9625007"/>
              <a:gd name="connsiteX46" fmla="*/ 7576436 w 17521894"/>
              <a:gd name="connsiteY46" fmla="*/ 9613967 h 9625007"/>
              <a:gd name="connsiteX47" fmla="*/ 6604234 w 17521894"/>
              <a:gd name="connsiteY47" fmla="*/ 9613967 h 9625007"/>
              <a:gd name="connsiteX48" fmla="*/ 5509117 w 17521894"/>
              <a:gd name="connsiteY48" fmla="*/ 8653670 h 9625007"/>
              <a:gd name="connsiteX49" fmla="*/ 6481318 w 17521894"/>
              <a:gd name="connsiteY49" fmla="*/ 8653670 h 9625007"/>
              <a:gd name="connsiteX50" fmla="*/ 6481318 w 17521894"/>
              <a:gd name="connsiteY50" fmla="*/ 9613967 h 9625007"/>
              <a:gd name="connsiteX51" fmla="*/ 5509117 w 17521894"/>
              <a:gd name="connsiteY51" fmla="*/ 9613967 h 9625007"/>
              <a:gd name="connsiteX52" fmla="*/ 4402819 w 17521894"/>
              <a:gd name="connsiteY52" fmla="*/ 8653670 h 9625007"/>
              <a:gd name="connsiteX53" fmla="*/ 5386192 w 17521894"/>
              <a:gd name="connsiteY53" fmla="*/ 8653670 h 9625007"/>
              <a:gd name="connsiteX54" fmla="*/ 5386192 w 17521894"/>
              <a:gd name="connsiteY54" fmla="*/ 9613967 h 9625007"/>
              <a:gd name="connsiteX55" fmla="*/ 4402819 w 17521894"/>
              <a:gd name="connsiteY55" fmla="*/ 9613967 h 9625007"/>
              <a:gd name="connsiteX56" fmla="*/ 2212579 w 17521894"/>
              <a:gd name="connsiteY56" fmla="*/ 8653670 h 9625007"/>
              <a:gd name="connsiteX57" fmla="*/ 3195951 w 17521894"/>
              <a:gd name="connsiteY57" fmla="*/ 8653670 h 9625007"/>
              <a:gd name="connsiteX58" fmla="*/ 3195951 w 17521894"/>
              <a:gd name="connsiteY58" fmla="*/ 9613967 h 9625007"/>
              <a:gd name="connsiteX59" fmla="*/ 2212579 w 17521894"/>
              <a:gd name="connsiteY59" fmla="*/ 9613967 h 9625007"/>
              <a:gd name="connsiteX60" fmla="*/ 1117460 w 17521894"/>
              <a:gd name="connsiteY60" fmla="*/ 8653670 h 9625007"/>
              <a:gd name="connsiteX61" fmla="*/ 2100832 w 17521894"/>
              <a:gd name="connsiteY61" fmla="*/ 8653670 h 9625007"/>
              <a:gd name="connsiteX62" fmla="*/ 2100832 w 17521894"/>
              <a:gd name="connsiteY62" fmla="*/ 9613967 h 9625007"/>
              <a:gd name="connsiteX63" fmla="*/ 1117460 w 17521894"/>
              <a:gd name="connsiteY63" fmla="*/ 9613967 h 9625007"/>
              <a:gd name="connsiteX64" fmla="*/ 15432232 w 17521894"/>
              <a:gd name="connsiteY64" fmla="*/ 7583002 h 9625007"/>
              <a:gd name="connsiteX65" fmla="*/ 16415604 w 17521894"/>
              <a:gd name="connsiteY65" fmla="*/ 7583002 h 9625007"/>
              <a:gd name="connsiteX66" fmla="*/ 16415604 w 17521894"/>
              <a:gd name="connsiteY66" fmla="*/ 8543299 h 9625007"/>
              <a:gd name="connsiteX67" fmla="*/ 15432232 w 17521894"/>
              <a:gd name="connsiteY67" fmla="*/ 8543299 h 9625007"/>
              <a:gd name="connsiteX68" fmla="*/ 13219644 w 17521894"/>
              <a:gd name="connsiteY68" fmla="*/ 7583002 h 9625007"/>
              <a:gd name="connsiteX69" fmla="*/ 14203016 w 17521894"/>
              <a:gd name="connsiteY69" fmla="*/ 7583002 h 9625007"/>
              <a:gd name="connsiteX70" fmla="*/ 14203016 w 17521894"/>
              <a:gd name="connsiteY70" fmla="*/ 8543299 h 9625007"/>
              <a:gd name="connsiteX71" fmla="*/ 13219644 w 17521894"/>
              <a:gd name="connsiteY71" fmla="*/ 8543299 h 9625007"/>
              <a:gd name="connsiteX72" fmla="*/ 5509118 w 17521894"/>
              <a:gd name="connsiteY72" fmla="*/ 7583002 h 9625007"/>
              <a:gd name="connsiteX73" fmla="*/ 6481320 w 17521894"/>
              <a:gd name="connsiteY73" fmla="*/ 7583002 h 9625007"/>
              <a:gd name="connsiteX74" fmla="*/ 6481320 w 17521894"/>
              <a:gd name="connsiteY74" fmla="*/ 8543299 h 9625007"/>
              <a:gd name="connsiteX75" fmla="*/ 5509118 w 17521894"/>
              <a:gd name="connsiteY75" fmla="*/ 8543299 h 9625007"/>
              <a:gd name="connsiteX76" fmla="*/ 16538522 w 17521894"/>
              <a:gd name="connsiteY76" fmla="*/ 7571960 h 9625007"/>
              <a:gd name="connsiteX77" fmla="*/ 17510722 w 17521894"/>
              <a:gd name="connsiteY77" fmla="*/ 7571960 h 9625007"/>
              <a:gd name="connsiteX78" fmla="*/ 17510722 w 17521894"/>
              <a:gd name="connsiteY78" fmla="*/ 8532257 h 9625007"/>
              <a:gd name="connsiteX79" fmla="*/ 16538522 w 17521894"/>
              <a:gd name="connsiteY79" fmla="*/ 8532257 h 9625007"/>
              <a:gd name="connsiteX80" fmla="*/ 14314763 w 17521894"/>
              <a:gd name="connsiteY80" fmla="*/ 7571960 h 9625007"/>
              <a:gd name="connsiteX81" fmla="*/ 15298135 w 17521894"/>
              <a:gd name="connsiteY81" fmla="*/ 7571960 h 9625007"/>
              <a:gd name="connsiteX82" fmla="*/ 15298135 w 17521894"/>
              <a:gd name="connsiteY82" fmla="*/ 8532257 h 9625007"/>
              <a:gd name="connsiteX83" fmla="*/ 14314763 w 17521894"/>
              <a:gd name="connsiteY83" fmla="*/ 8532257 h 9625007"/>
              <a:gd name="connsiteX84" fmla="*/ 12124526 w 17521894"/>
              <a:gd name="connsiteY84" fmla="*/ 7571960 h 9625007"/>
              <a:gd name="connsiteX85" fmla="*/ 13107898 w 17521894"/>
              <a:gd name="connsiteY85" fmla="*/ 7571960 h 9625007"/>
              <a:gd name="connsiteX86" fmla="*/ 13107898 w 17521894"/>
              <a:gd name="connsiteY86" fmla="*/ 8532257 h 9625007"/>
              <a:gd name="connsiteX87" fmla="*/ 12124526 w 17521894"/>
              <a:gd name="connsiteY87" fmla="*/ 8532257 h 9625007"/>
              <a:gd name="connsiteX88" fmla="*/ 11029406 w 17521894"/>
              <a:gd name="connsiteY88" fmla="*/ 7571960 h 9625007"/>
              <a:gd name="connsiteX89" fmla="*/ 12012778 w 17521894"/>
              <a:gd name="connsiteY89" fmla="*/ 7571960 h 9625007"/>
              <a:gd name="connsiteX90" fmla="*/ 12012778 w 17521894"/>
              <a:gd name="connsiteY90" fmla="*/ 8532257 h 9625007"/>
              <a:gd name="connsiteX91" fmla="*/ 11029406 w 17521894"/>
              <a:gd name="connsiteY91" fmla="*/ 8532257 h 9625007"/>
              <a:gd name="connsiteX92" fmla="*/ 9934287 w 17521894"/>
              <a:gd name="connsiteY92" fmla="*/ 7571960 h 9625007"/>
              <a:gd name="connsiteX93" fmla="*/ 10906488 w 17521894"/>
              <a:gd name="connsiteY93" fmla="*/ 7571960 h 9625007"/>
              <a:gd name="connsiteX94" fmla="*/ 10906488 w 17521894"/>
              <a:gd name="connsiteY94" fmla="*/ 8532257 h 9625007"/>
              <a:gd name="connsiteX95" fmla="*/ 9934287 w 17521894"/>
              <a:gd name="connsiteY95" fmla="*/ 8532257 h 9625007"/>
              <a:gd name="connsiteX96" fmla="*/ 8827991 w 17521894"/>
              <a:gd name="connsiteY96" fmla="*/ 7571960 h 9625007"/>
              <a:gd name="connsiteX97" fmla="*/ 9811363 w 17521894"/>
              <a:gd name="connsiteY97" fmla="*/ 7571960 h 9625007"/>
              <a:gd name="connsiteX98" fmla="*/ 9811363 w 17521894"/>
              <a:gd name="connsiteY98" fmla="*/ 8532257 h 9625007"/>
              <a:gd name="connsiteX99" fmla="*/ 8827991 w 17521894"/>
              <a:gd name="connsiteY99" fmla="*/ 8532257 h 9625007"/>
              <a:gd name="connsiteX100" fmla="*/ 7732872 w 17521894"/>
              <a:gd name="connsiteY100" fmla="*/ 7571960 h 9625007"/>
              <a:gd name="connsiteX101" fmla="*/ 8716243 w 17521894"/>
              <a:gd name="connsiteY101" fmla="*/ 7571960 h 9625007"/>
              <a:gd name="connsiteX102" fmla="*/ 8716243 w 17521894"/>
              <a:gd name="connsiteY102" fmla="*/ 8532257 h 9625007"/>
              <a:gd name="connsiteX103" fmla="*/ 7732872 w 17521894"/>
              <a:gd name="connsiteY103" fmla="*/ 8532257 h 9625007"/>
              <a:gd name="connsiteX104" fmla="*/ 6604242 w 17521894"/>
              <a:gd name="connsiteY104" fmla="*/ 7571960 h 9625007"/>
              <a:gd name="connsiteX105" fmla="*/ 7576440 w 17521894"/>
              <a:gd name="connsiteY105" fmla="*/ 7571960 h 9625007"/>
              <a:gd name="connsiteX106" fmla="*/ 7576440 w 17521894"/>
              <a:gd name="connsiteY106" fmla="*/ 8532257 h 9625007"/>
              <a:gd name="connsiteX107" fmla="*/ 6604242 w 17521894"/>
              <a:gd name="connsiteY107" fmla="*/ 8532257 h 9625007"/>
              <a:gd name="connsiteX108" fmla="*/ 4402819 w 17521894"/>
              <a:gd name="connsiteY108" fmla="*/ 7571960 h 9625007"/>
              <a:gd name="connsiteX109" fmla="*/ 5386192 w 17521894"/>
              <a:gd name="connsiteY109" fmla="*/ 7571960 h 9625007"/>
              <a:gd name="connsiteX110" fmla="*/ 5386192 w 17521894"/>
              <a:gd name="connsiteY110" fmla="*/ 8532257 h 9625007"/>
              <a:gd name="connsiteX111" fmla="*/ 4402819 w 17521894"/>
              <a:gd name="connsiteY111" fmla="*/ 8532257 h 9625007"/>
              <a:gd name="connsiteX112" fmla="*/ 3307702 w 17521894"/>
              <a:gd name="connsiteY112" fmla="*/ 7571960 h 9625007"/>
              <a:gd name="connsiteX113" fmla="*/ 4291075 w 17521894"/>
              <a:gd name="connsiteY113" fmla="*/ 7571960 h 9625007"/>
              <a:gd name="connsiteX114" fmla="*/ 4291075 w 17521894"/>
              <a:gd name="connsiteY114" fmla="*/ 8532257 h 9625007"/>
              <a:gd name="connsiteX115" fmla="*/ 3307702 w 17521894"/>
              <a:gd name="connsiteY115" fmla="*/ 8532257 h 9625007"/>
              <a:gd name="connsiteX116" fmla="*/ 2212585 w 17521894"/>
              <a:gd name="connsiteY116" fmla="*/ 7571960 h 9625007"/>
              <a:gd name="connsiteX117" fmla="*/ 3195957 w 17521894"/>
              <a:gd name="connsiteY117" fmla="*/ 7571960 h 9625007"/>
              <a:gd name="connsiteX118" fmla="*/ 3195957 w 17521894"/>
              <a:gd name="connsiteY118" fmla="*/ 8532257 h 9625007"/>
              <a:gd name="connsiteX119" fmla="*/ 2212585 w 17521894"/>
              <a:gd name="connsiteY119" fmla="*/ 8532257 h 9625007"/>
              <a:gd name="connsiteX120" fmla="*/ 1117465 w 17521894"/>
              <a:gd name="connsiteY120" fmla="*/ 7571960 h 9625007"/>
              <a:gd name="connsiteX121" fmla="*/ 2100838 w 17521894"/>
              <a:gd name="connsiteY121" fmla="*/ 7571960 h 9625007"/>
              <a:gd name="connsiteX122" fmla="*/ 2100838 w 17521894"/>
              <a:gd name="connsiteY122" fmla="*/ 8532257 h 9625007"/>
              <a:gd name="connsiteX123" fmla="*/ 1117465 w 17521894"/>
              <a:gd name="connsiteY123" fmla="*/ 8532257 h 9625007"/>
              <a:gd name="connsiteX124" fmla="*/ 22341 w 17521894"/>
              <a:gd name="connsiteY124" fmla="*/ 7571960 h 9625007"/>
              <a:gd name="connsiteX125" fmla="*/ 994542 w 17521894"/>
              <a:gd name="connsiteY125" fmla="*/ 7571960 h 9625007"/>
              <a:gd name="connsiteX126" fmla="*/ 994542 w 17521894"/>
              <a:gd name="connsiteY126" fmla="*/ 8532257 h 9625007"/>
              <a:gd name="connsiteX127" fmla="*/ 22341 w 17521894"/>
              <a:gd name="connsiteY127" fmla="*/ 8532257 h 9625007"/>
              <a:gd name="connsiteX128" fmla="*/ 12124526 w 17521894"/>
              <a:gd name="connsiteY128" fmla="*/ 3245137 h 9625007"/>
              <a:gd name="connsiteX129" fmla="*/ 13107898 w 17521894"/>
              <a:gd name="connsiteY129" fmla="*/ 3245137 h 9625007"/>
              <a:gd name="connsiteX130" fmla="*/ 13107898 w 17521894"/>
              <a:gd name="connsiteY130" fmla="*/ 4205420 h 9625007"/>
              <a:gd name="connsiteX131" fmla="*/ 12124526 w 17521894"/>
              <a:gd name="connsiteY131" fmla="*/ 4205420 h 9625007"/>
              <a:gd name="connsiteX132" fmla="*/ 4402839 w 17521894"/>
              <a:gd name="connsiteY132" fmla="*/ 3245137 h 9625007"/>
              <a:gd name="connsiteX133" fmla="*/ 5386215 w 17521894"/>
              <a:gd name="connsiteY133" fmla="*/ 3245137 h 9625007"/>
              <a:gd name="connsiteX134" fmla="*/ 5386215 w 17521894"/>
              <a:gd name="connsiteY134" fmla="*/ 4205420 h 9625007"/>
              <a:gd name="connsiteX135" fmla="*/ 4402839 w 17521894"/>
              <a:gd name="connsiteY135" fmla="*/ 4205420 h 9625007"/>
              <a:gd name="connsiteX136" fmla="*/ 8827991 w 17521894"/>
              <a:gd name="connsiteY136" fmla="*/ 3245132 h 9625007"/>
              <a:gd name="connsiteX137" fmla="*/ 9811363 w 17521894"/>
              <a:gd name="connsiteY137" fmla="*/ 3245132 h 9625007"/>
              <a:gd name="connsiteX138" fmla="*/ 9811363 w 17521894"/>
              <a:gd name="connsiteY138" fmla="*/ 4205420 h 9625007"/>
              <a:gd name="connsiteX139" fmla="*/ 8827991 w 17521894"/>
              <a:gd name="connsiteY139" fmla="*/ 4205420 h 9625007"/>
              <a:gd name="connsiteX140" fmla="*/ 1117470 w 17521894"/>
              <a:gd name="connsiteY140" fmla="*/ 3245132 h 9625007"/>
              <a:gd name="connsiteX141" fmla="*/ 2100843 w 17521894"/>
              <a:gd name="connsiteY141" fmla="*/ 3245132 h 9625007"/>
              <a:gd name="connsiteX142" fmla="*/ 2100843 w 17521894"/>
              <a:gd name="connsiteY142" fmla="*/ 4205420 h 9625007"/>
              <a:gd name="connsiteX143" fmla="*/ 1117470 w 17521894"/>
              <a:gd name="connsiteY143" fmla="*/ 4205420 h 9625007"/>
              <a:gd name="connsiteX144" fmla="*/ 2212592 w 17521894"/>
              <a:gd name="connsiteY144" fmla="*/ 3234100 h 9625007"/>
              <a:gd name="connsiteX145" fmla="*/ 3195965 w 17521894"/>
              <a:gd name="connsiteY145" fmla="*/ 3234100 h 9625007"/>
              <a:gd name="connsiteX146" fmla="*/ 3195965 w 17521894"/>
              <a:gd name="connsiteY146" fmla="*/ 4205420 h 9625007"/>
              <a:gd name="connsiteX147" fmla="*/ 2212592 w 17521894"/>
              <a:gd name="connsiteY147" fmla="*/ 4205420 h 9625007"/>
              <a:gd name="connsiteX148" fmla="*/ 13219644 w 17521894"/>
              <a:gd name="connsiteY148" fmla="*/ 3234099 h 9625007"/>
              <a:gd name="connsiteX149" fmla="*/ 14203016 w 17521894"/>
              <a:gd name="connsiteY149" fmla="*/ 3234099 h 9625007"/>
              <a:gd name="connsiteX150" fmla="*/ 14203016 w 17521894"/>
              <a:gd name="connsiteY150" fmla="*/ 4205420 h 9625007"/>
              <a:gd name="connsiteX151" fmla="*/ 13219644 w 17521894"/>
              <a:gd name="connsiteY151" fmla="*/ 4205420 h 9625007"/>
              <a:gd name="connsiteX152" fmla="*/ 9934287 w 17521894"/>
              <a:gd name="connsiteY152" fmla="*/ 3234099 h 9625007"/>
              <a:gd name="connsiteX153" fmla="*/ 10906488 w 17521894"/>
              <a:gd name="connsiteY153" fmla="*/ 3234099 h 9625007"/>
              <a:gd name="connsiteX154" fmla="*/ 10906488 w 17521894"/>
              <a:gd name="connsiteY154" fmla="*/ 4205420 h 9625007"/>
              <a:gd name="connsiteX155" fmla="*/ 9934287 w 17521894"/>
              <a:gd name="connsiteY155" fmla="*/ 4205420 h 9625007"/>
              <a:gd name="connsiteX156" fmla="*/ 5509130 w 17521894"/>
              <a:gd name="connsiteY156" fmla="*/ 3234099 h 9625007"/>
              <a:gd name="connsiteX157" fmla="*/ 6481328 w 17521894"/>
              <a:gd name="connsiteY157" fmla="*/ 3234099 h 9625007"/>
              <a:gd name="connsiteX158" fmla="*/ 6481328 w 17521894"/>
              <a:gd name="connsiteY158" fmla="*/ 4205420 h 9625007"/>
              <a:gd name="connsiteX159" fmla="*/ 5509130 w 17521894"/>
              <a:gd name="connsiteY159" fmla="*/ 4205420 h 9625007"/>
              <a:gd name="connsiteX160" fmla="*/ 15432232 w 17521894"/>
              <a:gd name="connsiteY160" fmla="*/ 3234098 h 9625007"/>
              <a:gd name="connsiteX161" fmla="*/ 16415604 w 17521894"/>
              <a:gd name="connsiteY161" fmla="*/ 3234098 h 9625007"/>
              <a:gd name="connsiteX162" fmla="*/ 16415604 w 17521894"/>
              <a:gd name="connsiteY162" fmla="*/ 4205420 h 9625007"/>
              <a:gd name="connsiteX163" fmla="*/ 15432232 w 17521894"/>
              <a:gd name="connsiteY163" fmla="*/ 4205420 h 9625007"/>
              <a:gd name="connsiteX164" fmla="*/ 22350 w 17521894"/>
              <a:gd name="connsiteY164" fmla="*/ 3234097 h 9625007"/>
              <a:gd name="connsiteX165" fmla="*/ 994550 w 17521894"/>
              <a:gd name="connsiteY165" fmla="*/ 3234097 h 9625007"/>
              <a:gd name="connsiteX166" fmla="*/ 994550 w 17521894"/>
              <a:gd name="connsiteY166" fmla="*/ 4205420 h 9625007"/>
              <a:gd name="connsiteX167" fmla="*/ 22350 w 17521894"/>
              <a:gd name="connsiteY167" fmla="*/ 4205420 h 9625007"/>
              <a:gd name="connsiteX168" fmla="*/ 11029406 w 17521894"/>
              <a:gd name="connsiteY168" fmla="*/ 3234096 h 9625007"/>
              <a:gd name="connsiteX169" fmla="*/ 12012778 w 17521894"/>
              <a:gd name="connsiteY169" fmla="*/ 3234096 h 9625007"/>
              <a:gd name="connsiteX170" fmla="*/ 12012778 w 17521894"/>
              <a:gd name="connsiteY170" fmla="*/ 4205420 h 9625007"/>
              <a:gd name="connsiteX171" fmla="*/ 11029406 w 17521894"/>
              <a:gd name="connsiteY171" fmla="*/ 4205420 h 9625007"/>
              <a:gd name="connsiteX172" fmla="*/ 7732881 w 17521894"/>
              <a:gd name="connsiteY172" fmla="*/ 3234096 h 9625007"/>
              <a:gd name="connsiteX173" fmla="*/ 8716243 w 17521894"/>
              <a:gd name="connsiteY173" fmla="*/ 3234096 h 9625007"/>
              <a:gd name="connsiteX174" fmla="*/ 8716243 w 17521894"/>
              <a:gd name="connsiteY174" fmla="*/ 4205420 h 9625007"/>
              <a:gd name="connsiteX175" fmla="*/ 7732881 w 17521894"/>
              <a:gd name="connsiteY175" fmla="*/ 4205420 h 9625007"/>
              <a:gd name="connsiteX176" fmla="*/ 3307705 w 17521894"/>
              <a:gd name="connsiteY176" fmla="*/ 3234096 h 9625007"/>
              <a:gd name="connsiteX177" fmla="*/ 4291078 w 17521894"/>
              <a:gd name="connsiteY177" fmla="*/ 3234096 h 9625007"/>
              <a:gd name="connsiteX178" fmla="*/ 4291078 w 17521894"/>
              <a:gd name="connsiteY178" fmla="*/ 4205420 h 9625007"/>
              <a:gd name="connsiteX179" fmla="*/ 3307705 w 17521894"/>
              <a:gd name="connsiteY179" fmla="*/ 4205420 h 9625007"/>
              <a:gd name="connsiteX180" fmla="*/ 16538522 w 17521894"/>
              <a:gd name="connsiteY180" fmla="*/ 3234095 h 9625007"/>
              <a:gd name="connsiteX181" fmla="*/ 17510722 w 17521894"/>
              <a:gd name="connsiteY181" fmla="*/ 3234095 h 9625007"/>
              <a:gd name="connsiteX182" fmla="*/ 17510722 w 17521894"/>
              <a:gd name="connsiteY182" fmla="*/ 4205420 h 9625007"/>
              <a:gd name="connsiteX183" fmla="*/ 16538522 w 17521894"/>
              <a:gd name="connsiteY183" fmla="*/ 4205420 h 9625007"/>
              <a:gd name="connsiteX184" fmla="*/ 14314763 w 17521894"/>
              <a:gd name="connsiteY184" fmla="*/ 3234095 h 9625007"/>
              <a:gd name="connsiteX185" fmla="*/ 15298135 w 17521894"/>
              <a:gd name="connsiteY185" fmla="*/ 3234095 h 9625007"/>
              <a:gd name="connsiteX186" fmla="*/ 15298135 w 17521894"/>
              <a:gd name="connsiteY186" fmla="*/ 4205420 h 9625007"/>
              <a:gd name="connsiteX187" fmla="*/ 14314763 w 17521894"/>
              <a:gd name="connsiteY187" fmla="*/ 4205420 h 9625007"/>
              <a:gd name="connsiteX188" fmla="*/ 6604243 w 17521894"/>
              <a:gd name="connsiteY188" fmla="*/ 3234095 h 9625007"/>
              <a:gd name="connsiteX189" fmla="*/ 7576442 w 17521894"/>
              <a:gd name="connsiteY189" fmla="*/ 3234095 h 9625007"/>
              <a:gd name="connsiteX190" fmla="*/ 7576442 w 17521894"/>
              <a:gd name="connsiteY190" fmla="*/ 4205420 h 9625007"/>
              <a:gd name="connsiteX191" fmla="*/ 6604243 w 17521894"/>
              <a:gd name="connsiteY191" fmla="*/ 4205420 h 9625007"/>
              <a:gd name="connsiteX192" fmla="*/ 7732898 w 17521894"/>
              <a:gd name="connsiteY192" fmla="*/ 2163430 h 9625007"/>
              <a:gd name="connsiteX193" fmla="*/ 8716243 w 17521894"/>
              <a:gd name="connsiteY193" fmla="*/ 2163430 h 9625007"/>
              <a:gd name="connsiteX194" fmla="*/ 8716243 w 17521894"/>
              <a:gd name="connsiteY194" fmla="*/ 3123724 h 9625007"/>
              <a:gd name="connsiteX195" fmla="*/ 7732898 w 17521894"/>
              <a:gd name="connsiteY195" fmla="*/ 3123724 h 9625007"/>
              <a:gd name="connsiteX196" fmla="*/ 22364 w 17521894"/>
              <a:gd name="connsiteY196" fmla="*/ 2163430 h 9625007"/>
              <a:gd name="connsiteX197" fmla="*/ 994564 w 17521894"/>
              <a:gd name="connsiteY197" fmla="*/ 2163430 h 9625007"/>
              <a:gd name="connsiteX198" fmla="*/ 994564 w 17521894"/>
              <a:gd name="connsiteY198" fmla="*/ 3123724 h 9625007"/>
              <a:gd name="connsiteX199" fmla="*/ 22364 w 17521894"/>
              <a:gd name="connsiteY199" fmla="*/ 3123724 h 9625007"/>
              <a:gd name="connsiteX200" fmla="*/ 12124526 w 17521894"/>
              <a:gd name="connsiteY200" fmla="*/ 2163429 h 9625007"/>
              <a:gd name="connsiteX201" fmla="*/ 13107898 w 17521894"/>
              <a:gd name="connsiteY201" fmla="*/ 2163429 h 9625007"/>
              <a:gd name="connsiteX202" fmla="*/ 13107898 w 17521894"/>
              <a:gd name="connsiteY202" fmla="*/ 3123723 h 9625007"/>
              <a:gd name="connsiteX203" fmla="*/ 12124526 w 17521894"/>
              <a:gd name="connsiteY203" fmla="*/ 3123723 h 9625007"/>
              <a:gd name="connsiteX204" fmla="*/ 9934287 w 17521894"/>
              <a:gd name="connsiteY204" fmla="*/ 2163429 h 9625007"/>
              <a:gd name="connsiteX205" fmla="*/ 10906488 w 17521894"/>
              <a:gd name="connsiteY205" fmla="*/ 2163429 h 9625007"/>
              <a:gd name="connsiteX206" fmla="*/ 10906488 w 17521894"/>
              <a:gd name="connsiteY206" fmla="*/ 3123724 h 9625007"/>
              <a:gd name="connsiteX207" fmla="*/ 9934287 w 17521894"/>
              <a:gd name="connsiteY207" fmla="*/ 3123724 h 9625007"/>
              <a:gd name="connsiteX208" fmla="*/ 4402840 w 17521894"/>
              <a:gd name="connsiteY208" fmla="*/ 2163429 h 9625007"/>
              <a:gd name="connsiteX209" fmla="*/ 5386215 w 17521894"/>
              <a:gd name="connsiteY209" fmla="*/ 2163429 h 9625007"/>
              <a:gd name="connsiteX210" fmla="*/ 5386215 w 17521894"/>
              <a:gd name="connsiteY210" fmla="*/ 3123723 h 9625007"/>
              <a:gd name="connsiteX211" fmla="*/ 4402840 w 17521894"/>
              <a:gd name="connsiteY211" fmla="*/ 3123723 h 9625007"/>
              <a:gd name="connsiteX212" fmla="*/ 2212602 w 17521894"/>
              <a:gd name="connsiteY212" fmla="*/ 2163429 h 9625007"/>
              <a:gd name="connsiteX213" fmla="*/ 3195974 w 17521894"/>
              <a:gd name="connsiteY213" fmla="*/ 2163429 h 9625007"/>
              <a:gd name="connsiteX214" fmla="*/ 3195974 w 17521894"/>
              <a:gd name="connsiteY214" fmla="*/ 3123724 h 9625007"/>
              <a:gd name="connsiteX215" fmla="*/ 2212602 w 17521894"/>
              <a:gd name="connsiteY215" fmla="*/ 3123724 h 9625007"/>
              <a:gd name="connsiteX216" fmla="*/ 15432232 w 17521894"/>
              <a:gd name="connsiteY216" fmla="*/ 2163428 h 9625007"/>
              <a:gd name="connsiteX217" fmla="*/ 16415604 w 17521894"/>
              <a:gd name="connsiteY217" fmla="*/ 2163428 h 9625007"/>
              <a:gd name="connsiteX218" fmla="*/ 16415604 w 17521894"/>
              <a:gd name="connsiteY218" fmla="*/ 3123722 h 9625007"/>
              <a:gd name="connsiteX219" fmla="*/ 15432232 w 17521894"/>
              <a:gd name="connsiteY219" fmla="*/ 3123722 h 9625007"/>
              <a:gd name="connsiteX220" fmla="*/ 13219644 w 17521894"/>
              <a:gd name="connsiteY220" fmla="*/ 2163428 h 9625007"/>
              <a:gd name="connsiteX221" fmla="*/ 14203016 w 17521894"/>
              <a:gd name="connsiteY221" fmla="*/ 2163428 h 9625007"/>
              <a:gd name="connsiteX222" fmla="*/ 14203016 w 17521894"/>
              <a:gd name="connsiteY222" fmla="*/ 3123722 h 9625007"/>
              <a:gd name="connsiteX223" fmla="*/ 13219644 w 17521894"/>
              <a:gd name="connsiteY223" fmla="*/ 3123722 h 9625007"/>
              <a:gd name="connsiteX224" fmla="*/ 11029406 w 17521894"/>
              <a:gd name="connsiteY224" fmla="*/ 2163428 h 9625007"/>
              <a:gd name="connsiteX225" fmla="*/ 12012778 w 17521894"/>
              <a:gd name="connsiteY225" fmla="*/ 2163428 h 9625007"/>
              <a:gd name="connsiteX226" fmla="*/ 12012778 w 17521894"/>
              <a:gd name="connsiteY226" fmla="*/ 3123722 h 9625007"/>
              <a:gd name="connsiteX227" fmla="*/ 11029406 w 17521894"/>
              <a:gd name="connsiteY227" fmla="*/ 3123722 h 9625007"/>
              <a:gd name="connsiteX228" fmla="*/ 6604257 w 17521894"/>
              <a:gd name="connsiteY228" fmla="*/ 2163428 h 9625007"/>
              <a:gd name="connsiteX229" fmla="*/ 7576456 w 17521894"/>
              <a:gd name="connsiteY229" fmla="*/ 2163428 h 9625007"/>
              <a:gd name="connsiteX230" fmla="*/ 7576456 w 17521894"/>
              <a:gd name="connsiteY230" fmla="*/ 3123722 h 9625007"/>
              <a:gd name="connsiteX231" fmla="*/ 6604257 w 17521894"/>
              <a:gd name="connsiteY231" fmla="*/ 3123722 h 9625007"/>
              <a:gd name="connsiteX232" fmla="*/ 5509136 w 17521894"/>
              <a:gd name="connsiteY232" fmla="*/ 2163428 h 9625007"/>
              <a:gd name="connsiteX233" fmla="*/ 6481338 w 17521894"/>
              <a:gd name="connsiteY233" fmla="*/ 2163428 h 9625007"/>
              <a:gd name="connsiteX234" fmla="*/ 6481338 w 17521894"/>
              <a:gd name="connsiteY234" fmla="*/ 3123722 h 9625007"/>
              <a:gd name="connsiteX235" fmla="*/ 5509136 w 17521894"/>
              <a:gd name="connsiteY235" fmla="*/ 3123722 h 9625007"/>
              <a:gd name="connsiteX236" fmla="*/ 3307717 w 17521894"/>
              <a:gd name="connsiteY236" fmla="*/ 2163428 h 9625007"/>
              <a:gd name="connsiteX237" fmla="*/ 4291092 w 17521894"/>
              <a:gd name="connsiteY237" fmla="*/ 2163428 h 9625007"/>
              <a:gd name="connsiteX238" fmla="*/ 4291092 w 17521894"/>
              <a:gd name="connsiteY238" fmla="*/ 3123722 h 9625007"/>
              <a:gd name="connsiteX239" fmla="*/ 3307717 w 17521894"/>
              <a:gd name="connsiteY239" fmla="*/ 3123722 h 9625007"/>
              <a:gd name="connsiteX240" fmla="*/ 16538522 w 17521894"/>
              <a:gd name="connsiteY240" fmla="*/ 2163427 h 9625007"/>
              <a:gd name="connsiteX241" fmla="*/ 17510722 w 17521894"/>
              <a:gd name="connsiteY241" fmla="*/ 2163427 h 9625007"/>
              <a:gd name="connsiteX242" fmla="*/ 17510722 w 17521894"/>
              <a:gd name="connsiteY242" fmla="*/ 3123722 h 9625007"/>
              <a:gd name="connsiteX243" fmla="*/ 16538522 w 17521894"/>
              <a:gd name="connsiteY243" fmla="*/ 3123722 h 9625007"/>
              <a:gd name="connsiteX244" fmla="*/ 14314763 w 17521894"/>
              <a:gd name="connsiteY244" fmla="*/ 2163427 h 9625007"/>
              <a:gd name="connsiteX245" fmla="*/ 15298135 w 17521894"/>
              <a:gd name="connsiteY245" fmla="*/ 2163427 h 9625007"/>
              <a:gd name="connsiteX246" fmla="*/ 15298135 w 17521894"/>
              <a:gd name="connsiteY246" fmla="*/ 3123722 h 9625007"/>
              <a:gd name="connsiteX247" fmla="*/ 14314763 w 17521894"/>
              <a:gd name="connsiteY247" fmla="*/ 3123722 h 9625007"/>
              <a:gd name="connsiteX248" fmla="*/ 8827991 w 17521894"/>
              <a:gd name="connsiteY248" fmla="*/ 2163424 h 9625007"/>
              <a:gd name="connsiteX249" fmla="*/ 9811363 w 17521894"/>
              <a:gd name="connsiteY249" fmla="*/ 2163424 h 9625007"/>
              <a:gd name="connsiteX250" fmla="*/ 9811363 w 17521894"/>
              <a:gd name="connsiteY250" fmla="*/ 3123719 h 9625007"/>
              <a:gd name="connsiteX251" fmla="*/ 8827991 w 17521894"/>
              <a:gd name="connsiteY251" fmla="*/ 3123719 h 9625007"/>
              <a:gd name="connsiteX252" fmla="*/ 1117470 w 17521894"/>
              <a:gd name="connsiteY252" fmla="*/ 2163424 h 9625007"/>
              <a:gd name="connsiteX253" fmla="*/ 2100843 w 17521894"/>
              <a:gd name="connsiteY253" fmla="*/ 2163424 h 9625007"/>
              <a:gd name="connsiteX254" fmla="*/ 2100843 w 17521894"/>
              <a:gd name="connsiteY254" fmla="*/ 3123720 h 9625007"/>
              <a:gd name="connsiteX255" fmla="*/ 1117470 w 17521894"/>
              <a:gd name="connsiteY255" fmla="*/ 3123720 h 9625007"/>
              <a:gd name="connsiteX256" fmla="*/ 8827991 w 17521894"/>
              <a:gd name="connsiteY256" fmla="*/ 1081717 h 9625007"/>
              <a:gd name="connsiteX257" fmla="*/ 9811363 w 17521894"/>
              <a:gd name="connsiteY257" fmla="*/ 1081717 h 9625007"/>
              <a:gd name="connsiteX258" fmla="*/ 9811363 w 17521894"/>
              <a:gd name="connsiteY258" fmla="*/ 2042017 h 9625007"/>
              <a:gd name="connsiteX259" fmla="*/ 8827991 w 17521894"/>
              <a:gd name="connsiteY259" fmla="*/ 2042017 h 9625007"/>
              <a:gd name="connsiteX260" fmla="*/ 1117480 w 17521894"/>
              <a:gd name="connsiteY260" fmla="*/ 1081717 h 9625007"/>
              <a:gd name="connsiteX261" fmla="*/ 2100854 w 17521894"/>
              <a:gd name="connsiteY261" fmla="*/ 1081717 h 9625007"/>
              <a:gd name="connsiteX262" fmla="*/ 2100854 w 17521894"/>
              <a:gd name="connsiteY262" fmla="*/ 2042017 h 9625007"/>
              <a:gd name="connsiteX263" fmla="*/ 1117480 w 17521894"/>
              <a:gd name="connsiteY263" fmla="*/ 2042017 h 9625007"/>
              <a:gd name="connsiteX264" fmla="*/ 14314763 w 17521894"/>
              <a:gd name="connsiteY264" fmla="*/ 1081715 h 9625007"/>
              <a:gd name="connsiteX265" fmla="*/ 15298135 w 17521894"/>
              <a:gd name="connsiteY265" fmla="*/ 1081715 h 9625007"/>
              <a:gd name="connsiteX266" fmla="*/ 15298135 w 17521894"/>
              <a:gd name="connsiteY266" fmla="*/ 2042015 h 9625007"/>
              <a:gd name="connsiteX267" fmla="*/ 14314763 w 17521894"/>
              <a:gd name="connsiteY267" fmla="*/ 2042015 h 9625007"/>
              <a:gd name="connsiteX268" fmla="*/ 6604256 w 17521894"/>
              <a:gd name="connsiteY268" fmla="*/ 1081715 h 9625007"/>
              <a:gd name="connsiteX269" fmla="*/ 7576454 w 17521894"/>
              <a:gd name="connsiteY269" fmla="*/ 1081715 h 9625007"/>
              <a:gd name="connsiteX270" fmla="*/ 7576454 w 17521894"/>
              <a:gd name="connsiteY270" fmla="*/ 2042015 h 9625007"/>
              <a:gd name="connsiteX271" fmla="*/ 6604256 w 17521894"/>
              <a:gd name="connsiteY271" fmla="*/ 2042015 h 9625007"/>
              <a:gd name="connsiteX272" fmla="*/ 16538522 w 17521894"/>
              <a:gd name="connsiteY272" fmla="*/ 1081714 h 9625007"/>
              <a:gd name="connsiteX273" fmla="*/ 17510722 w 17521894"/>
              <a:gd name="connsiteY273" fmla="*/ 1081714 h 9625007"/>
              <a:gd name="connsiteX274" fmla="*/ 17510722 w 17521894"/>
              <a:gd name="connsiteY274" fmla="*/ 2042015 h 9625007"/>
              <a:gd name="connsiteX275" fmla="*/ 16538522 w 17521894"/>
              <a:gd name="connsiteY275" fmla="*/ 2042015 h 9625007"/>
              <a:gd name="connsiteX276" fmla="*/ 5509135 w 17521894"/>
              <a:gd name="connsiteY276" fmla="*/ 1081714 h 9625007"/>
              <a:gd name="connsiteX277" fmla="*/ 6481334 w 17521894"/>
              <a:gd name="connsiteY277" fmla="*/ 1081714 h 9625007"/>
              <a:gd name="connsiteX278" fmla="*/ 6481334 w 17521894"/>
              <a:gd name="connsiteY278" fmla="*/ 2042015 h 9625007"/>
              <a:gd name="connsiteX279" fmla="*/ 5509135 w 17521894"/>
              <a:gd name="connsiteY279" fmla="*/ 2042015 h 9625007"/>
              <a:gd name="connsiteX280" fmla="*/ 15432232 w 17521894"/>
              <a:gd name="connsiteY280" fmla="*/ 1081714 h 9625007"/>
              <a:gd name="connsiteX281" fmla="*/ 16415604 w 17521894"/>
              <a:gd name="connsiteY281" fmla="*/ 1081714 h 9625007"/>
              <a:gd name="connsiteX282" fmla="*/ 16415604 w 17521894"/>
              <a:gd name="connsiteY282" fmla="*/ 2042015 h 9625007"/>
              <a:gd name="connsiteX283" fmla="*/ 15432232 w 17521894"/>
              <a:gd name="connsiteY283" fmla="*/ 2042015 h 9625007"/>
              <a:gd name="connsiteX284" fmla="*/ 13219644 w 17521894"/>
              <a:gd name="connsiteY284" fmla="*/ 1081714 h 9625007"/>
              <a:gd name="connsiteX285" fmla="*/ 14203016 w 17521894"/>
              <a:gd name="connsiteY285" fmla="*/ 1081714 h 9625007"/>
              <a:gd name="connsiteX286" fmla="*/ 14203016 w 17521894"/>
              <a:gd name="connsiteY286" fmla="*/ 2042015 h 9625007"/>
              <a:gd name="connsiteX287" fmla="*/ 13219644 w 17521894"/>
              <a:gd name="connsiteY287" fmla="*/ 2042015 h 9625007"/>
              <a:gd name="connsiteX288" fmla="*/ 12135697 w 17521894"/>
              <a:gd name="connsiteY288" fmla="*/ 1081714 h 9625007"/>
              <a:gd name="connsiteX289" fmla="*/ 13119069 w 17521894"/>
              <a:gd name="connsiteY289" fmla="*/ 1081714 h 9625007"/>
              <a:gd name="connsiteX290" fmla="*/ 13119069 w 17521894"/>
              <a:gd name="connsiteY290" fmla="*/ 2042014 h 9625007"/>
              <a:gd name="connsiteX291" fmla="*/ 12135697 w 17521894"/>
              <a:gd name="connsiteY291" fmla="*/ 2042014 h 9625007"/>
              <a:gd name="connsiteX292" fmla="*/ 11029406 w 17521894"/>
              <a:gd name="connsiteY292" fmla="*/ 1081714 h 9625007"/>
              <a:gd name="connsiteX293" fmla="*/ 12012778 w 17521894"/>
              <a:gd name="connsiteY293" fmla="*/ 1081714 h 9625007"/>
              <a:gd name="connsiteX294" fmla="*/ 12012778 w 17521894"/>
              <a:gd name="connsiteY294" fmla="*/ 2042014 h 9625007"/>
              <a:gd name="connsiteX295" fmla="*/ 11029406 w 17521894"/>
              <a:gd name="connsiteY295" fmla="*/ 2042014 h 9625007"/>
              <a:gd name="connsiteX296" fmla="*/ 4414012 w 17521894"/>
              <a:gd name="connsiteY296" fmla="*/ 1081714 h 9625007"/>
              <a:gd name="connsiteX297" fmla="*/ 5397385 w 17521894"/>
              <a:gd name="connsiteY297" fmla="*/ 1081714 h 9625007"/>
              <a:gd name="connsiteX298" fmla="*/ 5397385 w 17521894"/>
              <a:gd name="connsiteY298" fmla="*/ 2042014 h 9625007"/>
              <a:gd name="connsiteX299" fmla="*/ 4414012 w 17521894"/>
              <a:gd name="connsiteY299" fmla="*/ 2042014 h 9625007"/>
              <a:gd name="connsiteX300" fmla="*/ 3307713 w 17521894"/>
              <a:gd name="connsiteY300" fmla="*/ 1081714 h 9625007"/>
              <a:gd name="connsiteX301" fmla="*/ 4291088 w 17521894"/>
              <a:gd name="connsiteY301" fmla="*/ 1081714 h 9625007"/>
              <a:gd name="connsiteX302" fmla="*/ 4291088 w 17521894"/>
              <a:gd name="connsiteY302" fmla="*/ 2042014 h 9625007"/>
              <a:gd name="connsiteX303" fmla="*/ 3307713 w 17521894"/>
              <a:gd name="connsiteY303" fmla="*/ 2042014 h 9625007"/>
              <a:gd name="connsiteX304" fmla="*/ 9934287 w 17521894"/>
              <a:gd name="connsiteY304" fmla="*/ 1081711 h 9625007"/>
              <a:gd name="connsiteX305" fmla="*/ 10906488 w 17521894"/>
              <a:gd name="connsiteY305" fmla="*/ 1081711 h 9625007"/>
              <a:gd name="connsiteX306" fmla="*/ 10906488 w 17521894"/>
              <a:gd name="connsiteY306" fmla="*/ 2042012 h 9625007"/>
              <a:gd name="connsiteX307" fmla="*/ 9934287 w 17521894"/>
              <a:gd name="connsiteY307" fmla="*/ 2042012 h 9625007"/>
              <a:gd name="connsiteX308" fmla="*/ 2212590 w 17521894"/>
              <a:gd name="connsiteY308" fmla="*/ 1081711 h 9625007"/>
              <a:gd name="connsiteX309" fmla="*/ 3195962 w 17521894"/>
              <a:gd name="connsiteY309" fmla="*/ 1081711 h 9625007"/>
              <a:gd name="connsiteX310" fmla="*/ 3195962 w 17521894"/>
              <a:gd name="connsiteY310" fmla="*/ 2042012 h 9625007"/>
              <a:gd name="connsiteX311" fmla="*/ 2212590 w 17521894"/>
              <a:gd name="connsiteY311" fmla="*/ 2042012 h 9625007"/>
              <a:gd name="connsiteX312" fmla="*/ 7732898 w 17521894"/>
              <a:gd name="connsiteY312" fmla="*/ 1070681 h 9625007"/>
              <a:gd name="connsiteX313" fmla="*/ 8716243 w 17521894"/>
              <a:gd name="connsiteY313" fmla="*/ 1070681 h 9625007"/>
              <a:gd name="connsiteX314" fmla="*/ 8716243 w 17521894"/>
              <a:gd name="connsiteY314" fmla="*/ 2030981 h 9625007"/>
              <a:gd name="connsiteX315" fmla="*/ 7732898 w 17521894"/>
              <a:gd name="connsiteY315" fmla="*/ 2030981 h 9625007"/>
              <a:gd name="connsiteX316" fmla="*/ 22364 w 17521894"/>
              <a:gd name="connsiteY316" fmla="*/ 1070681 h 9625007"/>
              <a:gd name="connsiteX317" fmla="*/ 994563 w 17521894"/>
              <a:gd name="connsiteY317" fmla="*/ 1070681 h 9625007"/>
              <a:gd name="connsiteX318" fmla="*/ 994563 w 17521894"/>
              <a:gd name="connsiteY318" fmla="*/ 2030981 h 9625007"/>
              <a:gd name="connsiteX319" fmla="*/ 22364 w 17521894"/>
              <a:gd name="connsiteY319" fmla="*/ 2030981 h 9625007"/>
              <a:gd name="connsiteX320" fmla="*/ 3307713 w 17521894"/>
              <a:gd name="connsiteY320" fmla="*/ 4 h 9625007"/>
              <a:gd name="connsiteX321" fmla="*/ 4291086 w 17521894"/>
              <a:gd name="connsiteY321" fmla="*/ 4 h 9625007"/>
              <a:gd name="connsiteX322" fmla="*/ 4291086 w 17521894"/>
              <a:gd name="connsiteY322" fmla="*/ 960300 h 9625007"/>
              <a:gd name="connsiteX323" fmla="*/ 3307713 w 17521894"/>
              <a:gd name="connsiteY323" fmla="*/ 960300 h 9625007"/>
              <a:gd name="connsiteX324" fmla="*/ 11029406 w 17521894"/>
              <a:gd name="connsiteY324" fmla="*/ 4 h 9625007"/>
              <a:gd name="connsiteX325" fmla="*/ 12012778 w 17521894"/>
              <a:gd name="connsiteY325" fmla="*/ 4 h 9625007"/>
              <a:gd name="connsiteX326" fmla="*/ 12012778 w 17521894"/>
              <a:gd name="connsiteY326" fmla="*/ 960300 h 9625007"/>
              <a:gd name="connsiteX327" fmla="*/ 11029406 w 17521894"/>
              <a:gd name="connsiteY327" fmla="*/ 960300 h 9625007"/>
              <a:gd name="connsiteX328" fmla="*/ 4402834 w 17521894"/>
              <a:gd name="connsiteY328" fmla="*/ 4 h 9625007"/>
              <a:gd name="connsiteX329" fmla="*/ 5386206 w 17521894"/>
              <a:gd name="connsiteY329" fmla="*/ 4 h 9625007"/>
              <a:gd name="connsiteX330" fmla="*/ 5386206 w 17521894"/>
              <a:gd name="connsiteY330" fmla="*/ 960300 h 9625007"/>
              <a:gd name="connsiteX331" fmla="*/ 4402834 w 17521894"/>
              <a:gd name="connsiteY331" fmla="*/ 960300 h 9625007"/>
              <a:gd name="connsiteX332" fmla="*/ 12124526 w 17521894"/>
              <a:gd name="connsiteY332" fmla="*/ 4 h 9625007"/>
              <a:gd name="connsiteX333" fmla="*/ 13107898 w 17521894"/>
              <a:gd name="connsiteY333" fmla="*/ 4 h 9625007"/>
              <a:gd name="connsiteX334" fmla="*/ 13107898 w 17521894"/>
              <a:gd name="connsiteY334" fmla="*/ 960300 h 9625007"/>
              <a:gd name="connsiteX335" fmla="*/ 12124526 w 17521894"/>
              <a:gd name="connsiteY335" fmla="*/ 960300 h 9625007"/>
              <a:gd name="connsiteX336" fmla="*/ 5509132 w 17521894"/>
              <a:gd name="connsiteY336" fmla="*/ 4 h 9625007"/>
              <a:gd name="connsiteX337" fmla="*/ 6481332 w 17521894"/>
              <a:gd name="connsiteY337" fmla="*/ 4 h 9625007"/>
              <a:gd name="connsiteX338" fmla="*/ 6481332 w 17521894"/>
              <a:gd name="connsiteY338" fmla="*/ 960300 h 9625007"/>
              <a:gd name="connsiteX339" fmla="*/ 5509132 w 17521894"/>
              <a:gd name="connsiteY339" fmla="*/ 960300 h 9625007"/>
              <a:gd name="connsiteX340" fmla="*/ 13219644 w 17521894"/>
              <a:gd name="connsiteY340" fmla="*/ 3 h 9625007"/>
              <a:gd name="connsiteX341" fmla="*/ 14203016 w 17521894"/>
              <a:gd name="connsiteY341" fmla="*/ 3 h 9625007"/>
              <a:gd name="connsiteX342" fmla="*/ 14203016 w 17521894"/>
              <a:gd name="connsiteY342" fmla="*/ 960300 h 9625007"/>
              <a:gd name="connsiteX343" fmla="*/ 13219644 w 17521894"/>
              <a:gd name="connsiteY343" fmla="*/ 960300 h 9625007"/>
              <a:gd name="connsiteX344" fmla="*/ 15432232 w 17521894"/>
              <a:gd name="connsiteY344" fmla="*/ 3 h 9625007"/>
              <a:gd name="connsiteX345" fmla="*/ 16415604 w 17521894"/>
              <a:gd name="connsiteY345" fmla="*/ 3 h 9625007"/>
              <a:gd name="connsiteX346" fmla="*/ 16415604 w 17521894"/>
              <a:gd name="connsiteY346" fmla="*/ 960299 h 9625007"/>
              <a:gd name="connsiteX347" fmla="*/ 15432232 w 17521894"/>
              <a:gd name="connsiteY347" fmla="*/ 960299 h 9625007"/>
              <a:gd name="connsiteX348" fmla="*/ 6615422 w 17521894"/>
              <a:gd name="connsiteY348" fmla="*/ 3 h 9625007"/>
              <a:gd name="connsiteX349" fmla="*/ 7587621 w 17521894"/>
              <a:gd name="connsiteY349" fmla="*/ 3 h 9625007"/>
              <a:gd name="connsiteX350" fmla="*/ 7587621 w 17521894"/>
              <a:gd name="connsiteY350" fmla="*/ 960299 h 9625007"/>
              <a:gd name="connsiteX351" fmla="*/ 6615422 w 17521894"/>
              <a:gd name="connsiteY351" fmla="*/ 960299 h 9625007"/>
              <a:gd name="connsiteX352" fmla="*/ 14325934 w 17521894"/>
              <a:gd name="connsiteY352" fmla="*/ 3 h 9625007"/>
              <a:gd name="connsiteX353" fmla="*/ 15309306 w 17521894"/>
              <a:gd name="connsiteY353" fmla="*/ 3 h 9625007"/>
              <a:gd name="connsiteX354" fmla="*/ 15309306 w 17521894"/>
              <a:gd name="connsiteY354" fmla="*/ 960299 h 9625007"/>
              <a:gd name="connsiteX355" fmla="*/ 14325934 w 17521894"/>
              <a:gd name="connsiteY355" fmla="*/ 960299 h 9625007"/>
              <a:gd name="connsiteX356" fmla="*/ 16538522 w 17521894"/>
              <a:gd name="connsiteY356" fmla="*/ 3 h 9625007"/>
              <a:gd name="connsiteX357" fmla="*/ 17521894 w 17521894"/>
              <a:gd name="connsiteY357" fmla="*/ 3 h 9625007"/>
              <a:gd name="connsiteX358" fmla="*/ 17521894 w 17521894"/>
              <a:gd name="connsiteY358" fmla="*/ 960299 h 9625007"/>
              <a:gd name="connsiteX359" fmla="*/ 16538522 w 17521894"/>
              <a:gd name="connsiteY359" fmla="*/ 960299 h 9625007"/>
              <a:gd name="connsiteX360" fmla="*/ 2212590 w 17521894"/>
              <a:gd name="connsiteY360" fmla="*/ 1 h 9625007"/>
              <a:gd name="connsiteX361" fmla="*/ 3195962 w 17521894"/>
              <a:gd name="connsiteY361" fmla="*/ 1 h 9625007"/>
              <a:gd name="connsiteX362" fmla="*/ 3195962 w 17521894"/>
              <a:gd name="connsiteY362" fmla="*/ 960298 h 9625007"/>
              <a:gd name="connsiteX363" fmla="*/ 2212590 w 17521894"/>
              <a:gd name="connsiteY363" fmla="*/ 960298 h 9625007"/>
              <a:gd name="connsiteX364" fmla="*/ 9934287 w 17521894"/>
              <a:gd name="connsiteY364" fmla="*/ 1 h 9625007"/>
              <a:gd name="connsiteX365" fmla="*/ 10906488 w 17521894"/>
              <a:gd name="connsiteY365" fmla="*/ 1 h 9625007"/>
              <a:gd name="connsiteX366" fmla="*/ 10906488 w 17521894"/>
              <a:gd name="connsiteY366" fmla="*/ 960297 h 9625007"/>
              <a:gd name="connsiteX367" fmla="*/ 9934287 w 17521894"/>
              <a:gd name="connsiteY367" fmla="*/ 960297 h 9625007"/>
              <a:gd name="connsiteX368" fmla="*/ 1106297 w 17521894"/>
              <a:gd name="connsiteY368" fmla="*/ 1 h 9625007"/>
              <a:gd name="connsiteX369" fmla="*/ 2089670 w 17521894"/>
              <a:gd name="connsiteY369" fmla="*/ 1 h 9625007"/>
              <a:gd name="connsiteX370" fmla="*/ 2089670 w 17521894"/>
              <a:gd name="connsiteY370" fmla="*/ 960297 h 9625007"/>
              <a:gd name="connsiteX371" fmla="*/ 1106297 w 17521894"/>
              <a:gd name="connsiteY371" fmla="*/ 960297 h 9625007"/>
              <a:gd name="connsiteX372" fmla="*/ 8827991 w 17521894"/>
              <a:gd name="connsiteY372" fmla="*/ 1 h 9625007"/>
              <a:gd name="connsiteX373" fmla="*/ 9800192 w 17521894"/>
              <a:gd name="connsiteY373" fmla="*/ 1 h 9625007"/>
              <a:gd name="connsiteX374" fmla="*/ 9800192 w 17521894"/>
              <a:gd name="connsiteY374" fmla="*/ 960297 h 9625007"/>
              <a:gd name="connsiteX375" fmla="*/ 8827991 w 17521894"/>
              <a:gd name="connsiteY375" fmla="*/ 960297 h 9625007"/>
              <a:gd name="connsiteX376" fmla="*/ 0 w 17521894"/>
              <a:gd name="connsiteY376" fmla="*/ 1 h 9625007"/>
              <a:gd name="connsiteX377" fmla="*/ 983372 w 17521894"/>
              <a:gd name="connsiteY377" fmla="*/ 1 h 9625007"/>
              <a:gd name="connsiteX378" fmla="*/ 983372 w 17521894"/>
              <a:gd name="connsiteY378" fmla="*/ 960297 h 9625007"/>
              <a:gd name="connsiteX379" fmla="*/ 0 w 17521894"/>
              <a:gd name="connsiteY379" fmla="*/ 960297 h 9625007"/>
              <a:gd name="connsiteX380" fmla="*/ 7721711 w 17521894"/>
              <a:gd name="connsiteY380" fmla="*/ 0 h 9625007"/>
              <a:gd name="connsiteX381" fmla="*/ 8693901 w 17521894"/>
              <a:gd name="connsiteY381" fmla="*/ 0 h 9625007"/>
              <a:gd name="connsiteX382" fmla="*/ 8693901 w 17521894"/>
              <a:gd name="connsiteY382" fmla="*/ 960297 h 9625007"/>
              <a:gd name="connsiteX383" fmla="*/ 7721711 w 17521894"/>
              <a:gd name="connsiteY383" fmla="*/ 960297 h 96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7521894" h="9625007">
                <a:moveTo>
                  <a:pt x="11029406" y="8664710"/>
                </a:moveTo>
                <a:lnTo>
                  <a:pt x="12012778" y="8664710"/>
                </a:lnTo>
                <a:lnTo>
                  <a:pt x="12012778" y="9625007"/>
                </a:lnTo>
                <a:lnTo>
                  <a:pt x="11029406" y="9625007"/>
                </a:lnTo>
                <a:close/>
                <a:moveTo>
                  <a:pt x="7732871" y="8664710"/>
                </a:moveTo>
                <a:lnTo>
                  <a:pt x="8716243" y="8664710"/>
                </a:lnTo>
                <a:lnTo>
                  <a:pt x="8716243" y="9625007"/>
                </a:lnTo>
                <a:lnTo>
                  <a:pt x="7732871" y="9625007"/>
                </a:lnTo>
                <a:close/>
                <a:moveTo>
                  <a:pt x="3307702" y="8664710"/>
                </a:moveTo>
                <a:lnTo>
                  <a:pt x="4291075" y="8664710"/>
                </a:lnTo>
                <a:lnTo>
                  <a:pt x="4291075" y="9625007"/>
                </a:lnTo>
                <a:lnTo>
                  <a:pt x="3307702" y="9625007"/>
                </a:lnTo>
                <a:close/>
                <a:moveTo>
                  <a:pt x="22341" y="8664710"/>
                </a:moveTo>
                <a:lnTo>
                  <a:pt x="994541" y="8664710"/>
                </a:lnTo>
                <a:lnTo>
                  <a:pt x="994541" y="9625007"/>
                </a:lnTo>
                <a:lnTo>
                  <a:pt x="22341" y="9625007"/>
                </a:lnTo>
                <a:close/>
                <a:moveTo>
                  <a:pt x="16538522" y="8653670"/>
                </a:moveTo>
                <a:lnTo>
                  <a:pt x="17510722" y="8653670"/>
                </a:lnTo>
                <a:lnTo>
                  <a:pt x="17510722" y="9613967"/>
                </a:lnTo>
                <a:lnTo>
                  <a:pt x="16538522" y="9613967"/>
                </a:lnTo>
                <a:close/>
                <a:moveTo>
                  <a:pt x="15432232" y="8653670"/>
                </a:moveTo>
                <a:lnTo>
                  <a:pt x="16415604" y="8653670"/>
                </a:lnTo>
                <a:lnTo>
                  <a:pt x="16415604" y="9613967"/>
                </a:lnTo>
                <a:lnTo>
                  <a:pt x="15432232" y="9613967"/>
                </a:lnTo>
                <a:close/>
                <a:moveTo>
                  <a:pt x="14314763" y="8653670"/>
                </a:moveTo>
                <a:lnTo>
                  <a:pt x="15298135" y="8653670"/>
                </a:lnTo>
                <a:lnTo>
                  <a:pt x="15298135" y="9613967"/>
                </a:lnTo>
                <a:lnTo>
                  <a:pt x="14314763" y="9613967"/>
                </a:lnTo>
                <a:close/>
                <a:moveTo>
                  <a:pt x="13219644" y="8653670"/>
                </a:moveTo>
                <a:lnTo>
                  <a:pt x="14203016" y="8653670"/>
                </a:lnTo>
                <a:lnTo>
                  <a:pt x="14203016" y="9613967"/>
                </a:lnTo>
                <a:lnTo>
                  <a:pt x="13219644" y="9613967"/>
                </a:lnTo>
                <a:close/>
                <a:moveTo>
                  <a:pt x="12124526" y="8653670"/>
                </a:moveTo>
                <a:lnTo>
                  <a:pt x="13107898" y="8653670"/>
                </a:lnTo>
                <a:lnTo>
                  <a:pt x="13107898" y="9613967"/>
                </a:lnTo>
                <a:lnTo>
                  <a:pt x="12124526" y="9613967"/>
                </a:lnTo>
                <a:close/>
                <a:moveTo>
                  <a:pt x="9934287" y="8653670"/>
                </a:moveTo>
                <a:lnTo>
                  <a:pt x="10906488" y="8653670"/>
                </a:lnTo>
                <a:lnTo>
                  <a:pt x="10906488" y="9613967"/>
                </a:lnTo>
                <a:lnTo>
                  <a:pt x="9934287" y="9613967"/>
                </a:lnTo>
                <a:close/>
                <a:moveTo>
                  <a:pt x="8827991" y="8653670"/>
                </a:moveTo>
                <a:lnTo>
                  <a:pt x="9811363" y="8653670"/>
                </a:lnTo>
                <a:lnTo>
                  <a:pt x="9811363" y="9613967"/>
                </a:lnTo>
                <a:lnTo>
                  <a:pt x="8827991" y="9613967"/>
                </a:lnTo>
                <a:close/>
                <a:moveTo>
                  <a:pt x="6604234" y="8653670"/>
                </a:moveTo>
                <a:lnTo>
                  <a:pt x="7576436" y="8653670"/>
                </a:lnTo>
                <a:lnTo>
                  <a:pt x="7576436" y="9613967"/>
                </a:lnTo>
                <a:lnTo>
                  <a:pt x="6604234" y="9613967"/>
                </a:lnTo>
                <a:close/>
                <a:moveTo>
                  <a:pt x="5509117" y="8653670"/>
                </a:moveTo>
                <a:lnTo>
                  <a:pt x="6481318" y="8653670"/>
                </a:lnTo>
                <a:lnTo>
                  <a:pt x="6481318" y="9613967"/>
                </a:lnTo>
                <a:lnTo>
                  <a:pt x="5509117" y="9613967"/>
                </a:lnTo>
                <a:close/>
                <a:moveTo>
                  <a:pt x="4402819" y="8653670"/>
                </a:moveTo>
                <a:lnTo>
                  <a:pt x="5386192" y="8653670"/>
                </a:lnTo>
                <a:lnTo>
                  <a:pt x="5386192" y="9613967"/>
                </a:lnTo>
                <a:lnTo>
                  <a:pt x="4402819" y="9613967"/>
                </a:lnTo>
                <a:close/>
                <a:moveTo>
                  <a:pt x="2212579" y="8653670"/>
                </a:moveTo>
                <a:lnTo>
                  <a:pt x="3195951" y="8653670"/>
                </a:lnTo>
                <a:lnTo>
                  <a:pt x="3195951" y="9613967"/>
                </a:lnTo>
                <a:lnTo>
                  <a:pt x="2212579" y="9613967"/>
                </a:lnTo>
                <a:close/>
                <a:moveTo>
                  <a:pt x="1117460" y="8653670"/>
                </a:moveTo>
                <a:lnTo>
                  <a:pt x="2100832" y="8653670"/>
                </a:lnTo>
                <a:lnTo>
                  <a:pt x="2100832" y="9613967"/>
                </a:lnTo>
                <a:lnTo>
                  <a:pt x="1117460" y="9613967"/>
                </a:lnTo>
                <a:close/>
                <a:moveTo>
                  <a:pt x="15432232" y="7583002"/>
                </a:moveTo>
                <a:lnTo>
                  <a:pt x="16415604" y="7583002"/>
                </a:lnTo>
                <a:lnTo>
                  <a:pt x="16415604" y="8543299"/>
                </a:lnTo>
                <a:lnTo>
                  <a:pt x="15432232" y="8543299"/>
                </a:lnTo>
                <a:close/>
                <a:moveTo>
                  <a:pt x="13219644" y="7583002"/>
                </a:moveTo>
                <a:lnTo>
                  <a:pt x="14203016" y="7583002"/>
                </a:lnTo>
                <a:lnTo>
                  <a:pt x="14203016" y="8543299"/>
                </a:lnTo>
                <a:lnTo>
                  <a:pt x="13219644" y="8543299"/>
                </a:lnTo>
                <a:close/>
                <a:moveTo>
                  <a:pt x="5509118" y="7583002"/>
                </a:moveTo>
                <a:lnTo>
                  <a:pt x="6481320" y="7583002"/>
                </a:lnTo>
                <a:lnTo>
                  <a:pt x="6481320" y="8543299"/>
                </a:lnTo>
                <a:lnTo>
                  <a:pt x="5509118" y="8543299"/>
                </a:lnTo>
                <a:close/>
                <a:moveTo>
                  <a:pt x="16538522" y="7571960"/>
                </a:moveTo>
                <a:lnTo>
                  <a:pt x="17510722" y="7571960"/>
                </a:lnTo>
                <a:lnTo>
                  <a:pt x="17510722" y="8532257"/>
                </a:lnTo>
                <a:lnTo>
                  <a:pt x="16538522" y="8532257"/>
                </a:lnTo>
                <a:close/>
                <a:moveTo>
                  <a:pt x="14314763" y="7571960"/>
                </a:moveTo>
                <a:lnTo>
                  <a:pt x="15298135" y="7571960"/>
                </a:lnTo>
                <a:lnTo>
                  <a:pt x="15298135" y="8532257"/>
                </a:lnTo>
                <a:lnTo>
                  <a:pt x="14314763" y="8532257"/>
                </a:lnTo>
                <a:close/>
                <a:moveTo>
                  <a:pt x="12124526" y="7571960"/>
                </a:moveTo>
                <a:lnTo>
                  <a:pt x="13107898" y="7571960"/>
                </a:lnTo>
                <a:lnTo>
                  <a:pt x="13107898" y="8532257"/>
                </a:lnTo>
                <a:lnTo>
                  <a:pt x="12124526" y="8532257"/>
                </a:lnTo>
                <a:close/>
                <a:moveTo>
                  <a:pt x="11029406" y="7571960"/>
                </a:moveTo>
                <a:lnTo>
                  <a:pt x="12012778" y="7571960"/>
                </a:lnTo>
                <a:lnTo>
                  <a:pt x="12012778" y="8532257"/>
                </a:lnTo>
                <a:lnTo>
                  <a:pt x="11029406" y="8532257"/>
                </a:lnTo>
                <a:close/>
                <a:moveTo>
                  <a:pt x="9934287" y="7571960"/>
                </a:moveTo>
                <a:lnTo>
                  <a:pt x="10906488" y="7571960"/>
                </a:lnTo>
                <a:lnTo>
                  <a:pt x="10906488" y="8532257"/>
                </a:lnTo>
                <a:lnTo>
                  <a:pt x="9934287" y="8532257"/>
                </a:lnTo>
                <a:close/>
                <a:moveTo>
                  <a:pt x="8827991" y="7571960"/>
                </a:moveTo>
                <a:lnTo>
                  <a:pt x="9811363" y="7571960"/>
                </a:lnTo>
                <a:lnTo>
                  <a:pt x="9811363" y="8532257"/>
                </a:lnTo>
                <a:lnTo>
                  <a:pt x="8827991" y="8532257"/>
                </a:lnTo>
                <a:close/>
                <a:moveTo>
                  <a:pt x="7732872" y="7571960"/>
                </a:moveTo>
                <a:lnTo>
                  <a:pt x="8716243" y="7571960"/>
                </a:lnTo>
                <a:lnTo>
                  <a:pt x="8716243" y="8532257"/>
                </a:lnTo>
                <a:lnTo>
                  <a:pt x="7732872" y="8532257"/>
                </a:lnTo>
                <a:close/>
                <a:moveTo>
                  <a:pt x="6604242" y="7571960"/>
                </a:moveTo>
                <a:lnTo>
                  <a:pt x="7576440" y="7571960"/>
                </a:lnTo>
                <a:lnTo>
                  <a:pt x="7576440" y="8532257"/>
                </a:lnTo>
                <a:lnTo>
                  <a:pt x="6604242" y="8532257"/>
                </a:lnTo>
                <a:close/>
                <a:moveTo>
                  <a:pt x="4402819" y="7571960"/>
                </a:moveTo>
                <a:lnTo>
                  <a:pt x="5386192" y="7571960"/>
                </a:lnTo>
                <a:lnTo>
                  <a:pt x="5386192" y="8532257"/>
                </a:lnTo>
                <a:lnTo>
                  <a:pt x="4402819" y="8532257"/>
                </a:lnTo>
                <a:close/>
                <a:moveTo>
                  <a:pt x="3307702" y="7571960"/>
                </a:moveTo>
                <a:lnTo>
                  <a:pt x="4291075" y="7571960"/>
                </a:lnTo>
                <a:lnTo>
                  <a:pt x="4291075" y="8532257"/>
                </a:lnTo>
                <a:lnTo>
                  <a:pt x="3307702" y="8532257"/>
                </a:lnTo>
                <a:close/>
                <a:moveTo>
                  <a:pt x="2212585" y="7571960"/>
                </a:moveTo>
                <a:lnTo>
                  <a:pt x="3195957" y="7571960"/>
                </a:lnTo>
                <a:lnTo>
                  <a:pt x="3195957" y="8532257"/>
                </a:lnTo>
                <a:lnTo>
                  <a:pt x="2212585" y="8532257"/>
                </a:lnTo>
                <a:close/>
                <a:moveTo>
                  <a:pt x="1117465" y="7571960"/>
                </a:moveTo>
                <a:lnTo>
                  <a:pt x="2100838" y="7571960"/>
                </a:lnTo>
                <a:lnTo>
                  <a:pt x="2100838" y="8532257"/>
                </a:lnTo>
                <a:lnTo>
                  <a:pt x="1117465" y="8532257"/>
                </a:lnTo>
                <a:close/>
                <a:moveTo>
                  <a:pt x="22341" y="7571960"/>
                </a:moveTo>
                <a:lnTo>
                  <a:pt x="994542" y="7571960"/>
                </a:lnTo>
                <a:lnTo>
                  <a:pt x="994542" y="8532257"/>
                </a:lnTo>
                <a:lnTo>
                  <a:pt x="22341" y="8532257"/>
                </a:lnTo>
                <a:close/>
                <a:moveTo>
                  <a:pt x="12124526" y="3245137"/>
                </a:moveTo>
                <a:lnTo>
                  <a:pt x="13107898" y="3245137"/>
                </a:lnTo>
                <a:lnTo>
                  <a:pt x="13107898" y="4205420"/>
                </a:lnTo>
                <a:lnTo>
                  <a:pt x="12124526" y="4205420"/>
                </a:lnTo>
                <a:close/>
                <a:moveTo>
                  <a:pt x="4402839" y="3245137"/>
                </a:moveTo>
                <a:lnTo>
                  <a:pt x="5386215" y="3245137"/>
                </a:lnTo>
                <a:lnTo>
                  <a:pt x="5386215" y="4205420"/>
                </a:lnTo>
                <a:lnTo>
                  <a:pt x="4402839" y="4205420"/>
                </a:lnTo>
                <a:close/>
                <a:moveTo>
                  <a:pt x="8827991" y="3245132"/>
                </a:moveTo>
                <a:lnTo>
                  <a:pt x="9811363" y="3245132"/>
                </a:lnTo>
                <a:lnTo>
                  <a:pt x="9811363" y="4205420"/>
                </a:lnTo>
                <a:lnTo>
                  <a:pt x="8827991" y="4205420"/>
                </a:lnTo>
                <a:close/>
                <a:moveTo>
                  <a:pt x="1117470" y="3245132"/>
                </a:moveTo>
                <a:lnTo>
                  <a:pt x="2100843" y="3245132"/>
                </a:lnTo>
                <a:lnTo>
                  <a:pt x="2100843" y="4205420"/>
                </a:lnTo>
                <a:lnTo>
                  <a:pt x="1117470" y="4205420"/>
                </a:lnTo>
                <a:close/>
                <a:moveTo>
                  <a:pt x="2212592" y="3234100"/>
                </a:moveTo>
                <a:lnTo>
                  <a:pt x="3195965" y="3234100"/>
                </a:lnTo>
                <a:lnTo>
                  <a:pt x="3195965" y="4205420"/>
                </a:lnTo>
                <a:lnTo>
                  <a:pt x="2212592" y="4205420"/>
                </a:lnTo>
                <a:close/>
                <a:moveTo>
                  <a:pt x="13219644" y="3234099"/>
                </a:moveTo>
                <a:lnTo>
                  <a:pt x="14203016" y="3234099"/>
                </a:lnTo>
                <a:lnTo>
                  <a:pt x="14203016" y="4205420"/>
                </a:lnTo>
                <a:lnTo>
                  <a:pt x="13219644" y="4205420"/>
                </a:lnTo>
                <a:close/>
                <a:moveTo>
                  <a:pt x="9934287" y="3234099"/>
                </a:moveTo>
                <a:lnTo>
                  <a:pt x="10906488" y="3234099"/>
                </a:lnTo>
                <a:lnTo>
                  <a:pt x="10906488" y="4205420"/>
                </a:lnTo>
                <a:lnTo>
                  <a:pt x="9934287" y="4205420"/>
                </a:lnTo>
                <a:close/>
                <a:moveTo>
                  <a:pt x="5509130" y="3234099"/>
                </a:moveTo>
                <a:lnTo>
                  <a:pt x="6481328" y="3234099"/>
                </a:lnTo>
                <a:lnTo>
                  <a:pt x="6481328" y="4205420"/>
                </a:lnTo>
                <a:lnTo>
                  <a:pt x="5509130" y="4205420"/>
                </a:lnTo>
                <a:close/>
                <a:moveTo>
                  <a:pt x="15432232" y="3234098"/>
                </a:moveTo>
                <a:lnTo>
                  <a:pt x="16415604" y="3234098"/>
                </a:lnTo>
                <a:lnTo>
                  <a:pt x="16415604" y="4205420"/>
                </a:lnTo>
                <a:lnTo>
                  <a:pt x="15432232" y="4205420"/>
                </a:lnTo>
                <a:close/>
                <a:moveTo>
                  <a:pt x="22350" y="3234097"/>
                </a:moveTo>
                <a:lnTo>
                  <a:pt x="994550" y="3234097"/>
                </a:lnTo>
                <a:lnTo>
                  <a:pt x="994550" y="4205420"/>
                </a:lnTo>
                <a:lnTo>
                  <a:pt x="22350" y="4205420"/>
                </a:lnTo>
                <a:close/>
                <a:moveTo>
                  <a:pt x="11029406" y="3234096"/>
                </a:moveTo>
                <a:lnTo>
                  <a:pt x="12012778" y="3234096"/>
                </a:lnTo>
                <a:lnTo>
                  <a:pt x="12012778" y="4205420"/>
                </a:lnTo>
                <a:lnTo>
                  <a:pt x="11029406" y="4205420"/>
                </a:lnTo>
                <a:close/>
                <a:moveTo>
                  <a:pt x="7732881" y="3234096"/>
                </a:moveTo>
                <a:lnTo>
                  <a:pt x="8716243" y="3234096"/>
                </a:lnTo>
                <a:lnTo>
                  <a:pt x="8716243" y="4205420"/>
                </a:lnTo>
                <a:lnTo>
                  <a:pt x="7732881" y="4205420"/>
                </a:lnTo>
                <a:close/>
                <a:moveTo>
                  <a:pt x="3307705" y="3234096"/>
                </a:moveTo>
                <a:lnTo>
                  <a:pt x="4291078" y="3234096"/>
                </a:lnTo>
                <a:lnTo>
                  <a:pt x="4291078" y="4205420"/>
                </a:lnTo>
                <a:lnTo>
                  <a:pt x="3307705" y="4205420"/>
                </a:lnTo>
                <a:close/>
                <a:moveTo>
                  <a:pt x="16538522" y="3234095"/>
                </a:moveTo>
                <a:lnTo>
                  <a:pt x="17510722" y="3234095"/>
                </a:lnTo>
                <a:lnTo>
                  <a:pt x="17510722" y="4205420"/>
                </a:lnTo>
                <a:lnTo>
                  <a:pt x="16538522" y="4205420"/>
                </a:lnTo>
                <a:close/>
                <a:moveTo>
                  <a:pt x="14314763" y="3234095"/>
                </a:moveTo>
                <a:lnTo>
                  <a:pt x="15298135" y="3234095"/>
                </a:lnTo>
                <a:lnTo>
                  <a:pt x="15298135" y="4205420"/>
                </a:lnTo>
                <a:lnTo>
                  <a:pt x="14314763" y="4205420"/>
                </a:lnTo>
                <a:close/>
                <a:moveTo>
                  <a:pt x="6604243" y="3234095"/>
                </a:moveTo>
                <a:lnTo>
                  <a:pt x="7576442" y="3234095"/>
                </a:lnTo>
                <a:lnTo>
                  <a:pt x="7576442" y="4205420"/>
                </a:lnTo>
                <a:lnTo>
                  <a:pt x="6604243" y="4205420"/>
                </a:lnTo>
                <a:close/>
                <a:moveTo>
                  <a:pt x="7732898" y="2163430"/>
                </a:moveTo>
                <a:lnTo>
                  <a:pt x="8716243" y="2163430"/>
                </a:lnTo>
                <a:lnTo>
                  <a:pt x="8716243" y="3123724"/>
                </a:lnTo>
                <a:lnTo>
                  <a:pt x="7732898" y="3123724"/>
                </a:lnTo>
                <a:close/>
                <a:moveTo>
                  <a:pt x="22364" y="2163430"/>
                </a:moveTo>
                <a:lnTo>
                  <a:pt x="994564" y="2163430"/>
                </a:lnTo>
                <a:lnTo>
                  <a:pt x="994564" y="3123724"/>
                </a:lnTo>
                <a:lnTo>
                  <a:pt x="22364" y="3123724"/>
                </a:lnTo>
                <a:close/>
                <a:moveTo>
                  <a:pt x="12124526" y="2163429"/>
                </a:moveTo>
                <a:lnTo>
                  <a:pt x="13107898" y="2163429"/>
                </a:lnTo>
                <a:lnTo>
                  <a:pt x="13107898" y="3123723"/>
                </a:lnTo>
                <a:lnTo>
                  <a:pt x="12124526" y="3123723"/>
                </a:lnTo>
                <a:close/>
                <a:moveTo>
                  <a:pt x="9934287" y="2163429"/>
                </a:moveTo>
                <a:lnTo>
                  <a:pt x="10906488" y="2163429"/>
                </a:lnTo>
                <a:lnTo>
                  <a:pt x="10906488" y="3123724"/>
                </a:lnTo>
                <a:lnTo>
                  <a:pt x="9934287" y="3123724"/>
                </a:lnTo>
                <a:close/>
                <a:moveTo>
                  <a:pt x="4402840" y="2163429"/>
                </a:moveTo>
                <a:lnTo>
                  <a:pt x="5386215" y="2163429"/>
                </a:lnTo>
                <a:lnTo>
                  <a:pt x="5386215" y="3123723"/>
                </a:lnTo>
                <a:lnTo>
                  <a:pt x="4402840" y="3123723"/>
                </a:lnTo>
                <a:close/>
                <a:moveTo>
                  <a:pt x="2212602" y="2163429"/>
                </a:moveTo>
                <a:lnTo>
                  <a:pt x="3195974" y="2163429"/>
                </a:lnTo>
                <a:lnTo>
                  <a:pt x="3195974" y="3123724"/>
                </a:lnTo>
                <a:lnTo>
                  <a:pt x="2212602" y="3123724"/>
                </a:lnTo>
                <a:close/>
                <a:moveTo>
                  <a:pt x="15432232" y="2163428"/>
                </a:moveTo>
                <a:lnTo>
                  <a:pt x="16415604" y="2163428"/>
                </a:lnTo>
                <a:lnTo>
                  <a:pt x="16415604" y="3123722"/>
                </a:lnTo>
                <a:lnTo>
                  <a:pt x="15432232" y="3123722"/>
                </a:lnTo>
                <a:close/>
                <a:moveTo>
                  <a:pt x="13219644" y="2163428"/>
                </a:moveTo>
                <a:lnTo>
                  <a:pt x="14203016" y="2163428"/>
                </a:lnTo>
                <a:lnTo>
                  <a:pt x="14203016" y="3123722"/>
                </a:lnTo>
                <a:lnTo>
                  <a:pt x="13219644" y="3123722"/>
                </a:lnTo>
                <a:close/>
                <a:moveTo>
                  <a:pt x="11029406" y="2163428"/>
                </a:moveTo>
                <a:lnTo>
                  <a:pt x="12012778" y="2163428"/>
                </a:lnTo>
                <a:lnTo>
                  <a:pt x="12012778" y="3123722"/>
                </a:lnTo>
                <a:lnTo>
                  <a:pt x="11029406" y="3123722"/>
                </a:lnTo>
                <a:close/>
                <a:moveTo>
                  <a:pt x="6604257" y="2163428"/>
                </a:moveTo>
                <a:lnTo>
                  <a:pt x="7576456" y="2163428"/>
                </a:lnTo>
                <a:lnTo>
                  <a:pt x="7576456" y="3123722"/>
                </a:lnTo>
                <a:lnTo>
                  <a:pt x="6604257" y="3123722"/>
                </a:lnTo>
                <a:close/>
                <a:moveTo>
                  <a:pt x="5509136" y="2163428"/>
                </a:moveTo>
                <a:lnTo>
                  <a:pt x="6481338" y="2163428"/>
                </a:lnTo>
                <a:lnTo>
                  <a:pt x="6481338" y="3123722"/>
                </a:lnTo>
                <a:lnTo>
                  <a:pt x="5509136" y="3123722"/>
                </a:lnTo>
                <a:close/>
                <a:moveTo>
                  <a:pt x="3307717" y="2163428"/>
                </a:moveTo>
                <a:lnTo>
                  <a:pt x="4291092" y="2163428"/>
                </a:lnTo>
                <a:lnTo>
                  <a:pt x="4291092" y="3123722"/>
                </a:lnTo>
                <a:lnTo>
                  <a:pt x="3307717" y="3123722"/>
                </a:lnTo>
                <a:close/>
                <a:moveTo>
                  <a:pt x="16538522" y="2163427"/>
                </a:moveTo>
                <a:lnTo>
                  <a:pt x="17510722" y="2163427"/>
                </a:lnTo>
                <a:lnTo>
                  <a:pt x="17510722" y="3123722"/>
                </a:lnTo>
                <a:lnTo>
                  <a:pt x="16538522" y="3123722"/>
                </a:lnTo>
                <a:close/>
                <a:moveTo>
                  <a:pt x="14314763" y="2163427"/>
                </a:moveTo>
                <a:lnTo>
                  <a:pt x="15298135" y="2163427"/>
                </a:lnTo>
                <a:lnTo>
                  <a:pt x="15298135" y="3123722"/>
                </a:lnTo>
                <a:lnTo>
                  <a:pt x="14314763" y="3123722"/>
                </a:lnTo>
                <a:close/>
                <a:moveTo>
                  <a:pt x="8827991" y="2163424"/>
                </a:moveTo>
                <a:lnTo>
                  <a:pt x="9811363" y="2163424"/>
                </a:lnTo>
                <a:lnTo>
                  <a:pt x="9811363" y="3123719"/>
                </a:lnTo>
                <a:lnTo>
                  <a:pt x="8827991" y="3123719"/>
                </a:lnTo>
                <a:close/>
                <a:moveTo>
                  <a:pt x="1117470" y="2163424"/>
                </a:moveTo>
                <a:lnTo>
                  <a:pt x="2100843" y="2163424"/>
                </a:lnTo>
                <a:lnTo>
                  <a:pt x="2100843" y="3123720"/>
                </a:lnTo>
                <a:lnTo>
                  <a:pt x="1117470" y="3123720"/>
                </a:lnTo>
                <a:close/>
                <a:moveTo>
                  <a:pt x="8827991" y="1081717"/>
                </a:moveTo>
                <a:lnTo>
                  <a:pt x="9811363" y="1081717"/>
                </a:lnTo>
                <a:lnTo>
                  <a:pt x="9811363" y="2042017"/>
                </a:lnTo>
                <a:lnTo>
                  <a:pt x="8827991" y="2042017"/>
                </a:lnTo>
                <a:close/>
                <a:moveTo>
                  <a:pt x="1117480" y="1081717"/>
                </a:moveTo>
                <a:lnTo>
                  <a:pt x="2100854" y="1081717"/>
                </a:lnTo>
                <a:lnTo>
                  <a:pt x="2100854" y="2042017"/>
                </a:lnTo>
                <a:lnTo>
                  <a:pt x="1117480" y="2042017"/>
                </a:lnTo>
                <a:close/>
                <a:moveTo>
                  <a:pt x="14314763" y="1081715"/>
                </a:moveTo>
                <a:lnTo>
                  <a:pt x="15298135" y="1081715"/>
                </a:lnTo>
                <a:lnTo>
                  <a:pt x="15298135" y="2042015"/>
                </a:lnTo>
                <a:lnTo>
                  <a:pt x="14314763" y="2042015"/>
                </a:lnTo>
                <a:close/>
                <a:moveTo>
                  <a:pt x="6604256" y="1081715"/>
                </a:moveTo>
                <a:lnTo>
                  <a:pt x="7576454" y="1081715"/>
                </a:lnTo>
                <a:lnTo>
                  <a:pt x="7576454" y="2042015"/>
                </a:lnTo>
                <a:lnTo>
                  <a:pt x="6604256" y="2042015"/>
                </a:lnTo>
                <a:close/>
                <a:moveTo>
                  <a:pt x="16538522" y="1081714"/>
                </a:moveTo>
                <a:lnTo>
                  <a:pt x="17510722" y="1081714"/>
                </a:lnTo>
                <a:lnTo>
                  <a:pt x="17510722" y="2042015"/>
                </a:lnTo>
                <a:lnTo>
                  <a:pt x="16538522" y="2042015"/>
                </a:lnTo>
                <a:close/>
                <a:moveTo>
                  <a:pt x="5509135" y="1081714"/>
                </a:moveTo>
                <a:lnTo>
                  <a:pt x="6481334" y="1081714"/>
                </a:lnTo>
                <a:lnTo>
                  <a:pt x="6481334" y="2042015"/>
                </a:lnTo>
                <a:lnTo>
                  <a:pt x="5509135" y="2042015"/>
                </a:lnTo>
                <a:close/>
                <a:moveTo>
                  <a:pt x="15432232" y="1081714"/>
                </a:moveTo>
                <a:lnTo>
                  <a:pt x="16415604" y="1081714"/>
                </a:lnTo>
                <a:lnTo>
                  <a:pt x="16415604" y="2042015"/>
                </a:lnTo>
                <a:lnTo>
                  <a:pt x="15432232" y="2042015"/>
                </a:lnTo>
                <a:close/>
                <a:moveTo>
                  <a:pt x="13219644" y="1081714"/>
                </a:moveTo>
                <a:lnTo>
                  <a:pt x="14203016" y="1081714"/>
                </a:lnTo>
                <a:lnTo>
                  <a:pt x="14203016" y="2042015"/>
                </a:lnTo>
                <a:lnTo>
                  <a:pt x="13219644" y="2042015"/>
                </a:lnTo>
                <a:close/>
                <a:moveTo>
                  <a:pt x="12135697" y="1081714"/>
                </a:moveTo>
                <a:lnTo>
                  <a:pt x="13119069" y="1081714"/>
                </a:lnTo>
                <a:lnTo>
                  <a:pt x="13119069" y="2042014"/>
                </a:lnTo>
                <a:lnTo>
                  <a:pt x="12135697" y="2042014"/>
                </a:lnTo>
                <a:close/>
                <a:moveTo>
                  <a:pt x="11029406" y="1081714"/>
                </a:moveTo>
                <a:lnTo>
                  <a:pt x="12012778" y="1081714"/>
                </a:lnTo>
                <a:lnTo>
                  <a:pt x="12012778" y="2042014"/>
                </a:lnTo>
                <a:lnTo>
                  <a:pt x="11029406" y="2042014"/>
                </a:lnTo>
                <a:close/>
                <a:moveTo>
                  <a:pt x="4414012" y="1081714"/>
                </a:moveTo>
                <a:lnTo>
                  <a:pt x="5397385" y="1081714"/>
                </a:lnTo>
                <a:lnTo>
                  <a:pt x="5397385" y="2042014"/>
                </a:lnTo>
                <a:lnTo>
                  <a:pt x="4414012" y="2042014"/>
                </a:lnTo>
                <a:close/>
                <a:moveTo>
                  <a:pt x="3307713" y="1081714"/>
                </a:moveTo>
                <a:lnTo>
                  <a:pt x="4291088" y="1081714"/>
                </a:lnTo>
                <a:lnTo>
                  <a:pt x="4291088" y="2042014"/>
                </a:lnTo>
                <a:lnTo>
                  <a:pt x="3307713" y="2042014"/>
                </a:lnTo>
                <a:close/>
                <a:moveTo>
                  <a:pt x="9934287" y="1081711"/>
                </a:moveTo>
                <a:lnTo>
                  <a:pt x="10906488" y="1081711"/>
                </a:lnTo>
                <a:lnTo>
                  <a:pt x="10906488" y="2042012"/>
                </a:lnTo>
                <a:lnTo>
                  <a:pt x="9934287" y="2042012"/>
                </a:lnTo>
                <a:close/>
                <a:moveTo>
                  <a:pt x="2212590" y="1081711"/>
                </a:moveTo>
                <a:lnTo>
                  <a:pt x="3195962" y="1081711"/>
                </a:lnTo>
                <a:lnTo>
                  <a:pt x="3195962" y="2042012"/>
                </a:lnTo>
                <a:lnTo>
                  <a:pt x="2212590" y="2042012"/>
                </a:lnTo>
                <a:close/>
                <a:moveTo>
                  <a:pt x="7732898" y="1070681"/>
                </a:moveTo>
                <a:lnTo>
                  <a:pt x="8716243" y="1070681"/>
                </a:lnTo>
                <a:lnTo>
                  <a:pt x="8716243" y="2030981"/>
                </a:lnTo>
                <a:lnTo>
                  <a:pt x="7732898" y="2030981"/>
                </a:lnTo>
                <a:close/>
                <a:moveTo>
                  <a:pt x="22364" y="1070681"/>
                </a:moveTo>
                <a:lnTo>
                  <a:pt x="994563" y="1070681"/>
                </a:lnTo>
                <a:lnTo>
                  <a:pt x="994563" y="2030981"/>
                </a:lnTo>
                <a:lnTo>
                  <a:pt x="22364" y="2030981"/>
                </a:lnTo>
                <a:close/>
                <a:moveTo>
                  <a:pt x="3307713" y="4"/>
                </a:moveTo>
                <a:lnTo>
                  <a:pt x="4291086" y="4"/>
                </a:lnTo>
                <a:lnTo>
                  <a:pt x="4291086" y="960300"/>
                </a:lnTo>
                <a:lnTo>
                  <a:pt x="3307713" y="960300"/>
                </a:lnTo>
                <a:close/>
                <a:moveTo>
                  <a:pt x="11029406" y="4"/>
                </a:moveTo>
                <a:lnTo>
                  <a:pt x="12012778" y="4"/>
                </a:lnTo>
                <a:lnTo>
                  <a:pt x="12012778" y="960300"/>
                </a:lnTo>
                <a:lnTo>
                  <a:pt x="11029406" y="960300"/>
                </a:lnTo>
                <a:close/>
                <a:moveTo>
                  <a:pt x="4402834" y="4"/>
                </a:moveTo>
                <a:lnTo>
                  <a:pt x="5386206" y="4"/>
                </a:lnTo>
                <a:lnTo>
                  <a:pt x="5386206" y="960300"/>
                </a:lnTo>
                <a:lnTo>
                  <a:pt x="4402834" y="960300"/>
                </a:lnTo>
                <a:close/>
                <a:moveTo>
                  <a:pt x="12124526" y="4"/>
                </a:moveTo>
                <a:lnTo>
                  <a:pt x="13107898" y="4"/>
                </a:lnTo>
                <a:lnTo>
                  <a:pt x="13107898" y="960300"/>
                </a:lnTo>
                <a:lnTo>
                  <a:pt x="12124526" y="960300"/>
                </a:lnTo>
                <a:close/>
                <a:moveTo>
                  <a:pt x="5509132" y="4"/>
                </a:moveTo>
                <a:lnTo>
                  <a:pt x="6481332" y="4"/>
                </a:lnTo>
                <a:lnTo>
                  <a:pt x="6481332" y="960300"/>
                </a:lnTo>
                <a:lnTo>
                  <a:pt x="5509132" y="960300"/>
                </a:lnTo>
                <a:close/>
                <a:moveTo>
                  <a:pt x="13219644" y="3"/>
                </a:moveTo>
                <a:lnTo>
                  <a:pt x="14203016" y="3"/>
                </a:lnTo>
                <a:lnTo>
                  <a:pt x="14203016" y="960300"/>
                </a:lnTo>
                <a:lnTo>
                  <a:pt x="13219644" y="960300"/>
                </a:lnTo>
                <a:close/>
                <a:moveTo>
                  <a:pt x="15432232" y="3"/>
                </a:moveTo>
                <a:lnTo>
                  <a:pt x="16415604" y="3"/>
                </a:lnTo>
                <a:lnTo>
                  <a:pt x="16415604" y="960299"/>
                </a:lnTo>
                <a:lnTo>
                  <a:pt x="15432232" y="960299"/>
                </a:lnTo>
                <a:close/>
                <a:moveTo>
                  <a:pt x="6615422" y="3"/>
                </a:moveTo>
                <a:lnTo>
                  <a:pt x="7587621" y="3"/>
                </a:lnTo>
                <a:lnTo>
                  <a:pt x="7587621" y="960299"/>
                </a:lnTo>
                <a:lnTo>
                  <a:pt x="6615422" y="960299"/>
                </a:lnTo>
                <a:close/>
                <a:moveTo>
                  <a:pt x="14325934" y="3"/>
                </a:moveTo>
                <a:lnTo>
                  <a:pt x="15309306" y="3"/>
                </a:lnTo>
                <a:lnTo>
                  <a:pt x="15309306" y="960299"/>
                </a:lnTo>
                <a:lnTo>
                  <a:pt x="14325934" y="960299"/>
                </a:lnTo>
                <a:close/>
                <a:moveTo>
                  <a:pt x="16538522" y="3"/>
                </a:moveTo>
                <a:lnTo>
                  <a:pt x="17521894" y="3"/>
                </a:lnTo>
                <a:lnTo>
                  <a:pt x="17521894" y="960299"/>
                </a:lnTo>
                <a:lnTo>
                  <a:pt x="16538522" y="960299"/>
                </a:lnTo>
                <a:close/>
                <a:moveTo>
                  <a:pt x="2212590" y="1"/>
                </a:moveTo>
                <a:lnTo>
                  <a:pt x="3195962" y="1"/>
                </a:lnTo>
                <a:lnTo>
                  <a:pt x="3195962" y="960298"/>
                </a:lnTo>
                <a:lnTo>
                  <a:pt x="2212590" y="960298"/>
                </a:lnTo>
                <a:close/>
                <a:moveTo>
                  <a:pt x="9934287" y="1"/>
                </a:moveTo>
                <a:lnTo>
                  <a:pt x="10906488" y="1"/>
                </a:lnTo>
                <a:lnTo>
                  <a:pt x="10906488" y="960297"/>
                </a:lnTo>
                <a:lnTo>
                  <a:pt x="9934287" y="960297"/>
                </a:lnTo>
                <a:close/>
                <a:moveTo>
                  <a:pt x="1106297" y="1"/>
                </a:moveTo>
                <a:lnTo>
                  <a:pt x="2089670" y="1"/>
                </a:lnTo>
                <a:lnTo>
                  <a:pt x="2089670" y="960297"/>
                </a:lnTo>
                <a:lnTo>
                  <a:pt x="1106297" y="960297"/>
                </a:lnTo>
                <a:close/>
                <a:moveTo>
                  <a:pt x="8827991" y="1"/>
                </a:moveTo>
                <a:lnTo>
                  <a:pt x="9800192" y="1"/>
                </a:lnTo>
                <a:lnTo>
                  <a:pt x="9800192" y="960297"/>
                </a:lnTo>
                <a:lnTo>
                  <a:pt x="8827991" y="960297"/>
                </a:lnTo>
                <a:close/>
                <a:moveTo>
                  <a:pt x="0" y="1"/>
                </a:moveTo>
                <a:lnTo>
                  <a:pt x="983372" y="1"/>
                </a:lnTo>
                <a:lnTo>
                  <a:pt x="983372" y="960297"/>
                </a:lnTo>
                <a:lnTo>
                  <a:pt x="0" y="960297"/>
                </a:lnTo>
                <a:close/>
                <a:moveTo>
                  <a:pt x="7721711" y="0"/>
                </a:moveTo>
                <a:lnTo>
                  <a:pt x="8693901" y="0"/>
                </a:lnTo>
                <a:lnTo>
                  <a:pt x="8693901" y="960297"/>
                </a:lnTo>
                <a:lnTo>
                  <a:pt x="7721711" y="96029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90097" y="2079950"/>
            <a:ext cx="3810000" cy="3809412"/>
          </a:xfrm>
          <a:custGeom>
            <a:avLst/>
            <a:gdLst>
              <a:gd name="connsiteX0" fmla="*/ 2857500 w 5715000"/>
              <a:gd name="connsiteY0" fmla="*/ 1598631 h 5715000"/>
              <a:gd name="connsiteX1" fmla="*/ 4116369 w 5715000"/>
              <a:gd name="connsiteY1" fmla="*/ 2857500 h 5715000"/>
              <a:gd name="connsiteX2" fmla="*/ 2857500 w 5715000"/>
              <a:gd name="connsiteY2" fmla="*/ 4116369 h 5715000"/>
              <a:gd name="connsiteX3" fmla="*/ 1598631 w 5715000"/>
              <a:gd name="connsiteY3" fmla="*/ 2857500 h 5715000"/>
              <a:gd name="connsiteX4" fmla="*/ 2857500 w 5715000"/>
              <a:gd name="connsiteY4" fmla="*/ 1598631 h 5715000"/>
              <a:gd name="connsiteX5" fmla="*/ 2857500 w 5715000"/>
              <a:gd name="connsiteY5" fmla="*/ 1477944 h 5715000"/>
              <a:gd name="connsiteX6" fmla="*/ 1477944 w 5715000"/>
              <a:gd name="connsiteY6" fmla="*/ 2857500 h 5715000"/>
              <a:gd name="connsiteX7" fmla="*/ 2857500 w 5715000"/>
              <a:gd name="connsiteY7" fmla="*/ 4237056 h 5715000"/>
              <a:gd name="connsiteX8" fmla="*/ 4237056 w 5715000"/>
              <a:gd name="connsiteY8" fmla="*/ 2857500 h 5715000"/>
              <a:gd name="connsiteX9" fmla="*/ 2857500 w 5715000"/>
              <a:gd name="connsiteY9" fmla="*/ 1477944 h 5715000"/>
              <a:gd name="connsiteX10" fmla="*/ 2857500 w 5715000"/>
              <a:gd name="connsiteY10" fmla="*/ 0 h 5715000"/>
              <a:gd name="connsiteX11" fmla="*/ 5715000 w 5715000"/>
              <a:gd name="connsiteY11" fmla="*/ 2857500 h 5715000"/>
              <a:gd name="connsiteX12" fmla="*/ 2857500 w 5715000"/>
              <a:gd name="connsiteY12" fmla="*/ 5715000 h 5715000"/>
              <a:gd name="connsiteX13" fmla="*/ 0 w 5715000"/>
              <a:gd name="connsiteY13" fmla="*/ 2857500 h 5715000"/>
              <a:gd name="connsiteX14" fmla="*/ 2857500 w 5715000"/>
              <a:gd name="connsiteY1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5715000">
                <a:moveTo>
                  <a:pt x="2857500" y="1598631"/>
                </a:moveTo>
                <a:cubicBezTo>
                  <a:pt x="3552754" y="1598631"/>
                  <a:pt x="4116369" y="2162246"/>
                  <a:pt x="4116369" y="2857500"/>
                </a:cubicBezTo>
                <a:cubicBezTo>
                  <a:pt x="4116369" y="3552754"/>
                  <a:pt x="3552754" y="4116369"/>
                  <a:pt x="2857500" y="4116369"/>
                </a:cubicBezTo>
                <a:cubicBezTo>
                  <a:pt x="2162246" y="4116369"/>
                  <a:pt x="1598631" y="3552754"/>
                  <a:pt x="1598631" y="2857500"/>
                </a:cubicBezTo>
                <a:cubicBezTo>
                  <a:pt x="1598631" y="2162246"/>
                  <a:pt x="2162246" y="1598631"/>
                  <a:pt x="2857500" y="1598631"/>
                </a:cubicBezTo>
                <a:close/>
                <a:moveTo>
                  <a:pt x="2857500" y="1477944"/>
                </a:moveTo>
                <a:cubicBezTo>
                  <a:pt x="2095592" y="1477944"/>
                  <a:pt x="1477944" y="2095592"/>
                  <a:pt x="1477944" y="2857500"/>
                </a:cubicBezTo>
                <a:cubicBezTo>
                  <a:pt x="1477944" y="3619408"/>
                  <a:pt x="2095592" y="4237056"/>
                  <a:pt x="2857500" y="4237056"/>
                </a:cubicBezTo>
                <a:cubicBezTo>
                  <a:pt x="3619408" y="4237056"/>
                  <a:pt x="4237056" y="3619408"/>
                  <a:pt x="4237056" y="2857500"/>
                </a:cubicBezTo>
                <a:cubicBezTo>
                  <a:pt x="4237056" y="2095592"/>
                  <a:pt x="3619408" y="1477944"/>
                  <a:pt x="2857500" y="1477944"/>
                </a:cubicBezTo>
                <a:close/>
                <a:moveTo>
                  <a:pt x="2857500" y="0"/>
                </a:moveTo>
                <a:cubicBezTo>
                  <a:pt x="4435654" y="0"/>
                  <a:pt x="5715000" y="1279346"/>
                  <a:pt x="5715000" y="2857500"/>
                </a:cubicBezTo>
                <a:cubicBezTo>
                  <a:pt x="5715000" y="4435654"/>
                  <a:pt x="4435654" y="5715000"/>
                  <a:pt x="2857500" y="5715000"/>
                </a:cubicBezTo>
                <a:cubicBezTo>
                  <a:pt x="1279346" y="5715000"/>
                  <a:pt x="0" y="4435654"/>
                  <a:pt x="0" y="2857500"/>
                </a:cubicBezTo>
                <a:cubicBezTo>
                  <a:pt x="0" y="1279346"/>
                  <a:pt x="1279346" y="0"/>
                  <a:pt x="2857500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A177-AAA6-C747-A532-94EF5F523837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DA256F-1B39-D84D-ADC2-E026A1B414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CE324C-3444-A14E-9C65-A01E60CA6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1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73855" y="1717459"/>
            <a:ext cx="4242483" cy="4241830"/>
          </a:xfrm>
          <a:custGeom>
            <a:avLst/>
            <a:gdLst>
              <a:gd name="T0" fmla="*/ 1402 w 2805"/>
              <a:gd name="T1" fmla="*/ 0 h 2803"/>
              <a:gd name="T2" fmla="*/ 2805 w 2805"/>
              <a:gd name="T3" fmla="*/ 1401 h 2803"/>
              <a:gd name="T4" fmla="*/ 1402 w 2805"/>
              <a:gd name="T5" fmla="*/ 2803 h 2803"/>
              <a:gd name="T6" fmla="*/ 0 w 2805"/>
              <a:gd name="T7" fmla="*/ 1401 h 2803"/>
              <a:gd name="T8" fmla="*/ 1402 w 2805"/>
              <a:gd name="T9" fmla="*/ 0 h 2803"/>
              <a:gd name="T10" fmla="*/ 1402 w 2805"/>
              <a:gd name="T11" fmla="*/ 740 h 2803"/>
              <a:gd name="T12" fmla="*/ 2065 w 2805"/>
              <a:gd name="T13" fmla="*/ 1401 h 2803"/>
              <a:gd name="T14" fmla="*/ 1402 w 2805"/>
              <a:gd name="T15" fmla="*/ 2063 h 2803"/>
              <a:gd name="T16" fmla="*/ 741 w 2805"/>
              <a:gd name="T17" fmla="*/ 1401 h 2803"/>
              <a:gd name="T18" fmla="*/ 1402 w 2805"/>
              <a:gd name="T19" fmla="*/ 740 h 2803"/>
              <a:gd name="T20" fmla="*/ 1402 w 2805"/>
              <a:gd name="T21" fmla="*/ 655 h 2803"/>
              <a:gd name="T22" fmla="*/ 2150 w 2805"/>
              <a:gd name="T23" fmla="*/ 1401 h 2803"/>
              <a:gd name="T24" fmla="*/ 1402 w 2805"/>
              <a:gd name="T25" fmla="*/ 2148 h 2803"/>
              <a:gd name="T26" fmla="*/ 655 w 2805"/>
              <a:gd name="T27" fmla="*/ 1401 h 2803"/>
              <a:gd name="T28" fmla="*/ 1402 w 2805"/>
              <a:gd name="T29" fmla="*/ 65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5" h="2803">
                <a:moveTo>
                  <a:pt x="1402" y="0"/>
                </a:moveTo>
                <a:lnTo>
                  <a:pt x="2805" y="1401"/>
                </a:lnTo>
                <a:lnTo>
                  <a:pt x="1402" y="2803"/>
                </a:lnTo>
                <a:lnTo>
                  <a:pt x="0" y="1401"/>
                </a:lnTo>
                <a:lnTo>
                  <a:pt x="1402" y="0"/>
                </a:lnTo>
                <a:close/>
                <a:moveTo>
                  <a:pt x="1402" y="740"/>
                </a:moveTo>
                <a:lnTo>
                  <a:pt x="2065" y="1401"/>
                </a:lnTo>
                <a:lnTo>
                  <a:pt x="1402" y="2063"/>
                </a:lnTo>
                <a:lnTo>
                  <a:pt x="741" y="1401"/>
                </a:lnTo>
                <a:lnTo>
                  <a:pt x="1402" y="740"/>
                </a:lnTo>
                <a:close/>
                <a:moveTo>
                  <a:pt x="1402" y="655"/>
                </a:moveTo>
                <a:lnTo>
                  <a:pt x="2150" y="1401"/>
                </a:lnTo>
                <a:lnTo>
                  <a:pt x="1402" y="2148"/>
                </a:lnTo>
                <a:lnTo>
                  <a:pt x="655" y="1401"/>
                </a:lnTo>
                <a:lnTo>
                  <a:pt x="1402" y="6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58493-6897-1548-907D-4D138968EF4C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FBB9B-B0AC-454F-8BB0-5BE56A30B5C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54286-77C0-0545-B91A-BA15C815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4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ChangeAspect="1" noEditPoints="1"/>
          </p:cNvSpPr>
          <p:nvPr>
            <p:ph type="pic" sz="quarter" idx="10"/>
          </p:nvPr>
        </p:nvSpPr>
        <p:spPr bwMode="auto">
          <a:xfrm flipH="1">
            <a:off x="-1" y="0"/>
            <a:ext cx="9808013" cy="3006896"/>
          </a:xfrm>
          <a:custGeom>
            <a:avLst/>
            <a:gdLst>
              <a:gd name="T0" fmla="*/ 6457 w 7550"/>
              <a:gd name="T1" fmla="*/ 903 h 2315"/>
              <a:gd name="T2" fmla="*/ 6417 w 7550"/>
              <a:gd name="T3" fmla="*/ 1027 h 2315"/>
              <a:gd name="T4" fmla="*/ 6432 w 7550"/>
              <a:gd name="T5" fmla="*/ 1156 h 2315"/>
              <a:gd name="T6" fmla="*/ 6503 w 7550"/>
              <a:gd name="T7" fmla="*/ 1270 h 2315"/>
              <a:gd name="T8" fmla="*/ 6617 w 7550"/>
              <a:gd name="T9" fmla="*/ 1341 h 2315"/>
              <a:gd name="T10" fmla="*/ 6746 w 7550"/>
              <a:gd name="T11" fmla="*/ 1356 h 2315"/>
              <a:gd name="T12" fmla="*/ 6871 w 7550"/>
              <a:gd name="T13" fmla="*/ 1316 h 2315"/>
              <a:gd name="T14" fmla="*/ 4907 w 7550"/>
              <a:gd name="T15" fmla="*/ 1501 h 2315"/>
              <a:gd name="T16" fmla="*/ 4836 w 7550"/>
              <a:gd name="T17" fmla="*/ 1615 h 2315"/>
              <a:gd name="T18" fmla="*/ 4821 w 7550"/>
              <a:gd name="T19" fmla="*/ 1745 h 2315"/>
              <a:gd name="T20" fmla="*/ 4861 w 7550"/>
              <a:gd name="T21" fmla="*/ 1870 h 2315"/>
              <a:gd name="T22" fmla="*/ 4955 w 7550"/>
              <a:gd name="T23" fmla="*/ 1968 h 2315"/>
              <a:gd name="T24" fmla="*/ 5078 w 7550"/>
              <a:gd name="T25" fmla="*/ 2014 h 2315"/>
              <a:gd name="T26" fmla="*/ 5207 w 7550"/>
              <a:gd name="T27" fmla="*/ 2004 h 2315"/>
              <a:gd name="T28" fmla="*/ 5324 w 7550"/>
              <a:gd name="T29" fmla="*/ 1940 h 2315"/>
              <a:gd name="T30" fmla="*/ 3635 w 7550"/>
              <a:gd name="T31" fmla="*/ 1847 h 2315"/>
              <a:gd name="T32" fmla="*/ 3588 w 7550"/>
              <a:gd name="T33" fmla="*/ 1970 h 2315"/>
              <a:gd name="T34" fmla="*/ 3597 w 7550"/>
              <a:gd name="T35" fmla="*/ 2100 h 2315"/>
              <a:gd name="T36" fmla="*/ 3663 w 7550"/>
              <a:gd name="T37" fmla="*/ 2216 h 2315"/>
              <a:gd name="T38" fmla="*/ 3773 w 7550"/>
              <a:gd name="T39" fmla="*/ 2293 h 2315"/>
              <a:gd name="T40" fmla="*/ 3901 w 7550"/>
              <a:gd name="T41" fmla="*/ 2315 h 2315"/>
              <a:gd name="T42" fmla="*/ 4028 w 7550"/>
              <a:gd name="T43" fmla="*/ 2281 h 2315"/>
              <a:gd name="T44" fmla="*/ 4538 w 7550"/>
              <a:gd name="T45" fmla="*/ 0 h 2315"/>
              <a:gd name="T46" fmla="*/ 3395 w 7550"/>
              <a:gd name="T47" fmla="*/ 1176 h 2315"/>
              <a:gd name="T48" fmla="*/ 3373 w 7550"/>
              <a:gd name="T49" fmla="*/ 1305 h 2315"/>
              <a:gd name="T50" fmla="*/ 3407 w 7550"/>
              <a:gd name="T51" fmla="*/ 1431 h 2315"/>
              <a:gd name="T52" fmla="*/ 3496 w 7550"/>
              <a:gd name="T53" fmla="*/ 1535 h 2315"/>
              <a:gd name="T54" fmla="*/ 3616 w 7550"/>
              <a:gd name="T55" fmla="*/ 1587 h 2315"/>
              <a:gd name="T56" fmla="*/ 3747 w 7550"/>
              <a:gd name="T57" fmla="*/ 1584 h 2315"/>
              <a:gd name="T58" fmla="*/ 3866 w 7550"/>
              <a:gd name="T59" fmla="*/ 1525 h 2315"/>
              <a:gd name="T60" fmla="*/ 2175 w 7550"/>
              <a:gd name="T61" fmla="*/ 1432 h 2315"/>
              <a:gd name="T62" fmla="*/ 2122 w 7550"/>
              <a:gd name="T63" fmla="*/ 1553 h 2315"/>
              <a:gd name="T64" fmla="*/ 2125 w 7550"/>
              <a:gd name="T65" fmla="*/ 1682 h 2315"/>
              <a:gd name="T66" fmla="*/ 2184 w 7550"/>
              <a:gd name="T67" fmla="*/ 1801 h 2315"/>
              <a:gd name="T68" fmla="*/ 2291 w 7550"/>
              <a:gd name="T69" fmla="*/ 1885 h 2315"/>
              <a:gd name="T70" fmla="*/ 2418 w 7550"/>
              <a:gd name="T71" fmla="*/ 1913 h 2315"/>
              <a:gd name="T72" fmla="*/ 2546 w 7550"/>
              <a:gd name="T73" fmla="*/ 1885 h 2315"/>
              <a:gd name="T74" fmla="*/ 3522 w 7550"/>
              <a:gd name="T75" fmla="*/ 0 h 2315"/>
              <a:gd name="T76" fmla="*/ 1012 w 7550"/>
              <a:gd name="T77" fmla="*/ 1680 h 2315"/>
              <a:gd name="T78" fmla="*/ 983 w 7550"/>
              <a:gd name="T79" fmla="*/ 1807 h 2315"/>
              <a:gd name="T80" fmla="*/ 1012 w 7550"/>
              <a:gd name="T81" fmla="*/ 1935 h 2315"/>
              <a:gd name="T82" fmla="*/ 1094 w 7550"/>
              <a:gd name="T83" fmla="*/ 2043 h 2315"/>
              <a:gd name="T84" fmla="*/ 1213 w 7550"/>
              <a:gd name="T85" fmla="*/ 2101 h 2315"/>
              <a:gd name="T86" fmla="*/ 1343 w 7550"/>
              <a:gd name="T87" fmla="*/ 2104 h 2315"/>
              <a:gd name="T88" fmla="*/ 1465 w 7550"/>
              <a:gd name="T89" fmla="*/ 2052 h 2315"/>
              <a:gd name="T90" fmla="*/ 67 w 7550"/>
              <a:gd name="T91" fmla="*/ 1664 h 2315"/>
              <a:gd name="T92" fmla="*/ 9 w 7550"/>
              <a:gd name="T93" fmla="*/ 1783 h 2315"/>
              <a:gd name="T94" fmla="*/ 6 w 7550"/>
              <a:gd name="T95" fmla="*/ 1913 h 2315"/>
              <a:gd name="T96" fmla="*/ 58 w 7550"/>
              <a:gd name="T97" fmla="*/ 2034 h 2315"/>
              <a:gd name="T98" fmla="*/ 161 w 7550"/>
              <a:gd name="T99" fmla="*/ 2122 h 2315"/>
              <a:gd name="T100" fmla="*/ 288 w 7550"/>
              <a:gd name="T101" fmla="*/ 2156 h 2315"/>
              <a:gd name="T102" fmla="*/ 417 w 7550"/>
              <a:gd name="T103" fmla="*/ 2135 h 2315"/>
              <a:gd name="T104" fmla="*/ 2585 w 7550"/>
              <a:gd name="T105" fmla="*/ 0 h 2315"/>
              <a:gd name="T106" fmla="*/ 100 w 7550"/>
              <a:gd name="T107" fmla="*/ 712 h 2315"/>
              <a:gd name="T108" fmla="*/ 66 w 7550"/>
              <a:gd name="T109" fmla="*/ 839 h 2315"/>
              <a:gd name="T110" fmla="*/ 88 w 7550"/>
              <a:gd name="T111" fmla="*/ 968 h 2315"/>
              <a:gd name="T112" fmla="*/ 166 w 7550"/>
              <a:gd name="T113" fmla="*/ 1078 h 2315"/>
              <a:gd name="T114" fmla="*/ 282 w 7550"/>
              <a:gd name="T115" fmla="*/ 1143 h 2315"/>
              <a:gd name="T116" fmla="*/ 412 w 7550"/>
              <a:gd name="T117" fmla="*/ 1152 h 2315"/>
              <a:gd name="T118" fmla="*/ 534 w 7550"/>
              <a:gd name="T119" fmla="*/ 1106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0" h="2315">
                <a:moveTo>
                  <a:pt x="7550" y="651"/>
                </a:moveTo>
                <a:lnTo>
                  <a:pt x="7550" y="0"/>
                </a:lnTo>
                <a:lnTo>
                  <a:pt x="7346" y="0"/>
                </a:lnTo>
                <a:lnTo>
                  <a:pt x="6503" y="842"/>
                </a:lnTo>
                <a:lnTo>
                  <a:pt x="6492" y="853"/>
                </a:lnTo>
                <a:lnTo>
                  <a:pt x="6482" y="865"/>
                </a:lnTo>
                <a:lnTo>
                  <a:pt x="6473" y="877"/>
                </a:lnTo>
                <a:lnTo>
                  <a:pt x="6465" y="890"/>
                </a:lnTo>
                <a:lnTo>
                  <a:pt x="6457" y="903"/>
                </a:lnTo>
                <a:lnTo>
                  <a:pt x="6450" y="916"/>
                </a:lnTo>
                <a:lnTo>
                  <a:pt x="6443" y="929"/>
                </a:lnTo>
                <a:lnTo>
                  <a:pt x="6437" y="942"/>
                </a:lnTo>
                <a:lnTo>
                  <a:pt x="6432" y="956"/>
                </a:lnTo>
                <a:lnTo>
                  <a:pt x="6428" y="970"/>
                </a:lnTo>
                <a:lnTo>
                  <a:pt x="6424" y="984"/>
                </a:lnTo>
                <a:lnTo>
                  <a:pt x="6421" y="998"/>
                </a:lnTo>
                <a:lnTo>
                  <a:pt x="6418" y="1012"/>
                </a:lnTo>
                <a:lnTo>
                  <a:pt x="6417" y="1027"/>
                </a:lnTo>
                <a:lnTo>
                  <a:pt x="6416" y="1042"/>
                </a:lnTo>
                <a:lnTo>
                  <a:pt x="6415" y="1057"/>
                </a:lnTo>
                <a:lnTo>
                  <a:pt x="6416" y="1071"/>
                </a:lnTo>
                <a:lnTo>
                  <a:pt x="6417" y="1085"/>
                </a:lnTo>
                <a:lnTo>
                  <a:pt x="6418" y="1100"/>
                </a:lnTo>
                <a:lnTo>
                  <a:pt x="6421" y="1114"/>
                </a:lnTo>
                <a:lnTo>
                  <a:pt x="6424" y="1128"/>
                </a:lnTo>
                <a:lnTo>
                  <a:pt x="6428" y="1142"/>
                </a:lnTo>
                <a:lnTo>
                  <a:pt x="6432" y="1156"/>
                </a:lnTo>
                <a:lnTo>
                  <a:pt x="6437" y="1170"/>
                </a:lnTo>
                <a:lnTo>
                  <a:pt x="6443" y="1183"/>
                </a:lnTo>
                <a:lnTo>
                  <a:pt x="6450" y="1196"/>
                </a:lnTo>
                <a:lnTo>
                  <a:pt x="6457" y="1210"/>
                </a:lnTo>
                <a:lnTo>
                  <a:pt x="6465" y="1223"/>
                </a:lnTo>
                <a:lnTo>
                  <a:pt x="6473" y="1235"/>
                </a:lnTo>
                <a:lnTo>
                  <a:pt x="6482" y="1247"/>
                </a:lnTo>
                <a:lnTo>
                  <a:pt x="6492" y="1259"/>
                </a:lnTo>
                <a:lnTo>
                  <a:pt x="6503" y="1270"/>
                </a:lnTo>
                <a:lnTo>
                  <a:pt x="6514" y="1281"/>
                </a:lnTo>
                <a:lnTo>
                  <a:pt x="6526" y="1291"/>
                </a:lnTo>
                <a:lnTo>
                  <a:pt x="6538" y="1300"/>
                </a:lnTo>
                <a:lnTo>
                  <a:pt x="6550" y="1308"/>
                </a:lnTo>
                <a:lnTo>
                  <a:pt x="6564" y="1316"/>
                </a:lnTo>
                <a:lnTo>
                  <a:pt x="6577" y="1324"/>
                </a:lnTo>
                <a:lnTo>
                  <a:pt x="6590" y="1330"/>
                </a:lnTo>
                <a:lnTo>
                  <a:pt x="6603" y="1336"/>
                </a:lnTo>
                <a:lnTo>
                  <a:pt x="6617" y="1341"/>
                </a:lnTo>
                <a:lnTo>
                  <a:pt x="6631" y="1345"/>
                </a:lnTo>
                <a:lnTo>
                  <a:pt x="6645" y="1349"/>
                </a:lnTo>
                <a:lnTo>
                  <a:pt x="6659" y="1352"/>
                </a:lnTo>
                <a:lnTo>
                  <a:pt x="6673" y="1355"/>
                </a:lnTo>
                <a:lnTo>
                  <a:pt x="6688" y="1356"/>
                </a:lnTo>
                <a:lnTo>
                  <a:pt x="6702" y="1357"/>
                </a:lnTo>
                <a:lnTo>
                  <a:pt x="6717" y="1358"/>
                </a:lnTo>
                <a:lnTo>
                  <a:pt x="6732" y="1357"/>
                </a:lnTo>
                <a:lnTo>
                  <a:pt x="6746" y="1356"/>
                </a:lnTo>
                <a:lnTo>
                  <a:pt x="6761" y="1355"/>
                </a:lnTo>
                <a:lnTo>
                  <a:pt x="6775" y="1352"/>
                </a:lnTo>
                <a:lnTo>
                  <a:pt x="6789" y="1349"/>
                </a:lnTo>
                <a:lnTo>
                  <a:pt x="6803" y="1345"/>
                </a:lnTo>
                <a:lnTo>
                  <a:pt x="6817" y="1341"/>
                </a:lnTo>
                <a:lnTo>
                  <a:pt x="6831" y="1336"/>
                </a:lnTo>
                <a:lnTo>
                  <a:pt x="6844" y="1330"/>
                </a:lnTo>
                <a:lnTo>
                  <a:pt x="6858" y="1324"/>
                </a:lnTo>
                <a:lnTo>
                  <a:pt x="6871" y="1316"/>
                </a:lnTo>
                <a:lnTo>
                  <a:pt x="6884" y="1308"/>
                </a:lnTo>
                <a:lnTo>
                  <a:pt x="6896" y="1300"/>
                </a:lnTo>
                <a:lnTo>
                  <a:pt x="6908" y="1291"/>
                </a:lnTo>
                <a:lnTo>
                  <a:pt x="6920" y="1281"/>
                </a:lnTo>
                <a:lnTo>
                  <a:pt x="6931" y="1270"/>
                </a:lnTo>
                <a:lnTo>
                  <a:pt x="7550" y="651"/>
                </a:lnTo>
                <a:close/>
                <a:moveTo>
                  <a:pt x="7265" y="0"/>
                </a:moveTo>
                <a:lnTo>
                  <a:pt x="6409" y="0"/>
                </a:lnTo>
                <a:lnTo>
                  <a:pt x="4907" y="1501"/>
                </a:lnTo>
                <a:lnTo>
                  <a:pt x="4897" y="1512"/>
                </a:lnTo>
                <a:lnTo>
                  <a:pt x="4887" y="1524"/>
                </a:lnTo>
                <a:lnTo>
                  <a:pt x="4878" y="1537"/>
                </a:lnTo>
                <a:lnTo>
                  <a:pt x="4869" y="1549"/>
                </a:lnTo>
                <a:lnTo>
                  <a:pt x="4861" y="1562"/>
                </a:lnTo>
                <a:lnTo>
                  <a:pt x="4854" y="1575"/>
                </a:lnTo>
                <a:lnTo>
                  <a:pt x="4847" y="1588"/>
                </a:lnTo>
                <a:lnTo>
                  <a:pt x="4842" y="1601"/>
                </a:lnTo>
                <a:lnTo>
                  <a:pt x="4836" y="1615"/>
                </a:lnTo>
                <a:lnTo>
                  <a:pt x="4832" y="1629"/>
                </a:lnTo>
                <a:lnTo>
                  <a:pt x="4828" y="1643"/>
                </a:lnTo>
                <a:lnTo>
                  <a:pt x="4825" y="1657"/>
                </a:lnTo>
                <a:lnTo>
                  <a:pt x="4823" y="1671"/>
                </a:lnTo>
                <a:lnTo>
                  <a:pt x="4821" y="1686"/>
                </a:lnTo>
                <a:lnTo>
                  <a:pt x="4820" y="1701"/>
                </a:lnTo>
                <a:lnTo>
                  <a:pt x="4820" y="1716"/>
                </a:lnTo>
                <a:lnTo>
                  <a:pt x="4820" y="1730"/>
                </a:lnTo>
                <a:lnTo>
                  <a:pt x="4821" y="1745"/>
                </a:lnTo>
                <a:lnTo>
                  <a:pt x="4823" y="1759"/>
                </a:lnTo>
                <a:lnTo>
                  <a:pt x="4825" y="1773"/>
                </a:lnTo>
                <a:lnTo>
                  <a:pt x="4828" y="1787"/>
                </a:lnTo>
                <a:lnTo>
                  <a:pt x="4832" y="1801"/>
                </a:lnTo>
                <a:lnTo>
                  <a:pt x="4836" y="1815"/>
                </a:lnTo>
                <a:lnTo>
                  <a:pt x="4842" y="1829"/>
                </a:lnTo>
                <a:lnTo>
                  <a:pt x="4847" y="1842"/>
                </a:lnTo>
                <a:lnTo>
                  <a:pt x="4854" y="1857"/>
                </a:lnTo>
                <a:lnTo>
                  <a:pt x="4861" y="1870"/>
                </a:lnTo>
                <a:lnTo>
                  <a:pt x="4869" y="1882"/>
                </a:lnTo>
                <a:lnTo>
                  <a:pt x="4878" y="1894"/>
                </a:lnTo>
                <a:lnTo>
                  <a:pt x="4887" y="1906"/>
                </a:lnTo>
                <a:lnTo>
                  <a:pt x="4897" y="1918"/>
                </a:lnTo>
                <a:lnTo>
                  <a:pt x="4907" y="1929"/>
                </a:lnTo>
                <a:lnTo>
                  <a:pt x="4919" y="1940"/>
                </a:lnTo>
                <a:lnTo>
                  <a:pt x="4930" y="1950"/>
                </a:lnTo>
                <a:lnTo>
                  <a:pt x="4942" y="1959"/>
                </a:lnTo>
                <a:lnTo>
                  <a:pt x="4955" y="1968"/>
                </a:lnTo>
                <a:lnTo>
                  <a:pt x="4968" y="1975"/>
                </a:lnTo>
                <a:lnTo>
                  <a:pt x="4981" y="1983"/>
                </a:lnTo>
                <a:lnTo>
                  <a:pt x="4994" y="1989"/>
                </a:lnTo>
                <a:lnTo>
                  <a:pt x="5008" y="1995"/>
                </a:lnTo>
                <a:lnTo>
                  <a:pt x="5021" y="2000"/>
                </a:lnTo>
                <a:lnTo>
                  <a:pt x="5035" y="2004"/>
                </a:lnTo>
                <a:lnTo>
                  <a:pt x="5049" y="2008"/>
                </a:lnTo>
                <a:lnTo>
                  <a:pt x="5063" y="2011"/>
                </a:lnTo>
                <a:lnTo>
                  <a:pt x="5078" y="2014"/>
                </a:lnTo>
                <a:lnTo>
                  <a:pt x="5092" y="2015"/>
                </a:lnTo>
                <a:lnTo>
                  <a:pt x="5107" y="2016"/>
                </a:lnTo>
                <a:lnTo>
                  <a:pt x="5122" y="2018"/>
                </a:lnTo>
                <a:lnTo>
                  <a:pt x="5136" y="2016"/>
                </a:lnTo>
                <a:lnTo>
                  <a:pt x="5151" y="2015"/>
                </a:lnTo>
                <a:lnTo>
                  <a:pt x="5165" y="2014"/>
                </a:lnTo>
                <a:lnTo>
                  <a:pt x="5179" y="2011"/>
                </a:lnTo>
                <a:lnTo>
                  <a:pt x="5193" y="2008"/>
                </a:lnTo>
                <a:lnTo>
                  <a:pt x="5207" y="2004"/>
                </a:lnTo>
                <a:lnTo>
                  <a:pt x="5221" y="2000"/>
                </a:lnTo>
                <a:lnTo>
                  <a:pt x="5235" y="1995"/>
                </a:lnTo>
                <a:lnTo>
                  <a:pt x="5249" y="1989"/>
                </a:lnTo>
                <a:lnTo>
                  <a:pt x="5263" y="1983"/>
                </a:lnTo>
                <a:lnTo>
                  <a:pt x="5276" y="1975"/>
                </a:lnTo>
                <a:lnTo>
                  <a:pt x="5288" y="1968"/>
                </a:lnTo>
                <a:lnTo>
                  <a:pt x="5301" y="1959"/>
                </a:lnTo>
                <a:lnTo>
                  <a:pt x="5313" y="1950"/>
                </a:lnTo>
                <a:lnTo>
                  <a:pt x="5324" y="1940"/>
                </a:lnTo>
                <a:lnTo>
                  <a:pt x="5335" y="1929"/>
                </a:lnTo>
                <a:lnTo>
                  <a:pt x="7265" y="0"/>
                </a:lnTo>
                <a:close/>
                <a:moveTo>
                  <a:pt x="6330" y="0"/>
                </a:moveTo>
                <a:lnTo>
                  <a:pt x="5474" y="0"/>
                </a:lnTo>
                <a:lnTo>
                  <a:pt x="3673" y="1800"/>
                </a:lnTo>
                <a:lnTo>
                  <a:pt x="3663" y="1811"/>
                </a:lnTo>
                <a:lnTo>
                  <a:pt x="3653" y="1822"/>
                </a:lnTo>
                <a:lnTo>
                  <a:pt x="3644" y="1834"/>
                </a:lnTo>
                <a:lnTo>
                  <a:pt x="3635" y="1847"/>
                </a:lnTo>
                <a:lnTo>
                  <a:pt x="3626" y="1860"/>
                </a:lnTo>
                <a:lnTo>
                  <a:pt x="3619" y="1873"/>
                </a:lnTo>
                <a:lnTo>
                  <a:pt x="3613" y="1886"/>
                </a:lnTo>
                <a:lnTo>
                  <a:pt x="3607" y="1900"/>
                </a:lnTo>
                <a:lnTo>
                  <a:pt x="3602" y="1914"/>
                </a:lnTo>
                <a:lnTo>
                  <a:pt x="3597" y="1927"/>
                </a:lnTo>
                <a:lnTo>
                  <a:pt x="3593" y="1941"/>
                </a:lnTo>
                <a:lnTo>
                  <a:pt x="3590" y="1956"/>
                </a:lnTo>
                <a:lnTo>
                  <a:pt x="3588" y="1970"/>
                </a:lnTo>
                <a:lnTo>
                  <a:pt x="3586" y="1984"/>
                </a:lnTo>
                <a:lnTo>
                  <a:pt x="3585" y="1999"/>
                </a:lnTo>
                <a:lnTo>
                  <a:pt x="3585" y="2013"/>
                </a:lnTo>
                <a:lnTo>
                  <a:pt x="3585" y="2029"/>
                </a:lnTo>
                <a:lnTo>
                  <a:pt x="3586" y="2043"/>
                </a:lnTo>
                <a:lnTo>
                  <a:pt x="3588" y="2057"/>
                </a:lnTo>
                <a:lnTo>
                  <a:pt x="3590" y="2072"/>
                </a:lnTo>
                <a:lnTo>
                  <a:pt x="3593" y="2086"/>
                </a:lnTo>
                <a:lnTo>
                  <a:pt x="3597" y="2100"/>
                </a:lnTo>
                <a:lnTo>
                  <a:pt x="3602" y="2114"/>
                </a:lnTo>
                <a:lnTo>
                  <a:pt x="3607" y="2127"/>
                </a:lnTo>
                <a:lnTo>
                  <a:pt x="3613" y="2141"/>
                </a:lnTo>
                <a:lnTo>
                  <a:pt x="3619" y="2154"/>
                </a:lnTo>
                <a:lnTo>
                  <a:pt x="3626" y="2167"/>
                </a:lnTo>
                <a:lnTo>
                  <a:pt x="3635" y="2181"/>
                </a:lnTo>
                <a:lnTo>
                  <a:pt x="3644" y="2193"/>
                </a:lnTo>
                <a:lnTo>
                  <a:pt x="3653" y="2205"/>
                </a:lnTo>
                <a:lnTo>
                  <a:pt x="3663" y="2216"/>
                </a:lnTo>
                <a:lnTo>
                  <a:pt x="3673" y="2228"/>
                </a:lnTo>
                <a:lnTo>
                  <a:pt x="3685" y="2238"/>
                </a:lnTo>
                <a:lnTo>
                  <a:pt x="3696" y="2248"/>
                </a:lnTo>
                <a:lnTo>
                  <a:pt x="3708" y="2257"/>
                </a:lnTo>
                <a:lnTo>
                  <a:pt x="3720" y="2266"/>
                </a:lnTo>
                <a:lnTo>
                  <a:pt x="3733" y="2274"/>
                </a:lnTo>
                <a:lnTo>
                  <a:pt x="3746" y="2281"/>
                </a:lnTo>
                <a:lnTo>
                  <a:pt x="3759" y="2287"/>
                </a:lnTo>
                <a:lnTo>
                  <a:pt x="3773" y="2293"/>
                </a:lnTo>
                <a:lnTo>
                  <a:pt x="3787" y="2298"/>
                </a:lnTo>
                <a:lnTo>
                  <a:pt x="3801" y="2303"/>
                </a:lnTo>
                <a:lnTo>
                  <a:pt x="3815" y="2307"/>
                </a:lnTo>
                <a:lnTo>
                  <a:pt x="3829" y="2310"/>
                </a:lnTo>
                <a:lnTo>
                  <a:pt x="3844" y="2312"/>
                </a:lnTo>
                <a:lnTo>
                  <a:pt x="3858" y="2314"/>
                </a:lnTo>
                <a:lnTo>
                  <a:pt x="3872" y="2315"/>
                </a:lnTo>
                <a:lnTo>
                  <a:pt x="3887" y="2315"/>
                </a:lnTo>
                <a:lnTo>
                  <a:pt x="3901" y="2315"/>
                </a:lnTo>
                <a:lnTo>
                  <a:pt x="3916" y="2314"/>
                </a:lnTo>
                <a:lnTo>
                  <a:pt x="3931" y="2312"/>
                </a:lnTo>
                <a:lnTo>
                  <a:pt x="3945" y="2310"/>
                </a:lnTo>
                <a:lnTo>
                  <a:pt x="3960" y="2307"/>
                </a:lnTo>
                <a:lnTo>
                  <a:pt x="3974" y="2303"/>
                </a:lnTo>
                <a:lnTo>
                  <a:pt x="3987" y="2298"/>
                </a:lnTo>
                <a:lnTo>
                  <a:pt x="4001" y="2293"/>
                </a:lnTo>
                <a:lnTo>
                  <a:pt x="4015" y="2287"/>
                </a:lnTo>
                <a:lnTo>
                  <a:pt x="4028" y="2281"/>
                </a:lnTo>
                <a:lnTo>
                  <a:pt x="4041" y="2274"/>
                </a:lnTo>
                <a:lnTo>
                  <a:pt x="4053" y="2266"/>
                </a:lnTo>
                <a:lnTo>
                  <a:pt x="4066" y="2257"/>
                </a:lnTo>
                <a:lnTo>
                  <a:pt x="4079" y="2248"/>
                </a:lnTo>
                <a:lnTo>
                  <a:pt x="4090" y="2238"/>
                </a:lnTo>
                <a:lnTo>
                  <a:pt x="4101" y="2228"/>
                </a:lnTo>
                <a:lnTo>
                  <a:pt x="6330" y="0"/>
                </a:lnTo>
                <a:close/>
                <a:moveTo>
                  <a:pt x="5394" y="0"/>
                </a:moveTo>
                <a:lnTo>
                  <a:pt x="4538" y="0"/>
                </a:lnTo>
                <a:lnTo>
                  <a:pt x="3460" y="1077"/>
                </a:lnTo>
                <a:lnTo>
                  <a:pt x="3450" y="1088"/>
                </a:lnTo>
                <a:lnTo>
                  <a:pt x="3440" y="1100"/>
                </a:lnTo>
                <a:lnTo>
                  <a:pt x="3431" y="1112"/>
                </a:lnTo>
                <a:lnTo>
                  <a:pt x="3422" y="1124"/>
                </a:lnTo>
                <a:lnTo>
                  <a:pt x="3414" y="1137"/>
                </a:lnTo>
                <a:lnTo>
                  <a:pt x="3407" y="1150"/>
                </a:lnTo>
                <a:lnTo>
                  <a:pt x="3400" y="1163"/>
                </a:lnTo>
                <a:lnTo>
                  <a:pt x="3395" y="1176"/>
                </a:lnTo>
                <a:lnTo>
                  <a:pt x="3390" y="1190"/>
                </a:lnTo>
                <a:lnTo>
                  <a:pt x="3385" y="1205"/>
                </a:lnTo>
                <a:lnTo>
                  <a:pt x="3381" y="1219"/>
                </a:lnTo>
                <a:lnTo>
                  <a:pt x="3378" y="1233"/>
                </a:lnTo>
                <a:lnTo>
                  <a:pt x="3376" y="1247"/>
                </a:lnTo>
                <a:lnTo>
                  <a:pt x="3374" y="1262"/>
                </a:lnTo>
                <a:lnTo>
                  <a:pt x="3373" y="1276"/>
                </a:lnTo>
                <a:lnTo>
                  <a:pt x="3373" y="1291"/>
                </a:lnTo>
                <a:lnTo>
                  <a:pt x="3373" y="1305"/>
                </a:lnTo>
                <a:lnTo>
                  <a:pt x="3374" y="1319"/>
                </a:lnTo>
                <a:lnTo>
                  <a:pt x="3376" y="1334"/>
                </a:lnTo>
                <a:lnTo>
                  <a:pt x="3378" y="1348"/>
                </a:lnTo>
                <a:lnTo>
                  <a:pt x="3381" y="1362"/>
                </a:lnTo>
                <a:lnTo>
                  <a:pt x="3385" y="1377"/>
                </a:lnTo>
                <a:lnTo>
                  <a:pt x="3390" y="1391"/>
                </a:lnTo>
                <a:lnTo>
                  <a:pt x="3395" y="1405"/>
                </a:lnTo>
                <a:lnTo>
                  <a:pt x="3400" y="1418"/>
                </a:lnTo>
                <a:lnTo>
                  <a:pt x="3407" y="1431"/>
                </a:lnTo>
                <a:lnTo>
                  <a:pt x="3414" y="1444"/>
                </a:lnTo>
                <a:lnTo>
                  <a:pt x="3422" y="1457"/>
                </a:lnTo>
                <a:lnTo>
                  <a:pt x="3431" y="1469"/>
                </a:lnTo>
                <a:lnTo>
                  <a:pt x="3440" y="1481"/>
                </a:lnTo>
                <a:lnTo>
                  <a:pt x="3450" y="1493"/>
                </a:lnTo>
                <a:lnTo>
                  <a:pt x="3460" y="1504"/>
                </a:lnTo>
                <a:lnTo>
                  <a:pt x="3472" y="1515"/>
                </a:lnTo>
                <a:lnTo>
                  <a:pt x="3483" y="1525"/>
                </a:lnTo>
                <a:lnTo>
                  <a:pt x="3496" y="1535"/>
                </a:lnTo>
                <a:lnTo>
                  <a:pt x="3508" y="1543"/>
                </a:lnTo>
                <a:lnTo>
                  <a:pt x="3521" y="1551"/>
                </a:lnTo>
                <a:lnTo>
                  <a:pt x="3534" y="1558"/>
                </a:lnTo>
                <a:lnTo>
                  <a:pt x="3547" y="1565"/>
                </a:lnTo>
                <a:lnTo>
                  <a:pt x="3561" y="1571"/>
                </a:lnTo>
                <a:lnTo>
                  <a:pt x="3574" y="1576"/>
                </a:lnTo>
                <a:lnTo>
                  <a:pt x="3588" y="1580"/>
                </a:lnTo>
                <a:lnTo>
                  <a:pt x="3602" y="1584"/>
                </a:lnTo>
                <a:lnTo>
                  <a:pt x="3616" y="1587"/>
                </a:lnTo>
                <a:lnTo>
                  <a:pt x="3632" y="1590"/>
                </a:lnTo>
                <a:lnTo>
                  <a:pt x="3646" y="1591"/>
                </a:lnTo>
                <a:lnTo>
                  <a:pt x="3660" y="1592"/>
                </a:lnTo>
                <a:lnTo>
                  <a:pt x="3675" y="1593"/>
                </a:lnTo>
                <a:lnTo>
                  <a:pt x="3689" y="1592"/>
                </a:lnTo>
                <a:lnTo>
                  <a:pt x="3704" y="1591"/>
                </a:lnTo>
                <a:lnTo>
                  <a:pt x="3718" y="1590"/>
                </a:lnTo>
                <a:lnTo>
                  <a:pt x="3732" y="1587"/>
                </a:lnTo>
                <a:lnTo>
                  <a:pt x="3747" y="1584"/>
                </a:lnTo>
                <a:lnTo>
                  <a:pt x="3761" y="1580"/>
                </a:lnTo>
                <a:lnTo>
                  <a:pt x="3774" y="1576"/>
                </a:lnTo>
                <a:lnTo>
                  <a:pt x="3789" y="1571"/>
                </a:lnTo>
                <a:lnTo>
                  <a:pt x="3803" y="1565"/>
                </a:lnTo>
                <a:lnTo>
                  <a:pt x="3816" y="1558"/>
                </a:lnTo>
                <a:lnTo>
                  <a:pt x="3829" y="1551"/>
                </a:lnTo>
                <a:lnTo>
                  <a:pt x="3841" y="1543"/>
                </a:lnTo>
                <a:lnTo>
                  <a:pt x="3854" y="1535"/>
                </a:lnTo>
                <a:lnTo>
                  <a:pt x="3866" y="1525"/>
                </a:lnTo>
                <a:lnTo>
                  <a:pt x="3877" y="1515"/>
                </a:lnTo>
                <a:lnTo>
                  <a:pt x="3888" y="1504"/>
                </a:lnTo>
                <a:lnTo>
                  <a:pt x="5394" y="0"/>
                </a:lnTo>
                <a:close/>
                <a:moveTo>
                  <a:pt x="4457" y="0"/>
                </a:moveTo>
                <a:lnTo>
                  <a:pt x="3602" y="0"/>
                </a:lnTo>
                <a:lnTo>
                  <a:pt x="2205" y="1397"/>
                </a:lnTo>
                <a:lnTo>
                  <a:pt x="2194" y="1408"/>
                </a:lnTo>
                <a:lnTo>
                  <a:pt x="2184" y="1420"/>
                </a:lnTo>
                <a:lnTo>
                  <a:pt x="2175" y="1432"/>
                </a:lnTo>
                <a:lnTo>
                  <a:pt x="2165" y="1444"/>
                </a:lnTo>
                <a:lnTo>
                  <a:pt x="2157" y="1457"/>
                </a:lnTo>
                <a:lnTo>
                  <a:pt x="2150" y="1470"/>
                </a:lnTo>
                <a:lnTo>
                  <a:pt x="2144" y="1483"/>
                </a:lnTo>
                <a:lnTo>
                  <a:pt x="2138" y="1497"/>
                </a:lnTo>
                <a:lnTo>
                  <a:pt x="2133" y="1510"/>
                </a:lnTo>
                <a:lnTo>
                  <a:pt x="2128" y="1524"/>
                </a:lnTo>
                <a:lnTo>
                  <a:pt x="2125" y="1539"/>
                </a:lnTo>
                <a:lnTo>
                  <a:pt x="2122" y="1553"/>
                </a:lnTo>
                <a:lnTo>
                  <a:pt x="2119" y="1568"/>
                </a:lnTo>
                <a:lnTo>
                  <a:pt x="2117" y="1582"/>
                </a:lnTo>
                <a:lnTo>
                  <a:pt x="2116" y="1596"/>
                </a:lnTo>
                <a:lnTo>
                  <a:pt x="2116" y="1611"/>
                </a:lnTo>
                <a:lnTo>
                  <a:pt x="2116" y="1625"/>
                </a:lnTo>
                <a:lnTo>
                  <a:pt x="2117" y="1640"/>
                </a:lnTo>
                <a:lnTo>
                  <a:pt x="2119" y="1654"/>
                </a:lnTo>
                <a:lnTo>
                  <a:pt x="2122" y="1668"/>
                </a:lnTo>
                <a:lnTo>
                  <a:pt x="2125" y="1682"/>
                </a:lnTo>
                <a:lnTo>
                  <a:pt x="2128" y="1697"/>
                </a:lnTo>
                <a:lnTo>
                  <a:pt x="2133" y="1711"/>
                </a:lnTo>
                <a:lnTo>
                  <a:pt x="2138" y="1725"/>
                </a:lnTo>
                <a:lnTo>
                  <a:pt x="2144" y="1738"/>
                </a:lnTo>
                <a:lnTo>
                  <a:pt x="2150" y="1752"/>
                </a:lnTo>
                <a:lnTo>
                  <a:pt x="2157" y="1765"/>
                </a:lnTo>
                <a:lnTo>
                  <a:pt x="2165" y="1777"/>
                </a:lnTo>
                <a:lnTo>
                  <a:pt x="2175" y="1789"/>
                </a:lnTo>
                <a:lnTo>
                  <a:pt x="2184" y="1801"/>
                </a:lnTo>
                <a:lnTo>
                  <a:pt x="2194" y="1813"/>
                </a:lnTo>
                <a:lnTo>
                  <a:pt x="2205" y="1824"/>
                </a:lnTo>
                <a:lnTo>
                  <a:pt x="2216" y="1835"/>
                </a:lnTo>
                <a:lnTo>
                  <a:pt x="2227" y="1845"/>
                </a:lnTo>
                <a:lnTo>
                  <a:pt x="2239" y="1855"/>
                </a:lnTo>
                <a:lnTo>
                  <a:pt x="2252" y="1864"/>
                </a:lnTo>
                <a:lnTo>
                  <a:pt x="2264" y="1871"/>
                </a:lnTo>
                <a:lnTo>
                  <a:pt x="2277" y="1879"/>
                </a:lnTo>
                <a:lnTo>
                  <a:pt x="2291" y="1885"/>
                </a:lnTo>
                <a:lnTo>
                  <a:pt x="2304" y="1891"/>
                </a:lnTo>
                <a:lnTo>
                  <a:pt x="2319" y="1896"/>
                </a:lnTo>
                <a:lnTo>
                  <a:pt x="2333" y="1901"/>
                </a:lnTo>
                <a:lnTo>
                  <a:pt x="2347" y="1904"/>
                </a:lnTo>
                <a:lnTo>
                  <a:pt x="2361" y="1907"/>
                </a:lnTo>
                <a:lnTo>
                  <a:pt x="2375" y="1910"/>
                </a:lnTo>
                <a:lnTo>
                  <a:pt x="2389" y="1911"/>
                </a:lnTo>
                <a:lnTo>
                  <a:pt x="2404" y="1913"/>
                </a:lnTo>
                <a:lnTo>
                  <a:pt x="2418" y="1913"/>
                </a:lnTo>
                <a:lnTo>
                  <a:pt x="2433" y="1913"/>
                </a:lnTo>
                <a:lnTo>
                  <a:pt x="2447" y="1911"/>
                </a:lnTo>
                <a:lnTo>
                  <a:pt x="2462" y="1910"/>
                </a:lnTo>
                <a:lnTo>
                  <a:pt x="2477" y="1907"/>
                </a:lnTo>
                <a:lnTo>
                  <a:pt x="2491" y="1904"/>
                </a:lnTo>
                <a:lnTo>
                  <a:pt x="2505" y="1901"/>
                </a:lnTo>
                <a:lnTo>
                  <a:pt x="2519" y="1896"/>
                </a:lnTo>
                <a:lnTo>
                  <a:pt x="2532" y="1891"/>
                </a:lnTo>
                <a:lnTo>
                  <a:pt x="2546" y="1885"/>
                </a:lnTo>
                <a:lnTo>
                  <a:pt x="2559" y="1879"/>
                </a:lnTo>
                <a:lnTo>
                  <a:pt x="2572" y="1871"/>
                </a:lnTo>
                <a:lnTo>
                  <a:pt x="2585" y="1864"/>
                </a:lnTo>
                <a:lnTo>
                  <a:pt x="2597" y="1855"/>
                </a:lnTo>
                <a:lnTo>
                  <a:pt x="2610" y="1845"/>
                </a:lnTo>
                <a:lnTo>
                  <a:pt x="2621" y="1835"/>
                </a:lnTo>
                <a:lnTo>
                  <a:pt x="2633" y="1824"/>
                </a:lnTo>
                <a:lnTo>
                  <a:pt x="4457" y="0"/>
                </a:lnTo>
                <a:close/>
                <a:moveTo>
                  <a:pt x="3522" y="0"/>
                </a:moveTo>
                <a:lnTo>
                  <a:pt x="2666" y="0"/>
                </a:lnTo>
                <a:lnTo>
                  <a:pt x="1071" y="1594"/>
                </a:lnTo>
                <a:lnTo>
                  <a:pt x="1061" y="1605"/>
                </a:lnTo>
                <a:lnTo>
                  <a:pt x="1051" y="1617"/>
                </a:lnTo>
                <a:lnTo>
                  <a:pt x="1042" y="1629"/>
                </a:lnTo>
                <a:lnTo>
                  <a:pt x="1033" y="1641"/>
                </a:lnTo>
                <a:lnTo>
                  <a:pt x="1025" y="1654"/>
                </a:lnTo>
                <a:lnTo>
                  <a:pt x="1018" y="1667"/>
                </a:lnTo>
                <a:lnTo>
                  <a:pt x="1012" y="1680"/>
                </a:lnTo>
                <a:lnTo>
                  <a:pt x="1006" y="1694"/>
                </a:lnTo>
                <a:lnTo>
                  <a:pt x="1001" y="1708"/>
                </a:lnTo>
                <a:lnTo>
                  <a:pt x="996" y="1722"/>
                </a:lnTo>
                <a:lnTo>
                  <a:pt x="991" y="1736"/>
                </a:lnTo>
                <a:lnTo>
                  <a:pt x="988" y="1750"/>
                </a:lnTo>
                <a:lnTo>
                  <a:pt x="986" y="1764"/>
                </a:lnTo>
                <a:lnTo>
                  <a:pt x="984" y="1779"/>
                </a:lnTo>
                <a:lnTo>
                  <a:pt x="983" y="1793"/>
                </a:lnTo>
                <a:lnTo>
                  <a:pt x="983" y="1807"/>
                </a:lnTo>
                <a:lnTo>
                  <a:pt x="983" y="1822"/>
                </a:lnTo>
                <a:lnTo>
                  <a:pt x="984" y="1836"/>
                </a:lnTo>
                <a:lnTo>
                  <a:pt x="986" y="1851"/>
                </a:lnTo>
                <a:lnTo>
                  <a:pt x="988" y="1866"/>
                </a:lnTo>
                <a:lnTo>
                  <a:pt x="991" y="1880"/>
                </a:lnTo>
                <a:lnTo>
                  <a:pt x="996" y="1894"/>
                </a:lnTo>
                <a:lnTo>
                  <a:pt x="1001" y="1908"/>
                </a:lnTo>
                <a:lnTo>
                  <a:pt x="1006" y="1922"/>
                </a:lnTo>
                <a:lnTo>
                  <a:pt x="1012" y="1935"/>
                </a:lnTo>
                <a:lnTo>
                  <a:pt x="1018" y="1948"/>
                </a:lnTo>
                <a:lnTo>
                  <a:pt x="1025" y="1961"/>
                </a:lnTo>
                <a:lnTo>
                  <a:pt x="1033" y="1974"/>
                </a:lnTo>
                <a:lnTo>
                  <a:pt x="1042" y="1986"/>
                </a:lnTo>
                <a:lnTo>
                  <a:pt x="1051" y="1998"/>
                </a:lnTo>
                <a:lnTo>
                  <a:pt x="1061" y="2010"/>
                </a:lnTo>
                <a:lnTo>
                  <a:pt x="1071" y="2022"/>
                </a:lnTo>
                <a:lnTo>
                  <a:pt x="1083" y="2033"/>
                </a:lnTo>
                <a:lnTo>
                  <a:pt x="1094" y="2043"/>
                </a:lnTo>
                <a:lnTo>
                  <a:pt x="1106" y="2052"/>
                </a:lnTo>
                <a:lnTo>
                  <a:pt x="1118" y="2060"/>
                </a:lnTo>
                <a:lnTo>
                  <a:pt x="1131" y="2068"/>
                </a:lnTo>
                <a:lnTo>
                  <a:pt x="1145" y="2075"/>
                </a:lnTo>
                <a:lnTo>
                  <a:pt x="1158" y="2082"/>
                </a:lnTo>
                <a:lnTo>
                  <a:pt x="1172" y="2088"/>
                </a:lnTo>
                <a:lnTo>
                  <a:pt x="1185" y="2093"/>
                </a:lnTo>
                <a:lnTo>
                  <a:pt x="1199" y="2097"/>
                </a:lnTo>
                <a:lnTo>
                  <a:pt x="1213" y="2101"/>
                </a:lnTo>
                <a:lnTo>
                  <a:pt x="1227" y="2104"/>
                </a:lnTo>
                <a:lnTo>
                  <a:pt x="1242" y="2107"/>
                </a:lnTo>
                <a:lnTo>
                  <a:pt x="1256" y="2108"/>
                </a:lnTo>
                <a:lnTo>
                  <a:pt x="1270" y="2109"/>
                </a:lnTo>
                <a:lnTo>
                  <a:pt x="1285" y="2110"/>
                </a:lnTo>
                <a:lnTo>
                  <a:pt x="1300" y="2109"/>
                </a:lnTo>
                <a:lnTo>
                  <a:pt x="1315" y="2108"/>
                </a:lnTo>
                <a:lnTo>
                  <a:pt x="1329" y="2107"/>
                </a:lnTo>
                <a:lnTo>
                  <a:pt x="1343" y="2104"/>
                </a:lnTo>
                <a:lnTo>
                  <a:pt x="1358" y="2101"/>
                </a:lnTo>
                <a:lnTo>
                  <a:pt x="1372" y="2097"/>
                </a:lnTo>
                <a:lnTo>
                  <a:pt x="1385" y="2093"/>
                </a:lnTo>
                <a:lnTo>
                  <a:pt x="1399" y="2088"/>
                </a:lnTo>
                <a:lnTo>
                  <a:pt x="1413" y="2082"/>
                </a:lnTo>
                <a:lnTo>
                  <a:pt x="1426" y="2075"/>
                </a:lnTo>
                <a:lnTo>
                  <a:pt x="1440" y="2068"/>
                </a:lnTo>
                <a:lnTo>
                  <a:pt x="1452" y="2060"/>
                </a:lnTo>
                <a:lnTo>
                  <a:pt x="1465" y="2052"/>
                </a:lnTo>
                <a:lnTo>
                  <a:pt x="1477" y="2043"/>
                </a:lnTo>
                <a:lnTo>
                  <a:pt x="1488" y="2033"/>
                </a:lnTo>
                <a:lnTo>
                  <a:pt x="1499" y="2022"/>
                </a:lnTo>
                <a:lnTo>
                  <a:pt x="3522" y="0"/>
                </a:lnTo>
                <a:close/>
                <a:moveTo>
                  <a:pt x="2585" y="0"/>
                </a:moveTo>
                <a:lnTo>
                  <a:pt x="1731" y="0"/>
                </a:lnTo>
                <a:lnTo>
                  <a:pt x="88" y="1641"/>
                </a:lnTo>
                <a:lnTo>
                  <a:pt x="77" y="1652"/>
                </a:lnTo>
                <a:lnTo>
                  <a:pt x="67" y="1664"/>
                </a:lnTo>
                <a:lnTo>
                  <a:pt x="58" y="1676"/>
                </a:lnTo>
                <a:lnTo>
                  <a:pt x="50" y="1688"/>
                </a:lnTo>
                <a:lnTo>
                  <a:pt x="42" y="1702"/>
                </a:lnTo>
                <a:lnTo>
                  <a:pt x="34" y="1715"/>
                </a:lnTo>
                <a:lnTo>
                  <a:pt x="28" y="1728"/>
                </a:lnTo>
                <a:lnTo>
                  <a:pt x="22" y="1741"/>
                </a:lnTo>
                <a:lnTo>
                  <a:pt x="17" y="1755"/>
                </a:lnTo>
                <a:lnTo>
                  <a:pt x="13" y="1769"/>
                </a:lnTo>
                <a:lnTo>
                  <a:pt x="9" y="1783"/>
                </a:lnTo>
                <a:lnTo>
                  <a:pt x="6" y="1797"/>
                </a:lnTo>
                <a:lnTo>
                  <a:pt x="3" y="1811"/>
                </a:lnTo>
                <a:lnTo>
                  <a:pt x="2" y="1826"/>
                </a:lnTo>
                <a:lnTo>
                  <a:pt x="1" y="1840"/>
                </a:lnTo>
                <a:lnTo>
                  <a:pt x="0" y="1856"/>
                </a:lnTo>
                <a:lnTo>
                  <a:pt x="1" y="1870"/>
                </a:lnTo>
                <a:lnTo>
                  <a:pt x="2" y="1884"/>
                </a:lnTo>
                <a:lnTo>
                  <a:pt x="3" y="1899"/>
                </a:lnTo>
                <a:lnTo>
                  <a:pt x="6" y="1913"/>
                </a:lnTo>
                <a:lnTo>
                  <a:pt x="9" y="1927"/>
                </a:lnTo>
                <a:lnTo>
                  <a:pt x="13" y="1941"/>
                </a:lnTo>
                <a:lnTo>
                  <a:pt x="17" y="1955"/>
                </a:lnTo>
                <a:lnTo>
                  <a:pt x="22" y="1969"/>
                </a:lnTo>
                <a:lnTo>
                  <a:pt x="28" y="1982"/>
                </a:lnTo>
                <a:lnTo>
                  <a:pt x="34" y="1995"/>
                </a:lnTo>
                <a:lnTo>
                  <a:pt x="42" y="2008"/>
                </a:lnTo>
                <a:lnTo>
                  <a:pt x="50" y="2022"/>
                </a:lnTo>
                <a:lnTo>
                  <a:pt x="58" y="2034"/>
                </a:lnTo>
                <a:lnTo>
                  <a:pt x="67" y="2046"/>
                </a:lnTo>
                <a:lnTo>
                  <a:pt x="77" y="2058"/>
                </a:lnTo>
                <a:lnTo>
                  <a:pt x="88" y="2069"/>
                </a:lnTo>
                <a:lnTo>
                  <a:pt x="99" y="2080"/>
                </a:lnTo>
                <a:lnTo>
                  <a:pt x="111" y="2090"/>
                </a:lnTo>
                <a:lnTo>
                  <a:pt x="124" y="2099"/>
                </a:lnTo>
                <a:lnTo>
                  <a:pt x="136" y="2107"/>
                </a:lnTo>
                <a:lnTo>
                  <a:pt x="149" y="2115"/>
                </a:lnTo>
                <a:lnTo>
                  <a:pt x="161" y="2122"/>
                </a:lnTo>
                <a:lnTo>
                  <a:pt x="175" y="2129"/>
                </a:lnTo>
                <a:lnTo>
                  <a:pt x="188" y="2135"/>
                </a:lnTo>
                <a:lnTo>
                  <a:pt x="202" y="2140"/>
                </a:lnTo>
                <a:lnTo>
                  <a:pt x="216" y="2144"/>
                </a:lnTo>
                <a:lnTo>
                  <a:pt x="230" y="2148"/>
                </a:lnTo>
                <a:lnTo>
                  <a:pt x="244" y="2151"/>
                </a:lnTo>
                <a:lnTo>
                  <a:pt x="258" y="2154"/>
                </a:lnTo>
                <a:lnTo>
                  <a:pt x="274" y="2155"/>
                </a:lnTo>
                <a:lnTo>
                  <a:pt x="288" y="2156"/>
                </a:lnTo>
                <a:lnTo>
                  <a:pt x="302" y="2157"/>
                </a:lnTo>
                <a:lnTo>
                  <a:pt x="317" y="2156"/>
                </a:lnTo>
                <a:lnTo>
                  <a:pt x="331" y="2155"/>
                </a:lnTo>
                <a:lnTo>
                  <a:pt x="346" y="2154"/>
                </a:lnTo>
                <a:lnTo>
                  <a:pt x="360" y="2151"/>
                </a:lnTo>
                <a:lnTo>
                  <a:pt x="374" y="2148"/>
                </a:lnTo>
                <a:lnTo>
                  <a:pt x="388" y="2144"/>
                </a:lnTo>
                <a:lnTo>
                  <a:pt x="402" y="2140"/>
                </a:lnTo>
                <a:lnTo>
                  <a:pt x="417" y="2135"/>
                </a:lnTo>
                <a:lnTo>
                  <a:pt x="430" y="2129"/>
                </a:lnTo>
                <a:lnTo>
                  <a:pt x="443" y="2122"/>
                </a:lnTo>
                <a:lnTo>
                  <a:pt x="456" y="2115"/>
                </a:lnTo>
                <a:lnTo>
                  <a:pt x="469" y="2107"/>
                </a:lnTo>
                <a:lnTo>
                  <a:pt x="481" y="2099"/>
                </a:lnTo>
                <a:lnTo>
                  <a:pt x="493" y="2090"/>
                </a:lnTo>
                <a:lnTo>
                  <a:pt x="505" y="2080"/>
                </a:lnTo>
                <a:lnTo>
                  <a:pt x="516" y="2069"/>
                </a:lnTo>
                <a:lnTo>
                  <a:pt x="2585" y="0"/>
                </a:lnTo>
                <a:close/>
                <a:moveTo>
                  <a:pt x="1650" y="0"/>
                </a:moveTo>
                <a:lnTo>
                  <a:pt x="794" y="0"/>
                </a:lnTo>
                <a:lnTo>
                  <a:pt x="154" y="640"/>
                </a:lnTo>
                <a:lnTo>
                  <a:pt x="144" y="651"/>
                </a:lnTo>
                <a:lnTo>
                  <a:pt x="134" y="663"/>
                </a:lnTo>
                <a:lnTo>
                  <a:pt x="125" y="675"/>
                </a:lnTo>
                <a:lnTo>
                  <a:pt x="115" y="687"/>
                </a:lnTo>
                <a:lnTo>
                  <a:pt x="107" y="700"/>
                </a:lnTo>
                <a:lnTo>
                  <a:pt x="100" y="712"/>
                </a:lnTo>
                <a:lnTo>
                  <a:pt x="94" y="727"/>
                </a:lnTo>
                <a:lnTo>
                  <a:pt x="88" y="740"/>
                </a:lnTo>
                <a:lnTo>
                  <a:pt x="83" y="754"/>
                </a:lnTo>
                <a:lnTo>
                  <a:pt x="78" y="768"/>
                </a:lnTo>
                <a:lnTo>
                  <a:pt x="74" y="782"/>
                </a:lnTo>
                <a:lnTo>
                  <a:pt x="71" y="796"/>
                </a:lnTo>
                <a:lnTo>
                  <a:pt x="69" y="810"/>
                </a:lnTo>
                <a:lnTo>
                  <a:pt x="67" y="825"/>
                </a:lnTo>
                <a:lnTo>
                  <a:pt x="66" y="839"/>
                </a:lnTo>
                <a:lnTo>
                  <a:pt x="66" y="853"/>
                </a:lnTo>
                <a:lnTo>
                  <a:pt x="66" y="868"/>
                </a:lnTo>
                <a:lnTo>
                  <a:pt x="67" y="883"/>
                </a:lnTo>
                <a:lnTo>
                  <a:pt x="69" y="898"/>
                </a:lnTo>
                <a:lnTo>
                  <a:pt x="71" y="912"/>
                </a:lnTo>
                <a:lnTo>
                  <a:pt x="74" y="926"/>
                </a:lnTo>
                <a:lnTo>
                  <a:pt x="78" y="940"/>
                </a:lnTo>
                <a:lnTo>
                  <a:pt x="83" y="954"/>
                </a:lnTo>
                <a:lnTo>
                  <a:pt x="88" y="968"/>
                </a:lnTo>
                <a:lnTo>
                  <a:pt x="94" y="981"/>
                </a:lnTo>
                <a:lnTo>
                  <a:pt x="100" y="994"/>
                </a:lnTo>
                <a:lnTo>
                  <a:pt x="107" y="1007"/>
                </a:lnTo>
                <a:lnTo>
                  <a:pt x="115" y="1020"/>
                </a:lnTo>
                <a:lnTo>
                  <a:pt x="125" y="1032"/>
                </a:lnTo>
                <a:lnTo>
                  <a:pt x="134" y="1045"/>
                </a:lnTo>
                <a:lnTo>
                  <a:pt x="144" y="1057"/>
                </a:lnTo>
                <a:lnTo>
                  <a:pt x="154" y="1068"/>
                </a:lnTo>
                <a:lnTo>
                  <a:pt x="166" y="1078"/>
                </a:lnTo>
                <a:lnTo>
                  <a:pt x="177" y="1088"/>
                </a:lnTo>
                <a:lnTo>
                  <a:pt x="189" y="1098"/>
                </a:lnTo>
                <a:lnTo>
                  <a:pt x="202" y="1106"/>
                </a:lnTo>
                <a:lnTo>
                  <a:pt x="214" y="1114"/>
                </a:lnTo>
                <a:lnTo>
                  <a:pt x="227" y="1121"/>
                </a:lnTo>
                <a:lnTo>
                  <a:pt x="240" y="1128"/>
                </a:lnTo>
                <a:lnTo>
                  <a:pt x="254" y="1134"/>
                </a:lnTo>
                <a:lnTo>
                  <a:pt x="268" y="1139"/>
                </a:lnTo>
                <a:lnTo>
                  <a:pt x="282" y="1143"/>
                </a:lnTo>
                <a:lnTo>
                  <a:pt x="296" y="1147"/>
                </a:lnTo>
                <a:lnTo>
                  <a:pt x="310" y="1150"/>
                </a:lnTo>
                <a:lnTo>
                  <a:pt x="325" y="1152"/>
                </a:lnTo>
                <a:lnTo>
                  <a:pt x="339" y="1154"/>
                </a:lnTo>
                <a:lnTo>
                  <a:pt x="354" y="1155"/>
                </a:lnTo>
                <a:lnTo>
                  <a:pt x="368" y="1155"/>
                </a:lnTo>
                <a:lnTo>
                  <a:pt x="382" y="1155"/>
                </a:lnTo>
                <a:lnTo>
                  <a:pt x="397" y="1154"/>
                </a:lnTo>
                <a:lnTo>
                  <a:pt x="412" y="1152"/>
                </a:lnTo>
                <a:lnTo>
                  <a:pt x="426" y="1150"/>
                </a:lnTo>
                <a:lnTo>
                  <a:pt x="441" y="1147"/>
                </a:lnTo>
                <a:lnTo>
                  <a:pt x="455" y="1143"/>
                </a:lnTo>
                <a:lnTo>
                  <a:pt x="468" y="1139"/>
                </a:lnTo>
                <a:lnTo>
                  <a:pt x="482" y="1134"/>
                </a:lnTo>
                <a:lnTo>
                  <a:pt x="496" y="1128"/>
                </a:lnTo>
                <a:lnTo>
                  <a:pt x="509" y="1121"/>
                </a:lnTo>
                <a:lnTo>
                  <a:pt x="522" y="1114"/>
                </a:lnTo>
                <a:lnTo>
                  <a:pt x="534" y="1106"/>
                </a:lnTo>
                <a:lnTo>
                  <a:pt x="547" y="1098"/>
                </a:lnTo>
                <a:lnTo>
                  <a:pt x="560" y="1088"/>
                </a:lnTo>
                <a:lnTo>
                  <a:pt x="571" y="1078"/>
                </a:lnTo>
                <a:lnTo>
                  <a:pt x="582" y="1068"/>
                </a:lnTo>
                <a:lnTo>
                  <a:pt x="165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4B507-86AC-2449-B6D1-1A93CA95FDAA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79F45-85DE-B949-9825-DB153F4DE55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81CBB9-A54F-F447-A3CC-2069B379A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9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35352" y="1"/>
            <a:ext cx="11156648" cy="3585776"/>
          </a:xfrm>
          <a:custGeom>
            <a:avLst/>
            <a:gdLst>
              <a:gd name="T0" fmla="*/ 1498 w 7574"/>
              <a:gd name="T1" fmla="*/ 0 h 2433"/>
              <a:gd name="T2" fmla="*/ 2354 w 7574"/>
              <a:gd name="T3" fmla="*/ 0 h 2433"/>
              <a:gd name="T4" fmla="*/ 1520 w 7574"/>
              <a:gd name="T5" fmla="*/ 834 h 2433"/>
              <a:gd name="T6" fmla="*/ 664 w 7574"/>
              <a:gd name="T7" fmla="*/ 834 h 2433"/>
              <a:gd name="T8" fmla="*/ 1498 w 7574"/>
              <a:gd name="T9" fmla="*/ 0 h 2433"/>
              <a:gd name="T10" fmla="*/ 2434 w 7574"/>
              <a:gd name="T11" fmla="*/ 0 h 2433"/>
              <a:gd name="T12" fmla="*/ 3290 w 7574"/>
              <a:gd name="T13" fmla="*/ 0 h 2433"/>
              <a:gd name="T14" fmla="*/ 855 w 7574"/>
              <a:gd name="T15" fmla="*/ 2433 h 2433"/>
              <a:gd name="T16" fmla="*/ 0 w 7574"/>
              <a:gd name="T17" fmla="*/ 2433 h 2433"/>
              <a:gd name="T18" fmla="*/ 2434 w 7574"/>
              <a:gd name="T19" fmla="*/ 0 h 2433"/>
              <a:gd name="T20" fmla="*/ 3370 w 7574"/>
              <a:gd name="T21" fmla="*/ 0 h 2433"/>
              <a:gd name="T22" fmla="*/ 4226 w 7574"/>
              <a:gd name="T23" fmla="*/ 0 h 2433"/>
              <a:gd name="T24" fmla="*/ 2661 w 7574"/>
              <a:gd name="T25" fmla="*/ 1564 h 2433"/>
              <a:gd name="T26" fmla="*/ 1806 w 7574"/>
              <a:gd name="T27" fmla="*/ 1564 h 2433"/>
              <a:gd name="T28" fmla="*/ 3370 w 7574"/>
              <a:gd name="T29" fmla="*/ 0 h 2433"/>
              <a:gd name="T30" fmla="*/ 4306 w 7574"/>
              <a:gd name="T31" fmla="*/ 0 h 2433"/>
              <a:gd name="T32" fmla="*/ 5162 w 7574"/>
              <a:gd name="T33" fmla="*/ 0 h 2433"/>
              <a:gd name="T34" fmla="*/ 3046 w 7574"/>
              <a:gd name="T35" fmla="*/ 2115 h 2433"/>
              <a:gd name="T36" fmla="*/ 2190 w 7574"/>
              <a:gd name="T37" fmla="*/ 2115 h 2433"/>
              <a:gd name="T38" fmla="*/ 4306 w 7574"/>
              <a:gd name="T39" fmla="*/ 0 h 2433"/>
              <a:gd name="T40" fmla="*/ 5242 w 7574"/>
              <a:gd name="T41" fmla="*/ 0 h 2433"/>
              <a:gd name="T42" fmla="*/ 6098 w 7574"/>
              <a:gd name="T43" fmla="*/ 0 h 2433"/>
              <a:gd name="T44" fmla="*/ 4896 w 7574"/>
              <a:gd name="T45" fmla="*/ 1201 h 2433"/>
              <a:gd name="T46" fmla="*/ 4040 w 7574"/>
              <a:gd name="T47" fmla="*/ 1201 h 2433"/>
              <a:gd name="T48" fmla="*/ 5242 w 7574"/>
              <a:gd name="T49" fmla="*/ 0 h 2433"/>
              <a:gd name="T50" fmla="*/ 6177 w 7574"/>
              <a:gd name="T51" fmla="*/ 0 h 2433"/>
              <a:gd name="T52" fmla="*/ 7033 w 7574"/>
              <a:gd name="T53" fmla="*/ 0 h 2433"/>
              <a:gd name="T54" fmla="*/ 5123 w 7574"/>
              <a:gd name="T55" fmla="*/ 1909 h 2433"/>
              <a:gd name="T56" fmla="*/ 4267 w 7574"/>
              <a:gd name="T57" fmla="*/ 1909 h 2433"/>
              <a:gd name="T58" fmla="*/ 6177 w 7574"/>
              <a:gd name="T59" fmla="*/ 0 h 2433"/>
              <a:gd name="T60" fmla="*/ 7114 w 7574"/>
              <a:gd name="T61" fmla="*/ 0 h 2433"/>
              <a:gd name="T62" fmla="*/ 7574 w 7574"/>
              <a:gd name="T63" fmla="*/ 0 h 2433"/>
              <a:gd name="T64" fmla="*/ 7574 w 7574"/>
              <a:gd name="T65" fmla="*/ 395 h 2433"/>
              <a:gd name="T66" fmla="*/ 6453 w 7574"/>
              <a:gd name="T67" fmla="*/ 1515 h 2433"/>
              <a:gd name="T68" fmla="*/ 5597 w 7574"/>
              <a:gd name="T69" fmla="*/ 1515 h 2433"/>
              <a:gd name="T70" fmla="*/ 7114 w 7574"/>
              <a:gd name="T71" fmla="*/ 0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74" h="2433">
                <a:moveTo>
                  <a:pt x="1498" y="0"/>
                </a:moveTo>
                <a:lnTo>
                  <a:pt x="2354" y="0"/>
                </a:lnTo>
                <a:lnTo>
                  <a:pt x="1520" y="834"/>
                </a:lnTo>
                <a:lnTo>
                  <a:pt x="664" y="834"/>
                </a:lnTo>
                <a:lnTo>
                  <a:pt x="1498" y="0"/>
                </a:lnTo>
                <a:close/>
                <a:moveTo>
                  <a:pt x="2434" y="0"/>
                </a:moveTo>
                <a:lnTo>
                  <a:pt x="3290" y="0"/>
                </a:lnTo>
                <a:lnTo>
                  <a:pt x="855" y="2433"/>
                </a:lnTo>
                <a:lnTo>
                  <a:pt x="0" y="2433"/>
                </a:lnTo>
                <a:lnTo>
                  <a:pt x="2434" y="0"/>
                </a:lnTo>
                <a:close/>
                <a:moveTo>
                  <a:pt x="3370" y="0"/>
                </a:moveTo>
                <a:lnTo>
                  <a:pt x="4226" y="0"/>
                </a:lnTo>
                <a:lnTo>
                  <a:pt x="2661" y="1564"/>
                </a:lnTo>
                <a:lnTo>
                  <a:pt x="1806" y="1564"/>
                </a:lnTo>
                <a:lnTo>
                  <a:pt x="3370" y="0"/>
                </a:lnTo>
                <a:close/>
                <a:moveTo>
                  <a:pt x="4306" y="0"/>
                </a:moveTo>
                <a:lnTo>
                  <a:pt x="5162" y="0"/>
                </a:lnTo>
                <a:lnTo>
                  <a:pt x="3046" y="2115"/>
                </a:lnTo>
                <a:lnTo>
                  <a:pt x="2190" y="2115"/>
                </a:lnTo>
                <a:lnTo>
                  <a:pt x="4306" y="0"/>
                </a:lnTo>
                <a:close/>
                <a:moveTo>
                  <a:pt x="5242" y="0"/>
                </a:moveTo>
                <a:lnTo>
                  <a:pt x="6098" y="0"/>
                </a:lnTo>
                <a:lnTo>
                  <a:pt x="4896" y="1201"/>
                </a:lnTo>
                <a:lnTo>
                  <a:pt x="4040" y="1201"/>
                </a:lnTo>
                <a:lnTo>
                  <a:pt x="5242" y="0"/>
                </a:lnTo>
                <a:close/>
                <a:moveTo>
                  <a:pt x="6177" y="0"/>
                </a:moveTo>
                <a:lnTo>
                  <a:pt x="7033" y="0"/>
                </a:lnTo>
                <a:lnTo>
                  <a:pt x="5123" y="1909"/>
                </a:lnTo>
                <a:lnTo>
                  <a:pt x="4267" y="1909"/>
                </a:lnTo>
                <a:lnTo>
                  <a:pt x="6177" y="0"/>
                </a:lnTo>
                <a:close/>
                <a:moveTo>
                  <a:pt x="7114" y="0"/>
                </a:moveTo>
                <a:lnTo>
                  <a:pt x="7574" y="0"/>
                </a:lnTo>
                <a:lnTo>
                  <a:pt x="7574" y="395"/>
                </a:lnTo>
                <a:lnTo>
                  <a:pt x="6453" y="1515"/>
                </a:lnTo>
                <a:lnTo>
                  <a:pt x="5597" y="1515"/>
                </a:lnTo>
                <a:lnTo>
                  <a:pt x="711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8DFC-52BD-9F47-A5DC-38DC2D4C9AD6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4B3656-C6B1-1548-9E0B-A58277B203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894A57-3362-D845-9FF5-F2BF986B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5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008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076C-60FD-2C4E-BDB4-DB8EB5CB5E3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5833C6-1312-2040-BCA6-DD8083B17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D15A36-1805-AE45-B957-19C563F4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65945" cy="446525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52795" y="2857565"/>
            <a:ext cx="3198740" cy="319824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EB295-2A0F-3941-99C9-510F081C66F0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794D3-DD4B-D14A-ADCC-B01C974792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A7357-0AC7-3B4C-9CBF-0892F639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05133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6256" y="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94439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6256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294439" y="4572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6256" y="4572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511E6-E95E-054F-8A9F-48D0C3E4F56A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1C82D-8973-9644-AF17-B4738DA872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3694B4-A4D0-8B4E-8BFF-C4E1792BA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0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72780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8224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43668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29112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4556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8224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43668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029112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514556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29112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14556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449510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5C075-AD06-2646-98DA-28A6E01A1E31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C4DAB1-732E-7643-B75F-30F62B6E1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0F20D-281D-BF4F-B5EC-F1AEBD0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46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84299" y="0"/>
            <a:ext cx="265060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34903" y="0"/>
            <a:ext cx="265060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A9054-01E6-4A43-AEF1-FF58D1366520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939A-8E24-2C48-BFD0-705C1C372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66127-393D-1942-8DAA-86F31367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7895-446C-E9F3-27A4-3B00B74A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546A0-7BD0-CB4F-E98E-9290DE9DA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8CBA9-1F19-935E-510D-4E89C52C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49FC5-6EDC-649C-904E-AC61DF37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A3957-3D47-A667-A3A2-C46710E7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7424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38299" y="0"/>
            <a:ext cx="3656916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38299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EF4E2-6FF3-AE41-A78D-F219CB2F2E59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FF370-1B4B-AC4B-9E23-E0F35363C9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F5A16D-2F07-DE49-ACA2-319BD0926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0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9521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BB1B-7FD3-5044-8E26-AB8C41868C07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0AC74-6651-E849-B07C-C83D55763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EF8EAE-BD4D-BF4C-AAA9-45CC4C307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453540" y="0"/>
            <a:ext cx="6738460" cy="6858000"/>
          </a:xfrm>
          <a:custGeom>
            <a:avLst/>
            <a:gdLst>
              <a:gd name="T0" fmla="*/ 4469 w 4469"/>
              <a:gd name="T1" fmla="*/ 4552 h 4552"/>
              <a:gd name="T2" fmla="*/ 3879 w 4469"/>
              <a:gd name="T3" fmla="*/ 4552 h 4552"/>
              <a:gd name="T4" fmla="*/ 1610 w 4469"/>
              <a:gd name="T5" fmla="*/ 2276 h 4552"/>
              <a:gd name="T6" fmla="*/ 3879 w 4469"/>
              <a:gd name="T7" fmla="*/ 0 h 4552"/>
              <a:gd name="T8" fmla="*/ 4469 w 4469"/>
              <a:gd name="T9" fmla="*/ 0 h 4552"/>
              <a:gd name="T10" fmla="*/ 4469 w 4469"/>
              <a:gd name="T11" fmla="*/ 4552 h 4552"/>
              <a:gd name="T12" fmla="*/ 3799 w 4469"/>
              <a:gd name="T13" fmla="*/ 4552 h 4552"/>
              <a:gd name="T14" fmla="*/ 2269 w 4469"/>
              <a:gd name="T15" fmla="*/ 4552 h 4552"/>
              <a:gd name="T16" fmla="*/ 806 w 4469"/>
              <a:gd name="T17" fmla="*/ 3084 h 4552"/>
              <a:gd name="T18" fmla="*/ 1571 w 4469"/>
              <a:gd name="T19" fmla="*/ 2316 h 4552"/>
              <a:gd name="T20" fmla="*/ 3799 w 4469"/>
              <a:gd name="T21" fmla="*/ 4552 h 4552"/>
              <a:gd name="T22" fmla="*/ 2269 w 4469"/>
              <a:gd name="T23" fmla="*/ 0 h 4552"/>
              <a:gd name="T24" fmla="*/ 3799 w 4469"/>
              <a:gd name="T25" fmla="*/ 0 h 4552"/>
              <a:gd name="T26" fmla="*/ 1571 w 4469"/>
              <a:gd name="T27" fmla="*/ 2236 h 4552"/>
              <a:gd name="T28" fmla="*/ 806 w 4469"/>
              <a:gd name="T29" fmla="*/ 1468 h 4552"/>
              <a:gd name="T30" fmla="*/ 2269 w 4469"/>
              <a:gd name="T31" fmla="*/ 0 h 4552"/>
              <a:gd name="T32" fmla="*/ 0 w 4469"/>
              <a:gd name="T33" fmla="*/ 2276 h 4552"/>
              <a:gd name="T34" fmla="*/ 765 w 4469"/>
              <a:gd name="T35" fmla="*/ 1508 h 4552"/>
              <a:gd name="T36" fmla="*/ 1531 w 4469"/>
              <a:gd name="T37" fmla="*/ 2276 h 4552"/>
              <a:gd name="T38" fmla="*/ 765 w 4469"/>
              <a:gd name="T39" fmla="*/ 3044 h 4552"/>
              <a:gd name="T40" fmla="*/ 0 w 4469"/>
              <a:gd name="T41" fmla="*/ 227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69" h="4552">
                <a:moveTo>
                  <a:pt x="4469" y="4552"/>
                </a:moveTo>
                <a:lnTo>
                  <a:pt x="3879" y="4552"/>
                </a:lnTo>
                <a:lnTo>
                  <a:pt x="1610" y="2276"/>
                </a:lnTo>
                <a:lnTo>
                  <a:pt x="3879" y="0"/>
                </a:lnTo>
                <a:lnTo>
                  <a:pt x="4469" y="0"/>
                </a:lnTo>
                <a:lnTo>
                  <a:pt x="4469" y="4552"/>
                </a:lnTo>
                <a:close/>
                <a:moveTo>
                  <a:pt x="3799" y="4552"/>
                </a:moveTo>
                <a:lnTo>
                  <a:pt x="2269" y="4552"/>
                </a:lnTo>
                <a:lnTo>
                  <a:pt x="806" y="3084"/>
                </a:lnTo>
                <a:lnTo>
                  <a:pt x="1571" y="2316"/>
                </a:lnTo>
                <a:lnTo>
                  <a:pt x="3799" y="4552"/>
                </a:lnTo>
                <a:close/>
                <a:moveTo>
                  <a:pt x="2269" y="0"/>
                </a:moveTo>
                <a:lnTo>
                  <a:pt x="3799" y="0"/>
                </a:lnTo>
                <a:lnTo>
                  <a:pt x="1571" y="2236"/>
                </a:lnTo>
                <a:lnTo>
                  <a:pt x="806" y="1468"/>
                </a:lnTo>
                <a:lnTo>
                  <a:pt x="2269" y="0"/>
                </a:lnTo>
                <a:close/>
                <a:moveTo>
                  <a:pt x="0" y="2276"/>
                </a:moveTo>
                <a:lnTo>
                  <a:pt x="765" y="1508"/>
                </a:lnTo>
                <a:lnTo>
                  <a:pt x="1531" y="2276"/>
                </a:lnTo>
                <a:lnTo>
                  <a:pt x="765" y="3044"/>
                </a:lnTo>
                <a:lnTo>
                  <a:pt x="0" y="22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95FF5-6267-0749-9705-3C35E824F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06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227417" y="0"/>
            <a:ext cx="6964583" cy="6858000"/>
          </a:xfrm>
          <a:custGeom>
            <a:avLst/>
            <a:gdLst>
              <a:gd name="T0" fmla="*/ 4619 w 4619"/>
              <a:gd name="T1" fmla="*/ 4552 h 4552"/>
              <a:gd name="T2" fmla="*/ 4241 w 4619"/>
              <a:gd name="T3" fmla="*/ 4552 h 4552"/>
              <a:gd name="T4" fmla="*/ 1972 w 4619"/>
              <a:gd name="T5" fmla="*/ 2276 h 4552"/>
              <a:gd name="T6" fmla="*/ 4241 w 4619"/>
              <a:gd name="T7" fmla="*/ 0 h 4552"/>
              <a:gd name="T8" fmla="*/ 4619 w 4619"/>
              <a:gd name="T9" fmla="*/ 0 h 4552"/>
              <a:gd name="T10" fmla="*/ 4619 w 4619"/>
              <a:gd name="T11" fmla="*/ 4552 h 4552"/>
              <a:gd name="T12" fmla="*/ 986 w 4619"/>
              <a:gd name="T13" fmla="*/ 3265 h 4552"/>
              <a:gd name="T14" fmla="*/ 1932 w 4619"/>
              <a:gd name="T15" fmla="*/ 2316 h 4552"/>
              <a:gd name="T16" fmla="*/ 2879 w 4619"/>
              <a:gd name="T17" fmla="*/ 3265 h 4552"/>
              <a:gd name="T18" fmla="*/ 1932 w 4619"/>
              <a:gd name="T19" fmla="*/ 4214 h 4552"/>
              <a:gd name="T20" fmla="*/ 986 w 4619"/>
              <a:gd name="T21" fmla="*/ 3265 h 4552"/>
              <a:gd name="T22" fmla="*/ 0 w 4619"/>
              <a:gd name="T23" fmla="*/ 2276 h 4552"/>
              <a:gd name="T24" fmla="*/ 946 w 4619"/>
              <a:gd name="T25" fmla="*/ 1327 h 4552"/>
              <a:gd name="T26" fmla="*/ 1893 w 4619"/>
              <a:gd name="T27" fmla="*/ 2276 h 4552"/>
              <a:gd name="T28" fmla="*/ 946 w 4619"/>
              <a:gd name="T29" fmla="*/ 3225 h 4552"/>
              <a:gd name="T30" fmla="*/ 0 w 4619"/>
              <a:gd name="T31" fmla="*/ 2276 h 4552"/>
              <a:gd name="T32" fmla="*/ 986 w 4619"/>
              <a:gd name="T33" fmla="*/ 1287 h 4552"/>
              <a:gd name="T34" fmla="*/ 1932 w 4619"/>
              <a:gd name="T35" fmla="*/ 338 h 4552"/>
              <a:gd name="T36" fmla="*/ 2879 w 4619"/>
              <a:gd name="T37" fmla="*/ 1287 h 4552"/>
              <a:gd name="T38" fmla="*/ 1932 w 4619"/>
              <a:gd name="T39" fmla="*/ 2236 h 4552"/>
              <a:gd name="T40" fmla="*/ 986 w 4619"/>
              <a:gd name="T41" fmla="*/ 128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9" h="4552">
                <a:moveTo>
                  <a:pt x="4619" y="4552"/>
                </a:moveTo>
                <a:lnTo>
                  <a:pt x="4241" y="4552"/>
                </a:lnTo>
                <a:lnTo>
                  <a:pt x="1972" y="2276"/>
                </a:lnTo>
                <a:lnTo>
                  <a:pt x="4241" y="0"/>
                </a:lnTo>
                <a:lnTo>
                  <a:pt x="4619" y="0"/>
                </a:lnTo>
                <a:lnTo>
                  <a:pt x="4619" y="4552"/>
                </a:lnTo>
                <a:close/>
                <a:moveTo>
                  <a:pt x="986" y="3265"/>
                </a:moveTo>
                <a:lnTo>
                  <a:pt x="1932" y="2316"/>
                </a:lnTo>
                <a:lnTo>
                  <a:pt x="2879" y="3265"/>
                </a:lnTo>
                <a:lnTo>
                  <a:pt x="1932" y="4214"/>
                </a:lnTo>
                <a:lnTo>
                  <a:pt x="986" y="3265"/>
                </a:lnTo>
                <a:close/>
                <a:moveTo>
                  <a:pt x="0" y="2276"/>
                </a:moveTo>
                <a:lnTo>
                  <a:pt x="946" y="1327"/>
                </a:lnTo>
                <a:lnTo>
                  <a:pt x="1893" y="2276"/>
                </a:lnTo>
                <a:lnTo>
                  <a:pt x="946" y="3225"/>
                </a:lnTo>
                <a:lnTo>
                  <a:pt x="0" y="2276"/>
                </a:lnTo>
                <a:close/>
                <a:moveTo>
                  <a:pt x="986" y="1287"/>
                </a:moveTo>
                <a:lnTo>
                  <a:pt x="1932" y="338"/>
                </a:lnTo>
                <a:lnTo>
                  <a:pt x="2879" y="1287"/>
                </a:lnTo>
                <a:lnTo>
                  <a:pt x="1932" y="2236"/>
                </a:lnTo>
                <a:lnTo>
                  <a:pt x="986" y="12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D9502D-82B4-9142-8BC1-1F68C1904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2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9887684" cy="6858000"/>
          </a:xfrm>
          <a:custGeom>
            <a:avLst/>
            <a:gdLst>
              <a:gd name="T0" fmla="*/ 0 w 3711"/>
              <a:gd name="T1" fmla="*/ 0 h 3236"/>
              <a:gd name="T2" fmla="*/ 319 w 3711"/>
              <a:gd name="T3" fmla="*/ 557 h 3236"/>
              <a:gd name="T4" fmla="*/ 640 w 3711"/>
              <a:gd name="T5" fmla="*/ 0 h 3236"/>
              <a:gd name="T6" fmla="*/ 0 w 3711"/>
              <a:gd name="T7" fmla="*/ 0 h 3236"/>
              <a:gd name="T8" fmla="*/ 349 w 3711"/>
              <a:gd name="T9" fmla="*/ 608 h 3236"/>
              <a:gd name="T10" fmla="*/ 625 w 3711"/>
              <a:gd name="T11" fmla="*/ 1089 h 3236"/>
              <a:gd name="T12" fmla="*/ 1252 w 3711"/>
              <a:gd name="T13" fmla="*/ 0 h 3236"/>
              <a:gd name="T14" fmla="*/ 699 w 3711"/>
              <a:gd name="T15" fmla="*/ 0 h 3236"/>
              <a:gd name="T16" fmla="*/ 349 w 3711"/>
              <a:gd name="T17" fmla="*/ 608 h 3236"/>
              <a:gd name="T18" fmla="*/ 654 w 3711"/>
              <a:gd name="T19" fmla="*/ 1140 h 3236"/>
              <a:gd name="T20" fmla="*/ 930 w 3711"/>
              <a:gd name="T21" fmla="*/ 1621 h 3236"/>
              <a:gd name="T22" fmla="*/ 1863 w 3711"/>
              <a:gd name="T23" fmla="*/ 0 h 3236"/>
              <a:gd name="T24" fmla="*/ 1310 w 3711"/>
              <a:gd name="T25" fmla="*/ 0 h 3236"/>
              <a:gd name="T26" fmla="*/ 654 w 3711"/>
              <a:gd name="T27" fmla="*/ 1140 h 3236"/>
              <a:gd name="T28" fmla="*/ 959 w 3711"/>
              <a:gd name="T29" fmla="*/ 1672 h 3236"/>
              <a:gd name="T30" fmla="*/ 1235 w 3711"/>
              <a:gd name="T31" fmla="*/ 2153 h 3236"/>
              <a:gd name="T32" fmla="*/ 2475 w 3711"/>
              <a:gd name="T33" fmla="*/ 0 h 3236"/>
              <a:gd name="T34" fmla="*/ 1921 w 3711"/>
              <a:gd name="T35" fmla="*/ 0 h 3236"/>
              <a:gd name="T36" fmla="*/ 959 w 3711"/>
              <a:gd name="T37" fmla="*/ 1672 h 3236"/>
              <a:gd name="T38" fmla="*/ 1265 w 3711"/>
              <a:gd name="T39" fmla="*/ 2204 h 3236"/>
              <a:gd name="T40" fmla="*/ 1541 w 3711"/>
              <a:gd name="T41" fmla="*/ 2685 h 3236"/>
              <a:gd name="T42" fmla="*/ 3086 w 3711"/>
              <a:gd name="T43" fmla="*/ 0 h 3236"/>
              <a:gd name="T44" fmla="*/ 2533 w 3711"/>
              <a:gd name="T45" fmla="*/ 0 h 3236"/>
              <a:gd name="T46" fmla="*/ 1265 w 3711"/>
              <a:gd name="T47" fmla="*/ 2204 h 3236"/>
              <a:gd name="T48" fmla="*/ 1569 w 3711"/>
              <a:gd name="T49" fmla="*/ 2736 h 3236"/>
              <a:gd name="T50" fmla="*/ 1856 w 3711"/>
              <a:gd name="T51" fmla="*/ 3236 h 3236"/>
              <a:gd name="T52" fmla="*/ 3711 w 3711"/>
              <a:gd name="T53" fmla="*/ 0 h 3236"/>
              <a:gd name="T54" fmla="*/ 3144 w 3711"/>
              <a:gd name="T55" fmla="*/ 0 h 3236"/>
              <a:gd name="T56" fmla="*/ 1569 w 3711"/>
              <a:gd name="T57" fmla="*/ 27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1" h="3236">
                <a:moveTo>
                  <a:pt x="0" y="0"/>
                </a:moveTo>
                <a:lnTo>
                  <a:pt x="319" y="557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349" y="608"/>
                </a:moveTo>
                <a:lnTo>
                  <a:pt x="625" y="1089"/>
                </a:lnTo>
                <a:lnTo>
                  <a:pt x="1252" y="0"/>
                </a:lnTo>
                <a:lnTo>
                  <a:pt x="699" y="0"/>
                </a:lnTo>
                <a:lnTo>
                  <a:pt x="349" y="608"/>
                </a:lnTo>
                <a:close/>
                <a:moveTo>
                  <a:pt x="654" y="1140"/>
                </a:moveTo>
                <a:lnTo>
                  <a:pt x="930" y="1621"/>
                </a:lnTo>
                <a:lnTo>
                  <a:pt x="1863" y="0"/>
                </a:lnTo>
                <a:lnTo>
                  <a:pt x="1310" y="0"/>
                </a:lnTo>
                <a:lnTo>
                  <a:pt x="654" y="1140"/>
                </a:lnTo>
                <a:close/>
                <a:moveTo>
                  <a:pt x="959" y="1672"/>
                </a:moveTo>
                <a:lnTo>
                  <a:pt x="1235" y="2153"/>
                </a:lnTo>
                <a:lnTo>
                  <a:pt x="2475" y="0"/>
                </a:lnTo>
                <a:lnTo>
                  <a:pt x="1921" y="0"/>
                </a:lnTo>
                <a:lnTo>
                  <a:pt x="959" y="1672"/>
                </a:lnTo>
                <a:close/>
                <a:moveTo>
                  <a:pt x="1265" y="2204"/>
                </a:moveTo>
                <a:lnTo>
                  <a:pt x="1541" y="2685"/>
                </a:lnTo>
                <a:lnTo>
                  <a:pt x="3086" y="0"/>
                </a:lnTo>
                <a:lnTo>
                  <a:pt x="2533" y="0"/>
                </a:lnTo>
                <a:lnTo>
                  <a:pt x="1265" y="2204"/>
                </a:lnTo>
                <a:close/>
                <a:moveTo>
                  <a:pt x="1569" y="2736"/>
                </a:moveTo>
                <a:lnTo>
                  <a:pt x="1856" y="3236"/>
                </a:lnTo>
                <a:lnTo>
                  <a:pt x="3711" y="0"/>
                </a:lnTo>
                <a:lnTo>
                  <a:pt x="3144" y="0"/>
                </a:lnTo>
                <a:lnTo>
                  <a:pt x="1569" y="27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A93F-8D3D-0E48-AA97-AD1B6C72E9F7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29F2E-FFA5-D642-A7B1-649FAF358C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EF8A0-D67E-7B46-B510-8643BBC0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51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7866179" cy="6858000"/>
          </a:xfrm>
          <a:custGeom>
            <a:avLst/>
            <a:gdLst>
              <a:gd name="connsiteX0" fmla="*/ 2182082 w 8389157"/>
              <a:gd name="connsiteY0" fmla="*/ 3719723 h 7315076"/>
              <a:gd name="connsiteX1" fmla="*/ 6229680 w 8389157"/>
              <a:gd name="connsiteY1" fmla="*/ 3719723 h 7315076"/>
              <a:gd name="connsiteX2" fmla="*/ 4205881 w 8389157"/>
              <a:gd name="connsiteY2" fmla="*/ 7315076 h 7315076"/>
              <a:gd name="connsiteX3" fmla="*/ 4194578 w 8389157"/>
              <a:gd name="connsiteY3" fmla="*/ 0 h 7315076"/>
              <a:gd name="connsiteX4" fmla="*/ 6218377 w 8389157"/>
              <a:gd name="connsiteY4" fmla="*/ 3595353 h 7315076"/>
              <a:gd name="connsiteX5" fmla="*/ 2170779 w 8389157"/>
              <a:gd name="connsiteY5" fmla="*/ 3595353 h 7315076"/>
              <a:gd name="connsiteX6" fmla="*/ 0 w 8389157"/>
              <a:gd name="connsiteY6" fmla="*/ 0 h 7315076"/>
              <a:gd name="connsiteX7" fmla="*/ 4058908 w 8389157"/>
              <a:gd name="connsiteY7" fmla="*/ 0 h 7315076"/>
              <a:gd name="connsiteX8" fmla="*/ 2028321 w 8389157"/>
              <a:gd name="connsiteY8" fmla="*/ 3595353 h 7315076"/>
              <a:gd name="connsiteX9" fmla="*/ 4330249 w 8389157"/>
              <a:gd name="connsiteY9" fmla="*/ 0 h 7315076"/>
              <a:gd name="connsiteX10" fmla="*/ 8389157 w 8389157"/>
              <a:gd name="connsiteY10" fmla="*/ 0 h 7315076"/>
              <a:gd name="connsiteX11" fmla="*/ 6358570 w 8389157"/>
              <a:gd name="connsiteY11" fmla="*/ 3595353 h 73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9157" h="7315076">
                <a:moveTo>
                  <a:pt x="2182082" y="3719723"/>
                </a:moveTo>
                <a:lnTo>
                  <a:pt x="6229680" y="3719723"/>
                </a:lnTo>
                <a:lnTo>
                  <a:pt x="4205881" y="7315076"/>
                </a:lnTo>
                <a:close/>
                <a:moveTo>
                  <a:pt x="4194578" y="0"/>
                </a:moveTo>
                <a:lnTo>
                  <a:pt x="6218377" y="3595353"/>
                </a:lnTo>
                <a:lnTo>
                  <a:pt x="2170779" y="3595353"/>
                </a:lnTo>
                <a:close/>
                <a:moveTo>
                  <a:pt x="0" y="0"/>
                </a:moveTo>
                <a:lnTo>
                  <a:pt x="4058908" y="0"/>
                </a:lnTo>
                <a:lnTo>
                  <a:pt x="2028321" y="3595353"/>
                </a:lnTo>
                <a:close/>
                <a:moveTo>
                  <a:pt x="4330249" y="0"/>
                </a:moveTo>
                <a:lnTo>
                  <a:pt x="8389157" y="0"/>
                </a:lnTo>
                <a:lnTo>
                  <a:pt x="6358570" y="359535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AF47E-68AB-774B-A4BE-863237BD6856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96130-A7E0-2644-98A2-D409BE440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A02F9-D905-CA49-974B-30D992993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33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380481" y="1133410"/>
            <a:ext cx="5811519" cy="5724590"/>
          </a:xfrm>
          <a:custGeom>
            <a:avLst/>
            <a:gdLst>
              <a:gd name="T0" fmla="*/ 1001 w 4390"/>
              <a:gd name="T1" fmla="*/ 4326 h 4326"/>
              <a:gd name="T2" fmla="*/ 1648 w 4390"/>
              <a:gd name="T3" fmla="*/ 4326 h 4326"/>
              <a:gd name="T4" fmla="*/ 485 w 4390"/>
              <a:gd name="T5" fmla="*/ 2305 h 4326"/>
              <a:gd name="T6" fmla="*/ 0 w 4390"/>
              <a:gd name="T7" fmla="*/ 2586 h 4326"/>
              <a:gd name="T8" fmla="*/ 1001 w 4390"/>
              <a:gd name="T9" fmla="*/ 4326 h 4326"/>
              <a:gd name="T10" fmla="*/ 1714 w 4390"/>
              <a:gd name="T11" fmla="*/ 4326 h 4326"/>
              <a:gd name="T12" fmla="*/ 2360 w 4390"/>
              <a:gd name="T13" fmla="*/ 4326 h 4326"/>
              <a:gd name="T14" fmla="*/ 646 w 4390"/>
              <a:gd name="T15" fmla="*/ 1346 h 4326"/>
              <a:gd name="T16" fmla="*/ 161 w 4390"/>
              <a:gd name="T17" fmla="*/ 1628 h 4326"/>
              <a:gd name="T18" fmla="*/ 1714 w 4390"/>
              <a:gd name="T19" fmla="*/ 4326 h 4326"/>
              <a:gd name="T20" fmla="*/ 2426 w 4390"/>
              <a:gd name="T21" fmla="*/ 4326 h 4326"/>
              <a:gd name="T22" fmla="*/ 3073 w 4390"/>
              <a:gd name="T23" fmla="*/ 4326 h 4326"/>
              <a:gd name="T24" fmla="*/ 1405 w 4390"/>
              <a:gd name="T25" fmla="*/ 1426 h 4326"/>
              <a:gd name="T26" fmla="*/ 919 w 4390"/>
              <a:gd name="T27" fmla="*/ 1708 h 4326"/>
              <a:gd name="T28" fmla="*/ 2426 w 4390"/>
              <a:gd name="T29" fmla="*/ 4326 h 4326"/>
              <a:gd name="T30" fmla="*/ 3138 w 4390"/>
              <a:gd name="T31" fmla="*/ 4326 h 4326"/>
              <a:gd name="T32" fmla="*/ 3785 w 4390"/>
              <a:gd name="T33" fmla="*/ 4326 h 4326"/>
              <a:gd name="T34" fmla="*/ 1391 w 4390"/>
              <a:gd name="T35" fmla="*/ 165 h 4326"/>
              <a:gd name="T36" fmla="*/ 906 w 4390"/>
              <a:gd name="T37" fmla="*/ 446 h 4326"/>
              <a:gd name="T38" fmla="*/ 3138 w 4390"/>
              <a:gd name="T39" fmla="*/ 4326 h 4326"/>
              <a:gd name="T40" fmla="*/ 3850 w 4390"/>
              <a:gd name="T41" fmla="*/ 4326 h 4326"/>
              <a:gd name="T42" fmla="*/ 4390 w 4390"/>
              <a:gd name="T43" fmla="*/ 4326 h 4326"/>
              <a:gd name="T44" fmla="*/ 4390 w 4390"/>
              <a:gd name="T45" fmla="*/ 4138 h 4326"/>
              <a:gd name="T46" fmla="*/ 2430 w 4390"/>
              <a:gd name="T47" fmla="*/ 732 h 4326"/>
              <a:gd name="T48" fmla="*/ 1944 w 4390"/>
              <a:gd name="T49" fmla="*/ 1013 h 4326"/>
              <a:gd name="T50" fmla="*/ 3850 w 4390"/>
              <a:gd name="T51" fmla="*/ 4326 h 4326"/>
              <a:gd name="T52" fmla="*/ 4390 w 4390"/>
              <a:gd name="T53" fmla="*/ 4024 h 4326"/>
              <a:gd name="T54" fmla="*/ 4390 w 4390"/>
              <a:gd name="T55" fmla="*/ 2900 h 4326"/>
              <a:gd name="T56" fmla="*/ 2722 w 4390"/>
              <a:gd name="T57" fmla="*/ 0 h 4326"/>
              <a:gd name="T58" fmla="*/ 2236 w 4390"/>
              <a:gd name="T59" fmla="*/ 281 h 4326"/>
              <a:gd name="T60" fmla="*/ 4390 w 4390"/>
              <a:gd name="T61" fmla="*/ 4024 h 4326"/>
              <a:gd name="T62" fmla="*/ 4390 w 4390"/>
              <a:gd name="T63" fmla="*/ 2786 h 4326"/>
              <a:gd name="T64" fmla="*/ 4390 w 4390"/>
              <a:gd name="T65" fmla="*/ 1661 h 4326"/>
              <a:gd name="T66" fmla="*/ 3785 w 4390"/>
              <a:gd name="T67" fmla="*/ 611 h 4326"/>
              <a:gd name="T68" fmla="*/ 3300 w 4390"/>
              <a:gd name="T69" fmla="*/ 892 h 4326"/>
              <a:gd name="T70" fmla="*/ 4390 w 4390"/>
              <a:gd name="T71" fmla="*/ 278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0" h="4326">
                <a:moveTo>
                  <a:pt x="1001" y="4326"/>
                </a:moveTo>
                <a:lnTo>
                  <a:pt x="1648" y="4326"/>
                </a:lnTo>
                <a:lnTo>
                  <a:pt x="485" y="2305"/>
                </a:lnTo>
                <a:lnTo>
                  <a:pt x="0" y="2586"/>
                </a:lnTo>
                <a:lnTo>
                  <a:pt x="1001" y="4326"/>
                </a:lnTo>
                <a:close/>
                <a:moveTo>
                  <a:pt x="1714" y="4326"/>
                </a:moveTo>
                <a:lnTo>
                  <a:pt x="2360" y="4326"/>
                </a:lnTo>
                <a:lnTo>
                  <a:pt x="646" y="1346"/>
                </a:lnTo>
                <a:lnTo>
                  <a:pt x="161" y="1628"/>
                </a:lnTo>
                <a:lnTo>
                  <a:pt x="1714" y="4326"/>
                </a:lnTo>
                <a:close/>
                <a:moveTo>
                  <a:pt x="2426" y="4326"/>
                </a:moveTo>
                <a:lnTo>
                  <a:pt x="3073" y="4326"/>
                </a:lnTo>
                <a:lnTo>
                  <a:pt x="1405" y="1426"/>
                </a:lnTo>
                <a:lnTo>
                  <a:pt x="919" y="1708"/>
                </a:lnTo>
                <a:lnTo>
                  <a:pt x="2426" y="4326"/>
                </a:lnTo>
                <a:close/>
                <a:moveTo>
                  <a:pt x="3138" y="4326"/>
                </a:moveTo>
                <a:lnTo>
                  <a:pt x="3785" y="4326"/>
                </a:lnTo>
                <a:lnTo>
                  <a:pt x="1391" y="165"/>
                </a:lnTo>
                <a:lnTo>
                  <a:pt x="906" y="446"/>
                </a:lnTo>
                <a:lnTo>
                  <a:pt x="3138" y="4326"/>
                </a:lnTo>
                <a:close/>
                <a:moveTo>
                  <a:pt x="3850" y="4326"/>
                </a:moveTo>
                <a:lnTo>
                  <a:pt x="4390" y="4326"/>
                </a:lnTo>
                <a:lnTo>
                  <a:pt x="4390" y="4138"/>
                </a:lnTo>
                <a:lnTo>
                  <a:pt x="2430" y="732"/>
                </a:lnTo>
                <a:lnTo>
                  <a:pt x="1944" y="1013"/>
                </a:lnTo>
                <a:lnTo>
                  <a:pt x="3850" y="4326"/>
                </a:lnTo>
                <a:close/>
                <a:moveTo>
                  <a:pt x="4390" y="4024"/>
                </a:moveTo>
                <a:lnTo>
                  <a:pt x="4390" y="2900"/>
                </a:lnTo>
                <a:lnTo>
                  <a:pt x="2722" y="0"/>
                </a:lnTo>
                <a:lnTo>
                  <a:pt x="2236" y="281"/>
                </a:lnTo>
                <a:lnTo>
                  <a:pt x="4390" y="4024"/>
                </a:lnTo>
                <a:close/>
                <a:moveTo>
                  <a:pt x="4390" y="2786"/>
                </a:moveTo>
                <a:lnTo>
                  <a:pt x="4390" y="1661"/>
                </a:lnTo>
                <a:lnTo>
                  <a:pt x="3785" y="611"/>
                </a:lnTo>
                <a:lnTo>
                  <a:pt x="3300" y="892"/>
                </a:lnTo>
                <a:lnTo>
                  <a:pt x="4390" y="278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EA4B-4D5B-B243-AF3E-213483C5A5EF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53F68-1E76-AC48-940F-C0194AA3F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D368AC-1436-E045-B5D1-99244969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0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5770113" y="2321170"/>
            <a:ext cx="3851627" cy="3858567"/>
          </a:xfrm>
          <a:custGeom>
            <a:avLst/>
            <a:gdLst>
              <a:gd name="T0" fmla="*/ 1408 w 2554"/>
              <a:gd name="T1" fmla="*/ 6 h 2560"/>
              <a:gd name="T2" fmla="*/ 1596 w 2554"/>
              <a:gd name="T3" fmla="*/ 39 h 2560"/>
              <a:gd name="T4" fmla="*/ 1774 w 2554"/>
              <a:gd name="T5" fmla="*/ 100 h 2560"/>
              <a:gd name="T6" fmla="*/ 1939 w 2554"/>
              <a:gd name="T7" fmla="*/ 185 h 2560"/>
              <a:gd name="T8" fmla="*/ 2089 w 2554"/>
              <a:gd name="T9" fmla="*/ 292 h 2560"/>
              <a:gd name="T10" fmla="*/ 2222 w 2554"/>
              <a:gd name="T11" fmla="*/ 419 h 2560"/>
              <a:gd name="T12" fmla="*/ 2335 w 2554"/>
              <a:gd name="T13" fmla="*/ 564 h 2560"/>
              <a:gd name="T14" fmla="*/ 2428 w 2554"/>
              <a:gd name="T15" fmla="*/ 725 h 2560"/>
              <a:gd name="T16" fmla="*/ 2497 w 2554"/>
              <a:gd name="T17" fmla="*/ 899 h 2560"/>
              <a:gd name="T18" fmla="*/ 2539 w 2554"/>
              <a:gd name="T19" fmla="*/ 1085 h 2560"/>
              <a:gd name="T20" fmla="*/ 2554 w 2554"/>
              <a:gd name="T21" fmla="*/ 1280 h 2560"/>
              <a:gd name="T22" fmla="*/ 2539 w 2554"/>
              <a:gd name="T23" fmla="*/ 1475 h 2560"/>
              <a:gd name="T24" fmla="*/ 2497 w 2554"/>
              <a:gd name="T25" fmla="*/ 1661 h 2560"/>
              <a:gd name="T26" fmla="*/ 2428 w 2554"/>
              <a:gd name="T27" fmla="*/ 1835 h 2560"/>
              <a:gd name="T28" fmla="*/ 2335 w 2554"/>
              <a:gd name="T29" fmla="*/ 1996 h 2560"/>
              <a:gd name="T30" fmla="*/ 2222 w 2554"/>
              <a:gd name="T31" fmla="*/ 2141 h 2560"/>
              <a:gd name="T32" fmla="*/ 2089 w 2554"/>
              <a:gd name="T33" fmla="*/ 2268 h 2560"/>
              <a:gd name="T34" fmla="*/ 1939 w 2554"/>
              <a:gd name="T35" fmla="*/ 2375 h 2560"/>
              <a:gd name="T36" fmla="*/ 1774 w 2554"/>
              <a:gd name="T37" fmla="*/ 2460 h 2560"/>
              <a:gd name="T38" fmla="*/ 1596 w 2554"/>
              <a:gd name="T39" fmla="*/ 2520 h 2560"/>
              <a:gd name="T40" fmla="*/ 1408 w 2554"/>
              <a:gd name="T41" fmla="*/ 2554 h 2560"/>
              <a:gd name="T42" fmla="*/ 1211 w 2554"/>
              <a:gd name="T43" fmla="*/ 2559 h 2560"/>
              <a:gd name="T44" fmla="*/ 1019 w 2554"/>
              <a:gd name="T45" fmla="*/ 2535 h 2560"/>
              <a:gd name="T46" fmla="*/ 838 w 2554"/>
              <a:gd name="T47" fmla="*/ 2482 h 2560"/>
              <a:gd name="T48" fmla="*/ 668 w 2554"/>
              <a:gd name="T49" fmla="*/ 2406 h 2560"/>
              <a:gd name="T50" fmla="*/ 513 w 2554"/>
              <a:gd name="T51" fmla="*/ 2306 h 2560"/>
              <a:gd name="T52" fmla="*/ 374 w 2554"/>
              <a:gd name="T53" fmla="*/ 2185 h 2560"/>
              <a:gd name="T54" fmla="*/ 254 w 2554"/>
              <a:gd name="T55" fmla="*/ 2046 h 2560"/>
              <a:gd name="T56" fmla="*/ 154 w 2554"/>
              <a:gd name="T57" fmla="*/ 1891 h 2560"/>
              <a:gd name="T58" fmla="*/ 78 w 2554"/>
              <a:gd name="T59" fmla="*/ 1720 h 2560"/>
              <a:gd name="T60" fmla="*/ 26 w 2554"/>
              <a:gd name="T61" fmla="*/ 1538 h 2560"/>
              <a:gd name="T62" fmla="*/ 1 w 2554"/>
              <a:gd name="T63" fmla="*/ 1346 h 2560"/>
              <a:gd name="T64" fmla="*/ 6 w 2554"/>
              <a:gd name="T65" fmla="*/ 1150 h 2560"/>
              <a:gd name="T66" fmla="*/ 40 w 2554"/>
              <a:gd name="T67" fmla="*/ 960 h 2560"/>
              <a:gd name="T68" fmla="*/ 100 w 2554"/>
              <a:gd name="T69" fmla="*/ 782 h 2560"/>
              <a:gd name="T70" fmla="*/ 185 w 2554"/>
              <a:gd name="T71" fmla="*/ 616 h 2560"/>
              <a:gd name="T72" fmla="*/ 292 w 2554"/>
              <a:gd name="T73" fmla="*/ 466 h 2560"/>
              <a:gd name="T74" fmla="*/ 418 w 2554"/>
              <a:gd name="T75" fmla="*/ 332 h 2560"/>
              <a:gd name="T76" fmla="*/ 563 w 2554"/>
              <a:gd name="T77" fmla="*/ 218 h 2560"/>
              <a:gd name="T78" fmla="*/ 723 w 2554"/>
              <a:gd name="T79" fmla="*/ 125 h 2560"/>
              <a:gd name="T80" fmla="*/ 897 w 2554"/>
              <a:gd name="T81" fmla="*/ 57 h 2560"/>
              <a:gd name="T82" fmla="*/ 1083 w 2554"/>
              <a:gd name="T83" fmla="*/ 14 h 2560"/>
              <a:gd name="T84" fmla="*/ 1276 w 2554"/>
              <a:gd name="T85" fmla="*/ 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4" h="2560">
                <a:moveTo>
                  <a:pt x="1276" y="0"/>
                </a:moveTo>
                <a:lnTo>
                  <a:pt x="1343" y="1"/>
                </a:lnTo>
                <a:lnTo>
                  <a:pt x="1408" y="6"/>
                </a:lnTo>
                <a:lnTo>
                  <a:pt x="1471" y="14"/>
                </a:lnTo>
                <a:lnTo>
                  <a:pt x="1534" y="25"/>
                </a:lnTo>
                <a:lnTo>
                  <a:pt x="1596" y="39"/>
                </a:lnTo>
                <a:lnTo>
                  <a:pt x="1657" y="57"/>
                </a:lnTo>
                <a:lnTo>
                  <a:pt x="1716" y="77"/>
                </a:lnTo>
                <a:lnTo>
                  <a:pt x="1774" y="100"/>
                </a:lnTo>
                <a:lnTo>
                  <a:pt x="1831" y="125"/>
                </a:lnTo>
                <a:lnTo>
                  <a:pt x="1886" y="154"/>
                </a:lnTo>
                <a:lnTo>
                  <a:pt x="1939" y="185"/>
                </a:lnTo>
                <a:lnTo>
                  <a:pt x="1991" y="218"/>
                </a:lnTo>
                <a:lnTo>
                  <a:pt x="2041" y="254"/>
                </a:lnTo>
                <a:lnTo>
                  <a:pt x="2089" y="292"/>
                </a:lnTo>
                <a:lnTo>
                  <a:pt x="2136" y="332"/>
                </a:lnTo>
                <a:lnTo>
                  <a:pt x="2180" y="375"/>
                </a:lnTo>
                <a:lnTo>
                  <a:pt x="2222" y="419"/>
                </a:lnTo>
                <a:lnTo>
                  <a:pt x="2262" y="466"/>
                </a:lnTo>
                <a:lnTo>
                  <a:pt x="2300" y="514"/>
                </a:lnTo>
                <a:lnTo>
                  <a:pt x="2335" y="564"/>
                </a:lnTo>
                <a:lnTo>
                  <a:pt x="2369" y="616"/>
                </a:lnTo>
                <a:lnTo>
                  <a:pt x="2400" y="670"/>
                </a:lnTo>
                <a:lnTo>
                  <a:pt x="2428" y="725"/>
                </a:lnTo>
                <a:lnTo>
                  <a:pt x="2454" y="782"/>
                </a:lnTo>
                <a:lnTo>
                  <a:pt x="2476" y="840"/>
                </a:lnTo>
                <a:lnTo>
                  <a:pt x="2497" y="899"/>
                </a:lnTo>
                <a:lnTo>
                  <a:pt x="2514" y="960"/>
                </a:lnTo>
                <a:lnTo>
                  <a:pt x="2528" y="1022"/>
                </a:lnTo>
                <a:lnTo>
                  <a:pt x="2539" y="1085"/>
                </a:lnTo>
                <a:lnTo>
                  <a:pt x="2547" y="1150"/>
                </a:lnTo>
                <a:lnTo>
                  <a:pt x="2553" y="1214"/>
                </a:lnTo>
                <a:lnTo>
                  <a:pt x="2554" y="1280"/>
                </a:lnTo>
                <a:lnTo>
                  <a:pt x="2553" y="1346"/>
                </a:lnTo>
                <a:lnTo>
                  <a:pt x="2547" y="1411"/>
                </a:lnTo>
                <a:lnTo>
                  <a:pt x="2539" y="1475"/>
                </a:lnTo>
                <a:lnTo>
                  <a:pt x="2528" y="1538"/>
                </a:lnTo>
                <a:lnTo>
                  <a:pt x="2514" y="1600"/>
                </a:lnTo>
                <a:lnTo>
                  <a:pt x="2497" y="1661"/>
                </a:lnTo>
                <a:lnTo>
                  <a:pt x="2476" y="1720"/>
                </a:lnTo>
                <a:lnTo>
                  <a:pt x="2454" y="1778"/>
                </a:lnTo>
                <a:lnTo>
                  <a:pt x="2428" y="1835"/>
                </a:lnTo>
                <a:lnTo>
                  <a:pt x="2400" y="1891"/>
                </a:lnTo>
                <a:lnTo>
                  <a:pt x="2369" y="1944"/>
                </a:lnTo>
                <a:lnTo>
                  <a:pt x="2335" y="1996"/>
                </a:lnTo>
                <a:lnTo>
                  <a:pt x="2300" y="2046"/>
                </a:lnTo>
                <a:lnTo>
                  <a:pt x="2262" y="2094"/>
                </a:lnTo>
                <a:lnTo>
                  <a:pt x="2222" y="2141"/>
                </a:lnTo>
                <a:lnTo>
                  <a:pt x="2180" y="2185"/>
                </a:lnTo>
                <a:lnTo>
                  <a:pt x="2136" y="2228"/>
                </a:lnTo>
                <a:lnTo>
                  <a:pt x="2089" y="2268"/>
                </a:lnTo>
                <a:lnTo>
                  <a:pt x="2041" y="2306"/>
                </a:lnTo>
                <a:lnTo>
                  <a:pt x="1991" y="2341"/>
                </a:lnTo>
                <a:lnTo>
                  <a:pt x="1939" y="2375"/>
                </a:lnTo>
                <a:lnTo>
                  <a:pt x="1886" y="2406"/>
                </a:lnTo>
                <a:lnTo>
                  <a:pt x="1831" y="2434"/>
                </a:lnTo>
                <a:lnTo>
                  <a:pt x="1774" y="2460"/>
                </a:lnTo>
                <a:lnTo>
                  <a:pt x="1716" y="2482"/>
                </a:lnTo>
                <a:lnTo>
                  <a:pt x="1657" y="2503"/>
                </a:lnTo>
                <a:lnTo>
                  <a:pt x="1596" y="2520"/>
                </a:lnTo>
                <a:lnTo>
                  <a:pt x="1534" y="2535"/>
                </a:lnTo>
                <a:lnTo>
                  <a:pt x="1471" y="2546"/>
                </a:lnTo>
                <a:lnTo>
                  <a:pt x="1408" y="2554"/>
                </a:lnTo>
                <a:lnTo>
                  <a:pt x="1343" y="2559"/>
                </a:lnTo>
                <a:lnTo>
                  <a:pt x="1276" y="2560"/>
                </a:lnTo>
                <a:lnTo>
                  <a:pt x="1211" y="2559"/>
                </a:lnTo>
                <a:lnTo>
                  <a:pt x="1146" y="2554"/>
                </a:lnTo>
                <a:lnTo>
                  <a:pt x="1083" y="2546"/>
                </a:lnTo>
                <a:lnTo>
                  <a:pt x="1019" y="2535"/>
                </a:lnTo>
                <a:lnTo>
                  <a:pt x="957" y="2520"/>
                </a:lnTo>
                <a:lnTo>
                  <a:pt x="897" y="2503"/>
                </a:lnTo>
                <a:lnTo>
                  <a:pt x="838" y="2482"/>
                </a:lnTo>
                <a:lnTo>
                  <a:pt x="780" y="2460"/>
                </a:lnTo>
                <a:lnTo>
                  <a:pt x="723" y="2434"/>
                </a:lnTo>
                <a:lnTo>
                  <a:pt x="668" y="2406"/>
                </a:lnTo>
                <a:lnTo>
                  <a:pt x="615" y="2375"/>
                </a:lnTo>
                <a:lnTo>
                  <a:pt x="563" y="2341"/>
                </a:lnTo>
                <a:lnTo>
                  <a:pt x="513" y="2306"/>
                </a:lnTo>
                <a:lnTo>
                  <a:pt x="465" y="2268"/>
                </a:lnTo>
                <a:lnTo>
                  <a:pt x="418" y="2228"/>
                </a:lnTo>
                <a:lnTo>
                  <a:pt x="374" y="2185"/>
                </a:lnTo>
                <a:lnTo>
                  <a:pt x="331" y="2141"/>
                </a:lnTo>
                <a:lnTo>
                  <a:pt x="292" y="2094"/>
                </a:lnTo>
                <a:lnTo>
                  <a:pt x="254" y="2046"/>
                </a:lnTo>
                <a:lnTo>
                  <a:pt x="218" y="1996"/>
                </a:lnTo>
                <a:lnTo>
                  <a:pt x="185" y="1944"/>
                </a:lnTo>
                <a:lnTo>
                  <a:pt x="154" y="1891"/>
                </a:lnTo>
                <a:lnTo>
                  <a:pt x="125" y="1835"/>
                </a:lnTo>
                <a:lnTo>
                  <a:pt x="100" y="1778"/>
                </a:lnTo>
                <a:lnTo>
                  <a:pt x="78" y="1720"/>
                </a:lnTo>
                <a:lnTo>
                  <a:pt x="57" y="1661"/>
                </a:lnTo>
                <a:lnTo>
                  <a:pt x="40" y="1600"/>
                </a:lnTo>
                <a:lnTo>
                  <a:pt x="26" y="1538"/>
                </a:lnTo>
                <a:lnTo>
                  <a:pt x="14" y="1475"/>
                </a:lnTo>
                <a:lnTo>
                  <a:pt x="6" y="1411"/>
                </a:lnTo>
                <a:lnTo>
                  <a:pt x="1" y="1346"/>
                </a:lnTo>
                <a:lnTo>
                  <a:pt x="0" y="1280"/>
                </a:lnTo>
                <a:lnTo>
                  <a:pt x="1" y="1214"/>
                </a:lnTo>
                <a:lnTo>
                  <a:pt x="6" y="1150"/>
                </a:lnTo>
                <a:lnTo>
                  <a:pt x="14" y="1085"/>
                </a:lnTo>
                <a:lnTo>
                  <a:pt x="26" y="1022"/>
                </a:lnTo>
                <a:lnTo>
                  <a:pt x="40" y="960"/>
                </a:lnTo>
                <a:lnTo>
                  <a:pt x="57" y="899"/>
                </a:lnTo>
                <a:lnTo>
                  <a:pt x="78" y="840"/>
                </a:lnTo>
                <a:lnTo>
                  <a:pt x="100" y="782"/>
                </a:lnTo>
                <a:lnTo>
                  <a:pt x="125" y="725"/>
                </a:lnTo>
                <a:lnTo>
                  <a:pt x="154" y="670"/>
                </a:lnTo>
                <a:lnTo>
                  <a:pt x="185" y="616"/>
                </a:lnTo>
                <a:lnTo>
                  <a:pt x="218" y="564"/>
                </a:lnTo>
                <a:lnTo>
                  <a:pt x="254" y="514"/>
                </a:lnTo>
                <a:lnTo>
                  <a:pt x="292" y="466"/>
                </a:lnTo>
                <a:lnTo>
                  <a:pt x="331" y="419"/>
                </a:lnTo>
                <a:lnTo>
                  <a:pt x="374" y="375"/>
                </a:lnTo>
                <a:lnTo>
                  <a:pt x="418" y="332"/>
                </a:lnTo>
                <a:lnTo>
                  <a:pt x="465" y="292"/>
                </a:lnTo>
                <a:lnTo>
                  <a:pt x="513" y="254"/>
                </a:lnTo>
                <a:lnTo>
                  <a:pt x="563" y="218"/>
                </a:lnTo>
                <a:lnTo>
                  <a:pt x="615" y="185"/>
                </a:lnTo>
                <a:lnTo>
                  <a:pt x="668" y="154"/>
                </a:lnTo>
                <a:lnTo>
                  <a:pt x="723" y="125"/>
                </a:lnTo>
                <a:lnTo>
                  <a:pt x="780" y="100"/>
                </a:lnTo>
                <a:lnTo>
                  <a:pt x="838" y="77"/>
                </a:lnTo>
                <a:lnTo>
                  <a:pt x="897" y="57"/>
                </a:lnTo>
                <a:lnTo>
                  <a:pt x="957" y="39"/>
                </a:lnTo>
                <a:lnTo>
                  <a:pt x="1019" y="25"/>
                </a:lnTo>
                <a:lnTo>
                  <a:pt x="1083" y="14"/>
                </a:lnTo>
                <a:lnTo>
                  <a:pt x="1146" y="6"/>
                </a:lnTo>
                <a:lnTo>
                  <a:pt x="1211" y="1"/>
                </a:lnTo>
                <a:lnTo>
                  <a:pt x="12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7556480" y="0"/>
            <a:ext cx="4635520" cy="6858000"/>
          </a:xfrm>
          <a:custGeom>
            <a:avLst/>
            <a:gdLst>
              <a:gd name="T0" fmla="*/ 1411 w 3076"/>
              <a:gd name="T1" fmla="*/ 4552 h 4552"/>
              <a:gd name="T2" fmla="*/ 1167 w 3076"/>
              <a:gd name="T3" fmla="*/ 3681 h 4552"/>
              <a:gd name="T4" fmla="*/ 1201 w 3076"/>
              <a:gd name="T5" fmla="*/ 3635 h 4552"/>
              <a:gd name="T6" fmla="*/ 1235 w 3076"/>
              <a:gd name="T7" fmla="*/ 3587 h 4552"/>
              <a:gd name="T8" fmla="*/ 1267 w 3076"/>
              <a:gd name="T9" fmla="*/ 3538 h 4552"/>
              <a:gd name="T10" fmla="*/ 1296 w 3076"/>
              <a:gd name="T11" fmla="*/ 3487 h 4552"/>
              <a:gd name="T12" fmla="*/ 1323 w 3076"/>
              <a:gd name="T13" fmla="*/ 3435 h 4552"/>
              <a:gd name="T14" fmla="*/ 1348 w 3076"/>
              <a:gd name="T15" fmla="*/ 3382 h 4552"/>
              <a:gd name="T16" fmla="*/ 1371 w 3076"/>
              <a:gd name="T17" fmla="*/ 3327 h 4552"/>
              <a:gd name="T18" fmla="*/ 1391 w 3076"/>
              <a:gd name="T19" fmla="*/ 3271 h 4552"/>
              <a:gd name="T20" fmla="*/ 1409 w 3076"/>
              <a:gd name="T21" fmla="*/ 3215 h 4552"/>
              <a:gd name="T22" fmla="*/ 1425 w 3076"/>
              <a:gd name="T23" fmla="*/ 3157 h 4552"/>
              <a:gd name="T24" fmla="*/ 1438 w 3076"/>
              <a:gd name="T25" fmla="*/ 3098 h 4552"/>
              <a:gd name="T26" fmla="*/ 1449 w 3076"/>
              <a:gd name="T27" fmla="*/ 3038 h 4552"/>
              <a:gd name="T28" fmla="*/ 1457 w 3076"/>
              <a:gd name="T29" fmla="*/ 2978 h 4552"/>
              <a:gd name="T30" fmla="*/ 1462 w 3076"/>
              <a:gd name="T31" fmla="*/ 2916 h 4552"/>
              <a:gd name="T32" fmla="*/ 1465 w 3076"/>
              <a:gd name="T33" fmla="*/ 2854 h 4552"/>
              <a:gd name="T34" fmla="*/ 1464 w 3076"/>
              <a:gd name="T35" fmla="*/ 2764 h 4552"/>
              <a:gd name="T36" fmla="*/ 1455 w 3076"/>
              <a:gd name="T37" fmla="*/ 2649 h 4552"/>
              <a:gd name="T38" fmla="*/ 1436 w 3076"/>
              <a:gd name="T39" fmla="*/ 2535 h 4552"/>
              <a:gd name="T40" fmla="*/ 1407 w 3076"/>
              <a:gd name="T41" fmla="*/ 2426 h 4552"/>
              <a:gd name="T42" fmla="*/ 1372 w 3076"/>
              <a:gd name="T43" fmla="*/ 2319 h 4552"/>
              <a:gd name="T44" fmla="*/ 1327 w 3076"/>
              <a:gd name="T45" fmla="*/ 2218 h 4552"/>
              <a:gd name="T46" fmla="*/ 1274 w 3076"/>
              <a:gd name="T47" fmla="*/ 2121 h 4552"/>
              <a:gd name="T48" fmla="*/ 1214 w 3076"/>
              <a:gd name="T49" fmla="*/ 2028 h 4552"/>
              <a:gd name="T50" fmla="*/ 1147 w 3076"/>
              <a:gd name="T51" fmla="*/ 1941 h 4552"/>
              <a:gd name="T52" fmla="*/ 1074 w 3076"/>
              <a:gd name="T53" fmla="*/ 1859 h 4552"/>
              <a:gd name="T54" fmla="*/ 994 w 3076"/>
              <a:gd name="T55" fmla="*/ 1785 h 4552"/>
              <a:gd name="T56" fmla="*/ 909 w 3076"/>
              <a:gd name="T57" fmla="*/ 1715 h 4552"/>
              <a:gd name="T58" fmla="*/ 818 w 3076"/>
              <a:gd name="T59" fmla="*/ 1654 h 4552"/>
              <a:gd name="T60" fmla="*/ 722 w 3076"/>
              <a:gd name="T61" fmla="*/ 1599 h 4552"/>
              <a:gd name="T62" fmla="*/ 622 w 3076"/>
              <a:gd name="T63" fmla="*/ 1552 h 4552"/>
              <a:gd name="T64" fmla="*/ 517 w 3076"/>
              <a:gd name="T65" fmla="*/ 1513 h 4552"/>
              <a:gd name="T66" fmla="*/ 0 w 3076"/>
              <a:gd name="T67" fmla="*/ 0 h 4552"/>
              <a:gd name="T68" fmla="*/ 3076 w 3076"/>
              <a:gd name="T69" fmla="*/ 248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6" h="4552">
                <a:moveTo>
                  <a:pt x="3076" y="4552"/>
                </a:moveTo>
                <a:lnTo>
                  <a:pt x="1411" y="4552"/>
                </a:lnTo>
                <a:lnTo>
                  <a:pt x="1148" y="3703"/>
                </a:lnTo>
                <a:lnTo>
                  <a:pt x="1167" y="3681"/>
                </a:lnTo>
                <a:lnTo>
                  <a:pt x="1184" y="3657"/>
                </a:lnTo>
                <a:lnTo>
                  <a:pt x="1201" y="3635"/>
                </a:lnTo>
                <a:lnTo>
                  <a:pt x="1219" y="3610"/>
                </a:lnTo>
                <a:lnTo>
                  <a:pt x="1235" y="3587"/>
                </a:lnTo>
                <a:lnTo>
                  <a:pt x="1251" y="3562"/>
                </a:lnTo>
                <a:lnTo>
                  <a:pt x="1267" y="3538"/>
                </a:lnTo>
                <a:lnTo>
                  <a:pt x="1281" y="3512"/>
                </a:lnTo>
                <a:lnTo>
                  <a:pt x="1296" y="3487"/>
                </a:lnTo>
                <a:lnTo>
                  <a:pt x="1309" y="3461"/>
                </a:lnTo>
                <a:lnTo>
                  <a:pt x="1323" y="3435"/>
                </a:lnTo>
                <a:lnTo>
                  <a:pt x="1336" y="3408"/>
                </a:lnTo>
                <a:lnTo>
                  <a:pt x="1348" y="3382"/>
                </a:lnTo>
                <a:lnTo>
                  <a:pt x="1359" y="3354"/>
                </a:lnTo>
                <a:lnTo>
                  <a:pt x="1371" y="3327"/>
                </a:lnTo>
                <a:lnTo>
                  <a:pt x="1382" y="3300"/>
                </a:lnTo>
                <a:lnTo>
                  <a:pt x="1391" y="3271"/>
                </a:lnTo>
                <a:lnTo>
                  <a:pt x="1400" y="3244"/>
                </a:lnTo>
                <a:lnTo>
                  <a:pt x="1409" y="3215"/>
                </a:lnTo>
                <a:lnTo>
                  <a:pt x="1418" y="3186"/>
                </a:lnTo>
                <a:lnTo>
                  <a:pt x="1425" y="3157"/>
                </a:lnTo>
                <a:lnTo>
                  <a:pt x="1432" y="3128"/>
                </a:lnTo>
                <a:lnTo>
                  <a:pt x="1438" y="3098"/>
                </a:lnTo>
                <a:lnTo>
                  <a:pt x="1444" y="3069"/>
                </a:lnTo>
                <a:lnTo>
                  <a:pt x="1449" y="3038"/>
                </a:lnTo>
                <a:lnTo>
                  <a:pt x="1453" y="3008"/>
                </a:lnTo>
                <a:lnTo>
                  <a:pt x="1457" y="2978"/>
                </a:lnTo>
                <a:lnTo>
                  <a:pt x="1460" y="2947"/>
                </a:lnTo>
                <a:lnTo>
                  <a:pt x="1462" y="2916"/>
                </a:lnTo>
                <a:lnTo>
                  <a:pt x="1464" y="2886"/>
                </a:lnTo>
                <a:lnTo>
                  <a:pt x="1465" y="2854"/>
                </a:lnTo>
                <a:lnTo>
                  <a:pt x="1465" y="2823"/>
                </a:lnTo>
                <a:lnTo>
                  <a:pt x="1464" y="2764"/>
                </a:lnTo>
                <a:lnTo>
                  <a:pt x="1461" y="2706"/>
                </a:lnTo>
                <a:lnTo>
                  <a:pt x="1455" y="2649"/>
                </a:lnTo>
                <a:lnTo>
                  <a:pt x="1446" y="2591"/>
                </a:lnTo>
                <a:lnTo>
                  <a:pt x="1436" y="2535"/>
                </a:lnTo>
                <a:lnTo>
                  <a:pt x="1423" y="2480"/>
                </a:lnTo>
                <a:lnTo>
                  <a:pt x="1407" y="2426"/>
                </a:lnTo>
                <a:lnTo>
                  <a:pt x="1391" y="2373"/>
                </a:lnTo>
                <a:lnTo>
                  <a:pt x="1372" y="2319"/>
                </a:lnTo>
                <a:lnTo>
                  <a:pt x="1350" y="2268"/>
                </a:lnTo>
                <a:lnTo>
                  <a:pt x="1327" y="2218"/>
                </a:lnTo>
                <a:lnTo>
                  <a:pt x="1301" y="2169"/>
                </a:lnTo>
                <a:lnTo>
                  <a:pt x="1274" y="2121"/>
                </a:lnTo>
                <a:lnTo>
                  <a:pt x="1245" y="2074"/>
                </a:lnTo>
                <a:lnTo>
                  <a:pt x="1214" y="2028"/>
                </a:lnTo>
                <a:lnTo>
                  <a:pt x="1181" y="1984"/>
                </a:lnTo>
                <a:lnTo>
                  <a:pt x="1147" y="1941"/>
                </a:lnTo>
                <a:lnTo>
                  <a:pt x="1112" y="1899"/>
                </a:lnTo>
                <a:lnTo>
                  <a:pt x="1074" y="1859"/>
                </a:lnTo>
                <a:lnTo>
                  <a:pt x="1035" y="1822"/>
                </a:lnTo>
                <a:lnTo>
                  <a:pt x="994" y="1785"/>
                </a:lnTo>
                <a:lnTo>
                  <a:pt x="953" y="1749"/>
                </a:lnTo>
                <a:lnTo>
                  <a:pt x="909" y="1715"/>
                </a:lnTo>
                <a:lnTo>
                  <a:pt x="864" y="1684"/>
                </a:lnTo>
                <a:lnTo>
                  <a:pt x="818" y="1654"/>
                </a:lnTo>
                <a:lnTo>
                  <a:pt x="771" y="1625"/>
                </a:lnTo>
                <a:lnTo>
                  <a:pt x="722" y="1599"/>
                </a:lnTo>
                <a:lnTo>
                  <a:pt x="672" y="1574"/>
                </a:lnTo>
                <a:lnTo>
                  <a:pt x="622" y="1552"/>
                </a:lnTo>
                <a:lnTo>
                  <a:pt x="570" y="1531"/>
                </a:lnTo>
                <a:lnTo>
                  <a:pt x="517" y="1513"/>
                </a:lnTo>
                <a:lnTo>
                  <a:pt x="463" y="1497"/>
                </a:lnTo>
                <a:lnTo>
                  <a:pt x="0" y="0"/>
                </a:lnTo>
                <a:lnTo>
                  <a:pt x="2304" y="0"/>
                </a:lnTo>
                <a:lnTo>
                  <a:pt x="3076" y="2488"/>
                </a:lnTo>
                <a:lnTo>
                  <a:pt x="307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E8F7-B262-B742-9338-8618DB3B9088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3D55A-95CC-C64C-8D8A-7A84B47C5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1653FE-4B5A-3641-BAC3-B47591A30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0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7556480" y="0"/>
            <a:ext cx="4635520" cy="6858000"/>
          </a:xfrm>
          <a:custGeom>
            <a:avLst/>
            <a:gdLst>
              <a:gd name="T0" fmla="*/ 3077 w 3077"/>
              <a:gd name="T1" fmla="*/ 4552 h 4552"/>
              <a:gd name="T2" fmla="*/ 1412 w 3077"/>
              <a:gd name="T3" fmla="*/ 4552 h 4552"/>
              <a:gd name="T4" fmla="*/ 1136 w 3077"/>
              <a:gd name="T5" fmla="*/ 3664 h 4552"/>
              <a:gd name="T6" fmla="*/ 1183 w 3077"/>
              <a:gd name="T7" fmla="*/ 3637 h 4552"/>
              <a:gd name="T8" fmla="*/ 1201 w 3077"/>
              <a:gd name="T9" fmla="*/ 3626 h 4552"/>
              <a:gd name="T10" fmla="*/ 1218 w 3077"/>
              <a:gd name="T11" fmla="*/ 3614 h 4552"/>
              <a:gd name="T12" fmla="*/ 1234 w 3077"/>
              <a:gd name="T13" fmla="*/ 3600 h 4552"/>
              <a:gd name="T14" fmla="*/ 1249 w 3077"/>
              <a:gd name="T15" fmla="*/ 3586 h 4552"/>
              <a:gd name="T16" fmla="*/ 1262 w 3077"/>
              <a:gd name="T17" fmla="*/ 3571 h 4552"/>
              <a:gd name="T18" fmla="*/ 1276 w 3077"/>
              <a:gd name="T19" fmla="*/ 3555 h 4552"/>
              <a:gd name="T20" fmla="*/ 1288 w 3077"/>
              <a:gd name="T21" fmla="*/ 3538 h 4552"/>
              <a:gd name="T22" fmla="*/ 1299 w 3077"/>
              <a:gd name="T23" fmla="*/ 3521 h 4552"/>
              <a:gd name="T24" fmla="*/ 1308 w 3077"/>
              <a:gd name="T25" fmla="*/ 3503 h 4552"/>
              <a:gd name="T26" fmla="*/ 1316 w 3077"/>
              <a:gd name="T27" fmla="*/ 3484 h 4552"/>
              <a:gd name="T28" fmla="*/ 1324 w 3077"/>
              <a:gd name="T29" fmla="*/ 3464 h 4552"/>
              <a:gd name="T30" fmla="*/ 1330 w 3077"/>
              <a:gd name="T31" fmla="*/ 3445 h 4552"/>
              <a:gd name="T32" fmla="*/ 1335 w 3077"/>
              <a:gd name="T33" fmla="*/ 3424 h 4552"/>
              <a:gd name="T34" fmla="*/ 1338 w 3077"/>
              <a:gd name="T35" fmla="*/ 3404 h 4552"/>
              <a:gd name="T36" fmla="*/ 1340 w 3077"/>
              <a:gd name="T37" fmla="*/ 3384 h 4552"/>
              <a:gd name="T38" fmla="*/ 1341 w 3077"/>
              <a:gd name="T39" fmla="*/ 3362 h 4552"/>
              <a:gd name="T40" fmla="*/ 1341 w 3077"/>
              <a:gd name="T41" fmla="*/ 2284 h 4552"/>
              <a:gd name="T42" fmla="*/ 1340 w 3077"/>
              <a:gd name="T43" fmla="*/ 2262 h 4552"/>
              <a:gd name="T44" fmla="*/ 1338 w 3077"/>
              <a:gd name="T45" fmla="*/ 2242 h 4552"/>
              <a:gd name="T46" fmla="*/ 1335 w 3077"/>
              <a:gd name="T47" fmla="*/ 2221 h 4552"/>
              <a:gd name="T48" fmla="*/ 1330 w 3077"/>
              <a:gd name="T49" fmla="*/ 2201 h 4552"/>
              <a:gd name="T50" fmla="*/ 1324 w 3077"/>
              <a:gd name="T51" fmla="*/ 2181 h 4552"/>
              <a:gd name="T52" fmla="*/ 1316 w 3077"/>
              <a:gd name="T53" fmla="*/ 2162 h 4552"/>
              <a:gd name="T54" fmla="*/ 1308 w 3077"/>
              <a:gd name="T55" fmla="*/ 2144 h 4552"/>
              <a:gd name="T56" fmla="*/ 1299 w 3077"/>
              <a:gd name="T57" fmla="*/ 2125 h 4552"/>
              <a:gd name="T58" fmla="*/ 1288 w 3077"/>
              <a:gd name="T59" fmla="*/ 2108 h 4552"/>
              <a:gd name="T60" fmla="*/ 1276 w 3077"/>
              <a:gd name="T61" fmla="*/ 2091 h 4552"/>
              <a:gd name="T62" fmla="*/ 1262 w 3077"/>
              <a:gd name="T63" fmla="*/ 2075 h 4552"/>
              <a:gd name="T64" fmla="*/ 1249 w 3077"/>
              <a:gd name="T65" fmla="*/ 2060 h 4552"/>
              <a:gd name="T66" fmla="*/ 1234 w 3077"/>
              <a:gd name="T67" fmla="*/ 2045 h 4552"/>
              <a:gd name="T68" fmla="*/ 1218 w 3077"/>
              <a:gd name="T69" fmla="*/ 2032 h 4552"/>
              <a:gd name="T70" fmla="*/ 1201 w 3077"/>
              <a:gd name="T71" fmla="*/ 2020 h 4552"/>
              <a:gd name="T72" fmla="*/ 1183 w 3077"/>
              <a:gd name="T73" fmla="*/ 2009 h 4552"/>
              <a:gd name="T74" fmla="*/ 501 w 3077"/>
              <a:gd name="T75" fmla="*/ 1614 h 4552"/>
              <a:gd name="T76" fmla="*/ 0 w 3077"/>
              <a:gd name="T77" fmla="*/ 0 h 4552"/>
              <a:gd name="T78" fmla="*/ 2305 w 3077"/>
              <a:gd name="T79" fmla="*/ 0 h 4552"/>
              <a:gd name="T80" fmla="*/ 3077 w 3077"/>
              <a:gd name="T81" fmla="*/ 2488 h 4552"/>
              <a:gd name="T82" fmla="*/ 3077 w 3077"/>
              <a:gd name="T83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77" h="4552">
                <a:moveTo>
                  <a:pt x="3077" y="4552"/>
                </a:moveTo>
                <a:lnTo>
                  <a:pt x="1412" y="4552"/>
                </a:lnTo>
                <a:lnTo>
                  <a:pt x="1136" y="3664"/>
                </a:lnTo>
                <a:lnTo>
                  <a:pt x="1183" y="3637"/>
                </a:lnTo>
                <a:lnTo>
                  <a:pt x="1201" y="3626"/>
                </a:lnTo>
                <a:lnTo>
                  <a:pt x="1218" y="3614"/>
                </a:lnTo>
                <a:lnTo>
                  <a:pt x="1234" y="3600"/>
                </a:lnTo>
                <a:lnTo>
                  <a:pt x="1249" y="3586"/>
                </a:lnTo>
                <a:lnTo>
                  <a:pt x="1262" y="3571"/>
                </a:lnTo>
                <a:lnTo>
                  <a:pt x="1276" y="3555"/>
                </a:lnTo>
                <a:lnTo>
                  <a:pt x="1288" y="3538"/>
                </a:lnTo>
                <a:lnTo>
                  <a:pt x="1299" y="3521"/>
                </a:lnTo>
                <a:lnTo>
                  <a:pt x="1308" y="3503"/>
                </a:lnTo>
                <a:lnTo>
                  <a:pt x="1316" y="3484"/>
                </a:lnTo>
                <a:lnTo>
                  <a:pt x="1324" y="3464"/>
                </a:lnTo>
                <a:lnTo>
                  <a:pt x="1330" y="3445"/>
                </a:lnTo>
                <a:lnTo>
                  <a:pt x="1335" y="3424"/>
                </a:lnTo>
                <a:lnTo>
                  <a:pt x="1338" y="3404"/>
                </a:lnTo>
                <a:lnTo>
                  <a:pt x="1340" y="3384"/>
                </a:lnTo>
                <a:lnTo>
                  <a:pt x="1341" y="3362"/>
                </a:lnTo>
                <a:lnTo>
                  <a:pt x="1341" y="2284"/>
                </a:lnTo>
                <a:lnTo>
                  <a:pt x="1340" y="2262"/>
                </a:lnTo>
                <a:lnTo>
                  <a:pt x="1338" y="2242"/>
                </a:lnTo>
                <a:lnTo>
                  <a:pt x="1335" y="2221"/>
                </a:lnTo>
                <a:lnTo>
                  <a:pt x="1330" y="2201"/>
                </a:lnTo>
                <a:lnTo>
                  <a:pt x="1324" y="2181"/>
                </a:lnTo>
                <a:lnTo>
                  <a:pt x="1316" y="2162"/>
                </a:lnTo>
                <a:lnTo>
                  <a:pt x="1308" y="2144"/>
                </a:lnTo>
                <a:lnTo>
                  <a:pt x="1299" y="2125"/>
                </a:lnTo>
                <a:lnTo>
                  <a:pt x="1288" y="2108"/>
                </a:lnTo>
                <a:lnTo>
                  <a:pt x="1276" y="2091"/>
                </a:lnTo>
                <a:lnTo>
                  <a:pt x="1262" y="2075"/>
                </a:lnTo>
                <a:lnTo>
                  <a:pt x="1249" y="2060"/>
                </a:lnTo>
                <a:lnTo>
                  <a:pt x="1234" y="2045"/>
                </a:lnTo>
                <a:lnTo>
                  <a:pt x="1218" y="2032"/>
                </a:lnTo>
                <a:lnTo>
                  <a:pt x="1201" y="2020"/>
                </a:lnTo>
                <a:lnTo>
                  <a:pt x="1183" y="2009"/>
                </a:lnTo>
                <a:lnTo>
                  <a:pt x="501" y="1614"/>
                </a:lnTo>
                <a:lnTo>
                  <a:pt x="0" y="0"/>
                </a:lnTo>
                <a:lnTo>
                  <a:pt x="2305" y="0"/>
                </a:lnTo>
                <a:lnTo>
                  <a:pt x="3077" y="2488"/>
                </a:lnTo>
                <a:lnTo>
                  <a:pt x="3077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10"/>
          <p:cNvSpPr>
            <a:spLocks noGrp="1"/>
          </p:cNvSpPr>
          <p:nvPr>
            <p:ph type="pic" sz="quarter" idx="11"/>
          </p:nvPr>
        </p:nvSpPr>
        <p:spPr bwMode="auto">
          <a:xfrm>
            <a:off x="5958545" y="2306096"/>
            <a:ext cx="3474757" cy="3896251"/>
          </a:xfrm>
          <a:custGeom>
            <a:avLst/>
            <a:gdLst>
              <a:gd name="T0" fmla="*/ 1008 w 2309"/>
              <a:gd name="T1" fmla="*/ 40 h 2583"/>
              <a:gd name="T2" fmla="*/ 1043 w 2309"/>
              <a:gd name="T3" fmla="*/ 23 h 2583"/>
              <a:gd name="T4" fmla="*/ 1079 w 2309"/>
              <a:gd name="T5" fmla="*/ 11 h 2583"/>
              <a:gd name="T6" fmla="*/ 1116 w 2309"/>
              <a:gd name="T7" fmla="*/ 3 h 2583"/>
              <a:gd name="T8" fmla="*/ 1154 w 2309"/>
              <a:gd name="T9" fmla="*/ 0 h 2583"/>
              <a:gd name="T10" fmla="*/ 1192 w 2309"/>
              <a:gd name="T11" fmla="*/ 3 h 2583"/>
              <a:gd name="T12" fmla="*/ 1230 w 2309"/>
              <a:gd name="T13" fmla="*/ 11 h 2583"/>
              <a:gd name="T14" fmla="*/ 1266 w 2309"/>
              <a:gd name="T15" fmla="*/ 23 h 2583"/>
              <a:gd name="T16" fmla="*/ 1301 w 2309"/>
              <a:gd name="T17" fmla="*/ 40 h 2583"/>
              <a:gd name="T18" fmla="*/ 2179 w 2309"/>
              <a:gd name="T19" fmla="*/ 549 h 2583"/>
              <a:gd name="T20" fmla="*/ 2209 w 2309"/>
              <a:gd name="T21" fmla="*/ 573 h 2583"/>
              <a:gd name="T22" fmla="*/ 2237 w 2309"/>
              <a:gd name="T23" fmla="*/ 600 h 2583"/>
              <a:gd name="T24" fmla="*/ 2259 w 2309"/>
              <a:gd name="T25" fmla="*/ 630 h 2583"/>
              <a:gd name="T26" fmla="*/ 2279 w 2309"/>
              <a:gd name="T27" fmla="*/ 663 h 2583"/>
              <a:gd name="T28" fmla="*/ 2293 w 2309"/>
              <a:gd name="T29" fmla="*/ 698 h 2583"/>
              <a:gd name="T30" fmla="*/ 2303 w 2309"/>
              <a:gd name="T31" fmla="*/ 735 h 2583"/>
              <a:gd name="T32" fmla="*/ 2308 w 2309"/>
              <a:gd name="T33" fmla="*/ 773 h 2583"/>
              <a:gd name="T34" fmla="*/ 2309 w 2309"/>
              <a:gd name="T35" fmla="*/ 1791 h 2583"/>
              <a:gd name="T36" fmla="*/ 2306 w 2309"/>
              <a:gd name="T37" fmla="*/ 1830 h 2583"/>
              <a:gd name="T38" fmla="*/ 2299 w 2309"/>
              <a:gd name="T39" fmla="*/ 1868 h 2583"/>
              <a:gd name="T40" fmla="*/ 2287 w 2309"/>
              <a:gd name="T41" fmla="*/ 1904 h 2583"/>
              <a:gd name="T42" fmla="*/ 2269 w 2309"/>
              <a:gd name="T43" fmla="*/ 1937 h 2583"/>
              <a:gd name="T44" fmla="*/ 2249 w 2309"/>
              <a:gd name="T45" fmla="*/ 1969 h 2583"/>
              <a:gd name="T46" fmla="*/ 2224 w 2309"/>
              <a:gd name="T47" fmla="*/ 1998 h 2583"/>
              <a:gd name="T48" fmla="*/ 2195 w 2309"/>
              <a:gd name="T49" fmla="*/ 2023 h 2583"/>
              <a:gd name="T50" fmla="*/ 2162 w 2309"/>
              <a:gd name="T51" fmla="*/ 2045 h 2583"/>
              <a:gd name="T52" fmla="*/ 1284 w 2309"/>
              <a:gd name="T53" fmla="*/ 2554 h 2583"/>
              <a:gd name="T54" fmla="*/ 1248 w 2309"/>
              <a:gd name="T55" fmla="*/ 2568 h 2583"/>
              <a:gd name="T56" fmla="*/ 1211 w 2309"/>
              <a:gd name="T57" fmla="*/ 2578 h 2583"/>
              <a:gd name="T58" fmla="*/ 1174 w 2309"/>
              <a:gd name="T59" fmla="*/ 2582 h 2583"/>
              <a:gd name="T60" fmla="*/ 1136 w 2309"/>
              <a:gd name="T61" fmla="*/ 2582 h 2583"/>
              <a:gd name="T62" fmla="*/ 1098 w 2309"/>
              <a:gd name="T63" fmla="*/ 2578 h 2583"/>
              <a:gd name="T64" fmla="*/ 1060 w 2309"/>
              <a:gd name="T65" fmla="*/ 2568 h 2583"/>
              <a:gd name="T66" fmla="*/ 1026 w 2309"/>
              <a:gd name="T67" fmla="*/ 2554 h 2583"/>
              <a:gd name="T68" fmla="*/ 146 w 2309"/>
              <a:gd name="T69" fmla="*/ 2045 h 2583"/>
              <a:gd name="T70" fmla="*/ 114 w 2309"/>
              <a:gd name="T71" fmla="*/ 2023 h 2583"/>
              <a:gd name="T72" fmla="*/ 85 w 2309"/>
              <a:gd name="T73" fmla="*/ 1998 h 2583"/>
              <a:gd name="T74" fmla="*/ 60 w 2309"/>
              <a:gd name="T75" fmla="*/ 1969 h 2583"/>
              <a:gd name="T76" fmla="*/ 39 w 2309"/>
              <a:gd name="T77" fmla="*/ 1937 h 2583"/>
              <a:gd name="T78" fmla="*/ 23 w 2309"/>
              <a:gd name="T79" fmla="*/ 1904 h 2583"/>
              <a:gd name="T80" fmla="*/ 10 w 2309"/>
              <a:gd name="T81" fmla="*/ 1868 h 2583"/>
              <a:gd name="T82" fmla="*/ 2 w 2309"/>
              <a:gd name="T83" fmla="*/ 1830 h 2583"/>
              <a:gd name="T84" fmla="*/ 0 w 2309"/>
              <a:gd name="T85" fmla="*/ 1791 h 2583"/>
              <a:gd name="T86" fmla="*/ 0 w 2309"/>
              <a:gd name="T87" fmla="*/ 773 h 2583"/>
              <a:gd name="T88" fmla="*/ 5 w 2309"/>
              <a:gd name="T89" fmla="*/ 735 h 2583"/>
              <a:gd name="T90" fmla="*/ 16 w 2309"/>
              <a:gd name="T91" fmla="*/ 698 h 2583"/>
              <a:gd name="T92" fmla="*/ 30 w 2309"/>
              <a:gd name="T93" fmla="*/ 663 h 2583"/>
              <a:gd name="T94" fmla="*/ 49 w 2309"/>
              <a:gd name="T95" fmla="*/ 630 h 2583"/>
              <a:gd name="T96" fmla="*/ 73 w 2309"/>
              <a:gd name="T97" fmla="*/ 600 h 2583"/>
              <a:gd name="T98" fmla="*/ 99 w 2309"/>
              <a:gd name="T99" fmla="*/ 573 h 2583"/>
              <a:gd name="T100" fmla="*/ 130 w 2309"/>
              <a:gd name="T101" fmla="*/ 549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09" h="2583">
                <a:moveTo>
                  <a:pt x="146" y="539"/>
                </a:moveTo>
                <a:lnTo>
                  <a:pt x="1008" y="40"/>
                </a:lnTo>
                <a:lnTo>
                  <a:pt x="1026" y="31"/>
                </a:lnTo>
                <a:lnTo>
                  <a:pt x="1043" y="23"/>
                </a:lnTo>
                <a:lnTo>
                  <a:pt x="1060" y="16"/>
                </a:lnTo>
                <a:lnTo>
                  <a:pt x="1079" y="11"/>
                </a:lnTo>
                <a:lnTo>
                  <a:pt x="1098" y="6"/>
                </a:lnTo>
                <a:lnTo>
                  <a:pt x="1116" y="3"/>
                </a:lnTo>
                <a:lnTo>
                  <a:pt x="1136" y="1"/>
                </a:lnTo>
                <a:lnTo>
                  <a:pt x="1154" y="0"/>
                </a:lnTo>
                <a:lnTo>
                  <a:pt x="1174" y="1"/>
                </a:lnTo>
                <a:lnTo>
                  <a:pt x="1192" y="3"/>
                </a:lnTo>
                <a:lnTo>
                  <a:pt x="1211" y="6"/>
                </a:lnTo>
                <a:lnTo>
                  <a:pt x="1230" y="11"/>
                </a:lnTo>
                <a:lnTo>
                  <a:pt x="1248" y="16"/>
                </a:lnTo>
                <a:lnTo>
                  <a:pt x="1266" y="23"/>
                </a:lnTo>
                <a:lnTo>
                  <a:pt x="1284" y="31"/>
                </a:lnTo>
                <a:lnTo>
                  <a:pt x="1301" y="40"/>
                </a:lnTo>
                <a:lnTo>
                  <a:pt x="2162" y="539"/>
                </a:lnTo>
                <a:lnTo>
                  <a:pt x="2179" y="549"/>
                </a:lnTo>
                <a:lnTo>
                  <a:pt x="2195" y="560"/>
                </a:lnTo>
                <a:lnTo>
                  <a:pt x="2209" y="573"/>
                </a:lnTo>
                <a:lnTo>
                  <a:pt x="2224" y="586"/>
                </a:lnTo>
                <a:lnTo>
                  <a:pt x="2237" y="600"/>
                </a:lnTo>
                <a:lnTo>
                  <a:pt x="2249" y="615"/>
                </a:lnTo>
                <a:lnTo>
                  <a:pt x="2259" y="630"/>
                </a:lnTo>
                <a:lnTo>
                  <a:pt x="2269" y="646"/>
                </a:lnTo>
                <a:lnTo>
                  <a:pt x="2279" y="663"/>
                </a:lnTo>
                <a:lnTo>
                  <a:pt x="2287" y="680"/>
                </a:lnTo>
                <a:lnTo>
                  <a:pt x="2293" y="698"/>
                </a:lnTo>
                <a:lnTo>
                  <a:pt x="2299" y="717"/>
                </a:lnTo>
                <a:lnTo>
                  <a:pt x="2303" y="735"/>
                </a:lnTo>
                <a:lnTo>
                  <a:pt x="2306" y="754"/>
                </a:lnTo>
                <a:lnTo>
                  <a:pt x="2308" y="773"/>
                </a:lnTo>
                <a:lnTo>
                  <a:pt x="2309" y="793"/>
                </a:lnTo>
                <a:lnTo>
                  <a:pt x="2309" y="1791"/>
                </a:lnTo>
                <a:lnTo>
                  <a:pt x="2308" y="1811"/>
                </a:lnTo>
                <a:lnTo>
                  <a:pt x="2306" y="1830"/>
                </a:lnTo>
                <a:lnTo>
                  <a:pt x="2303" y="1848"/>
                </a:lnTo>
                <a:lnTo>
                  <a:pt x="2299" y="1868"/>
                </a:lnTo>
                <a:lnTo>
                  <a:pt x="2293" y="1886"/>
                </a:lnTo>
                <a:lnTo>
                  <a:pt x="2287" y="1904"/>
                </a:lnTo>
                <a:lnTo>
                  <a:pt x="2279" y="1921"/>
                </a:lnTo>
                <a:lnTo>
                  <a:pt x="2269" y="1937"/>
                </a:lnTo>
                <a:lnTo>
                  <a:pt x="2259" y="1954"/>
                </a:lnTo>
                <a:lnTo>
                  <a:pt x="2249" y="1969"/>
                </a:lnTo>
                <a:lnTo>
                  <a:pt x="2237" y="1984"/>
                </a:lnTo>
                <a:lnTo>
                  <a:pt x="2224" y="1998"/>
                </a:lnTo>
                <a:lnTo>
                  <a:pt x="2209" y="2011"/>
                </a:lnTo>
                <a:lnTo>
                  <a:pt x="2195" y="2023"/>
                </a:lnTo>
                <a:lnTo>
                  <a:pt x="2179" y="2034"/>
                </a:lnTo>
                <a:lnTo>
                  <a:pt x="2162" y="2045"/>
                </a:lnTo>
                <a:lnTo>
                  <a:pt x="1301" y="2544"/>
                </a:lnTo>
                <a:lnTo>
                  <a:pt x="1284" y="2554"/>
                </a:lnTo>
                <a:lnTo>
                  <a:pt x="1266" y="2561"/>
                </a:lnTo>
                <a:lnTo>
                  <a:pt x="1248" y="2568"/>
                </a:lnTo>
                <a:lnTo>
                  <a:pt x="1230" y="2573"/>
                </a:lnTo>
                <a:lnTo>
                  <a:pt x="1211" y="2578"/>
                </a:lnTo>
                <a:lnTo>
                  <a:pt x="1192" y="2581"/>
                </a:lnTo>
                <a:lnTo>
                  <a:pt x="1174" y="2582"/>
                </a:lnTo>
                <a:lnTo>
                  <a:pt x="1154" y="2583"/>
                </a:lnTo>
                <a:lnTo>
                  <a:pt x="1136" y="2582"/>
                </a:lnTo>
                <a:lnTo>
                  <a:pt x="1116" y="2581"/>
                </a:lnTo>
                <a:lnTo>
                  <a:pt x="1098" y="2578"/>
                </a:lnTo>
                <a:lnTo>
                  <a:pt x="1079" y="2573"/>
                </a:lnTo>
                <a:lnTo>
                  <a:pt x="1060" y="2568"/>
                </a:lnTo>
                <a:lnTo>
                  <a:pt x="1043" y="2561"/>
                </a:lnTo>
                <a:lnTo>
                  <a:pt x="1026" y="2554"/>
                </a:lnTo>
                <a:lnTo>
                  <a:pt x="1008" y="2544"/>
                </a:lnTo>
                <a:lnTo>
                  <a:pt x="146" y="2045"/>
                </a:lnTo>
                <a:lnTo>
                  <a:pt x="130" y="2034"/>
                </a:lnTo>
                <a:lnTo>
                  <a:pt x="114" y="2023"/>
                </a:lnTo>
                <a:lnTo>
                  <a:pt x="99" y="2011"/>
                </a:lnTo>
                <a:lnTo>
                  <a:pt x="85" y="1998"/>
                </a:lnTo>
                <a:lnTo>
                  <a:pt x="73" y="1984"/>
                </a:lnTo>
                <a:lnTo>
                  <a:pt x="60" y="1969"/>
                </a:lnTo>
                <a:lnTo>
                  <a:pt x="49" y="1954"/>
                </a:lnTo>
                <a:lnTo>
                  <a:pt x="39" y="1937"/>
                </a:lnTo>
                <a:lnTo>
                  <a:pt x="30" y="1921"/>
                </a:lnTo>
                <a:lnTo>
                  <a:pt x="23" y="1904"/>
                </a:lnTo>
                <a:lnTo>
                  <a:pt x="16" y="1886"/>
                </a:lnTo>
                <a:lnTo>
                  <a:pt x="10" y="1868"/>
                </a:lnTo>
                <a:lnTo>
                  <a:pt x="5" y="1848"/>
                </a:lnTo>
                <a:lnTo>
                  <a:pt x="2" y="1830"/>
                </a:lnTo>
                <a:lnTo>
                  <a:pt x="0" y="1811"/>
                </a:lnTo>
                <a:lnTo>
                  <a:pt x="0" y="1791"/>
                </a:lnTo>
                <a:lnTo>
                  <a:pt x="0" y="793"/>
                </a:lnTo>
                <a:lnTo>
                  <a:pt x="0" y="773"/>
                </a:lnTo>
                <a:lnTo>
                  <a:pt x="2" y="754"/>
                </a:lnTo>
                <a:lnTo>
                  <a:pt x="5" y="735"/>
                </a:lnTo>
                <a:lnTo>
                  <a:pt x="10" y="717"/>
                </a:lnTo>
                <a:lnTo>
                  <a:pt x="16" y="698"/>
                </a:lnTo>
                <a:lnTo>
                  <a:pt x="23" y="680"/>
                </a:lnTo>
                <a:lnTo>
                  <a:pt x="30" y="663"/>
                </a:lnTo>
                <a:lnTo>
                  <a:pt x="39" y="646"/>
                </a:lnTo>
                <a:lnTo>
                  <a:pt x="49" y="630"/>
                </a:lnTo>
                <a:lnTo>
                  <a:pt x="60" y="615"/>
                </a:lnTo>
                <a:lnTo>
                  <a:pt x="73" y="600"/>
                </a:lnTo>
                <a:lnTo>
                  <a:pt x="85" y="586"/>
                </a:lnTo>
                <a:lnTo>
                  <a:pt x="99" y="573"/>
                </a:lnTo>
                <a:lnTo>
                  <a:pt x="114" y="560"/>
                </a:lnTo>
                <a:lnTo>
                  <a:pt x="130" y="549"/>
                </a:lnTo>
                <a:lnTo>
                  <a:pt x="146" y="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A4139-C638-3F47-919B-3702BDD641E8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9671E8-4EBF-2C46-A297-C8E041C8B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1E079-510D-6248-BF6C-201D1127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93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8853322" cy="6858000"/>
          </a:xfrm>
          <a:custGeom>
            <a:avLst/>
            <a:gdLst>
              <a:gd name="T0" fmla="*/ 0 w 5859"/>
              <a:gd name="T1" fmla="*/ 0 h 4539"/>
              <a:gd name="T2" fmla="*/ 1319 w 5859"/>
              <a:gd name="T3" fmla="*/ 0 h 4539"/>
              <a:gd name="T4" fmla="*/ 5859 w 5859"/>
              <a:gd name="T5" fmla="*/ 4539 h 4539"/>
              <a:gd name="T6" fmla="*/ 4150 w 5859"/>
              <a:gd name="T7" fmla="*/ 4539 h 4539"/>
              <a:gd name="T8" fmla="*/ 0 w 5859"/>
              <a:gd name="T9" fmla="*/ 391 h 4539"/>
              <a:gd name="T10" fmla="*/ 0 w 5859"/>
              <a:gd name="T11" fmla="*/ 0 h 4539"/>
              <a:gd name="T12" fmla="*/ 4070 w 5859"/>
              <a:gd name="T13" fmla="*/ 4539 h 4539"/>
              <a:gd name="T14" fmla="*/ 2360 w 5859"/>
              <a:gd name="T15" fmla="*/ 4539 h 4539"/>
              <a:gd name="T16" fmla="*/ 0 w 5859"/>
              <a:gd name="T17" fmla="*/ 2180 h 4539"/>
              <a:gd name="T18" fmla="*/ 0 w 5859"/>
              <a:gd name="T19" fmla="*/ 471 h 4539"/>
              <a:gd name="T20" fmla="*/ 4070 w 5859"/>
              <a:gd name="T21" fmla="*/ 4539 h 4539"/>
              <a:gd name="T22" fmla="*/ 2279 w 5859"/>
              <a:gd name="T23" fmla="*/ 4539 h 4539"/>
              <a:gd name="T24" fmla="*/ 569 w 5859"/>
              <a:gd name="T25" fmla="*/ 4539 h 4539"/>
              <a:gd name="T26" fmla="*/ 0 w 5859"/>
              <a:gd name="T27" fmla="*/ 3970 h 4539"/>
              <a:gd name="T28" fmla="*/ 0 w 5859"/>
              <a:gd name="T29" fmla="*/ 2262 h 4539"/>
              <a:gd name="T30" fmla="*/ 2279 w 5859"/>
              <a:gd name="T31" fmla="*/ 4539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9">
                <a:moveTo>
                  <a:pt x="0" y="0"/>
                </a:moveTo>
                <a:lnTo>
                  <a:pt x="1319" y="0"/>
                </a:lnTo>
                <a:lnTo>
                  <a:pt x="5859" y="4539"/>
                </a:lnTo>
                <a:lnTo>
                  <a:pt x="4150" y="4539"/>
                </a:lnTo>
                <a:lnTo>
                  <a:pt x="0" y="391"/>
                </a:lnTo>
                <a:lnTo>
                  <a:pt x="0" y="0"/>
                </a:lnTo>
                <a:close/>
                <a:moveTo>
                  <a:pt x="4070" y="4539"/>
                </a:moveTo>
                <a:lnTo>
                  <a:pt x="2360" y="4539"/>
                </a:lnTo>
                <a:lnTo>
                  <a:pt x="0" y="2180"/>
                </a:lnTo>
                <a:lnTo>
                  <a:pt x="0" y="471"/>
                </a:lnTo>
                <a:lnTo>
                  <a:pt x="4070" y="4539"/>
                </a:lnTo>
                <a:close/>
                <a:moveTo>
                  <a:pt x="2279" y="4539"/>
                </a:moveTo>
                <a:lnTo>
                  <a:pt x="569" y="4539"/>
                </a:lnTo>
                <a:lnTo>
                  <a:pt x="0" y="3970"/>
                </a:lnTo>
                <a:lnTo>
                  <a:pt x="0" y="2262"/>
                </a:lnTo>
                <a:lnTo>
                  <a:pt x="2279" y="4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A69C-CFB5-F149-A900-BDB250C76C2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996B6-BF05-794D-AA03-6AE01F350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708BB-4E94-D842-84D9-C6091C7AA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D0AB-9AEC-8EC9-752F-C922D7CD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FD1DB-95E9-D3B2-11D1-0EBC4B1E6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BE60B-0FE7-5738-44A0-97C6B7EFF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B6410-F97D-1DB5-42FD-2DEB72F6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C66C1-64E4-48BF-E7AB-C5859BA3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56838-FDF0-1B6B-6439-B2A0AD00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6793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338673" y="0"/>
            <a:ext cx="8853327" cy="6858000"/>
          </a:xfrm>
          <a:custGeom>
            <a:avLst/>
            <a:gdLst>
              <a:gd name="T0" fmla="*/ 5859 w 5859"/>
              <a:gd name="T1" fmla="*/ 4538 h 4538"/>
              <a:gd name="T2" fmla="*/ 4541 w 5859"/>
              <a:gd name="T3" fmla="*/ 4538 h 4538"/>
              <a:gd name="T4" fmla="*/ 0 w 5859"/>
              <a:gd name="T5" fmla="*/ 0 h 4538"/>
              <a:gd name="T6" fmla="*/ 1709 w 5859"/>
              <a:gd name="T7" fmla="*/ 0 h 4538"/>
              <a:gd name="T8" fmla="*/ 5859 w 5859"/>
              <a:gd name="T9" fmla="*/ 4147 h 4538"/>
              <a:gd name="T10" fmla="*/ 5859 w 5859"/>
              <a:gd name="T11" fmla="*/ 4538 h 4538"/>
              <a:gd name="T12" fmla="*/ 1791 w 5859"/>
              <a:gd name="T13" fmla="*/ 0 h 4538"/>
              <a:gd name="T14" fmla="*/ 3500 w 5859"/>
              <a:gd name="T15" fmla="*/ 0 h 4538"/>
              <a:gd name="T16" fmla="*/ 5859 w 5859"/>
              <a:gd name="T17" fmla="*/ 2358 h 4538"/>
              <a:gd name="T18" fmla="*/ 5859 w 5859"/>
              <a:gd name="T19" fmla="*/ 4067 h 4538"/>
              <a:gd name="T20" fmla="*/ 1791 w 5859"/>
              <a:gd name="T21" fmla="*/ 0 h 4538"/>
              <a:gd name="T22" fmla="*/ 3580 w 5859"/>
              <a:gd name="T23" fmla="*/ 0 h 4538"/>
              <a:gd name="T24" fmla="*/ 5290 w 5859"/>
              <a:gd name="T25" fmla="*/ 0 h 4538"/>
              <a:gd name="T26" fmla="*/ 5859 w 5859"/>
              <a:gd name="T27" fmla="*/ 568 h 4538"/>
              <a:gd name="T28" fmla="*/ 5859 w 5859"/>
              <a:gd name="T29" fmla="*/ 2277 h 4538"/>
              <a:gd name="T30" fmla="*/ 3580 w 5859"/>
              <a:gd name="T3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8">
                <a:moveTo>
                  <a:pt x="5859" y="4538"/>
                </a:moveTo>
                <a:lnTo>
                  <a:pt x="4541" y="4538"/>
                </a:lnTo>
                <a:lnTo>
                  <a:pt x="0" y="0"/>
                </a:lnTo>
                <a:lnTo>
                  <a:pt x="1709" y="0"/>
                </a:lnTo>
                <a:lnTo>
                  <a:pt x="5859" y="4147"/>
                </a:lnTo>
                <a:lnTo>
                  <a:pt x="5859" y="4538"/>
                </a:lnTo>
                <a:close/>
                <a:moveTo>
                  <a:pt x="1791" y="0"/>
                </a:moveTo>
                <a:lnTo>
                  <a:pt x="3500" y="0"/>
                </a:lnTo>
                <a:lnTo>
                  <a:pt x="5859" y="2358"/>
                </a:lnTo>
                <a:lnTo>
                  <a:pt x="5859" y="4067"/>
                </a:lnTo>
                <a:lnTo>
                  <a:pt x="1791" y="0"/>
                </a:lnTo>
                <a:close/>
                <a:moveTo>
                  <a:pt x="3580" y="0"/>
                </a:moveTo>
                <a:lnTo>
                  <a:pt x="5290" y="0"/>
                </a:lnTo>
                <a:lnTo>
                  <a:pt x="5859" y="568"/>
                </a:lnTo>
                <a:lnTo>
                  <a:pt x="5859" y="2277"/>
                </a:lnTo>
                <a:lnTo>
                  <a:pt x="358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951A-69B2-9E47-9312-F79AF28D0C1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AB026-1527-0D48-9831-5E7841D276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9394B-0516-4947-87DF-7818553C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7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-11496" y="0"/>
            <a:ext cx="10716690" cy="6858000"/>
          </a:xfrm>
          <a:custGeom>
            <a:avLst/>
            <a:gdLst>
              <a:gd name="T0" fmla="*/ 799 w 5695"/>
              <a:gd name="T1" fmla="*/ 3645 h 3645"/>
              <a:gd name="T2" fmla="*/ 1046 w 5695"/>
              <a:gd name="T3" fmla="*/ 3645 h 3645"/>
              <a:gd name="T4" fmla="*/ 1845 w 5695"/>
              <a:gd name="T5" fmla="*/ 2846 h 3645"/>
              <a:gd name="T6" fmla="*/ 923 w 5695"/>
              <a:gd name="T7" fmla="*/ 1924 h 3645"/>
              <a:gd name="T8" fmla="*/ 0 w 5695"/>
              <a:gd name="T9" fmla="*/ 2846 h 3645"/>
              <a:gd name="T10" fmla="*/ 799 w 5695"/>
              <a:gd name="T11" fmla="*/ 3645 h 3645"/>
              <a:gd name="T12" fmla="*/ 1126 w 5695"/>
              <a:gd name="T13" fmla="*/ 3645 h 3645"/>
              <a:gd name="T14" fmla="*/ 2645 w 5695"/>
              <a:gd name="T15" fmla="*/ 3645 h 3645"/>
              <a:gd name="T16" fmla="*/ 1886 w 5695"/>
              <a:gd name="T17" fmla="*/ 2886 h 3645"/>
              <a:gd name="T18" fmla="*/ 1126 w 5695"/>
              <a:gd name="T19" fmla="*/ 3645 h 3645"/>
              <a:gd name="T20" fmla="*/ 2725 w 5695"/>
              <a:gd name="T21" fmla="*/ 3645 h 3645"/>
              <a:gd name="T22" fmla="*/ 2971 w 5695"/>
              <a:gd name="T23" fmla="*/ 3645 h 3645"/>
              <a:gd name="T24" fmla="*/ 3770 w 5695"/>
              <a:gd name="T25" fmla="*/ 2846 h 3645"/>
              <a:gd name="T26" fmla="*/ 2848 w 5695"/>
              <a:gd name="T27" fmla="*/ 1924 h 3645"/>
              <a:gd name="T28" fmla="*/ 1926 w 5695"/>
              <a:gd name="T29" fmla="*/ 2846 h 3645"/>
              <a:gd name="T30" fmla="*/ 2725 w 5695"/>
              <a:gd name="T31" fmla="*/ 3645 h 3645"/>
              <a:gd name="T32" fmla="*/ 3051 w 5695"/>
              <a:gd name="T33" fmla="*/ 3645 h 3645"/>
              <a:gd name="T34" fmla="*/ 4569 w 5695"/>
              <a:gd name="T35" fmla="*/ 3645 h 3645"/>
              <a:gd name="T36" fmla="*/ 3810 w 5695"/>
              <a:gd name="T37" fmla="*/ 2886 h 3645"/>
              <a:gd name="T38" fmla="*/ 3051 w 5695"/>
              <a:gd name="T39" fmla="*/ 3645 h 3645"/>
              <a:gd name="T40" fmla="*/ 4650 w 5695"/>
              <a:gd name="T41" fmla="*/ 3645 h 3645"/>
              <a:gd name="T42" fmla="*/ 4897 w 5695"/>
              <a:gd name="T43" fmla="*/ 3645 h 3645"/>
              <a:gd name="T44" fmla="*/ 5695 w 5695"/>
              <a:gd name="T45" fmla="*/ 2846 h 3645"/>
              <a:gd name="T46" fmla="*/ 4773 w 5695"/>
              <a:gd name="T47" fmla="*/ 1924 h 3645"/>
              <a:gd name="T48" fmla="*/ 3850 w 5695"/>
              <a:gd name="T49" fmla="*/ 2846 h 3645"/>
              <a:gd name="T50" fmla="*/ 4650 w 5695"/>
              <a:gd name="T51" fmla="*/ 3645 h 3645"/>
              <a:gd name="T52" fmla="*/ 2888 w 5695"/>
              <a:gd name="T53" fmla="*/ 1884 h 3645"/>
              <a:gd name="T54" fmla="*/ 3810 w 5695"/>
              <a:gd name="T55" fmla="*/ 962 h 3645"/>
              <a:gd name="T56" fmla="*/ 4732 w 5695"/>
              <a:gd name="T57" fmla="*/ 1884 h 3645"/>
              <a:gd name="T58" fmla="*/ 3810 w 5695"/>
              <a:gd name="T59" fmla="*/ 2806 h 3645"/>
              <a:gd name="T60" fmla="*/ 2888 w 5695"/>
              <a:gd name="T61" fmla="*/ 1884 h 3645"/>
              <a:gd name="T62" fmla="*/ 1926 w 5695"/>
              <a:gd name="T63" fmla="*/ 922 h 3645"/>
              <a:gd name="T64" fmla="*/ 2848 w 5695"/>
              <a:gd name="T65" fmla="*/ 0 h 3645"/>
              <a:gd name="T66" fmla="*/ 3770 w 5695"/>
              <a:gd name="T67" fmla="*/ 922 h 3645"/>
              <a:gd name="T68" fmla="*/ 2848 w 5695"/>
              <a:gd name="T69" fmla="*/ 1843 h 3645"/>
              <a:gd name="T70" fmla="*/ 1926 w 5695"/>
              <a:gd name="T71" fmla="*/ 922 h 3645"/>
              <a:gd name="T72" fmla="*/ 963 w 5695"/>
              <a:gd name="T73" fmla="*/ 1884 h 3645"/>
              <a:gd name="T74" fmla="*/ 1886 w 5695"/>
              <a:gd name="T75" fmla="*/ 962 h 3645"/>
              <a:gd name="T76" fmla="*/ 2808 w 5695"/>
              <a:gd name="T77" fmla="*/ 1884 h 3645"/>
              <a:gd name="T78" fmla="*/ 1886 w 5695"/>
              <a:gd name="T79" fmla="*/ 2806 h 3645"/>
              <a:gd name="T80" fmla="*/ 963 w 5695"/>
              <a:gd name="T81" fmla="*/ 188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3645"/>
                </a:moveTo>
                <a:lnTo>
                  <a:pt x="1046" y="3645"/>
                </a:lnTo>
                <a:lnTo>
                  <a:pt x="1845" y="2846"/>
                </a:lnTo>
                <a:lnTo>
                  <a:pt x="923" y="1924"/>
                </a:lnTo>
                <a:lnTo>
                  <a:pt x="0" y="2846"/>
                </a:lnTo>
                <a:lnTo>
                  <a:pt x="799" y="3645"/>
                </a:lnTo>
                <a:close/>
                <a:moveTo>
                  <a:pt x="1126" y="3645"/>
                </a:moveTo>
                <a:lnTo>
                  <a:pt x="2645" y="3645"/>
                </a:lnTo>
                <a:lnTo>
                  <a:pt x="1886" y="2886"/>
                </a:lnTo>
                <a:lnTo>
                  <a:pt x="1126" y="3645"/>
                </a:lnTo>
                <a:close/>
                <a:moveTo>
                  <a:pt x="2725" y="3645"/>
                </a:moveTo>
                <a:lnTo>
                  <a:pt x="2971" y="3645"/>
                </a:lnTo>
                <a:lnTo>
                  <a:pt x="3770" y="2846"/>
                </a:lnTo>
                <a:lnTo>
                  <a:pt x="2848" y="1924"/>
                </a:lnTo>
                <a:lnTo>
                  <a:pt x="1926" y="2846"/>
                </a:lnTo>
                <a:lnTo>
                  <a:pt x="2725" y="3645"/>
                </a:lnTo>
                <a:close/>
                <a:moveTo>
                  <a:pt x="3051" y="3645"/>
                </a:moveTo>
                <a:lnTo>
                  <a:pt x="4569" y="3645"/>
                </a:lnTo>
                <a:lnTo>
                  <a:pt x="3810" y="2886"/>
                </a:lnTo>
                <a:lnTo>
                  <a:pt x="3051" y="3645"/>
                </a:lnTo>
                <a:close/>
                <a:moveTo>
                  <a:pt x="4650" y="3645"/>
                </a:moveTo>
                <a:lnTo>
                  <a:pt x="4897" y="3645"/>
                </a:lnTo>
                <a:lnTo>
                  <a:pt x="5695" y="2846"/>
                </a:lnTo>
                <a:lnTo>
                  <a:pt x="4773" y="1924"/>
                </a:lnTo>
                <a:lnTo>
                  <a:pt x="3850" y="2846"/>
                </a:lnTo>
                <a:lnTo>
                  <a:pt x="4650" y="3645"/>
                </a:lnTo>
                <a:close/>
                <a:moveTo>
                  <a:pt x="2888" y="1884"/>
                </a:moveTo>
                <a:lnTo>
                  <a:pt x="3810" y="962"/>
                </a:lnTo>
                <a:lnTo>
                  <a:pt x="4732" y="1884"/>
                </a:lnTo>
                <a:lnTo>
                  <a:pt x="3810" y="2806"/>
                </a:lnTo>
                <a:lnTo>
                  <a:pt x="2888" y="1884"/>
                </a:lnTo>
                <a:close/>
                <a:moveTo>
                  <a:pt x="1926" y="922"/>
                </a:moveTo>
                <a:lnTo>
                  <a:pt x="2848" y="0"/>
                </a:lnTo>
                <a:lnTo>
                  <a:pt x="3770" y="922"/>
                </a:lnTo>
                <a:lnTo>
                  <a:pt x="2848" y="1843"/>
                </a:lnTo>
                <a:lnTo>
                  <a:pt x="1926" y="922"/>
                </a:lnTo>
                <a:close/>
                <a:moveTo>
                  <a:pt x="963" y="1884"/>
                </a:moveTo>
                <a:lnTo>
                  <a:pt x="1886" y="962"/>
                </a:lnTo>
                <a:lnTo>
                  <a:pt x="2808" y="1884"/>
                </a:lnTo>
                <a:lnTo>
                  <a:pt x="1886" y="2806"/>
                </a:lnTo>
                <a:lnTo>
                  <a:pt x="963" y="18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A615-F4EC-6F4A-AD0C-84BC4354911E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6D1AA-C440-8040-BA97-4282AA167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D641B-B744-784E-999F-5BC99FCCD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0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198338" y="0"/>
            <a:ext cx="10716690" cy="6858000"/>
          </a:xfrm>
          <a:custGeom>
            <a:avLst/>
            <a:gdLst>
              <a:gd name="T0" fmla="*/ 799 w 5695"/>
              <a:gd name="T1" fmla="*/ 0 h 3645"/>
              <a:gd name="T2" fmla="*/ 1046 w 5695"/>
              <a:gd name="T3" fmla="*/ 0 h 3645"/>
              <a:gd name="T4" fmla="*/ 1845 w 5695"/>
              <a:gd name="T5" fmla="*/ 799 h 3645"/>
              <a:gd name="T6" fmla="*/ 923 w 5695"/>
              <a:gd name="T7" fmla="*/ 1721 h 3645"/>
              <a:gd name="T8" fmla="*/ 0 w 5695"/>
              <a:gd name="T9" fmla="*/ 799 h 3645"/>
              <a:gd name="T10" fmla="*/ 799 w 5695"/>
              <a:gd name="T11" fmla="*/ 0 h 3645"/>
              <a:gd name="T12" fmla="*/ 1126 w 5695"/>
              <a:gd name="T13" fmla="*/ 0 h 3645"/>
              <a:gd name="T14" fmla="*/ 2645 w 5695"/>
              <a:gd name="T15" fmla="*/ 0 h 3645"/>
              <a:gd name="T16" fmla="*/ 1886 w 5695"/>
              <a:gd name="T17" fmla="*/ 758 h 3645"/>
              <a:gd name="T18" fmla="*/ 1126 w 5695"/>
              <a:gd name="T19" fmla="*/ 0 h 3645"/>
              <a:gd name="T20" fmla="*/ 2725 w 5695"/>
              <a:gd name="T21" fmla="*/ 0 h 3645"/>
              <a:gd name="T22" fmla="*/ 2971 w 5695"/>
              <a:gd name="T23" fmla="*/ 0 h 3645"/>
              <a:gd name="T24" fmla="*/ 3770 w 5695"/>
              <a:gd name="T25" fmla="*/ 799 h 3645"/>
              <a:gd name="T26" fmla="*/ 2848 w 5695"/>
              <a:gd name="T27" fmla="*/ 1721 h 3645"/>
              <a:gd name="T28" fmla="*/ 1926 w 5695"/>
              <a:gd name="T29" fmla="*/ 799 h 3645"/>
              <a:gd name="T30" fmla="*/ 2725 w 5695"/>
              <a:gd name="T31" fmla="*/ 0 h 3645"/>
              <a:gd name="T32" fmla="*/ 3051 w 5695"/>
              <a:gd name="T33" fmla="*/ 0 h 3645"/>
              <a:gd name="T34" fmla="*/ 4569 w 5695"/>
              <a:gd name="T35" fmla="*/ 0 h 3645"/>
              <a:gd name="T36" fmla="*/ 3810 w 5695"/>
              <a:gd name="T37" fmla="*/ 758 h 3645"/>
              <a:gd name="T38" fmla="*/ 3051 w 5695"/>
              <a:gd name="T39" fmla="*/ 0 h 3645"/>
              <a:gd name="T40" fmla="*/ 4650 w 5695"/>
              <a:gd name="T41" fmla="*/ 0 h 3645"/>
              <a:gd name="T42" fmla="*/ 4897 w 5695"/>
              <a:gd name="T43" fmla="*/ 0 h 3645"/>
              <a:gd name="T44" fmla="*/ 5695 w 5695"/>
              <a:gd name="T45" fmla="*/ 798 h 3645"/>
              <a:gd name="T46" fmla="*/ 4773 w 5695"/>
              <a:gd name="T47" fmla="*/ 1721 h 3645"/>
              <a:gd name="T48" fmla="*/ 3850 w 5695"/>
              <a:gd name="T49" fmla="*/ 799 h 3645"/>
              <a:gd name="T50" fmla="*/ 4650 w 5695"/>
              <a:gd name="T51" fmla="*/ 0 h 3645"/>
              <a:gd name="T52" fmla="*/ 2888 w 5695"/>
              <a:gd name="T53" fmla="*/ 1761 h 3645"/>
              <a:gd name="T54" fmla="*/ 3810 w 5695"/>
              <a:gd name="T55" fmla="*/ 2683 h 3645"/>
              <a:gd name="T56" fmla="*/ 4732 w 5695"/>
              <a:gd name="T57" fmla="*/ 1761 h 3645"/>
              <a:gd name="T58" fmla="*/ 3810 w 5695"/>
              <a:gd name="T59" fmla="*/ 839 h 3645"/>
              <a:gd name="T60" fmla="*/ 2888 w 5695"/>
              <a:gd name="T61" fmla="*/ 1761 h 3645"/>
              <a:gd name="T62" fmla="*/ 1926 w 5695"/>
              <a:gd name="T63" fmla="*/ 2723 h 3645"/>
              <a:gd name="T64" fmla="*/ 2848 w 5695"/>
              <a:gd name="T65" fmla="*/ 3645 h 3645"/>
              <a:gd name="T66" fmla="*/ 3770 w 5695"/>
              <a:gd name="T67" fmla="*/ 2723 h 3645"/>
              <a:gd name="T68" fmla="*/ 2848 w 5695"/>
              <a:gd name="T69" fmla="*/ 1801 h 3645"/>
              <a:gd name="T70" fmla="*/ 1926 w 5695"/>
              <a:gd name="T71" fmla="*/ 2723 h 3645"/>
              <a:gd name="T72" fmla="*/ 963 w 5695"/>
              <a:gd name="T73" fmla="*/ 1761 h 3645"/>
              <a:gd name="T74" fmla="*/ 1886 w 5695"/>
              <a:gd name="T75" fmla="*/ 2683 h 3645"/>
              <a:gd name="T76" fmla="*/ 2808 w 5695"/>
              <a:gd name="T77" fmla="*/ 1761 h 3645"/>
              <a:gd name="T78" fmla="*/ 1886 w 5695"/>
              <a:gd name="T79" fmla="*/ 839 h 3645"/>
              <a:gd name="T80" fmla="*/ 963 w 5695"/>
              <a:gd name="T81" fmla="*/ 1761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0"/>
                </a:moveTo>
                <a:lnTo>
                  <a:pt x="1046" y="0"/>
                </a:lnTo>
                <a:lnTo>
                  <a:pt x="1845" y="799"/>
                </a:lnTo>
                <a:lnTo>
                  <a:pt x="923" y="1721"/>
                </a:lnTo>
                <a:lnTo>
                  <a:pt x="0" y="799"/>
                </a:lnTo>
                <a:lnTo>
                  <a:pt x="799" y="0"/>
                </a:lnTo>
                <a:close/>
                <a:moveTo>
                  <a:pt x="1126" y="0"/>
                </a:moveTo>
                <a:lnTo>
                  <a:pt x="2645" y="0"/>
                </a:lnTo>
                <a:lnTo>
                  <a:pt x="1886" y="758"/>
                </a:lnTo>
                <a:lnTo>
                  <a:pt x="1126" y="0"/>
                </a:lnTo>
                <a:close/>
                <a:moveTo>
                  <a:pt x="2725" y="0"/>
                </a:moveTo>
                <a:lnTo>
                  <a:pt x="2971" y="0"/>
                </a:lnTo>
                <a:lnTo>
                  <a:pt x="3770" y="799"/>
                </a:lnTo>
                <a:lnTo>
                  <a:pt x="2848" y="1721"/>
                </a:lnTo>
                <a:lnTo>
                  <a:pt x="1926" y="799"/>
                </a:lnTo>
                <a:lnTo>
                  <a:pt x="2725" y="0"/>
                </a:lnTo>
                <a:close/>
                <a:moveTo>
                  <a:pt x="3051" y="0"/>
                </a:moveTo>
                <a:lnTo>
                  <a:pt x="4569" y="0"/>
                </a:lnTo>
                <a:lnTo>
                  <a:pt x="3810" y="758"/>
                </a:lnTo>
                <a:lnTo>
                  <a:pt x="3051" y="0"/>
                </a:lnTo>
                <a:close/>
                <a:moveTo>
                  <a:pt x="4650" y="0"/>
                </a:moveTo>
                <a:lnTo>
                  <a:pt x="4897" y="0"/>
                </a:lnTo>
                <a:lnTo>
                  <a:pt x="5695" y="798"/>
                </a:lnTo>
                <a:lnTo>
                  <a:pt x="4773" y="1721"/>
                </a:lnTo>
                <a:lnTo>
                  <a:pt x="3850" y="799"/>
                </a:lnTo>
                <a:lnTo>
                  <a:pt x="4650" y="0"/>
                </a:lnTo>
                <a:close/>
                <a:moveTo>
                  <a:pt x="2888" y="1761"/>
                </a:moveTo>
                <a:lnTo>
                  <a:pt x="3810" y="2683"/>
                </a:lnTo>
                <a:lnTo>
                  <a:pt x="4732" y="1761"/>
                </a:lnTo>
                <a:lnTo>
                  <a:pt x="3810" y="839"/>
                </a:lnTo>
                <a:lnTo>
                  <a:pt x="2888" y="1761"/>
                </a:lnTo>
                <a:close/>
                <a:moveTo>
                  <a:pt x="1926" y="2723"/>
                </a:moveTo>
                <a:lnTo>
                  <a:pt x="2848" y="3645"/>
                </a:lnTo>
                <a:lnTo>
                  <a:pt x="3770" y="2723"/>
                </a:lnTo>
                <a:lnTo>
                  <a:pt x="2848" y="1801"/>
                </a:lnTo>
                <a:lnTo>
                  <a:pt x="1926" y="2723"/>
                </a:lnTo>
                <a:close/>
                <a:moveTo>
                  <a:pt x="963" y="1761"/>
                </a:moveTo>
                <a:lnTo>
                  <a:pt x="1886" y="2683"/>
                </a:lnTo>
                <a:lnTo>
                  <a:pt x="2808" y="1761"/>
                </a:lnTo>
                <a:lnTo>
                  <a:pt x="1886" y="839"/>
                </a:lnTo>
                <a:lnTo>
                  <a:pt x="963" y="176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FDA95-18F8-294F-9490-619C7C0A9C3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CE75B9-A460-8B4A-87CC-0E56228F0C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B405-E388-534E-BA92-B06362F3C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99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12650" y="0"/>
            <a:ext cx="4441335" cy="6858000"/>
          </a:xfrm>
          <a:custGeom>
            <a:avLst/>
            <a:gdLst>
              <a:gd name="connsiteX0" fmla="*/ 4581543 w 6662001"/>
              <a:gd name="connsiteY0" fmla="*/ 6400518 h 10288580"/>
              <a:gd name="connsiteX1" fmla="*/ 6662001 w 6662001"/>
              <a:gd name="connsiteY1" fmla="*/ 6400518 h 10288580"/>
              <a:gd name="connsiteX2" fmla="*/ 6662001 w 6662001"/>
              <a:gd name="connsiteY2" fmla="*/ 8469603 h 10288580"/>
              <a:gd name="connsiteX3" fmla="*/ 4581543 w 6662001"/>
              <a:gd name="connsiteY3" fmla="*/ 8469603 h 10288580"/>
              <a:gd name="connsiteX4" fmla="*/ 2296458 w 6662001"/>
              <a:gd name="connsiteY4" fmla="*/ 6400518 h 10288580"/>
              <a:gd name="connsiteX5" fmla="*/ 4365543 w 6662001"/>
              <a:gd name="connsiteY5" fmla="*/ 6400518 h 10288580"/>
              <a:gd name="connsiteX6" fmla="*/ 4365543 w 6662001"/>
              <a:gd name="connsiteY6" fmla="*/ 8469603 h 10288580"/>
              <a:gd name="connsiteX7" fmla="*/ 2296458 w 6662001"/>
              <a:gd name="connsiteY7" fmla="*/ 8469603 h 10288580"/>
              <a:gd name="connsiteX8" fmla="*/ 0 w 6662001"/>
              <a:gd name="connsiteY8" fmla="*/ 6400518 h 10288580"/>
              <a:gd name="connsiteX9" fmla="*/ 2069085 w 6662001"/>
              <a:gd name="connsiteY9" fmla="*/ 6400518 h 10288580"/>
              <a:gd name="connsiteX10" fmla="*/ 2069085 w 6662001"/>
              <a:gd name="connsiteY10" fmla="*/ 10288580 h 10288580"/>
              <a:gd name="connsiteX11" fmla="*/ 0 w 6662001"/>
              <a:gd name="connsiteY11" fmla="*/ 10288580 h 10288580"/>
              <a:gd name="connsiteX12" fmla="*/ 4581543 w 6662001"/>
              <a:gd name="connsiteY12" fmla="*/ 4115434 h 10288580"/>
              <a:gd name="connsiteX13" fmla="*/ 6662001 w 6662001"/>
              <a:gd name="connsiteY13" fmla="*/ 4115434 h 10288580"/>
              <a:gd name="connsiteX14" fmla="*/ 6662001 w 6662001"/>
              <a:gd name="connsiteY14" fmla="*/ 6184518 h 10288580"/>
              <a:gd name="connsiteX15" fmla="*/ 4581543 w 6662001"/>
              <a:gd name="connsiteY15" fmla="*/ 6184518 h 10288580"/>
              <a:gd name="connsiteX16" fmla="*/ 0 w 6662001"/>
              <a:gd name="connsiteY16" fmla="*/ 4115434 h 10288580"/>
              <a:gd name="connsiteX17" fmla="*/ 2069085 w 6662001"/>
              <a:gd name="connsiteY17" fmla="*/ 4115434 h 10288580"/>
              <a:gd name="connsiteX18" fmla="*/ 2069085 w 6662001"/>
              <a:gd name="connsiteY18" fmla="*/ 6184518 h 10288580"/>
              <a:gd name="connsiteX19" fmla="*/ 0 w 6662001"/>
              <a:gd name="connsiteY19" fmla="*/ 6184518 h 10288580"/>
              <a:gd name="connsiteX20" fmla="*/ 2296458 w 6662001"/>
              <a:gd name="connsiteY20" fmla="*/ 4115434 h 10288580"/>
              <a:gd name="connsiteX21" fmla="*/ 4365543 w 6662001"/>
              <a:gd name="connsiteY21" fmla="*/ 4115434 h 10288580"/>
              <a:gd name="connsiteX22" fmla="*/ 4365543 w 6662001"/>
              <a:gd name="connsiteY22" fmla="*/ 6184518 h 10288580"/>
              <a:gd name="connsiteX23" fmla="*/ 2296458 w 6662001"/>
              <a:gd name="connsiteY23" fmla="*/ 6184518 h 10288580"/>
              <a:gd name="connsiteX24" fmla="*/ 0 w 6662001"/>
              <a:gd name="connsiteY24" fmla="*/ 1818976 h 10288580"/>
              <a:gd name="connsiteX25" fmla="*/ 2069085 w 6662001"/>
              <a:gd name="connsiteY25" fmla="*/ 1818976 h 10288580"/>
              <a:gd name="connsiteX26" fmla="*/ 2069085 w 6662001"/>
              <a:gd name="connsiteY26" fmla="*/ 3899434 h 10288580"/>
              <a:gd name="connsiteX27" fmla="*/ 0 w 6662001"/>
              <a:gd name="connsiteY27" fmla="*/ 3899434 h 10288580"/>
              <a:gd name="connsiteX28" fmla="*/ 4581543 w 6662001"/>
              <a:gd name="connsiteY28" fmla="*/ 1818975 h 10288580"/>
              <a:gd name="connsiteX29" fmla="*/ 6662001 w 6662001"/>
              <a:gd name="connsiteY29" fmla="*/ 1818975 h 10288580"/>
              <a:gd name="connsiteX30" fmla="*/ 6662001 w 6662001"/>
              <a:gd name="connsiteY30" fmla="*/ 3899433 h 10288580"/>
              <a:gd name="connsiteX31" fmla="*/ 4581543 w 6662001"/>
              <a:gd name="connsiteY31" fmla="*/ 3899433 h 10288580"/>
              <a:gd name="connsiteX32" fmla="*/ 2296458 w 6662001"/>
              <a:gd name="connsiteY32" fmla="*/ 0 h 10288580"/>
              <a:gd name="connsiteX33" fmla="*/ 4365543 w 6662001"/>
              <a:gd name="connsiteY33" fmla="*/ 0 h 10288580"/>
              <a:gd name="connsiteX34" fmla="*/ 4365543 w 6662001"/>
              <a:gd name="connsiteY34" fmla="*/ 3899434 h 10288580"/>
              <a:gd name="connsiteX35" fmla="*/ 2296458 w 6662001"/>
              <a:gd name="connsiteY35" fmla="*/ 3899434 h 102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2001" h="10288580">
                <a:moveTo>
                  <a:pt x="4581543" y="6400518"/>
                </a:moveTo>
                <a:lnTo>
                  <a:pt x="6662001" y="6400518"/>
                </a:lnTo>
                <a:lnTo>
                  <a:pt x="6662001" y="8469603"/>
                </a:lnTo>
                <a:lnTo>
                  <a:pt x="4581543" y="8469603"/>
                </a:lnTo>
                <a:close/>
                <a:moveTo>
                  <a:pt x="2296458" y="6400518"/>
                </a:moveTo>
                <a:lnTo>
                  <a:pt x="4365543" y="6400518"/>
                </a:lnTo>
                <a:lnTo>
                  <a:pt x="4365543" y="8469603"/>
                </a:lnTo>
                <a:lnTo>
                  <a:pt x="2296458" y="8469603"/>
                </a:lnTo>
                <a:close/>
                <a:moveTo>
                  <a:pt x="0" y="6400518"/>
                </a:moveTo>
                <a:lnTo>
                  <a:pt x="2069085" y="6400518"/>
                </a:lnTo>
                <a:lnTo>
                  <a:pt x="2069085" y="10288580"/>
                </a:lnTo>
                <a:lnTo>
                  <a:pt x="0" y="10288580"/>
                </a:lnTo>
                <a:close/>
                <a:moveTo>
                  <a:pt x="4581543" y="4115434"/>
                </a:moveTo>
                <a:lnTo>
                  <a:pt x="6662001" y="4115434"/>
                </a:lnTo>
                <a:lnTo>
                  <a:pt x="6662001" y="6184518"/>
                </a:lnTo>
                <a:lnTo>
                  <a:pt x="4581543" y="6184518"/>
                </a:lnTo>
                <a:close/>
                <a:moveTo>
                  <a:pt x="0" y="4115434"/>
                </a:moveTo>
                <a:lnTo>
                  <a:pt x="2069085" y="4115434"/>
                </a:lnTo>
                <a:lnTo>
                  <a:pt x="2069085" y="6184518"/>
                </a:lnTo>
                <a:lnTo>
                  <a:pt x="0" y="6184518"/>
                </a:lnTo>
                <a:close/>
                <a:moveTo>
                  <a:pt x="2296458" y="4115434"/>
                </a:moveTo>
                <a:lnTo>
                  <a:pt x="4365543" y="4115434"/>
                </a:lnTo>
                <a:lnTo>
                  <a:pt x="4365543" y="6184518"/>
                </a:lnTo>
                <a:lnTo>
                  <a:pt x="2296458" y="6184518"/>
                </a:lnTo>
                <a:close/>
                <a:moveTo>
                  <a:pt x="0" y="1818976"/>
                </a:moveTo>
                <a:lnTo>
                  <a:pt x="2069085" y="1818976"/>
                </a:lnTo>
                <a:lnTo>
                  <a:pt x="2069085" y="3899434"/>
                </a:lnTo>
                <a:lnTo>
                  <a:pt x="0" y="3899434"/>
                </a:lnTo>
                <a:close/>
                <a:moveTo>
                  <a:pt x="4581543" y="1818975"/>
                </a:moveTo>
                <a:lnTo>
                  <a:pt x="6662001" y="1818975"/>
                </a:lnTo>
                <a:lnTo>
                  <a:pt x="6662001" y="3899433"/>
                </a:lnTo>
                <a:lnTo>
                  <a:pt x="4581543" y="3899433"/>
                </a:lnTo>
                <a:close/>
                <a:moveTo>
                  <a:pt x="2296458" y="0"/>
                </a:moveTo>
                <a:lnTo>
                  <a:pt x="4365543" y="0"/>
                </a:lnTo>
                <a:lnTo>
                  <a:pt x="4365543" y="3899434"/>
                </a:lnTo>
                <a:lnTo>
                  <a:pt x="2296458" y="389943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429BA-8206-424E-BC96-CC7B15B1AEEA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B6704-F2A5-7B48-9BCB-2C123C0F8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45EA1-1173-434E-876B-864FA4E6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58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824683" y="871461"/>
            <a:ext cx="5131027" cy="5115079"/>
          </a:xfrm>
          <a:custGeom>
            <a:avLst/>
            <a:gdLst>
              <a:gd name="connsiteX0" fmla="*/ 6696103 w 7696540"/>
              <a:gd name="connsiteY0" fmla="*/ 6673365 h 7673802"/>
              <a:gd name="connsiteX1" fmla="*/ 7696540 w 7696540"/>
              <a:gd name="connsiteY1" fmla="*/ 6673365 h 7673802"/>
              <a:gd name="connsiteX2" fmla="*/ 7696540 w 7696540"/>
              <a:gd name="connsiteY2" fmla="*/ 7673802 h 7673802"/>
              <a:gd name="connsiteX3" fmla="*/ 6696103 w 7696540"/>
              <a:gd name="connsiteY3" fmla="*/ 7673802 h 7673802"/>
              <a:gd name="connsiteX4" fmla="*/ 5581980 w 7696540"/>
              <a:gd name="connsiteY4" fmla="*/ 6673365 h 7673802"/>
              <a:gd name="connsiteX5" fmla="*/ 6582417 w 7696540"/>
              <a:gd name="connsiteY5" fmla="*/ 6673365 h 7673802"/>
              <a:gd name="connsiteX6" fmla="*/ 6582417 w 7696540"/>
              <a:gd name="connsiteY6" fmla="*/ 7673802 h 7673802"/>
              <a:gd name="connsiteX7" fmla="*/ 5581980 w 7696540"/>
              <a:gd name="connsiteY7" fmla="*/ 7673802 h 7673802"/>
              <a:gd name="connsiteX8" fmla="*/ 4467857 w 7696540"/>
              <a:gd name="connsiteY8" fmla="*/ 6673365 h 7673802"/>
              <a:gd name="connsiteX9" fmla="*/ 5456929 w 7696540"/>
              <a:gd name="connsiteY9" fmla="*/ 6673365 h 7673802"/>
              <a:gd name="connsiteX10" fmla="*/ 5456929 w 7696540"/>
              <a:gd name="connsiteY10" fmla="*/ 7673802 h 7673802"/>
              <a:gd name="connsiteX11" fmla="*/ 4467857 w 7696540"/>
              <a:gd name="connsiteY11" fmla="*/ 7673802 h 7673802"/>
              <a:gd name="connsiteX12" fmla="*/ 2228246 w 7696540"/>
              <a:gd name="connsiteY12" fmla="*/ 6673365 h 7673802"/>
              <a:gd name="connsiteX13" fmla="*/ 3228683 w 7696540"/>
              <a:gd name="connsiteY13" fmla="*/ 6673365 h 7673802"/>
              <a:gd name="connsiteX14" fmla="*/ 3228683 w 7696540"/>
              <a:gd name="connsiteY14" fmla="*/ 7673802 h 7673802"/>
              <a:gd name="connsiteX15" fmla="*/ 2228246 w 7696540"/>
              <a:gd name="connsiteY15" fmla="*/ 7673802 h 7673802"/>
              <a:gd name="connsiteX16" fmla="*/ 1114123 w 7696540"/>
              <a:gd name="connsiteY16" fmla="*/ 6673365 h 7673802"/>
              <a:gd name="connsiteX17" fmla="*/ 2114560 w 7696540"/>
              <a:gd name="connsiteY17" fmla="*/ 6673365 h 7673802"/>
              <a:gd name="connsiteX18" fmla="*/ 2114560 w 7696540"/>
              <a:gd name="connsiteY18" fmla="*/ 7673802 h 7673802"/>
              <a:gd name="connsiteX19" fmla="*/ 1114123 w 7696540"/>
              <a:gd name="connsiteY19" fmla="*/ 7673802 h 7673802"/>
              <a:gd name="connsiteX20" fmla="*/ 6696103 w 7696540"/>
              <a:gd name="connsiteY20" fmla="*/ 5570615 h 7673802"/>
              <a:gd name="connsiteX21" fmla="*/ 7696540 w 7696540"/>
              <a:gd name="connsiteY21" fmla="*/ 5570615 h 7673802"/>
              <a:gd name="connsiteX22" fmla="*/ 7696540 w 7696540"/>
              <a:gd name="connsiteY22" fmla="*/ 6559687 h 7673802"/>
              <a:gd name="connsiteX23" fmla="*/ 6696103 w 7696540"/>
              <a:gd name="connsiteY23" fmla="*/ 6559687 h 7673802"/>
              <a:gd name="connsiteX24" fmla="*/ 4467857 w 7696540"/>
              <a:gd name="connsiteY24" fmla="*/ 5570615 h 7673802"/>
              <a:gd name="connsiteX25" fmla="*/ 5456929 w 7696540"/>
              <a:gd name="connsiteY25" fmla="*/ 5570615 h 7673802"/>
              <a:gd name="connsiteX26" fmla="*/ 5456929 w 7696540"/>
              <a:gd name="connsiteY26" fmla="*/ 6559687 h 7673802"/>
              <a:gd name="connsiteX27" fmla="*/ 4467857 w 7696540"/>
              <a:gd name="connsiteY27" fmla="*/ 6559687 h 7673802"/>
              <a:gd name="connsiteX28" fmla="*/ 3342369 w 7696540"/>
              <a:gd name="connsiteY28" fmla="*/ 5570615 h 7673802"/>
              <a:gd name="connsiteX29" fmla="*/ 4342806 w 7696540"/>
              <a:gd name="connsiteY29" fmla="*/ 5570615 h 7673802"/>
              <a:gd name="connsiteX30" fmla="*/ 4342806 w 7696540"/>
              <a:gd name="connsiteY30" fmla="*/ 6559687 h 7673802"/>
              <a:gd name="connsiteX31" fmla="*/ 3342369 w 7696540"/>
              <a:gd name="connsiteY31" fmla="*/ 6559687 h 7673802"/>
              <a:gd name="connsiteX32" fmla="*/ 2228246 w 7696540"/>
              <a:gd name="connsiteY32" fmla="*/ 5570615 h 7673802"/>
              <a:gd name="connsiteX33" fmla="*/ 3228683 w 7696540"/>
              <a:gd name="connsiteY33" fmla="*/ 5570615 h 7673802"/>
              <a:gd name="connsiteX34" fmla="*/ 3228683 w 7696540"/>
              <a:gd name="connsiteY34" fmla="*/ 6559687 h 7673802"/>
              <a:gd name="connsiteX35" fmla="*/ 2228246 w 7696540"/>
              <a:gd name="connsiteY35" fmla="*/ 6559687 h 7673802"/>
              <a:gd name="connsiteX36" fmla="*/ 1114123 w 7696540"/>
              <a:gd name="connsiteY36" fmla="*/ 5570615 h 7673802"/>
              <a:gd name="connsiteX37" fmla="*/ 2114560 w 7696540"/>
              <a:gd name="connsiteY37" fmla="*/ 5570615 h 7673802"/>
              <a:gd name="connsiteX38" fmla="*/ 2114560 w 7696540"/>
              <a:gd name="connsiteY38" fmla="*/ 6559687 h 7673802"/>
              <a:gd name="connsiteX39" fmla="*/ 1114123 w 7696540"/>
              <a:gd name="connsiteY39" fmla="*/ 6559687 h 7673802"/>
              <a:gd name="connsiteX40" fmla="*/ 0 w 7696540"/>
              <a:gd name="connsiteY40" fmla="*/ 5570615 h 7673802"/>
              <a:gd name="connsiteX41" fmla="*/ 989072 w 7696540"/>
              <a:gd name="connsiteY41" fmla="*/ 5570615 h 7673802"/>
              <a:gd name="connsiteX42" fmla="*/ 989072 w 7696540"/>
              <a:gd name="connsiteY42" fmla="*/ 6559687 h 7673802"/>
              <a:gd name="connsiteX43" fmla="*/ 0 w 7696540"/>
              <a:gd name="connsiteY43" fmla="*/ 6559687 h 7673802"/>
              <a:gd name="connsiteX44" fmla="*/ 6696103 w 7696540"/>
              <a:gd name="connsiteY44" fmla="*/ 4456492 h 7673802"/>
              <a:gd name="connsiteX45" fmla="*/ 7696540 w 7696540"/>
              <a:gd name="connsiteY45" fmla="*/ 4456492 h 7673802"/>
              <a:gd name="connsiteX46" fmla="*/ 7696540 w 7696540"/>
              <a:gd name="connsiteY46" fmla="*/ 5445564 h 7673802"/>
              <a:gd name="connsiteX47" fmla="*/ 6696103 w 7696540"/>
              <a:gd name="connsiteY47" fmla="*/ 5445564 h 7673802"/>
              <a:gd name="connsiteX48" fmla="*/ 5581980 w 7696540"/>
              <a:gd name="connsiteY48" fmla="*/ 4456492 h 7673802"/>
              <a:gd name="connsiteX49" fmla="*/ 6582417 w 7696540"/>
              <a:gd name="connsiteY49" fmla="*/ 4456492 h 7673802"/>
              <a:gd name="connsiteX50" fmla="*/ 6582417 w 7696540"/>
              <a:gd name="connsiteY50" fmla="*/ 5445564 h 7673802"/>
              <a:gd name="connsiteX51" fmla="*/ 5581980 w 7696540"/>
              <a:gd name="connsiteY51" fmla="*/ 5445564 h 7673802"/>
              <a:gd name="connsiteX52" fmla="*/ 4467857 w 7696540"/>
              <a:gd name="connsiteY52" fmla="*/ 4456492 h 7673802"/>
              <a:gd name="connsiteX53" fmla="*/ 5456929 w 7696540"/>
              <a:gd name="connsiteY53" fmla="*/ 4456492 h 7673802"/>
              <a:gd name="connsiteX54" fmla="*/ 5456929 w 7696540"/>
              <a:gd name="connsiteY54" fmla="*/ 5445564 h 7673802"/>
              <a:gd name="connsiteX55" fmla="*/ 4467857 w 7696540"/>
              <a:gd name="connsiteY55" fmla="*/ 5445564 h 7673802"/>
              <a:gd name="connsiteX56" fmla="*/ 3342369 w 7696540"/>
              <a:gd name="connsiteY56" fmla="*/ 4456492 h 7673802"/>
              <a:gd name="connsiteX57" fmla="*/ 4342806 w 7696540"/>
              <a:gd name="connsiteY57" fmla="*/ 4456492 h 7673802"/>
              <a:gd name="connsiteX58" fmla="*/ 4342806 w 7696540"/>
              <a:gd name="connsiteY58" fmla="*/ 5445564 h 7673802"/>
              <a:gd name="connsiteX59" fmla="*/ 3342369 w 7696540"/>
              <a:gd name="connsiteY59" fmla="*/ 5445564 h 7673802"/>
              <a:gd name="connsiteX60" fmla="*/ 1114124 w 7696540"/>
              <a:gd name="connsiteY60" fmla="*/ 4456492 h 7673802"/>
              <a:gd name="connsiteX61" fmla="*/ 2114561 w 7696540"/>
              <a:gd name="connsiteY61" fmla="*/ 4456492 h 7673802"/>
              <a:gd name="connsiteX62" fmla="*/ 2114561 w 7696540"/>
              <a:gd name="connsiteY62" fmla="*/ 5445564 h 7673802"/>
              <a:gd name="connsiteX63" fmla="*/ 1114124 w 7696540"/>
              <a:gd name="connsiteY63" fmla="*/ 5445564 h 7673802"/>
              <a:gd name="connsiteX64" fmla="*/ 6696103 w 7696540"/>
              <a:gd name="connsiteY64" fmla="*/ 3342369 h 7673802"/>
              <a:gd name="connsiteX65" fmla="*/ 7696540 w 7696540"/>
              <a:gd name="connsiteY65" fmla="*/ 3342369 h 7673802"/>
              <a:gd name="connsiteX66" fmla="*/ 7696540 w 7696540"/>
              <a:gd name="connsiteY66" fmla="*/ 4331441 h 7673802"/>
              <a:gd name="connsiteX67" fmla="*/ 6696103 w 7696540"/>
              <a:gd name="connsiteY67" fmla="*/ 4331441 h 7673802"/>
              <a:gd name="connsiteX68" fmla="*/ 5581980 w 7696540"/>
              <a:gd name="connsiteY68" fmla="*/ 3342369 h 7673802"/>
              <a:gd name="connsiteX69" fmla="*/ 6582417 w 7696540"/>
              <a:gd name="connsiteY69" fmla="*/ 3342369 h 7673802"/>
              <a:gd name="connsiteX70" fmla="*/ 6582417 w 7696540"/>
              <a:gd name="connsiteY70" fmla="*/ 4331441 h 7673802"/>
              <a:gd name="connsiteX71" fmla="*/ 5581980 w 7696540"/>
              <a:gd name="connsiteY71" fmla="*/ 4331441 h 7673802"/>
              <a:gd name="connsiteX72" fmla="*/ 3342369 w 7696540"/>
              <a:gd name="connsiteY72" fmla="*/ 3342369 h 7673802"/>
              <a:gd name="connsiteX73" fmla="*/ 4342806 w 7696540"/>
              <a:gd name="connsiteY73" fmla="*/ 3342369 h 7673802"/>
              <a:gd name="connsiteX74" fmla="*/ 4342806 w 7696540"/>
              <a:gd name="connsiteY74" fmla="*/ 4331441 h 7673802"/>
              <a:gd name="connsiteX75" fmla="*/ 3342369 w 7696540"/>
              <a:gd name="connsiteY75" fmla="*/ 4331441 h 7673802"/>
              <a:gd name="connsiteX76" fmla="*/ 2228246 w 7696540"/>
              <a:gd name="connsiteY76" fmla="*/ 3342369 h 7673802"/>
              <a:gd name="connsiteX77" fmla="*/ 3228683 w 7696540"/>
              <a:gd name="connsiteY77" fmla="*/ 3342369 h 7673802"/>
              <a:gd name="connsiteX78" fmla="*/ 3228683 w 7696540"/>
              <a:gd name="connsiteY78" fmla="*/ 4331441 h 7673802"/>
              <a:gd name="connsiteX79" fmla="*/ 2228246 w 7696540"/>
              <a:gd name="connsiteY79" fmla="*/ 4331441 h 7673802"/>
              <a:gd name="connsiteX80" fmla="*/ 1 w 7696540"/>
              <a:gd name="connsiteY80" fmla="*/ 3342369 h 7673802"/>
              <a:gd name="connsiteX81" fmla="*/ 989072 w 7696540"/>
              <a:gd name="connsiteY81" fmla="*/ 3342369 h 7673802"/>
              <a:gd name="connsiteX82" fmla="*/ 989072 w 7696540"/>
              <a:gd name="connsiteY82" fmla="*/ 4331441 h 7673802"/>
              <a:gd name="connsiteX83" fmla="*/ 1 w 7696540"/>
              <a:gd name="connsiteY83" fmla="*/ 4331441 h 7673802"/>
              <a:gd name="connsiteX84" fmla="*/ 6696103 w 7696540"/>
              <a:gd name="connsiteY84" fmla="*/ 2228246 h 7673802"/>
              <a:gd name="connsiteX85" fmla="*/ 7696540 w 7696540"/>
              <a:gd name="connsiteY85" fmla="*/ 2228246 h 7673802"/>
              <a:gd name="connsiteX86" fmla="*/ 7696540 w 7696540"/>
              <a:gd name="connsiteY86" fmla="*/ 3217318 h 7673802"/>
              <a:gd name="connsiteX87" fmla="*/ 6696103 w 7696540"/>
              <a:gd name="connsiteY87" fmla="*/ 3217318 h 7673802"/>
              <a:gd name="connsiteX88" fmla="*/ 5581980 w 7696540"/>
              <a:gd name="connsiteY88" fmla="*/ 2228246 h 7673802"/>
              <a:gd name="connsiteX89" fmla="*/ 6582417 w 7696540"/>
              <a:gd name="connsiteY89" fmla="*/ 2228246 h 7673802"/>
              <a:gd name="connsiteX90" fmla="*/ 6582417 w 7696540"/>
              <a:gd name="connsiteY90" fmla="*/ 3217318 h 7673802"/>
              <a:gd name="connsiteX91" fmla="*/ 5581980 w 7696540"/>
              <a:gd name="connsiteY91" fmla="*/ 3217318 h 7673802"/>
              <a:gd name="connsiteX92" fmla="*/ 4467857 w 7696540"/>
              <a:gd name="connsiteY92" fmla="*/ 2228246 h 7673802"/>
              <a:gd name="connsiteX93" fmla="*/ 5456929 w 7696540"/>
              <a:gd name="connsiteY93" fmla="*/ 2228246 h 7673802"/>
              <a:gd name="connsiteX94" fmla="*/ 5456929 w 7696540"/>
              <a:gd name="connsiteY94" fmla="*/ 3217318 h 7673802"/>
              <a:gd name="connsiteX95" fmla="*/ 4467857 w 7696540"/>
              <a:gd name="connsiteY95" fmla="*/ 3217318 h 7673802"/>
              <a:gd name="connsiteX96" fmla="*/ 3342369 w 7696540"/>
              <a:gd name="connsiteY96" fmla="*/ 2228246 h 7673802"/>
              <a:gd name="connsiteX97" fmla="*/ 4342806 w 7696540"/>
              <a:gd name="connsiteY97" fmla="*/ 2228246 h 7673802"/>
              <a:gd name="connsiteX98" fmla="*/ 4342806 w 7696540"/>
              <a:gd name="connsiteY98" fmla="*/ 3217318 h 7673802"/>
              <a:gd name="connsiteX99" fmla="*/ 3342369 w 7696540"/>
              <a:gd name="connsiteY99" fmla="*/ 3217318 h 7673802"/>
              <a:gd name="connsiteX100" fmla="*/ 2228249 w 7696540"/>
              <a:gd name="connsiteY100" fmla="*/ 2228246 h 7673802"/>
              <a:gd name="connsiteX101" fmla="*/ 3228683 w 7696540"/>
              <a:gd name="connsiteY101" fmla="*/ 2228246 h 7673802"/>
              <a:gd name="connsiteX102" fmla="*/ 3228683 w 7696540"/>
              <a:gd name="connsiteY102" fmla="*/ 3217318 h 7673802"/>
              <a:gd name="connsiteX103" fmla="*/ 2228249 w 7696540"/>
              <a:gd name="connsiteY103" fmla="*/ 3217318 h 7673802"/>
              <a:gd name="connsiteX104" fmla="*/ 1114124 w 7696540"/>
              <a:gd name="connsiteY104" fmla="*/ 2228246 h 7673802"/>
              <a:gd name="connsiteX105" fmla="*/ 2114561 w 7696540"/>
              <a:gd name="connsiteY105" fmla="*/ 2228246 h 7673802"/>
              <a:gd name="connsiteX106" fmla="*/ 2114561 w 7696540"/>
              <a:gd name="connsiteY106" fmla="*/ 3217318 h 7673802"/>
              <a:gd name="connsiteX107" fmla="*/ 1114124 w 7696540"/>
              <a:gd name="connsiteY107" fmla="*/ 3217318 h 7673802"/>
              <a:gd name="connsiteX108" fmla="*/ 2 w 7696540"/>
              <a:gd name="connsiteY108" fmla="*/ 2228246 h 7673802"/>
              <a:gd name="connsiteX109" fmla="*/ 989074 w 7696540"/>
              <a:gd name="connsiteY109" fmla="*/ 2228246 h 7673802"/>
              <a:gd name="connsiteX110" fmla="*/ 989074 w 7696540"/>
              <a:gd name="connsiteY110" fmla="*/ 3217318 h 7673802"/>
              <a:gd name="connsiteX111" fmla="*/ 2 w 7696540"/>
              <a:gd name="connsiteY111" fmla="*/ 3217318 h 7673802"/>
              <a:gd name="connsiteX112" fmla="*/ 6696103 w 7696540"/>
              <a:gd name="connsiteY112" fmla="*/ 1114124 h 7673802"/>
              <a:gd name="connsiteX113" fmla="*/ 7696540 w 7696540"/>
              <a:gd name="connsiteY113" fmla="*/ 1114124 h 7673802"/>
              <a:gd name="connsiteX114" fmla="*/ 7696540 w 7696540"/>
              <a:gd name="connsiteY114" fmla="*/ 2103196 h 7673802"/>
              <a:gd name="connsiteX115" fmla="*/ 6696103 w 7696540"/>
              <a:gd name="connsiteY115" fmla="*/ 2103196 h 7673802"/>
              <a:gd name="connsiteX116" fmla="*/ 5581980 w 7696540"/>
              <a:gd name="connsiteY116" fmla="*/ 1114124 h 7673802"/>
              <a:gd name="connsiteX117" fmla="*/ 6582417 w 7696540"/>
              <a:gd name="connsiteY117" fmla="*/ 1114124 h 7673802"/>
              <a:gd name="connsiteX118" fmla="*/ 6582417 w 7696540"/>
              <a:gd name="connsiteY118" fmla="*/ 2103196 h 7673802"/>
              <a:gd name="connsiteX119" fmla="*/ 5581980 w 7696540"/>
              <a:gd name="connsiteY119" fmla="*/ 2103196 h 7673802"/>
              <a:gd name="connsiteX120" fmla="*/ 3342369 w 7696540"/>
              <a:gd name="connsiteY120" fmla="*/ 1114124 h 7673802"/>
              <a:gd name="connsiteX121" fmla="*/ 4342806 w 7696540"/>
              <a:gd name="connsiteY121" fmla="*/ 1114124 h 7673802"/>
              <a:gd name="connsiteX122" fmla="*/ 4342806 w 7696540"/>
              <a:gd name="connsiteY122" fmla="*/ 2103196 h 7673802"/>
              <a:gd name="connsiteX123" fmla="*/ 3342369 w 7696540"/>
              <a:gd name="connsiteY123" fmla="*/ 2103196 h 7673802"/>
              <a:gd name="connsiteX124" fmla="*/ 1114125 w 7696540"/>
              <a:gd name="connsiteY124" fmla="*/ 1114124 h 7673802"/>
              <a:gd name="connsiteX125" fmla="*/ 2114562 w 7696540"/>
              <a:gd name="connsiteY125" fmla="*/ 1114124 h 7673802"/>
              <a:gd name="connsiteX126" fmla="*/ 2114562 w 7696540"/>
              <a:gd name="connsiteY126" fmla="*/ 2103196 h 7673802"/>
              <a:gd name="connsiteX127" fmla="*/ 1114125 w 7696540"/>
              <a:gd name="connsiteY127" fmla="*/ 2103196 h 7673802"/>
              <a:gd name="connsiteX128" fmla="*/ 2228246 w 7696540"/>
              <a:gd name="connsiteY128" fmla="*/ 1114123 h 7673802"/>
              <a:gd name="connsiteX129" fmla="*/ 3228683 w 7696540"/>
              <a:gd name="connsiteY129" fmla="*/ 1114123 h 7673802"/>
              <a:gd name="connsiteX130" fmla="*/ 3228683 w 7696540"/>
              <a:gd name="connsiteY130" fmla="*/ 2103196 h 7673802"/>
              <a:gd name="connsiteX131" fmla="*/ 2228246 w 7696540"/>
              <a:gd name="connsiteY131" fmla="*/ 2103196 h 7673802"/>
              <a:gd name="connsiteX132" fmla="*/ 5581980 w 7696540"/>
              <a:gd name="connsiteY132" fmla="*/ 1 h 7673802"/>
              <a:gd name="connsiteX133" fmla="*/ 6582417 w 7696540"/>
              <a:gd name="connsiteY133" fmla="*/ 1 h 7673802"/>
              <a:gd name="connsiteX134" fmla="*/ 6582417 w 7696540"/>
              <a:gd name="connsiteY134" fmla="*/ 989073 h 7673802"/>
              <a:gd name="connsiteX135" fmla="*/ 5581980 w 7696540"/>
              <a:gd name="connsiteY135" fmla="*/ 989073 h 7673802"/>
              <a:gd name="connsiteX136" fmla="*/ 4467857 w 7696540"/>
              <a:gd name="connsiteY136" fmla="*/ 1 h 7673802"/>
              <a:gd name="connsiteX137" fmla="*/ 5456929 w 7696540"/>
              <a:gd name="connsiteY137" fmla="*/ 1 h 7673802"/>
              <a:gd name="connsiteX138" fmla="*/ 5456929 w 7696540"/>
              <a:gd name="connsiteY138" fmla="*/ 989073 h 7673802"/>
              <a:gd name="connsiteX139" fmla="*/ 4467857 w 7696540"/>
              <a:gd name="connsiteY139" fmla="*/ 989073 h 7673802"/>
              <a:gd name="connsiteX140" fmla="*/ 3342369 w 7696540"/>
              <a:gd name="connsiteY140" fmla="*/ 1 h 7673802"/>
              <a:gd name="connsiteX141" fmla="*/ 4342806 w 7696540"/>
              <a:gd name="connsiteY141" fmla="*/ 1 h 7673802"/>
              <a:gd name="connsiteX142" fmla="*/ 4342806 w 7696540"/>
              <a:gd name="connsiteY142" fmla="*/ 989073 h 7673802"/>
              <a:gd name="connsiteX143" fmla="*/ 3342369 w 7696540"/>
              <a:gd name="connsiteY143" fmla="*/ 989073 h 7673802"/>
              <a:gd name="connsiteX144" fmla="*/ 2228246 w 7696540"/>
              <a:gd name="connsiteY144" fmla="*/ 0 h 7673802"/>
              <a:gd name="connsiteX145" fmla="*/ 3228683 w 7696540"/>
              <a:gd name="connsiteY145" fmla="*/ 0 h 7673802"/>
              <a:gd name="connsiteX146" fmla="*/ 3228683 w 7696540"/>
              <a:gd name="connsiteY146" fmla="*/ 989072 h 7673802"/>
              <a:gd name="connsiteX147" fmla="*/ 2228246 w 7696540"/>
              <a:gd name="connsiteY147" fmla="*/ 989072 h 76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696540" h="7673802">
                <a:moveTo>
                  <a:pt x="6696103" y="6673365"/>
                </a:moveTo>
                <a:lnTo>
                  <a:pt x="7696540" y="6673365"/>
                </a:lnTo>
                <a:lnTo>
                  <a:pt x="7696540" y="7673802"/>
                </a:lnTo>
                <a:lnTo>
                  <a:pt x="6696103" y="7673802"/>
                </a:lnTo>
                <a:close/>
                <a:moveTo>
                  <a:pt x="5581980" y="6673365"/>
                </a:moveTo>
                <a:lnTo>
                  <a:pt x="6582417" y="6673365"/>
                </a:lnTo>
                <a:lnTo>
                  <a:pt x="6582417" y="7673802"/>
                </a:lnTo>
                <a:lnTo>
                  <a:pt x="5581980" y="7673802"/>
                </a:lnTo>
                <a:close/>
                <a:moveTo>
                  <a:pt x="4467857" y="6673365"/>
                </a:moveTo>
                <a:lnTo>
                  <a:pt x="5456929" y="6673365"/>
                </a:lnTo>
                <a:lnTo>
                  <a:pt x="5456929" y="7673802"/>
                </a:lnTo>
                <a:lnTo>
                  <a:pt x="4467857" y="7673802"/>
                </a:lnTo>
                <a:close/>
                <a:moveTo>
                  <a:pt x="2228246" y="6673365"/>
                </a:moveTo>
                <a:lnTo>
                  <a:pt x="3228683" y="6673365"/>
                </a:lnTo>
                <a:lnTo>
                  <a:pt x="3228683" y="7673802"/>
                </a:lnTo>
                <a:lnTo>
                  <a:pt x="2228246" y="7673802"/>
                </a:lnTo>
                <a:close/>
                <a:moveTo>
                  <a:pt x="1114123" y="6673365"/>
                </a:moveTo>
                <a:lnTo>
                  <a:pt x="2114560" y="6673365"/>
                </a:lnTo>
                <a:lnTo>
                  <a:pt x="2114560" y="7673802"/>
                </a:lnTo>
                <a:lnTo>
                  <a:pt x="1114123" y="7673802"/>
                </a:lnTo>
                <a:close/>
                <a:moveTo>
                  <a:pt x="6696103" y="5570615"/>
                </a:moveTo>
                <a:lnTo>
                  <a:pt x="7696540" y="5570615"/>
                </a:lnTo>
                <a:lnTo>
                  <a:pt x="7696540" y="6559687"/>
                </a:lnTo>
                <a:lnTo>
                  <a:pt x="6696103" y="6559687"/>
                </a:lnTo>
                <a:close/>
                <a:moveTo>
                  <a:pt x="4467857" y="5570615"/>
                </a:moveTo>
                <a:lnTo>
                  <a:pt x="5456929" y="5570615"/>
                </a:lnTo>
                <a:lnTo>
                  <a:pt x="5456929" y="6559687"/>
                </a:lnTo>
                <a:lnTo>
                  <a:pt x="4467857" y="6559687"/>
                </a:lnTo>
                <a:close/>
                <a:moveTo>
                  <a:pt x="3342369" y="5570615"/>
                </a:moveTo>
                <a:lnTo>
                  <a:pt x="4342806" y="5570615"/>
                </a:lnTo>
                <a:lnTo>
                  <a:pt x="4342806" y="6559687"/>
                </a:lnTo>
                <a:lnTo>
                  <a:pt x="3342369" y="6559687"/>
                </a:lnTo>
                <a:close/>
                <a:moveTo>
                  <a:pt x="2228246" y="5570615"/>
                </a:moveTo>
                <a:lnTo>
                  <a:pt x="3228683" y="5570615"/>
                </a:lnTo>
                <a:lnTo>
                  <a:pt x="3228683" y="6559687"/>
                </a:lnTo>
                <a:lnTo>
                  <a:pt x="2228246" y="6559687"/>
                </a:lnTo>
                <a:close/>
                <a:moveTo>
                  <a:pt x="1114123" y="5570615"/>
                </a:moveTo>
                <a:lnTo>
                  <a:pt x="2114560" y="5570615"/>
                </a:lnTo>
                <a:lnTo>
                  <a:pt x="2114560" y="6559687"/>
                </a:lnTo>
                <a:lnTo>
                  <a:pt x="1114123" y="6559687"/>
                </a:lnTo>
                <a:close/>
                <a:moveTo>
                  <a:pt x="0" y="5570615"/>
                </a:moveTo>
                <a:lnTo>
                  <a:pt x="989072" y="5570615"/>
                </a:lnTo>
                <a:lnTo>
                  <a:pt x="989072" y="6559687"/>
                </a:lnTo>
                <a:lnTo>
                  <a:pt x="0" y="6559687"/>
                </a:lnTo>
                <a:close/>
                <a:moveTo>
                  <a:pt x="6696103" y="4456492"/>
                </a:moveTo>
                <a:lnTo>
                  <a:pt x="7696540" y="4456492"/>
                </a:lnTo>
                <a:lnTo>
                  <a:pt x="7696540" y="5445564"/>
                </a:lnTo>
                <a:lnTo>
                  <a:pt x="6696103" y="5445564"/>
                </a:lnTo>
                <a:close/>
                <a:moveTo>
                  <a:pt x="5581980" y="4456492"/>
                </a:moveTo>
                <a:lnTo>
                  <a:pt x="6582417" y="4456492"/>
                </a:lnTo>
                <a:lnTo>
                  <a:pt x="6582417" y="5445564"/>
                </a:lnTo>
                <a:lnTo>
                  <a:pt x="5581980" y="5445564"/>
                </a:lnTo>
                <a:close/>
                <a:moveTo>
                  <a:pt x="4467857" y="4456492"/>
                </a:moveTo>
                <a:lnTo>
                  <a:pt x="5456929" y="4456492"/>
                </a:lnTo>
                <a:lnTo>
                  <a:pt x="5456929" y="5445564"/>
                </a:lnTo>
                <a:lnTo>
                  <a:pt x="4467857" y="5445564"/>
                </a:lnTo>
                <a:close/>
                <a:moveTo>
                  <a:pt x="3342369" y="4456492"/>
                </a:moveTo>
                <a:lnTo>
                  <a:pt x="4342806" y="4456492"/>
                </a:lnTo>
                <a:lnTo>
                  <a:pt x="4342806" y="5445564"/>
                </a:lnTo>
                <a:lnTo>
                  <a:pt x="3342369" y="5445564"/>
                </a:lnTo>
                <a:close/>
                <a:moveTo>
                  <a:pt x="1114124" y="4456492"/>
                </a:moveTo>
                <a:lnTo>
                  <a:pt x="2114561" y="4456492"/>
                </a:lnTo>
                <a:lnTo>
                  <a:pt x="2114561" y="5445564"/>
                </a:lnTo>
                <a:lnTo>
                  <a:pt x="1114124" y="5445564"/>
                </a:lnTo>
                <a:close/>
                <a:moveTo>
                  <a:pt x="6696103" y="3342369"/>
                </a:moveTo>
                <a:lnTo>
                  <a:pt x="7696540" y="3342369"/>
                </a:lnTo>
                <a:lnTo>
                  <a:pt x="7696540" y="4331441"/>
                </a:lnTo>
                <a:lnTo>
                  <a:pt x="6696103" y="4331441"/>
                </a:lnTo>
                <a:close/>
                <a:moveTo>
                  <a:pt x="5581980" y="3342369"/>
                </a:moveTo>
                <a:lnTo>
                  <a:pt x="6582417" y="3342369"/>
                </a:lnTo>
                <a:lnTo>
                  <a:pt x="6582417" y="4331441"/>
                </a:lnTo>
                <a:lnTo>
                  <a:pt x="5581980" y="4331441"/>
                </a:lnTo>
                <a:close/>
                <a:moveTo>
                  <a:pt x="3342369" y="3342369"/>
                </a:moveTo>
                <a:lnTo>
                  <a:pt x="4342806" y="3342369"/>
                </a:lnTo>
                <a:lnTo>
                  <a:pt x="4342806" y="4331441"/>
                </a:lnTo>
                <a:lnTo>
                  <a:pt x="3342369" y="4331441"/>
                </a:lnTo>
                <a:close/>
                <a:moveTo>
                  <a:pt x="2228246" y="3342369"/>
                </a:moveTo>
                <a:lnTo>
                  <a:pt x="3228683" y="3342369"/>
                </a:lnTo>
                <a:lnTo>
                  <a:pt x="3228683" y="4331441"/>
                </a:lnTo>
                <a:lnTo>
                  <a:pt x="2228246" y="4331441"/>
                </a:lnTo>
                <a:close/>
                <a:moveTo>
                  <a:pt x="1" y="3342369"/>
                </a:moveTo>
                <a:lnTo>
                  <a:pt x="989072" y="3342369"/>
                </a:lnTo>
                <a:lnTo>
                  <a:pt x="989072" y="4331441"/>
                </a:lnTo>
                <a:lnTo>
                  <a:pt x="1" y="4331441"/>
                </a:lnTo>
                <a:close/>
                <a:moveTo>
                  <a:pt x="6696103" y="2228246"/>
                </a:moveTo>
                <a:lnTo>
                  <a:pt x="7696540" y="2228246"/>
                </a:lnTo>
                <a:lnTo>
                  <a:pt x="7696540" y="3217318"/>
                </a:lnTo>
                <a:lnTo>
                  <a:pt x="6696103" y="3217318"/>
                </a:lnTo>
                <a:close/>
                <a:moveTo>
                  <a:pt x="5581980" y="2228246"/>
                </a:moveTo>
                <a:lnTo>
                  <a:pt x="6582417" y="2228246"/>
                </a:lnTo>
                <a:lnTo>
                  <a:pt x="6582417" y="3217318"/>
                </a:lnTo>
                <a:lnTo>
                  <a:pt x="5581980" y="3217318"/>
                </a:lnTo>
                <a:close/>
                <a:moveTo>
                  <a:pt x="4467857" y="2228246"/>
                </a:moveTo>
                <a:lnTo>
                  <a:pt x="5456929" y="2228246"/>
                </a:lnTo>
                <a:lnTo>
                  <a:pt x="5456929" y="3217318"/>
                </a:lnTo>
                <a:lnTo>
                  <a:pt x="4467857" y="3217318"/>
                </a:lnTo>
                <a:close/>
                <a:moveTo>
                  <a:pt x="3342369" y="2228246"/>
                </a:moveTo>
                <a:lnTo>
                  <a:pt x="4342806" y="2228246"/>
                </a:lnTo>
                <a:lnTo>
                  <a:pt x="4342806" y="3217318"/>
                </a:lnTo>
                <a:lnTo>
                  <a:pt x="3342369" y="3217318"/>
                </a:lnTo>
                <a:close/>
                <a:moveTo>
                  <a:pt x="2228249" y="2228246"/>
                </a:moveTo>
                <a:lnTo>
                  <a:pt x="3228683" y="2228246"/>
                </a:lnTo>
                <a:lnTo>
                  <a:pt x="3228683" y="3217318"/>
                </a:lnTo>
                <a:lnTo>
                  <a:pt x="2228249" y="3217318"/>
                </a:lnTo>
                <a:close/>
                <a:moveTo>
                  <a:pt x="1114124" y="2228246"/>
                </a:moveTo>
                <a:lnTo>
                  <a:pt x="2114561" y="2228246"/>
                </a:lnTo>
                <a:lnTo>
                  <a:pt x="2114561" y="3217318"/>
                </a:lnTo>
                <a:lnTo>
                  <a:pt x="1114124" y="3217318"/>
                </a:lnTo>
                <a:close/>
                <a:moveTo>
                  <a:pt x="2" y="2228246"/>
                </a:moveTo>
                <a:lnTo>
                  <a:pt x="989074" y="2228246"/>
                </a:lnTo>
                <a:lnTo>
                  <a:pt x="989074" y="3217318"/>
                </a:lnTo>
                <a:lnTo>
                  <a:pt x="2" y="3217318"/>
                </a:lnTo>
                <a:close/>
                <a:moveTo>
                  <a:pt x="6696103" y="1114124"/>
                </a:moveTo>
                <a:lnTo>
                  <a:pt x="7696540" y="1114124"/>
                </a:lnTo>
                <a:lnTo>
                  <a:pt x="7696540" y="2103196"/>
                </a:lnTo>
                <a:lnTo>
                  <a:pt x="6696103" y="2103196"/>
                </a:lnTo>
                <a:close/>
                <a:moveTo>
                  <a:pt x="5581980" y="1114124"/>
                </a:moveTo>
                <a:lnTo>
                  <a:pt x="6582417" y="1114124"/>
                </a:lnTo>
                <a:lnTo>
                  <a:pt x="6582417" y="2103196"/>
                </a:lnTo>
                <a:lnTo>
                  <a:pt x="5581980" y="2103196"/>
                </a:lnTo>
                <a:close/>
                <a:moveTo>
                  <a:pt x="3342369" y="1114124"/>
                </a:moveTo>
                <a:lnTo>
                  <a:pt x="4342806" y="1114124"/>
                </a:lnTo>
                <a:lnTo>
                  <a:pt x="4342806" y="2103196"/>
                </a:lnTo>
                <a:lnTo>
                  <a:pt x="3342369" y="2103196"/>
                </a:lnTo>
                <a:close/>
                <a:moveTo>
                  <a:pt x="1114125" y="1114124"/>
                </a:moveTo>
                <a:lnTo>
                  <a:pt x="2114562" y="1114124"/>
                </a:lnTo>
                <a:lnTo>
                  <a:pt x="2114562" y="2103196"/>
                </a:lnTo>
                <a:lnTo>
                  <a:pt x="1114125" y="2103196"/>
                </a:lnTo>
                <a:close/>
                <a:moveTo>
                  <a:pt x="2228246" y="1114123"/>
                </a:moveTo>
                <a:lnTo>
                  <a:pt x="3228683" y="1114123"/>
                </a:lnTo>
                <a:lnTo>
                  <a:pt x="3228683" y="2103196"/>
                </a:lnTo>
                <a:lnTo>
                  <a:pt x="2228246" y="2103196"/>
                </a:lnTo>
                <a:close/>
                <a:moveTo>
                  <a:pt x="5581980" y="1"/>
                </a:moveTo>
                <a:lnTo>
                  <a:pt x="6582417" y="1"/>
                </a:lnTo>
                <a:lnTo>
                  <a:pt x="6582417" y="989073"/>
                </a:lnTo>
                <a:lnTo>
                  <a:pt x="5581980" y="989073"/>
                </a:lnTo>
                <a:close/>
                <a:moveTo>
                  <a:pt x="4467857" y="1"/>
                </a:moveTo>
                <a:lnTo>
                  <a:pt x="5456929" y="1"/>
                </a:lnTo>
                <a:lnTo>
                  <a:pt x="5456929" y="989073"/>
                </a:lnTo>
                <a:lnTo>
                  <a:pt x="4467857" y="989073"/>
                </a:lnTo>
                <a:close/>
                <a:moveTo>
                  <a:pt x="3342369" y="1"/>
                </a:moveTo>
                <a:lnTo>
                  <a:pt x="4342806" y="1"/>
                </a:lnTo>
                <a:lnTo>
                  <a:pt x="4342806" y="989073"/>
                </a:lnTo>
                <a:lnTo>
                  <a:pt x="3342369" y="989073"/>
                </a:lnTo>
                <a:close/>
                <a:moveTo>
                  <a:pt x="2228246" y="0"/>
                </a:moveTo>
                <a:lnTo>
                  <a:pt x="3228683" y="0"/>
                </a:lnTo>
                <a:lnTo>
                  <a:pt x="3228683" y="989072"/>
                </a:lnTo>
                <a:lnTo>
                  <a:pt x="2228246" y="98907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F4A9E-E156-A84D-B518-806653BBC392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F89396-B700-B946-AE30-5BC1BC3E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5F9EBD-8CC0-EC4E-90C7-AE94DB140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3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267578" y="934497"/>
            <a:ext cx="5004851" cy="5011618"/>
          </a:xfrm>
          <a:custGeom>
            <a:avLst/>
            <a:gdLst>
              <a:gd name="T0" fmla="*/ 0 w 3317"/>
              <a:gd name="T1" fmla="*/ 0 h 3329"/>
              <a:gd name="T2" fmla="*/ 3257 w 3317"/>
              <a:gd name="T3" fmla="*/ 0 h 3329"/>
              <a:gd name="T4" fmla="*/ 2050 w 3317"/>
              <a:gd name="T5" fmla="*/ 1211 h 3329"/>
              <a:gd name="T6" fmla="*/ 1207 w 3317"/>
              <a:gd name="T7" fmla="*/ 1211 h 3329"/>
              <a:gd name="T8" fmla="*/ 1207 w 3317"/>
              <a:gd name="T9" fmla="*/ 2057 h 3329"/>
              <a:gd name="T10" fmla="*/ 0 w 3317"/>
              <a:gd name="T11" fmla="*/ 3269 h 3329"/>
              <a:gd name="T12" fmla="*/ 0 w 3317"/>
              <a:gd name="T13" fmla="*/ 0 h 3329"/>
              <a:gd name="T14" fmla="*/ 3317 w 3317"/>
              <a:gd name="T15" fmla="*/ 62 h 3329"/>
              <a:gd name="T16" fmla="*/ 3317 w 3317"/>
              <a:gd name="T17" fmla="*/ 3329 h 3329"/>
              <a:gd name="T18" fmla="*/ 62 w 3317"/>
              <a:gd name="T19" fmla="*/ 3329 h 3329"/>
              <a:gd name="T20" fmla="*/ 1268 w 3317"/>
              <a:gd name="T21" fmla="*/ 2119 h 3329"/>
              <a:gd name="T22" fmla="*/ 2112 w 3317"/>
              <a:gd name="T23" fmla="*/ 2119 h 3329"/>
              <a:gd name="T24" fmla="*/ 2112 w 3317"/>
              <a:gd name="T25" fmla="*/ 1272 h 3329"/>
              <a:gd name="T26" fmla="*/ 3317 w 3317"/>
              <a:gd name="T27" fmla="*/ 62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7" h="3329">
                <a:moveTo>
                  <a:pt x="0" y="0"/>
                </a:moveTo>
                <a:lnTo>
                  <a:pt x="3257" y="0"/>
                </a:lnTo>
                <a:lnTo>
                  <a:pt x="2050" y="1211"/>
                </a:lnTo>
                <a:lnTo>
                  <a:pt x="1207" y="1211"/>
                </a:lnTo>
                <a:lnTo>
                  <a:pt x="1207" y="2057"/>
                </a:lnTo>
                <a:lnTo>
                  <a:pt x="0" y="3269"/>
                </a:lnTo>
                <a:lnTo>
                  <a:pt x="0" y="0"/>
                </a:lnTo>
                <a:close/>
                <a:moveTo>
                  <a:pt x="3317" y="62"/>
                </a:moveTo>
                <a:lnTo>
                  <a:pt x="3317" y="3329"/>
                </a:lnTo>
                <a:lnTo>
                  <a:pt x="62" y="3329"/>
                </a:lnTo>
                <a:lnTo>
                  <a:pt x="1268" y="2119"/>
                </a:lnTo>
                <a:lnTo>
                  <a:pt x="2112" y="2119"/>
                </a:lnTo>
                <a:lnTo>
                  <a:pt x="2112" y="1272"/>
                </a:lnTo>
                <a:lnTo>
                  <a:pt x="3317" y="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BB03C-ABDE-C94D-B801-24D106007866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9C5B7-8944-A44E-9B7E-13AAC5345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C0390E-8E7E-BC44-8A60-02729D35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77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207369" y="874207"/>
            <a:ext cx="5125268" cy="5132197"/>
          </a:xfrm>
          <a:custGeom>
            <a:avLst/>
            <a:gdLst>
              <a:gd name="T0" fmla="*/ 1908 w 3398"/>
              <a:gd name="T1" fmla="*/ 12 h 3410"/>
              <a:gd name="T2" fmla="*/ 2148 w 3398"/>
              <a:gd name="T3" fmla="*/ 61 h 3410"/>
              <a:gd name="T4" fmla="*/ 2375 w 3398"/>
              <a:gd name="T5" fmla="*/ 142 h 3410"/>
              <a:gd name="T6" fmla="*/ 2586 w 3398"/>
              <a:gd name="T7" fmla="*/ 253 h 3410"/>
              <a:gd name="T8" fmla="*/ 2779 w 3398"/>
              <a:gd name="T9" fmla="*/ 391 h 3410"/>
              <a:gd name="T10" fmla="*/ 1962 w 3398"/>
              <a:gd name="T11" fmla="*/ 1323 h 3410"/>
              <a:gd name="T12" fmla="*/ 1858 w 3398"/>
              <a:gd name="T13" fmla="*/ 1269 h 3410"/>
              <a:gd name="T14" fmla="*/ 1740 w 3398"/>
              <a:gd name="T15" fmla="*/ 1242 h 3410"/>
              <a:gd name="T16" fmla="*/ 1606 w 3398"/>
              <a:gd name="T17" fmla="*/ 1249 h 3410"/>
              <a:gd name="T18" fmla="*/ 1479 w 3398"/>
              <a:gd name="T19" fmla="*/ 1297 h 3410"/>
              <a:gd name="T20" fmla="*/ 1372 w 3398"/>
              <a:gd name="T21" fmla="*/ 1377 h 3410"/>
              <a:gd name="T22" fmla="*/ 1292 w 3398"/>
              <a:gd name="T23" fmla="*/ 1484 h 3410"/>
              <a:gd name="T24" fmla="*/ 1245 w 3398"/>
              <a:gd name="T25" fmla="*/ 1612 h 3410"/>
              <a:gd name="T26" fmla="*/ 1238 w 3398"/>
              <a:gd name="T27" fmla="*/ 1747 h 3410"/>
              <a:gd name="T28" fmla="*/ 1264 w 3398"/>
              <a:gd name="T29" fmla="*/ 1865 h 3410"/>
              <a:gd name="T30" fmla="*/ 1319 w 3398"/>
              <a:gd name="T31" fmla="*/ 1970 h 3410"/>
              <a:gd name="T32" fmla="*/ 390 w 3398"/>
              <a:gd name="T33" fmla="*/ 2788 h 3410"/>
              <a:gd name="T34" fmla="*/ 251 w 3398"/>
              <a:gd name="T35" fmla="*/ 2595 h 3410"/>
              <a:gd name="T36" fmla="*/ 141 w 3398"/>
              <a:gd name="T37" fmla="*/ 2383 h 3410"/>
              <a:gd name="T38" fmla="*/ 61 w 3398"/>
              <a:gd name="T39" fmla="*/ 2156 h 3410"/>
              <a:gd name="T40" fmla="*/ 13 w 3398"/>
              <a:gd name="T41" fmla="*/ 1914 h 3410"/>
              <a:gd name="T42" fmla="*/ 3 w 3398"/>
              <a:gd name="T43" fmla="*/ 1617 h 3410"/>
              <a:gd name="T44" fmla="*/ 104 w 3398"/>
              <a:gd name="T45" fmla="*/ 1121 h 3410"/>
              <a:gd name="T46" fmla="*/ 339 w 3398"/>
              <a:gd name="T47" fmla="*/ 687 h 3410"/>
              <a:gd name="T48" fmla="*/ 684 w 3398"/>
              <a:gd name="T49" fmla="*/ 340 h 3410"/>
              <a:gd name="T50" fmla="*/ 1116 w 3398"/>
              <a:gd name="T51" fmla="*/ 104 h 3410"/>
              <a:gd name="T52" fmla="*/ 1612 w 3398"/>
              <a:gd name="T53" fmla="*/ 2 h 3410"/>
              <a:gd name="T54" fmla="*/ 3033 w 3398"/>
              <a:gd name="T55" fmla="*/ 652 h 3410"/>
              <a:gd name="T56" fmla="*/ 3167 w 3398"/>
              <a:gd name="T57" fmla="*/ 849 h 3410"/>
              <a:gd name="T58" fmla="*/ 3272 w 3398"/>
              <a:gd name="T59" fmla="*/ 1064 h 3410"/>
              <a:gd name="T60" fmla="*/ 3348 w 3398"/>
              <a:gd name="T61" fmla="*/ 1294 h 3410"/>
              <a:gd name="T62" fmla="*/ 3390 w 3398"/>
              <a:gd name="T63" fmla="*/ 1537 h 3410"/>
              <a:gd name="T64" fmla="*/ 3389 w 3398"/>
              <a:gd name="T65" fmla="*/ 1878 h 3410"/>
              <a:gd name="T66" fmla="*/ 3264 w 3398"/>
              <a:gd name="T67" fmla="*/ 2367 h 3410"/>
              <a:gd name="T68" fmla="*/ 3009 w 3398"/>
              <a:gd name="T69" fmla="*/ 2788 h 3410"/>
              <a:gd name="T70" fmla="*/ 2647 w 3398"/>
              <a:gd name="T71" fmla="*/ 3118 h 3410"/>
              <a:gd name="T72" fmla="*/ 2203 w 3398"/>
              <a:gd name="T73" fmla="*/ 3333 h 3410"/>
              <a:gd name="T74" fmla="*/ 1699 w 3398"/>
              <a:gd name="T75" fmla="*/ 3410 h 3410"/>
              <a:gd name="T76" fmla="*/ 1450 w 3398"/>
              <a:gd name="T77" fmla="*/ 3392 h 3410"/>
              <a:gd name="T78" fmla="*/ 1211 w 3398"/>
              <a:gd name="T79" fmla="*/ 3338 h 3410"/>
              <a:gd name="T80" fmla="*/ 987 w 3398"/>
              <a:gd name="T81" fmla="*/ 3252 h 3410"/>
              <a:gd name="T82" fmla="*/ 778 w 3398"/>
              <a:gd name="T83" fmla="*/ 3136 h 3410"/>
              <a:gd name="T84" fmla="*/ 590 w 3398"/>
              <a:gd name="T85" fmla="*/ 2993 h 3410"/>
              <a:gd name="T86" fmla="*/ 1452 w 3398"/>
              <a:gd name="T87" fmla="*/ 2097 h 3410"/>
              <a:gd name="T88" fmla="*/ 1559 w 3398"/>
              <a:gd name="T89" fmla="*/ 2148 h 3410"/>
              <a:gd name="T90" fmla="*/ 1678 w 3398"/>
              <a:gd name="T91" fmla="*/ 2169 h 3410"/>
              <a:gd name="T92" fmla="*/ 1815 w 3398"/>
              <a:gd name="T93" fmla="*/ 2155 h 3410"/>
              <a:gd name="T94" fmla="*/ 1939 w 3398"/>
              <a:gd name="T95" fmla="*/ 2103 h 3410"/>
              <a:gd name="T96" fmla="*/ 2041 w 3398"/>
              <a:gd name="T97" fmla="*/ 2017 h 3410"/>
              <a:gd name="T98" fmla="*/ 2117 w 3398"/>
              <a:gd name="T99" fmla="*/ 1906 h 3410"/>
              <a:gd name="T100" fmla="*/ 2157 w 3398"/>
              <a:gd name="T101" fmla="*/ 1776 h 3410"/>
              <a:gd name="T102" fmla="*/ 2158 w 3398"/>
              <a:gd name="T103" fmla="*/ 1643 h 3410"/>
              <a:gd name="T104" fmla="*/ 2127 w 3398"/>
              <a:gd name="T105" fmla="*/ 1527 h 3410"/>
              <a:gd name="T106" fmla="*/ 2068 w 3398"/>
              <a:gd name="T107" fmla="*/ 1425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8" h="3410">
                <a:moveTo>
                  <a:pt x="1699" y="0"/>
                </a:moveTo>
                <a:lnTo>
                  <a:pt x="1741" y="0"/>
                </a:lnTo>
                <a:lnTo>
                  <a:pt x="1783" y="2"/>
                </a:lnTo>
                <a:lnTo>
                  <a:pt x="1825" y="4"/>
                </a:lnTo>
                <a:lnTo>
                  <a:pt x="1866" y="8"/>
                </a:lnTo>
                <a:lnTo>
                  <a:pt x="1908" y="12"/>
                </a:lnTo>
                <a:lnTo>
                  <a:pt x="1948" y="18"/>
                </a:lnTo>
                <a:lnTo>
                  <a:pt x="1989" y="25"/>
                </a:lnTo>
                <a:lnTo>
                  <a:pt x="2029" y="33"/>
                </a:lnTo>
                <a:lnTo>
                  <a:pt x="2069" y="41"/>
                </a:lnTo>
                <a:lnTo>
                  <a:pt x="2109" y="50"/>
                </a:lnTo>
                <a:lnTo>
                  <a:pt x="2148" y="61"/>
                </a:lnTo>
                <a:lnTo>
                  <a:pt x="2187" y="72"/>
                </a:lnTo>
                <a:lnTo>
                  <a:pt x="2225" y="84"/>
                </a:lnTo>
                <a:lnTo>
                  <a:pt x="2263" y="98"/>
                </a:lnTo>
                <a:lnTo>
                  <a:pt x="2301" y="111"/>
                </a:lnTo>
                <a:lnTo>
                  <a:pt x="2338" y="125"/>
                </a:lnTo>
                <a:lnTo>
                  <a:pt x="2375" y="142"/>
                </a:lnTo>
                <a:lnTo>
                  <a:pt x="2411" y="158"/>
                </a:lnTo>
                <a:lnTo>
                  <a:pt x="2447" y="176"/>
                </a:lnTo>
                <a:lnTo>
                  <a:pt x="2483" y="193"/>
                </a:lnTo>
                <a:lnTo>
                  <a:pt x="2517" y="213"/>
                </a:lnTo>
                <a:lnTo>
                  <a:pt x="2552" y="232"/>
                </a:lnTo>
                <a:lnTo>
                  <a:pt x="2586" y="253"/>
                </a:lnTo>
                <a:lnTo>
                  <a:pt x="2620" y="273"/>
                </a:lnTo>
                <a:lnTo>
                  <a:pt x="2653" y="296"/>
                </a:lnTo>
                <a:lnTo>
                  <a:pt x="2684" y="319"/>
                </a:lnTo>
                <a:lnTo>
                  <a:pt x="2717" y="342"/>
                </a:lnTo>
                <a:lnTo>
                  <a:pt x="2748" y="366"/>
                </a:lnTo>
                <a:lnTo>
                  <a:pt x="2779" y="391"/>
                </a:lnTo>
                <a:lnTo>
                  <a:pt x="2809" y="416"/>
                </a:lnTo>
                <a:lnTo>
                  <a:pt x="2838" y="443"/>
                </a:lnTo>
                <a:lnTo>
                  <a:pt x="2868" y="470"/>
                </a:lnTo>
                <a:lnTo>
                  <a:pt x="1994" y="1347"/>
                </a:lnTo>
                <a:lnTo>
                  <a:pt x="1979" y="1335"/>
                </a:lnTo>
                <a:lnTo>
                  <a:pt x="1962" y="1323"/>
                </a:lnTo>
                <a:lnTo>
                  <a:pt x="1946" y="1312"/>
                </a:lnTo>
                <a:lnTo>
                  <a:pt x="1929" y="1302"/>
                </a:lnTo>
                <a:lnTo>
                  <a:pt x="1912" y="1292"/>
                </a:lnTo>
                <a:lnTo>
                  <a:pt x="1895" y="1284"/>
                </a:lnTo>
                <a:lnTo>
                  <a:pt x="1876" y="1276"/>
                </a:lnTo>
                <a:lnTo>
                  <a:pt x="1858" y="1269"/>
                </a:lnTo>
                <a:lnTo>
                  <a:pt x="1839" y="1262"/>
                </a:lnTo>
                <a:lnTo>
                  <a:pt x="1820" y="1256"/>
                </a:lnTo>
                <a:lnTo>
                  <a:pt x="1800" y="1251"/>
                </a:lnTo>
                <a:lnTo>
                  <a:pt x="1781" y="1247"/>
                </a:lnTo>
                <a:lnTo>
                  <a:pt x="1760" y="1244"/>
                </a:lnTo>
                <a:lnTo>
                  <a:pt x="1740" y="1242"/>
                </a:lnTo>
                <a:lnTo>
                  <a:pt x="1719" y="1241"/>
                </a:lnTo>
                <a:lnTo>
                  <a:pt x="1699" y="1240"/>
                </a:lnTo>
                <a:lnTo>
                  <a:pt x="1675" y="1241"/>
                </a:lnTo>
                <a:lnTo>
                  <a:pt x="1652" y="1242"/>
                </a:lnTo>
                <a:lnTo>
                  <a:pt x="1628" y="1245"/>
                </a:lnTo>
                <a:lnTo>
                  <a:pt x="1606" y="1249"/>
                </a:lnTo>
                <a:lnTo>
                  <a:pt x="1583" y="1254"/>
                </a:lnTo>
                <a:lnTo>
                  <a:pt x="1562" y="1262"/>
                </a:lnTo>
                <a:lnTo>
                  <a:pt x="1540" y="1269"/>
                </a:lnTo>
                <a:lnTo>
                  <a:pt x="1519" y="1277"/>
                </a:lnTo>
                <a:lnTo>
                  <a:pt x="1498" y="1286"/>
                </a:lnTo>
                <a:lnTo>
                  <a:pt x="1479" y="1297"/>
                </a:lnTo>
                <a:lnTo>
                  <a:pt x="1459" y="1308"/>
                </a:lnTo>
                <a:lnTo>
                  <a:pt x="1441" y="1320"/>
                </a:lnTo>
                <a:lnTo>
                  <a:pt x="1422" y="1333"/>
                </a:lnTo>
                <a:lnTo>
                  <a:pt x="1405" y="1347"/>
                </a:lnTo>
                <a:lnTo>
                  <a:pt x="1388" y="1361"/>
                </a:lnTo>
                <a:lnTo>
                  <a:pt x="1372" y="1377"/>
                </a:lnTo>
                <a:lnTo>
                  <a:pt x="1357" y="1393"/>
                </a:lnTo>
                <a:lnTo>
                  <a:pt x="1341" y="1410"/>
                </a:lnTo>
                <a:lnTo>
                  <a:pt x="1328" y="1427"/>
                </a:lnTo>
                <a:lnTo>
                  <a:pt x="1315" y="1446"/>
                </a:lnTo>
                <a:lnTo>
                  <a:pt x="1302" y="1464"/>
                </a:lnTo>
                <a:lnTo>
                  <a:pt x="1292" y="1484"/>
                </a:lnTo>
                <a:lnTo>
                  <a:pt x="1282" y="1504"/>
                </a:lnTo>
                <a:lnTo>
                  <a:pt x="1272" y="1525"/>
                </a:lnTo>
                <a:lnTo>
                  <a:pt x="1264" y="1545"/>
                </a:lnTo>
                <a:lnTo>
                  <a:pt x="1256" y="1567"/>
                </a:lnTo>
                <a:lnTo>
                  <a:pt x="1250" y="1590"/>
                </a:lnTo>
                <a:lnTo>
                  <a:pt x="1245" y="1612"/>
                </a:lnTo>
                <a:lnTo>
                  <a:pt x="1241" y="1635"/>
                </a:lnTo>
                <a:lnTo>
                  <a:pt x="1238" y="1657"/>
                </a:lnTo>
                <a:lnTo>
                  <a:pt x="1236" y="1681"/>
                </a:lnTo>
                <a:lnTo>
                  <a:pt x="1236" y="1705"/>
                </a:lnTo>
                <a:lnTo>
                  <a:pt x="1236" y="1726"/>
                </a:lnTo>
                <a:lnTo>
                  <a:pt x="1238" y="1747"/>
                </a:lnTo>
                <a:lnTo>
                  <a:pt x="1240" y="1767"/>
                </a:lnTo>
                <a:lnTo>
                  <a:pt x="1243" y="1787"/>
                </a:lnTo>
                <a:lnTo>
                  <a:pt x="1247" y="1808"/>
                </a:lnTo>
                <a:lnTo>
                  <a:pt x="1252" y="1827"/>
                </a:lnTo>
                <a:lnTo>
                  <a:pt x="1257" y="1846"/>
                </a:lnTo>
                <a:lnTo>
                  <a:pt x="1264" y="1865"/>
                </a:lnTo>
                <a:lnTo>
                  <a:pt x="1271" y="1884"/>
                </a:lnTo>
                <a:lnTo>
                  <a:pt x="1279" y="1901"/>
                </a:lnTo>
                <a:lnTo>
                  <a:pt x="1288" y="1920"/>
                </a:lnTo>
                <a:lnTo>
                  <a:pt x="1297" y="1936"/>
                </a:lnTo>
                <a:lnTo>
                  <a:pt x="1308" y="1954"/>
                </a:lnTo>
                <a:lnTo>
                  <a:pt x="1319" y="1970"/>
                </a:lnTo>
                <a:lnTo>
                  <a:pt x="1330" y="1985"/>
                </a:lnTo>
                <a:lnTo>
                  <a:pt x="1342" y="2001"/>
                </a:lnTo>
                <a:lnTo>
                  <a:pt x="469" y="2878"/>
                </a:lnTo>
                <a:lnTo>
                  <a:pt x="442" y="2849"/>
                </a:lnTo>
                <a:lnTo>
                  <a:pt x="415" y="2819"/>
                </a:lnTo>
                <a:lnTo>
                  <a:pt x="390" y="2788"/>
                </a:lnTo>
                <a:lnTo>
                  <a:pt x="365" y="2758"/>
                </a:lnTo>
                <a:lnTo>
                  <a:pt x="341" y="2727"/>
                </a:lnTo>
                <a:lnTo>
                  <a:pt x="317" y="2695"/>
                </a:lnTo>
                <a:lnTo>
                  <a:pt x="294" y="2662"/>
                </a:lnTo>
                <a:lnTo>
                  <a:pt x="273" y="2629"/>
                </a:lnTo>
                <a:lnTo>
                  <a:pt x="251" y="2595"/>
                </a:lnTo>
                <a:lnTo>
                  <a:pt x="231" y="2561"/>
                </a:lnTo>
                <a:lnTo>
                  <a:pt x="212" y="2527"/>
                </a:lnTo>
                <a:lnTo>
                  <a:pt x="193" y="2491"/>
                </a:lnTo>
                <a:lnTo>
                  <a:pt x="175" y="2456"/>
                </a:lnTo>
                <a:lnTo>
                  <a:pt x="157" y="2420"/>
                </a:lnTo>
                <a:lnTo>
                  <a:pt x="141" y="2383"/>
                </a:lnTo>
                <a:lnTo>
                  <a:pt x="125" y="2346"/>
                </a:lnTo>
                <a:lnTo>
                  <a:pt x="111" y="2309"/>
                </a:lnTo>
                <a:lnTo>
                  <a:pt x="97" y="2271"/>
                </a:lnTo>
                <a:lnTo>
                  <a:pt x="83" y="2233"/>
                </a:lnTo>
                <a:lnTo>
                  <a:pt x="72" y="2194"/>
                </a:lnTo>
                <a:lnTo>
                  <a:pt x="61" y="2156"/>
                </a:lnTo>
                <a:lnTo>
                  <a:pt x="51" y="2116"/>
                </a:lnTo>
                <a:lnTo>
                  <a:pt x="40" y="2077"/>
                </a:lnTo>
                <a:lnTo>
                  <a:pt x="32" y="2037"/>
                </a:lnTo>
                <a:lnTo>
                  <a:pt x="25" y="1996"/>
                </a:lnTo>
                <a:lnTo>
                  <a:pt x="18" y="1956"/>
                </a:lnTo>
                <a:lnTo>
                  <a:pt x="13" y="1914"/>
                </a:lnTo>
                <a:lnTo>
                  <a:pt x="9" y="1873"/>
                </a:lnTo>
                <a:lnTo>
                  <a:pt x="5" y="1831"/>
                </a:lnTo>
                <a:lnTo>
                  <a:pt x="3" y="1790"/>
                </a:lnTo>
                <a:lnTo>
                  <a:pt x="0" y="1748"/>
                </a:lnTo>
                <a:lnTo>
                  <a:pt x="0" y="1705"/>
                </a:lnTo>
                <a:lnTo>
                  <a:pt x="3" y="1617"/>
                </a:lnTo>
                <a:lnTo>
                  <a:pt x="9" y="1531"/>
                </a:lnTo>
                <a:lnTo>
                  <a:pt x="20" y="1447"/>
                </a:lnTo>
                <a:lnTo>
                  <a:pt x="34" y="1362"/>
                </a:lnTo>
                <a:lnTo>
                  <a:pt x="54" y="1280"/>
                </a:lnTo>
                <a:lnTo>
                  <a:pt x="76" y="1200"/>
                </a:lnTo>
                <a:lnTo>
                  <a:pt x="104" y="1121"/>
                </a:lnTo>
                <a:lnTo>
                  <a:pt x="134" y="1043"/>
                </a:lnTo>
                <a:lnTo>
                  <a:pt x="168" y="968"/>
                </a:lnTo>
                <a:lnTo>
                  <a:pt x="205" y="895"/>
                </a:lnTo>
                <a:lnTo>
                  <a:pt x="246" y="823"/>
                </a:lnTo>
                <a:lnTo>
                  <a:pt x="291" y="754"/>
                </a:lnTo>
                <a:lnTo>
                  <a:pt x="339" y="687"/>
                </a:lnTo>
                <a:lnTo>
                  <a:pt x="389" y="622"/>
                </a:lnTo>
                <a:lnTo>
                  <a:pt x="443" y="560"/>
                </a:lnTo>
                <a:lnTo>
                  <a:pt x="499" y="501"/>
                </a:lnTo>
                <a:lnTo>
                  <a:pt x="558" y="444"/>
                </a:lnTo>
                <a:lnTo>
                  <a:pt x="620" y="391"/>
                </a:lnTo>
                <a:lnTo>
                  <a:pt x="684" y="340"/>
                </a:lnTo>
                <a:lnTo>
                  <a:pt x="750" y="292"/>
                </a:lnTo>
                <a:lnTo>
                  <a:pt x="820" y="248"/>
                </a:lnTo>
                <a:lnTo>
                  <a:pt x="891" y="207"/>
                </a:lnTo>
                <a:lnTo>
                  <a:pt x="964" y="169"/>
                </a:lnTo>
                <a:lnTo>
                  <a:pt x="1039" y="135"/>
                </a:lnTo>
                <a:lnTo>
                  <a:pt x="1116" y="104"/>
                </a:lnTo>
                <a:lnTo>
                  <a:pt x="1195" y="77"/>
                </a:lnTo>
                <a:lnTo>
                  <a:pt x="1276" y="53"/>
                </a:lnTo>
                <a:lnTo>
                  <a:pt x="1358" y="35"/>
                </a:lnTo>
                <a:lnTo>
                  <a:pt x="1441" y="20"/>
                </a:lnTo>
                <a:lnTo>
                  <a:pt x="1526" y="9"/>
                </a:lnTo>
                <a:lnTo>
                  <a:pt x="1612" y="2"/>
                </a:lnTo>
                <a:lnTo>
                  <a:pt x="1699" y="0"/>
                </a:lnTo>
                <a:close/>
                <a:moveTo>
                  <a:pt x="2929" y="533"/>
                </a:moveTo>
                <a:lnTo>
                  <a:pt x="2957" y="561"/>
                </a:lnTo>
                <a:lnTo>
                  <a:pt x="2982" y="591"/>
                </a:lnTo>
                <a:lnTo>
                  <a:pt x="3008" y="621"/>
                </a:lnTo>
                <a:lnTo>
                  <a:pt x="3033" y="652"/>
                </a:lnTo>
                <a:lnTo>
                  <a:pt x="3057" y="684"/>
                </a:lnTo>
                <a:lnTo>
                  <a:pt x="3081" y="716"/>
                </a:lnTo>
                <a:lnTo>
                  <a:pt x="3103" y="748"/>
                </a:lnTo>
                <a:lnTo>
                  <a:pt x="3125" y="781"/>
                </a:lnTo>
                <a:lnTo>
                  <a:pt x="3146" y="814"/>
                </a:lnTo>
                <a:lnTo>
                  <a:pt x="3167" y="849"/>
                </a:lnTo>
                <a:lnTo>
                  <a:pt x="3186" y="883"/>
                </a:lnTo>
                <a:lnTo>
                  <a:pt x="3205" y="918"/>
                </a:lnTo>
                <a:lnTo>
                  <a:pt x="3223" y="954"/>
                </a:lnTo>
                <a:lnTo>
                  <a:pt x="3241" y="990"/>
                </a:lnTo>
                <a:lnTo>
                  <a:pt x="3257" y="1027"/>
                </a:lnTo>
                <a:lnTo>
                  <a:pt x="3272" y="1064"/>
                </a:lnTo>
                <a:lnTo>
                  <a:pt x="3287" y="1101"/>
                </a:lnTo>
                <a:lnTo>
                  <a:pt x="3301" y="1139"/>
                </a:lnTo>
                <a:lnTo>
                  <a:pt x="3314" y="1177"/>
                </a:lnTo>
                <a:lnTo>
                  <a:pt x="3326" y="1215"/>
                </a:lnTo>
                <a:lnTo>
                  <a:pt x="3337" y="1254"/>
                </a:lnTo>
                <a:lnTo>
                  <a:pt x="3348" y="1294"/>
                </a:lnTo>
                <a:lnTo>
                  <a:pt x="3357" y="1334"/>
                </a:lnTo>
                <a:lnTo>
                  <a:pt x="3366" y="1374"/>
                </a:lnTo>
                <a:lnTo>
                  <a:pt x="3373" y="1414"/>
                </a:lnTo>
                <a:lnTo>
                  <a:pt x="3380" y="1455"/>
                </a:lnTo>
                <a:lnTo>
                  <a:pt x="3385" y="1496"/>
                </a:lnTo>
                <a:lnTo>
                  <a:pt x="3390" y="1537"/>
                </a:lnTo>
                <a:lnTo>
                  <a:pt x="3393" y="1579"/>
                </a:lnTo>
                <a:lnTo>
                  <a:pt x="3396" y="1620"/>
                </a:lnTo>
                <a:lnTo>
                  <a:pt x="3397" y="1663"/>
                </a:lnTo>
                <a:lnTo>
                  <a:pt x="3398" y="1705"/>
                </a:lnTo>
                <a:lnTo>
                  <a:pt x="3395" y="1792"/>
                </a:lnTo>
                <a:lnTo>
                  <a:pt x="3389" y="1878"/>
                </a:lnTo>
                <a:lnTo>
                  <a:pt x="3378" y="1964"/>
                </a:lnTo>
                <a:lnTo>
                  <a:pt x="3364" y="2048"/>
                </a:lnTo>
                <a:lnTo>
                  <a:pt x="3344" y="2130"/>
                </a:lnTo>
                <a:lnTo>
                  <a:pt x="3322" y="2211"/>
                </a:lnTo>
                <a:lnTo>
                  <a:pt x="3294" y="2290"/>
                </a:lnTo>
                <a:lnTo>
                  <a:pt x="3264" y="2367"/>
                </a:lnTo>
                <a:lnTo>
                  <a:pt x="3229" y="2443"/>
                </a:lnTo>
                <a:lnTo>
                  <a:pt x="3192" y="2516"/>
                </a:lnTo>
                <a:lnTo>
                  <a:pt x="3151" y="2588"/>
                </a:lnTo>
                <a:lnTo>
                  <a:pt x="3106" y="2657"/>
                </a:lnTo>
                <a:lnTo>
                  <a:pt x="3059" y="2724"/>
                </a:lnTo>
                <a:lnTo>
                  <a:pt x="3009" y="2788"/>
                </a:lnTo>
                <a:lnTo>
                  <a:pt x="2955" y="2850"/>
                </a:lnTo>
                <a:lnTo>
                  <a:pt x="2898" y="2910"/>
                </a:lnTo>
                <a:lnTo>
                  <a:pt x="2840" y="2966"/>
                </a:lnTo>
                <a:lnTo>
                  <a:pt x="2778" y="3020"/>
                </a:lnTo>
                <a:lnTo>
                  <a:pt x="2714" y="3070"/>
                </a:lnTo>
                <a:lnTo>
                  <a:pt x="2647" y="3118"/>
                </a:lnTo>
                <a:lnTo>
                  <a:pt x="2578" y="3163"/>
                </a:lnTo>
                <a:lnTo>
                  <a:pt x="2507" y="3204"/>
                </a:lnTo>
                <a:lnTo>
                  <a:pt x="2433" y="3242"/>
                </a:lnTo>
                <a:lnTo>
                  <a:pt x="2359" y="3276"/>
                </a:lnTo>
                <a:lnTo>
                  <a:pt x="2282" y="3307"/>
                </a:lnTo>
                <a:lnTo>
                  <a:pt x="2203" y="3333"/>
                </a:lnTo>
                <a:lnTo>
                  <a:pt x="2122" y="3356"/>
                </a:lnTo>
                <a:lnTo>
                  <a:pt x="2040" y="3376"/>
                </a:lnTo>
                <a:lnTo>
                  <a:pt x="1957" y="3391"/>
                </a:lnTo>
                <a:lnTo>
                  <a:pt x="1872" y="3401"/>
                </a:lnTo>
                <a:lnTo>
                  <a:pt x="1786" y="3408"/>
                </a:lnTo>
                <a:lnTo>
                  <a:pt x="1699" y="3410"/>
                </a:lnTo>
                <a:lnTo>
                  <a:pt x="1657" y="3409"/>
                </a:lnTo>
                <a:lnTo>
                  <a:pt x="1615" y="3408"/>
                </a:lnTo>
                <a:lnTo>
                  <a:pt x="1573" y="3405"/>
                </a:lnTo>
                <a:lnTo>
                  <a:pt x="1532" y="3402"/>
                </a:lnTo>
                <a:lnTo>
                  <a:pt x="1491" y="3397"/>
                </a:lnTo>
                <a:lnTo>
                  <a:pt x="1450" y="3392"/>
                </a:lnTo>
                <a:lnTo>
                  <a:pt x="1409" y="3386"/>
                </a:lnTo>
                <a:lnTo>
                  <a:pt x="1369" y="3378"/>
                </a:lnTo>
                <a:lnTo>
                  <a:pt x="1329" y="3369"/>
                </a:lnTo>
                <a:lnTo>
                  <a:pt x="1289" y="3360"/>
                </a:lnTo>
                <a:lnTo>
                  <a:pt x="1250" y="3350"/>
                </a:lnTo>
                <a:lnTo>
                  <a:pt x="1211" y="3338"/>
                </a:lnTo>
                <a:lnTo>
                  <a:pt x="1172" y="3326"/>
                </a:lnTo>
                <a:lnTo>
                  <a:pt x="1134" y="3313"/>
                </a:lnTo>
                <a:lnTo>
                  <a:pt x="1098" y="3299"/>
                </a:lnTo>
                <a:lnTo>
                  <a:pt x="1060" y="3284"/>
                </a:lnTo>
                <a:lnTo>
                  <a:pt x="1023" y="3269"/>
                </a:lnTo>
                <a:lnTo>
                  <a:pt x="987" y="3252"/>
                </a:lnTo>
                <a:lnTo>
                  <a:pt x="951" y="3235"/>
                </a:lnTo>
                <a:lnTo>
                  <a:pt x="915" y="3217"/>
                </a:lnTo>
                <a:lnTo>
                  <a:pt x="880" y="3198"/>
                </a:lnTo>
                <a:lnTo>
                  <a:pt x="846" y="3178"/>
                </a:lnTo>
                <a:lnTo>
                  <a:pt x="812" y="3158"/>
                </a:lnTo>
                <a:lnTo>
                  <a:pt x="778" y="3136"/>
                </a:lnTo>
                <a:lnTo>
                  <a:pt x="745" y="3114"/>
                </a:lnTo>
                <a:lnTo>
                  <a:pt x="713" y="3092"/>
                </a:lnTo>
                <a:lnTo>
                  <a:pt x="682" y="3068"/>
                </a:lnTo>
                <a:lnTo>
                  <a:pt x="650" y="3044"/>
                </a:lnTo>
                <a:lnTo>
                  <a:pt x="619" y="3019"/>
                </a:lnTo>
                <a:lnTo>
                  <a:pt x="590" y="2993"/>
                </a:lnTo>
                <a:lnTo>
                  <a:pt x="560" y="2967"/>
                </a:lnTo>
                <a:lnTo>
                  <a:pt x="531" y="2941"/>
                </a:lnTo>
                <a:lnTo>
                  <a:pt x="1404" y="2064"/>
                </a:lnTo>
                <a:lnTo>
                  <a:pt x="1419" y="2076"/>
                </a:lnTo>
                <a:lnTo>
                  <a:pt x="1436" y="2087"/>
                </a:lnTo>
                <a:lnTo>
                  <a:pt x="1452" y="2097"/>
                </a:lnTo>
                <a:lnTo>
                  <a:pt x="1468" y="2108"/>
                </a:lnTo>
                <a:lnTo>
                  <a:pt x="1486" y="2118"/>
                </a:lnTo>
                <a:lnTo>
                  <a:pt x="1503" y="2126"/>
                </a:lnTo>
                <a:lnTo>
                  <a:pt x="1522" y="2134"/>
                </a:lnTo>
                <a:lnTo>
                  <a:pt x="1540" y="2142"/>
                </a:lnTo>
                <a:lnTo>
                  <a:pt x="1559" y="2148"/>
                </a:lnTo>
                <a:lnTo>
                  <a:pt x="1578" y="2154"/>
                </a:lnTo>
                <a:lnTo>
                  <a:pt x="1597" y="2159"/>
                </a:lnTo>
                <a:lnTo>
                  <a:pt x="1617" y="2163"/>
                </a:lnTo>
                <a:lnTo>
                  <a:pt x="1637" y="2166"/>
                </a:lnTo>
                <a:lnTo>
                  <a:pt x="1658" y="2168"/>
                </a:lnTo>
                <a:lnTo>
                  <a:pt x="1678" y="2169"/>
                </a:lnTo>
                <a:lnTo>
                  <a:pt x="1699" y="2170"/>
                </a:lnTo>
                <a:lnTo>
                  <a:pt x="1722" y="2169"/>
                </a:lnTo>
                <a:lnTo>
                  <a:pt x="1746" y="2167"/>
                </a:lnTo>
                <a:lnTo>
                  <a:pt x="1770" y="2164"/>
                </a:lnTo>
                <a:lnTo>
                  <a:pt x="1792" y="2160"/>
                </a:lnTo>
                <a:lnTo>
                  <a:pt x="1815" y="2155"/>
                </a:lnTo>
                <a:lnTo>
                  <a:pt x="1836" y="2149"/>
                </a:lnTo>
                <a:lnTo>
                  <a:pt x="1858" y="2142"/>
                </a:lnTo>
                <a:lnTo>
                  <a:pt x="1879" y="2133"/>
                </a:lnTo>
                <a:lnTo>
                  <a:pt x="1900" y="2124"/>
                </a:lnTo>
                <a:lnTo>
                  <a:pt x="1919" y="2114"/>
                </a:lnTo>
                <a:lnTo>
                  <a:pt x="1939" y="2103"/>
                </a:lnTo>
                <a:lnTo>
                  <a:pt x="1957" y="2090"/>
                </a:lnTo>
                <a:lnTo>
                  <a:pt x="1975" y="2078"/>
                </a:lnTo>
                <a:lnTo>
                  <a:pt x="1993" y="2064"/>
                </a:lnTo>
                <a:lnTo>
                  <a:pt x="2010" y="2049"/>
                </a:lnTo>
                <a:lnTo>
                  <a:pt x="2026" y="2034"/>
                </a:lnTo>
                <a:lnTo>
                  <a:pt x="2041" y="2017"/>
                </a:lnTo>
                <a:lnTo>
                  <a:pt x="2056" y="2001"/>
                </a:lnTo>
                <a:lnTo>
                  <a:pt x="2070" y="1983"/>
                </a:lnTo>
                <a:lnTo>
                  <a:pt x="2083" y="1965"/>
                </a:lnTo>
                <a:lnTo>
                  <a:pt x="2095" y="1946"/>
                </a:lnTo>
                <a:lnTo>
                  <a:pt x="2107" y="1927"/>
                </a:lnTo>
                <a:lnTo>
                  <a:pt x="2117" y="1906"/>
                </a:lnTo>
                <a:lnTo>
                  <a:pt x="2126" y="1886"/>
                </a:lnTo>
                <a:lnTo>
                  <a:pt x="2134" y="1865"/>
                </a:lnTo>
                <a:lnTo>
                  <a:pt x="2141" y="1844"/>
                </a:lnTo>
                <a:lnTo>
                  <a:pt x="2148" y="1821"/>
                </a:lnTo>
                <a:lnTo>
                  <a:pt x="2153" y="1798"/>
                </a:lnTo>
                <a:lnTo>
                  <a:pt x="2157" y="1776"/>
                </a:lnTo>
                <a:lnTo>
                  <a:pt x="2160" y="1752"/>
                </a:lnTo>
                <a:lnTo>
                  <a:pt x="2162" y="1729"/>
                </a:lnTo>
                <a:lnTo>
                  <a:pt x="2162" y="1705"/>
                </a:lnTo>
                <a:lnTo>
                  <a:pt x="2162" y="1684"/>
                </a:lnTo>
                <a:lnTo>
                  <a:pt x="2161" y="1664"/>
                </a:lnTo>
                <a:lnTo>
                  <a:pt x="2158" y="1643"/>
                </a:lnTo>
                <a:lnTo>
                  <a:pt x="2155" y="1623"/>
                </a:lnTo>
                <a:lnTo>
                  <a:pt x="2151" y="1603"/>
                </a:lnTo>
                <a:lnTo>
                  <a:pt x="2147" y="1583"/>
                </a:lnTo>
                <a:lnTo>
                  <a:pt x="2140" y="1565"/>
                </a:lnTo>
                <a:lnTo>
                  <a:pt x="2134" y="1545"/>
                </a:lnTo>
                <a:lnTo>
                  <a:pt x="2127" y="1527"/>
                </a:lnTo>
                <a:lnTo>
                  <a:pt x="2119" y="1509"/>
                </a:lnTo>
                <a:lnTo>
                  <a:pt x="2110" y="1491"/>
                </a:lnTo>
                <a:lnTo>
                  <a:pt x="2100" y="1473"/>
                </a:lnTo>
                <a:lnTo>
                  <a:pt x="2090" y="1457"/>
                </a:lnTo>
                <a:lnTo>
                  <a:pt x="2080" y="1440"/>
                </a:lnTo>
                <a:lnTo>
                  <a:pt x="2068" y="1425"/>
                </a:lnTo>
                <a:lnTo>
                  <a:pt x="2055" y="1410"/>
                </a:lnTo>
                <a:lnTo>
                  <a:pt x="2929" y="5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BAAF0-9A1E-0D41-8A56-370B691CD74A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380E38-565B-C74B-B289-0C03C010A6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F87BB5-BEC8-A24A-854A-D8849FB4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76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459311" y="1726309"/>
            <a:ext cx="3404790" cy="3405382"/>
          </a:xfrm>
          <a:custGeom>
            <a:avLst/>
            <a:gdLst>
              <a:gd name="connsiteX0" fmla="*/ 2226853 w 5107185"/>
              <a:gd name="connsiteY0" fmla="*/ 4448679 h 5108860"/>
              <a:gd name="connsiteX1" fmla="*/ 2887034 w 5107185"/>
              <a:gd name="connsiteY1" fmla="*/ 4448679 h 5108860"/>
              <a:gd name="connsiteX2" fmla="*/ 2887034 w 5107185"/>
              <a:gd name="connsiteY2" fmla="*/ 5108860 h 5108860"/>
              <a:gd name="connsiteX3" fmla="*/ 2226853 w 5107185"/>
              <a:gd name="connsiteY3" fmla="*/ 5108860 h 5108860"/>
              <a:gd name="connsiteX4" fmla="*/ 11729 w 5107185"/>
              <a:gd name="connsiteY4" fmla="*/ 4448679 h 5108860"/>
              <a:gd name="connsiteX5" fmla="*/ 671910 w 5107185"/>
              <a:gd name="connsiteY5" fmla="*/ 4448679 h 5108860"/>
              <a:gd name="connsiteX6" fmla="*/ 671910 w 5107185"/>
              <a:gd name="connsiteY6" fmla="*/ 5108860 h 5108860"/>
              <a:gd name="connsiteX7" fmla="*/ 11729 w 5107185"/>
              <a:gd name="connsiteY7" fmla="*/ 5108860 h 5108860"/>
              <a:gd name="connsiteX8" fmla="*/ 4441977 w 5107185"/>
              <a:gd name="connsiteY8" fmla="*/ 4441977 h 5108860"/>
              <a:gd name="connsiteX9" fmla="*/ 5100483 w 5107185"/>
              <a:gd name="connsiteY9" fmla="*/ 4441977 h 5108860"/>
              <a:gd name="connsiteX10" fmla="*/ 5100483 w 5107185"/>
              <a:gd name="connsiteY10" fmla="*/ 5102158 h 5108860"/>
              <a:gd name="connsiteX11" fmla="*/ 4441977 w 5107185"/>
              <a:gd name="connsiteY11" fmla="*/ 5102158 h 5108860"/>
              <a:gd name="connsiteX12" fmla="*/ 3703043 w 5107185"/>
              <a:gd name="connsiteY12" fmla="*/ 4441977 h 5108860"/>
              <a:gd name="connsiteX13" fmla="*/ 4363224 w 5107185"/>
              <a:gd name="connsiteY13" fmla="*/ 4441977 h 5108860"/>
              <a:gd name="connsiteX14" fmla="*/ 4363224 w 5107185"/>
              <a:gd name="connsiteY14" fmla="*/ 5102158 h 5108860"/>
              <a:gd name="connsiteX15" fmla="*/ 3703043 w 5107185"/>
              <a:gd name="connsiteY15" fmla="*/ 5102158 h 5108860"/>
              <a:gd name="connsiteX16" fmla="*/ 2965786 w 5107185"/>
              <a:gd name="connsiteY16" fmla="*/ 4441977 h 5108860"/>
              <a:gd name="connsiteX17" fmla="*/ 3624292 w 5107185"/>
              <a:gd name="connsiteY17" fmla="*/ 4441977 h 5108860"/>
              <a:gd name="connsiteX18" fmla="*/ 3624292 w 5107185"/>
              <a:gd name="connsiteY18" fmla="*/ 5102158 h 5108860"/>
              <a:gd name="connsiteX19" fmla="*/ 2965786 w 5107185"/>
              <a:gd name="connsiteY19" fmla="*/ 5102158 h 5108860"/>
              <a:gd name="connsiteX20" fmla="*/ 1489595 w 5107185"/>
              <a:gd name="connsiteY20" fmla="*/ 4441977 h 5108860"/>
              <a:gd name="connsiteX21" fmla="*/ 2148101 w 5107185"/>
              <a:gd name="connsiteY21" fmla="*/ 4441977 h 5108860"/>
              <a:gd name="connsiteX22" fmla="*/ 2148101 w 5107185"/>
              <a:gd name="connsiteY22" fmla="*/ 5102158 h 5108860"/>
              <a:gd name="connsiteX23" fmla="*/ 1489595 w 5107185"/>
              <a:gd name="connsiteY23" fmla="*/ 5102158 h 5108860"/>
              <a:gd name="connsiteX24" fmla="*/ 750661 w 5107185"/>
              <a:gd name="connsiteY24" fmla="*/ 4441977 h 5108860"/>
              <a:gd name="connsiteX25" fmla="*/ 1409167 w 5107185"/>
              <a:gd name="connsiteY25" fmla="*/ 4441977 h 5108860"/>
              <a:gd name="connsiteX26" fmla="*/ 1409167 w 5107185"/>
              <a:gd name="connsiteY26" fmla="*/ 5102158 h 5108860"/>
              <a:gd name="connsiteX27" fmla="*/ 750661 w 5107185"/>
              <a:gd name="connsiteY27" fmla="*/ 5102158 h 5108860"/>
              <a:gd name="connsiteX28" fmla="*/ 3703043 w 5107185"/>
              <a:gd name="connsiteY28" fmla="*/ 3708071 h 5108860"/>
              <a:gd name="connsiteX29" fmla="*/ 4363224 w 5107185"/>
              <a:gd name="connsiteY29" fmla="*/ 3708071 h 5108860"/>
              <a:gd name="connsiteX30" fmla="*/ 4363224 w 5107185"/>
              <a:gd name="connsiteY30" fmla="*/ 4368252 h 5108860"/>
              <a:gd name="connsiteX31" fmla="*/ 3703043 w 5107185"/>
              <a:gd name="connsiteY31" fmla="*/ 4368252 h 5108860"/>
              <a:gd name="connsiteX32" fmla="*/ 4441977 w 5107185"/>
              <a:gd name="connsiteY32" fmla="*/ 3701368 h 5108860"/>
              <a:gd name="connsiteX33" fmla="*/ 5100483 w 5107185"/>
              <a:gd name="connsiteY33" fmla="*/ 3701368 h 5108860"/>
              <a:gd name="connsiteX34" fmla="*/ 5100483 w 5107185"/>
              <a:gd name="connsiteY34" fmla="*/ 4363225 h 5108860"/>
              <a:gd name="connsiteX35" fmla="*/ 4441977 w 5107185"/>
              <a:gd name="connsiteY35" fmla="*/ 4363225 h 5108860"/>
              <a:gd name="connsiteX36" fmla="*/ 2965786 w 5107185"/>
              <a:gd name="connsiteY36" fmla="*/ 3701368 h 5108860"/>
              <a:gd name="connsiteX37" fmla="*/ 3624292 w 5107185"/>
              <a:gd name="connsiteY37" fmla="*/ 3701368 h 5108860"/>
              <a:gd name="connsiteX38" fmla="*/ 3624292 w 5107185"/>
              <a:gd name="connsiteY38" fmla="*/ 4363225 h 5108860"/>
              <a:gd name="connsiteX39" fmla="*/ 2965786 w 5107185"/>
              <a:gd name="connsiteY39" fmla="*/ 4363225 h 5108860"/>
              <a:gd name="connsiteX40" fmla="*/ 2226853 w 5107185"/>
              <a:gd name="connsiteY40" fmla="*/ 3701368 h 5108860"/>
              <a:gd name="connsiteX41" fmla="*/ 2887034 w 5107185"/>
              <a:gd name="connsiteY41" fmla="*/ 3701368 h 5108860"/>
              <a:gd name="connsiteX42" fmla="*/ 2887034 w 5107185"/>
              <a:gd name="connsiteY42" fmla="*/ 4363225 h 5108860"/>
              <a:gd name="connsiteX43" fmla="*/ 2226853 w 5107185"/>
              <a:gd name="connsiteY43" fmla="*/ 4363225 h 5108860"/>
              <a:gd name="connsiteX44" fmla="*/ 1489595 w 5107185"/>
              <a:gd name="connsiteY44" fmla="*/ 3701368 h 5108860"/>
              <a:gd name="connsiteX45" fmla="*/ 2148101 w 5107185"/>
              <a:gd name="connsiteY45" fmla="*/ 3701368 h 5108860"/>
              <a:gd name="connsiteX46" fmla="*/ 2148101 w 5107185"/>
              <a:gd name="connsiteY46" fmla="*/ 4363225 h 5108860"/>
              <a:gd name="connsiteX47" fmla="*/ 1489595 w 5107185"/>
              <a:gd name="connsiteY47" fmla="*/ 4363225 h 5108860"/>
              <a:gd name="connsiteX48" fmla="*/ 750661 w 5107185"/>
              <a:gd name="connsiteY48" fmla="*/ 3701368 h 5108860"/>
              <a:gd name="connsiteX49" fmla="*/ 1409167 w 5107185"/>
              <a:gd name="connsiteY49" fmla="*/ 3701368 h 5108860"/>
              <a:gd name="connsiteX50" fmla="*/ 1409167 w 5107185"/>
              <a:gd name="connsiteY50" fmla="*/ 4363225 h 5108860"/>
              <a:gd name="connsiteX51" fmla="*/ 750661 w 5107185"/>
              <a:gd name="connsiteY51" fmla="*/ 4363225 h 5108860"/>
              <a:gd name="connsiteX52" fmla="*/ 11729 w 5107185"/>
              <a:gd name="connsiteY52" fmla="*/ 3701368 h 5108860"/>
              <a:gd name="connsiteX53" fmla="*/ 671910 w 5107185"/>
              <a:gd name="connsiteY53" fmla="*/ 3701368 h 5108860"/>
              <a:gd name="connsiteX54" fmla="*/ 671910 w 5107185"/>
              <a:gd name="connsiteY54" fmla="*/ 4363225 h 5108860"/>
              <a:gd name="connsiteX55" fmla="*/ 11729 w 5107185"/>
              <a:gd name="connsiteY55" fmla="*/ 4363225 h 5108860"/>
              <a:gd name="connsiteX56" fmla="*/ 1489595 w 5107185"/>
              <a:gd name="connsiteY56" fmla="*/ 2967462 h 5108860"/>
              <a:gd name="connsiteX57" fmla="*/ 2148101 w 5107185"/>
              <a:gd name="connsiteY57" fmla="*/ 2967462 h 5108860"/>
              <a:gd name="connsiteX58" fmla="*/ 2148101 w 5107185"/>
              <a:gd name="connsiteY58" fmla="*/ 3627643 h 5108860"/>
              <a:gd name="connsiteX59" fmla="*/ 1489595 w 5107185"/>
              <a:gd name="connsiteY59" fmla="*/ 3627643 h 5108860"/>
              <a:gd name="connsiteX60" fmla="*/ 11730 w 5107185"/>
              <a:gd name="connsiteY60" fmla="*/ 2967462 h 5108860"/>
              <a:gd name="connsiteX61" fmla="*/ 671910 w 5107185"/>
              <a:gd name="connsiteY61" fmla="*/ 2967462 h 5108860"/>
              <a:gd name="connsiteX62" fmla="*/ 671910 w 5107185"/>
              <a:gd name="connsiteY62" fmla="*/ 3627643 h 5108860"/>
              <a:gd name="connsiteX63" fmla="*/ 11730 w 5107185"/>
              <a:gd name="connsiteY63" fmla="*/ 3627643 h 5108860"/>
              <a:gd name="connsiteX64" fmla="*/ 4441977 w 5107185"/>
              <a:gd name="connsiteY64" fmla="*/ 2960760 h 5108860"/>
              <a:gd name="connsiteX65" fmla="*/ 5100483 w 5107185"/>
              <a:gd name="connsiteY65" fmla="*/ 2960760 h 5108860"/>
              <a:gd name="connsiteX66" fmla="*/ 5100483 w 5107185"/>
              <a:gd name="connsiteY66" fmla="*/ 3622617 h 5108860"/>
              <a:gd name="connsiteX67" fmla="*/ 4441977 w 5107185"/>
              <a:gd name="connsiteY67" fmla="*/ 3622617 h 5108860"/>
              <a:gd name="connsiteX68" fmla="*/ 3703043 w 5107185"/>
              <a:gd name="connsiteY68" fmla="*/ 2960760 h 5108860"/>
              <a:gd name="connsiteX69" fmla="*/ 4363224 w 5107185"/>
              <a:gd name="connsiteY69" fmla="*/ 2960760 h 5108860"/>
              <a:gd name="connsiteX70" fmla="*/ 4363224 w 5107185"/>
              <a:gd name="connsiteY70" fmla="*/ 3622617 h 5108860"/>
              <a:gd name="connsiteX71" fmla="*/ 3703043 w 5107185"/>
              <a:gd name="connsiteY71" fmla="*/ 3622617 h 5108860"/>
              <a:gd name="connsiteX72" fmla="*/ 2965786 w 5107185"/>
              <a:gd name="connsiteY72" fmla="*/ 2960760 h 5108860"/>
              <a:gd name="connsiteX73" fmla="*/ 3624292 w 5107185"/>
              <a:gd name="connsiteY73" fmla="*/ 2960760 h 5108860"/>
              <a:gd name="connsiteX74" fmla="*/ 3624292 w 5107185"/>
              <a:gd name="connsiteY74" fmla="*/ 3622617 h 5108860"/>
              <a:gd name="connsiteX75" fmla="*/ 2965786 w 5107185"/>
              <a:gd name="connsiteY75" fmla="*/ 3622617 h 5108860"/>
              <a:gd name="connsiteX76" fmla="*/ 2226853 w 5107185"/>
              <a:gd name="connsiteY76" fmla="*/ 2960760 h 5108860"/>
              <a:gd name="connsiteX77" fmla="*/ 2887034 w 5107185"/>
              <a:gd name="connsiteY77" fmla="*/ 2960760 h 5108860"/>
              <a:gd name="connsiteX78" fmla="*/ 2887034 w 5107185"/>
              <a:gd name="connsiteY78" fmla="*/ 3622617 h 5108860"/>
              <a:gd name="connsiteX79" fmla="*/ 2226853 w 5107185"/>
              <a:gd name="connsiteY79" fmla="*/ 3622617 h 5108860"/>
              <a:gd name="connsiteX80" fmla="*/ 750661 w 5107185"/>
              <a:gd name="connsiteY80" fmla="*/ 2960760 h 5108860"/>
              <a:gd name="connsiteX81" fmla="*/ 1409167 w 5107185"/>
              <a:gd name="connsiteY81" fmla="*/ 2960760 h 5108860"/>
              <a:gd name="connsiteX82" fmla="*/ 1409167 w 5107185"/>
              <a:gd name="connsiteY82" fmla="*/ 3622617 h 5108860"/>
              <a:gd name="connsiteX83" fmla="*/ 750661 w 5107185"/>
              <a:gd name="connsiteY83" fmla="*/ 3622617 h 5108860"/>
              <a:gd name="connsiteX84" fmla="*/ 2965786 w 5107185"/>
              <a:gd name="connsiteY84" fmla="*/ 2226853 h 5108860"/>
              <a:gd name="connsiteX85" fmla="*/ 3624292 w 5107185"/>
              <a:gd name="connsiteY85" fmla="*/ 2226853 h 5108860"/>
              <a:gd name="connsiteX86" fmla="*/ 3624292 w 5107185"/>
              <a:gd name="connsiteY86" fmla="*/ 2888710 h 5108860"/>
              <a:gd name="connsiteX87" fmla="*/ 2965786 w 5107185"/>
              <a:gd name="connsiteY87" fmla="*/ 2888710 h 5108860"/>
              <a:gd name="connsiteX88" fmla="*/ 750661 w 5107185"/>
              <a:gd name="connsiteY88" fmla="*/ 2226853 h 5108860"/>
              <a:gd name="connsiteX89" fmla="*/ 1409167 w 5107185"/>
              <a:gd name="connsiteY89" fmla="*/ 2226853 h 5108860"/>
              <a:gd name="connsiteX90" fmla="*/ 1409167 w 5107185"/>
              <a:gd name="connsiteY90" fmla="*/ 2888710 h 5108860"/>
              <a:gd name="connsiteX91" fmla="*/ 750661 w 5107185"/>
              <a:gd name="connsiteY91" fmla="*/ 2888710 h 5108860"/>
              <a:gd name="connsiteX92" fmla="*/ 4441977 w 5107185"/>
              <a:gd name="connsiteY92" fmla="*/ 2220151 h 5108860"/>
              <a:gd name="connsiteX93" fmla="*/ 5100483 w 5107185"/>
              <a:gd name="connsiteY93" fmla="*/ 2220151 h 5108860"/>
              <a:gd name="connsiteX94" fmla="*/ 5100483 w 5107185"/>
              <a:gd name="connsiteY94" fmla="*/ 2882008 h 5108860"/>
              <a:gd name="connsiteX95" fmla="*/ 4441977 w 5107185"/>
              <a:gd name="connsiteY95" fmla="*/ 2882008 h 5108860"/>
              <a:gd name="connsiteX96" fmla="*/ 3703043 w 5107185"/>
              <a:gd name="connsiteY96" fmla="*/ 2220151 h 5108860"/>
              <a:gd name="connsiteX97" fmla="*/ 4363224 w 5107185"/>
              <a:gd name="connsiteY97" fmla="*/ 2220151 h 5108860"/>
              <a:gd name="connsiteX98" fmla="*/ 4363224 w 5107185"/>
              <a:gd name="connsiteY98" fmla="*/ 2882008 h 5108860"/>
              <a:gd name="connsiteX99" fmla="*/ 3703043 w 5107185"/>
              <a:gd name="connsiteY99" fmla="*/ 2882008 h 5108860"/>
              <a:gd name="connsiteX100" fmla="*/ 2226853 w 5107185"/>
              <a:gd name="connsiteY100" fmla="*/ 2220151 h 5108860"/>
              <a:gd name="connsiteX101" fmla="*/ 2887034 w 5107185"/>
              <a:gd name="connsiteY101" fmla="*/ 2220151 h 5108860"/>
              <a:gd name="connsiteX102" fmla="*/ 2887034 w 5107185"/>
              <a:gd name="connsiteY102" fmla="*/ 2882008 h 5108860"/>
              <a:gd name="connsiteX103" fmla="*/ 2226853 w 5107185"/>
              <a:gd name="connsiteY103" fmla="*/ 2882008 h 5108860"/>
              <a:gd name="connsiteX104" fmla="*/ 1489595 w 5107185"/>
              <a:gd name="connsiteY104" fmla="*/ 2220151 h 5108860"/>
              <a:gd name="connsiteX105" fmla="*/ 2148101 w 5107185"/>
              <a:gd name="connsiteY105" fmla="*/ 2220151 h 5108860"/>
              <a:gd name="connsiteX106" fmla="*/ 2148101 w 5107185"/>
              <a:gd name="connsiteY106" fmla="*/ 2882008 h 5108860"/>
              <a:gd name="connsiteX107" fmla="*/ 1489595 w 5107185"/>
              <a:gd name="connsiteY107" fmla="*/ 2882008 h 5108860"/>
              <a:gd name="connsiteX108" fmla="*/ 11730 w 5107185"/>
              <a:gd name="connsiteY108" fmla="*/ 2220151 h 5108860"/>
              <a:gd name="connsiteX109" fmla="*/ 671910 w 5107185"/>
              <a:gd name="connsiteY109" fmla="*/ 2220151 h 5108860"/>
              <a:gd name="connsiteX110" fmla="*/ 671910 w 5107185"/>
              <a:gd name="connsiteY110" fmla="*/ 2882008 h 5108860"/>
              <a:gd name="connsiteX111" fmla="*/ 11730 w 5107185"/>
              <a:gd name="connsiteY111" fmla="*/ 2882008 h 5108860"/>
              <a:gd name="connsiteX112" fmla="*/ 4441977 w 5107185"/>
              <a:gd name="connsiteY112" fmla="*/ 1481217 h 5108860"/>
              <a:gd name="connsiteX113" fmla="*/ 5100483 w 5107185"/>
              <a:gd name="connsiteY113" fmla="*/ 1481217 h 5108860"/>
              <a:gd name="connsiteX114" fmla="*/ 5100483 w 5107185"/>
              <a:gd name="connsiteY114" fmla="*/ 2141398 h 5108860"/>
              <a:gd name="connsiteX115" fmla="*/ 4441977 w 5107185"/>
              <a:gd name="connsiteY115" fmla="*/ 2141398 h 5108860"/>
              <a:gd name="connsiteX116" fmla="*/ 3703043 w 5107185"/>
              <a:gd name="connsiteY116" fmla="*/ 1481217 h 5108860"/>
              <a:gd name="connsiteX117" fmla="*/ 4363224 w 5107185"/>
              <a:gd name="connsiteY117" fmla="*/ 1481217 h 5108860"/>
              <a:gd name="connsiteX118" fmla="*/ 4363224 w 5107185"/>
              <a:gd name="connsiteY118" fmla="*/ 2141398 h 5108860"/>
              <a:gd name="connsiteX119" fmla="*/ 3703043 w 5107185"/>
              <a:gd name="connsiteY119" fmla="*/ 2141398 h 5108860"/>
              <a:gd name="connsiteX120" fmla="*/ 2965786 w 5107185"/>
              <a:gd name="connsiteY120" fmla="*/ 1481217 h 5108860"/>
              <a:gd name="connsiteX121" fmla="*/ 3624292 w 5107185"/>
              <a:gd name="connsiteY121" fmla="*/ 1481217 h 5108860"/>
              <a:gd name="connsiteX122" fmla="*/ 3624292 w 5107185"/>
              <a:gd name="connsiteY122" fmla="*/ 2141398 h 5108860"/>
              <a:gd name="connsiteX123" fmla="*/ 2965786 w 5107185"/>
              <a:gd name="connsiteY123" fmla="*/ 2141398 h 5108860"/>
              <a:gd name="connsiteX124" fmla="*/ 2226853 w 5107185"/>
              <a:gd name="connsiteY124" fmla="*/ 1481217 h 5108860"/>
              <a:gd name="connsiteX125" fmla="*/ 2887034 w 5107185"/>
              <a:gd name="connsiteY125" fmla="*/ 1481217 h 5108860"/>
              <a:gd name="connsiteX126" fmla="*/ 2887034 w 5107185"/>
              <a:gd name="connsiteY126" fmla="*/ 2141398 h 5108860"/>
              <a:gd name="connsiteX127" fmla="*/ 2226853 w 5107185"/>
              <a:gd name="connsiteY127" fmla="*/ 2141398 h 5108860"/>
              <a:gd name="connsiteX128" fmla="*/ 1489595 w 5107185"/>
              <a:gd name="connsiteY128" fmla="*/ 1481217 h 5108860"/>
              <a:gd name="connsiteX129" fmla="*/ 2148101 w 5107185"/>
              <a:gd name="connsiteY129" fmla="*/ 1481217 h 5108860"/>
              <a:gd name="connsiteX130" fmla="*/ 2148101 w 5107185"/>
              <a:gd name="connsiteY130" fmla="*/ 2141398 h 5108860"/>
              <a:gd name="connsiteX131" fmla="*/ 1489595 w 5107185"/>
              <a:gd name="connsiteY131" fmla="*/ 2141398 h 5108860"/>
              <a:gd name="connsiteX132" fmla="*/ 750661 w 5107185"/>
              <a:gd name="connsiteY132" fmla="*/ 1481217 h 5108860"/>
              <a:gd name="connsiteX133" fmla="*/ 1409167 w 5107185"/>
              <a:gd name="connsiteY133" fmla="*/ 1481217 h 5108860"/>
              <a:gd name="connsiteX134" fmla="*/ 1409167 w 5107185"/>
              <a:gd name="connsiteY134" fmla="*/ 2141398 h 5108860"/>
              <a:gd name="connsiteX135" fmla="*/ 750661 w 5107185"/>
              <a:gd name="connsiteY135" fmla="*/ 2141398 h 5108860"/>
              <a:gd name="connsiteX136" fmla="*/ 11730 w 5107185"/>
              <a:gd name="connsiteY136" fmla="*/ 1481217 h 5108860"/>
              <a:gd name="connsiteX137" fmla="*/ 671910 w 5107185"/>
              <a:gd name="connsiteY137" fmla="*/ 1481217 h 5108860"/>
              <a:gd name="connsiteX138" fmla="*/ 671910 w 5107185"/>
              <a:gd name="connsiteY138" fmla="*/ 2141398 h 5108860"/>
              <a:gd name="connsiteX139" fmla="*/ 11730 w 5107185"/>
              <a:gd name="connsiteY139" fmla="*/ 2141398 h 5108860"/>
              <a:gd name="connsiteX140" fmla="*/ 4441977 w 5107185"/>
              <a:gd name="connsiteY140" fmla="*/ 740609 h 5108860"/>
              <a:gd name="connsiteX141" fmla="*/ 5100483 w 5107185"/>
              <a:gd name="connsiteY141" fmla="*/ 740609 h 5108860"/>
              <a:gd name="connsiteX142" fmla="*/ 5100483 w 5107185"/>
              <a:gd name="connsiteY142" fmla="*/ 1400790 h 5108860"/>
              <a:gd name="connsiteX143" fmla="*/ 4441977 w 5107185"/>
              <a:gd name="connsiteY143" fmla="*/ 1400790 h 5108860"/>
              <a:gd name="connsiteX144" fmla="*/ 3703043 w 5107185"/>
              <a:gd name="connsiteY144" fmla="*/ 740609 h 5108860"/>
              <a:gd name="connsiteX145" fmla="*/ 4363224 w 5107185"/>
              <a:gd name="connsiteY145" fmla="*/ 740609 h 5108860"/>
              <a:gd name="connsiteX146" fmla="*/ 4363224 w 5107185"/>
              <a:gd name="connsiteY146" fmla="*/ 1400790 h 5108860"/>
              <a:gd name="connsiteX147" fmla="*/ 3703043 w 5107185"/>
              <a:gd name="connsiteY147" fmla="*/ 1400790 h 5108860"/>
              <a:gd name="connsiteX148" fmla="*/ 2972488 w 5107185"/>
              <a:gd name="connsiteY148" fmla="*/ 740609 h 5108860"/>
              <a:gd name="connsiteX149" fmla="*/ 3630994 w 5107185"/>
              <a:gd name="connsiteY149" fmla="*/ 740609 h 5108860"/>
              <a:gd name="connsiteX150" fmla="*/ 3630994 w 5107185"/>
              <a:gd name="connsiteY150" fmla="*/ 1400790 h 5108860"/>
              <a:gd name="connsiteX151" fmla="*/ 2972488 w 5107185"/>
              <a:gd name="connsiteY151" fmla="*/ 1400790 h 5108860"/>
              <a:gd name="connsiteX152" fmla="*/ 2226853 w 5107185"/>
              <a:gd name="connsiteY152" fmla="*/ 740609 h 5108860"/>
              <a:gd name="connsiteX153" fmla="*/ 2887034 w 5107185"/>
              <a:gd name="connsiteY153" fmla="*/ 740609 h 5108860"/>
              <a:gd name="connsiteX154" fmla="*/ 2887034 w 5107185"/>
              <a:gd name="connsiteY154" fmla="*/ 1400790 h 5108860"/>
              <a:gd name="connsiteX155" fmla="*/ 2226853 w 5107185"/>
              <a:gd name="connsiteY155" fmla="*/ 1400790 h 5108860"/>
              <a:gd name="connsiteX156" fmla="*/ 1489595 w 5107185"/>
              <a:gd name="connsiteY156" fmla="*/ 740609 h 5108860"/>
              <a:gd name="connsiteX157" fmla="*/ 2148101 w 5107185"/>
              <a:gd name="connsiteY157" fmla="*/ 740609 h 5108860"/>
              <a:gd name="connsiteX158" fmla="*/ 2148101 w 5107185"/>
              <a:gd name="connsiteY158" fmla="*/ 1400790 h 5108860"/>
              <a:gd name="connsiteX159" fmla="*/ 1489595 w 5107185"/>
              <a:gd name="connsiteY159" fmla="*/ 1400790 h 5108860"/>
              <a:gd name="connsiteX160" fmla="*/ 750661 w 5107185"/>
              <a:gd name="connsiteY160" fmla="*/ 740609 h 5108860"/>
              <a:gd name="connsiteX161" fmla="*/ 1409167 w 5107185"/>
              <a:gd name="connsiteY161" fmla="*/ 740609 h 5108860"/>
              <a:gd name="connsiteX162" fmla="*/ 1409167 w 5107185"/>
              <a:gd name="connsiteY162" fmla="*/ 1400790 h 5108860"/>
              <a:gd name="connsiteX163" fmla="*/ 750661 w 5107185"/>
              <a:gd name="connsiteY163" fmla="*/ 1400790 h 5108860"/>
              <a:gd name="connsiteX164" fmla="*/ 11730 w 5107185"/>
              <a:gd name="connsiteY164" fmla="*/ 733906 h 5108860"/>
              <a:gd name="connsiteX165" fmla="*/ 671910 w 5107185"/>
              <a:gd name="connsiteY165" fmla="*/ 733906 h 5108860"/>
              <a:gd name="connsiteX166" fmla="*/ 671910 w 5107185"/>
              <a:gd name="connsiteY166" fmla="*/ 1395763 h 5108860"/>
              <a:gd name="connsiteX167" fmla="*/ 11730 w 5107185"/>
              <a:gd name="connsiteY167" fmla="*/ 1395763 h 5108860"/>
              <a:gd name="connsiteX168" fmla="*/ 4448679 w 5107185"/>
              <a:gd name="connsiteY168" fmla="*/ 0 h 5108860"/>
              <a:gd name="connsiteX169" fmla="*/ 5107185 w 5107185"/>
              <a:gd name="connsiteY169" fmla="*/ 0 h 5108860"/>
              <a:gd name="connsiteX170" fmla="*/ 5107185 w 5107185"/>
              <a:gd name="connsiteY170" fmla="*/ 660181 h 5108860"/>
              <a:gd name="connsiteX171" fmla="*/ 4448679 w 5107185"/>
              <a:gd name="connsiteY171" fmla="*/ 660181 h 5108860"/>
              <a:gd name="connsiteX172" fmla="*/ 3703043 w 5107185"/>
              <a:gd name="connsiteY172" fmla="*/ 0 h 5108860"/>
              <a:gd name="connsiteX173" fmla="*/ 4363224 w 5107185"/>
              <a:gd name="connsiteY173" fmla="*/ 0 h 5108860"/>
              <a:gd name="connsiteX174" fmla="*/ 4363224 w 5107185"/>
              <a:gd name="connsiteY174" fmla="*/ 660181 h 5108860"/>
              <a:gd name="connsiteX175" fmla="*/ 3703043 w 5107185"/>
              <a:gd name="connsiteY175" fmla="*/ 660181 h 5108860"/>
              <a:gd name="connsiteX176" fmla="*/ 2965786 w 5107185"/>
              <a:gd name="connsiteY176" fmla="*/ 0 h 5108860"/>
              <a:gd name="connsiteX177" fmla="*/ 3624292 w 5107185"/>
              <a:gd name="connsiteY177" fmla="*/ 0 h 5108860"/>
              <a:gd name="connsiteX178" fmla="*/ 3624292 w 5107185"/>
              <a:gd name="connsiteY178" fmla="*/ 660181 h 5108860"/>
              <a:gd name="connsiteX179" fmla="*/ 2965786 w 5107185"/>
              <a:gd name="connsiteY179" fmla="*/ 660181 h 5108860"/>
              <a:gd name="connsiteX180" fmla="*/ 2226853 w 5107185"/>
              <a:gd name="connsiteY180" fmla="*/ 0 h 5108860"/>
              <a:gd name="connsiteX181" fmla="*/ 2887034 w 5107185"/>
              <a:gd name="connsiteY181" fmla="*/ 0 h 5108860"/>
              <a:gd name="connsiteX182" fmla="*/ 2887034 w 5107185"/>
              <a:gd name="connsiteY182" fmla="*/ 660181 h 5108860"/>
              <a:gd name="connsiteX183" fmla="*/ 2226853 w 5107185"/>
              <a:gd name="connsiteY183" fmla="*/ 660181 h 5108860"/>
              <a:gd name="connsiteX184" fmla="*/ 1489595 w 5107185"/>
              <a:gd name="connsiteY184" fmla="*/ 0 h 5108860"/>
              <a:gd name="connsiteX185" fmla="*/ 2148101 w 5107185"/>
              <a:gd name="connsiteY185" fmla="*/ 0 h 5108860"/>
              <a:gd name="connsiteX186" fmla="*/ 2148101 w 5107185"/>
              <a:gd name="connsiteY186" fmla="*/ 660181 h 5108860"/>
              <a:gd name="connsiteX187" fmla="*/ 1489595 w 5107185"/>
              <a:gd name="connsiteY187" fmla="*/ 660181 h 5108860"/>
              <a:gd name="connsiteX188" fmla="*/ 743959 w 5107185"/>
              <a:gd name="connsiteY188" fmla="*/ 0 h 5108860"/>
              <a:gd name="connsiteX189" fmla="*/ 1404140 w 5107185"/>
              <a:gd name="connsiteY189" fmla="*/ 0 h 5108860"/>
              <a:gd name="connsiteX190" fmla="*/ 1404140 w 5107185"/>
              <a:gd name="connsiteY190" fmla="*/ 660181 h 5108860"/>
              <a:gd name="connsiteX191" fmla="*/ 743959 w 5107185"/>
              <a:gd name="connsiteY191" fmla="*/ 660181 h 5108860"/>
              <a:gd name="connsiteX192" fmla="*/ 0 w 5107185"/>
              <a:gd name="connsiteY192" fmla="*/ 0 h 5108860"/>
              <a:gd name="connsiteX193" fmla="*/ 658505 w 5107185"/>
              <a:gd name="connsiteY193" fmla="*/ 0 h 5108860"/>
              <a:gd name="connsiteX194" fmla="*/ 658505 w 5107185"/>
              <a:gd name="connsiteY194" fmla="*/ 660181 h 5108860"/>
              <a:gd name="connsiteX195" fmla="*/ 0 w 5107185"/>
              <a:gd name="connsiteY195" fmla="*/ 660181 h 51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107185" h="5108860">
                <a:moveTo>
                  <a:pt x="2226853" y="4448679"/>
                </a:moveTo>
                <a:lnTo>
                  <a:pt x="2887034" y="4448679"/>
                </a:lnTo>
                <a:lnTo>
                  <a:pt x="2887034" y="5108860"/>
                </a:lnTo>
                <a:lnTo>
                  <a:pt x="2226853" y="5108860"/>
                </a:lnTo>
                <a:close/>
                <a:moveTo>
                  <a:pt x="11729" y="4448679"/>
                </a:moveTo>
                <a:lnTo>
                  <a:pt x="671910" y="4448679"/>
                </a:lnTo>
                <a:lnTo>
                  <a:pt x="671910" y="5108860"/>
                </a:lnTo>
                <a:lnTo>
                  <a:pt x="11729" y="5108860"/>
                </a:lnTo>
                <a:close/>
                <a:moveTo>
                  <a:pt x="4441977" y="4441977"/>
                </a:moveTo>
                <a:lnTo>
                  <a:pt x="5100483" y="4441977"/>
                </a:lnTo>
                <a:lnTo>
                  <a:pt x="5100483" y="5102158"/>
                </a:lnTo>
                <a:lnTo>
                  <a:pt x="4441977" y="5102158"/>
                </a:lnTo>
                <a:close/>
                <a:moveTo>
                  <a:pt x="3703043" y="4441977"/>
                </a:moveTo>
                <a:lnTo>
                  <a:pt x="4363224" y="4441977"/>
                </a:lnTo>
                <a:lnTo>
                  <a:pt x="4363224" y="5102158"/>
                </a:lnTo>
                <a:lnTo>
                  <a:pt x="3703043" y="5102158"/>
                </a:lnTo>
                <a:close/>
                <a:moveTo>
                  <a:pt x="2965786" y="4441977"/>
                </a:moveTo>
                <a:lnTo>
                  <a:pt x="3624292" y="4441977"/>
                </a:lnTo>
                <a:lnTo>
                  <a:pt x="3624292" y="5102158"/>
                </a:lnTo>
                <a:lnTo>
                  <a:pt x="2965786" y="5102158"/>
                </a:lnTo>
                <a:close/>
                <a:moveTo>
                  <a:pt x="1489595" y="4441977"/>
                </a:moveTo>
                <a:lnTo>
                  <a:pt x="2148101" y="4441977"/>
                </a:lnTo>
                <a:lnTo>
                  <a:pt x="2148101" y="5102158"/>
                </a:lnTo>
                <a:lnTo>
                  <a:pt x="1489595" y="5102158"/>
                </a:lnTo>
                <a:close/>
                <a:moveTo>
                  <a:pt x="750661" y="4441977"/>
                </a:moveTo>
                <a:lnTo>
                  <a:pt x="1409167" y="4441977"/>
                </a:lnTo>
                <a:lnTo>
                  <a:pt x="1409167" y="5102158"/>
                </a:lnTo>
                <a:lnTo>
                  <a:pt x="750661" y="5102158"/>
                </a:lnTo>
                <a:close/>
                <a:moveTo>
                  <a:pt x="3703043" y="3708071"/>
                </a:moveTo>
                <a:lnTo>
                  <a:pt x="4363224" y="3708071"/>
                </a:lnTo>
                <a:lnTo>
                  <a:pt x="4363224" y="4368252"/>
                </a:lnTo>
                <a:lnTo>
                  <a:pt x="3703043" y="4368252"/>
                </a:lnTo>
                <a:close/>
                <a:moveTo>
                  <a:pt x="4441977" y="3701368"/>
                </a:moveTo>
                <a:lnTo>
                  <a:pt x="5100483" y="3701368"/>
                </a:lnTo>
                <a:lnTo>
                  <a:pt x="5100483" y="4363225"/>
                </a:lnTo>
                <a:lnTo>
                  <a:pt x="4441977" y="4363225"/>
                </a:lnTo>
                <a:close/>
                <a:moveTo>
                  <a:pt x="2965786" y="3701368"/>
                </a:moveTo>
                <a:lnTo>
                  <a:pt x="3624292" y="3701368"/>
                </a:lnTo>
                <a:lnTo>
                  <a:pt x="3624292" y="4363225"/>
                </a:lnTo>
                <a:lnTo>
                  <a:pt x="2965786" y="4363225"/>
                </a:lnTo>
                <a:close/>
                <a:moveTo>
                  <a:pt x="2226853" y="3701368"/>
                </a:moveTo>
                <a:lnTo>
                  <a:pt x="2887034" y="3701368"/>
                </a:lnTo>
                <a:lnTo>
                  <a:pt x="2887034" y="4363225"/>
                </a:lnTo>
                <a:lnTo>
                  <a:pt x="2226853" y="4363225"/>
                </a:lnTo>
                <a:close/>
                <a:moveTo>
                  <a:pt x="1489595" y="3701368"/>
                </a:moveTo>
                <a:lnTo>
                  <a:pt x="2148101" y="3701368"/>
                </a:lnTo>
                <a:lnTo>
                  <a:pt x="2148101" y="4363225"/>
                </a:lnTo>
                <a:lnTo>
                  <a:pt x="1489595" y="4363225"/>
                </a:lnTo>
                <a:close/>
                <a:moveTo>
                  <a:pt x="750661" y="3701368"/>
                </a:moveTo>
                <a:lnTo>
                  <a:pt x="1409167" y="3701368"/>
                </a:lnTo>
                <a:lnTo>
                  <a:pt x="1409167" y="4363225"/>
                </a:lnTo>
                <a:lnTo>
                  <a:pt x="750661" y="4363225"/>
                </a:lnTo>
                <a:close/>
                <a:moveTo>
                  <a:pt x="11729" y="3701368"/>
                </a:moveTo>
                <a:lnTo>
                  <a:pt x="671910" y="3701368"/>
                </a:lnTo>
                <a:lnTo>
                  <a:pt x="671910" y="4363225"/>
                </a:lnTo>
                <a:lnTo>
                  <a:pt x="11729" y="4363225"/>
                </a:lnTo>
                <a:close/>
                <a:moveTo>
                  <a:pt x="1489595" y="2967462"/>
                </a:moveTo>
                <a:lnTo>
                  <a:pt x="2148101" y="2967462"/>
                </a:lnTo>
                <a:lnTo>
                  <a:pt x="2148101" y="3627643"/>
                </a:lnTo>
                <a:lnTo>
                  <a:pt x="1489595" y="3627643"/>
                </a:lnTo>
                <a:close/>
                <a:moveTo>
                  <a:pt x="11730" y="2967462"/>
                </a:moveTo>
                <a:lnTo>
                  <a:pt x="671910" y="2967462"/>
                </a:lnTo>
                <a:lnTo>
                  <a:pt x="671910" y="3627643"/>
                </a:lnTo>
                <a:lnTo>
                  <a:pt x="11730" y="3627643"/>
                </a:lnTo>
                <a:close/>
                <a:moveTo>
                  <a:pt x="4441977" y="2960760"/>
                </a:moveTo>
                <a:lnTo>
                  <a:pt x="5100483" y="2960760"/>
                </a:lnTo>
                <a:lnTo>
                  <a:pt x="5100483" y="3622617"/>
                </a:lnTo>
                <a:lnTo>
                  <a:pt x="4441977" y="3622617"/>
                </a:lnTo>
                <a:close/>
                <a:moveTo>
                  <a:pt x="3703043" y="2960760"/>
                </a:moveTo>
                <a:lnTo>
                  <a:pt x="4363224" y="2960760"/>
                </a:lnTo>
                <a:lnTo>
                  <a:pt x="4363224" y="3622617"/>
                </a:lnTo>
                <a:lnTo>
                  <a:pt x="3703043" y="3622617"/>
                </a:lnTo>
                <a:close/>
                <a:moveTo>
                  <a:pt x="2965786" y="2960760"/>
                </a:moveTo>
                <a:lnTo>
                  <a:pt x="3624292" y="2960760"/>
                </a:lnTo>
                <a:lnTo>
                  <a:pt x="3624292" y="3622617"/>
                </a:lnTo>
                <a:lnTo>
                  <a:pt x="2965786" y="3622617"/>
                </a:lnTo>
                <a:close/>
                <a:moveTo>
                  <a:pt x="2226853" y="2960760"/>
                </a:moveTo>
                <a:lnTo>
                  <a:pt x="2887034" y="2960760"/>
                </a:lnTo>
                <a:lnTo>
                  <a:pt x="2887034" y="3622617"/>
                </a:lnTo>
                <a:lnTo>
                  <a:pt x="2226853" y="3622617"/>
                </a:lnTo>
                <a:close/>
                <a:moveTo>
                  <a:pt x="750661" y="2960760"/>
                </a:moveTo>
                <a:lnTo>
                  <a:pt x="1409167" y="2960760"/>
                </a:lnTo>
                <a:lnTo>
                  <a:pt x="1409167" y="3622617"/>
                </a:lnTo>
                <a:lnTo>
                  <a:pt x="750661" y="3622617"/>
                </a:lnTo>
                <a:close/>
                <a:moveTo>
                  <a:pt x="2965786" y="2226853"/>
                </a:moveTo>
                <a:lnTo>
                  <a:pt x="3624292" y="2226853"/>
                </a:lnTo>
                <a:lnTo>
                  <a:pt x="3624292" y="2888710"/>
                </a:lnTo>
                <a:lnTo>
                  <a:pt x="2965786" y="2888710"/>
                </a:lnTo>
                <a:close/>
                <a:moveTo>
                  <a:pt x="750661" y="2226853"/>
                </a:moveTo>
                <a:lnTo>
                  <a:pt x="1409167" y="2226853"/>
                </a:lnTo>
                <a:lnTo>
                  <a:pt x="1409167" y="2888710"/>
                </a:lnTo>
                <a:lnTo>
                  <a:pt x="750661" y="2888710"/>
                </a:lnTo>
                <a:close/>
                <a:moveTo>
                  <a:pt x="4441977" y="2220151"/>
                </a:moveTo>
                <a:lnTo>
                  <a:pt x="5100483" y="2220151"/>
                </a:lnTo>
                <a:lnTo>
                  <a:pt x="5100483" y="2882008"/>
                </a:lnTo>
                <a:lnTo>
                  <a:pt x="4441977" y="2882008"/>
                </a:lnTo>
                <a:close/>
                <a:moveTo>
                  <a:pt x="3703043" y="2220151"/>
                </a:moveTo>
                <a:lnTo>
                  <a:pt x="4363224" y="2220151"/>
                </a:lnTo>
                <a:lnTo>
                  <a:pt x="4363224" y="2882008"/>
                </a:lnTo>
                <a:lnTo>
                  <a:pt x="3703043" y="2882008"/>
                </a:lnTo>
                <a:close/>
                <a:moveTo>
                  <a:pt x="2226853" y="2220151"/>
                </a:moveTo>
                <a:lnTo>
                  <a:pt x="2887034" y="2220151"/>
                </a:lnTo>
                <a:lnTo>
                  <a:pt x="2887034" y="2882008"/>
                </a:lnTo>
                <a:lnTo>
                  <a:pt x="2226853" y="2882008"/>
                </a:lnTo>
                <a:close/>
                <a:moveTo>
                  <a:pt x="1489595" y="2220151"/>
                </a:moveTo>
                <a:lnTo>
                  <a:pt x="2148101" y="2220151"/>
                </a:lnTo>
                <a:lnTo>
                  <a:pt x="2148101" y="2882008"/>
                </a:lnTo>
                <a:lnTo>
                  <a:pt x="1489595" y="2882008"/>
                </a:lnTo>
                <a:close/>
                <a:moveTo>
                  <a:pt x="11730" y="2220151"/>
                </a:moveTo>
                <a:lnTo>
                  <a:pt x="671910" y="2220151"/>
                </a:lnTo>
                <a:lnTo>
                  <a:pt x="671910" y="2882008"/>
                </a:lnTo>
                <a:lnTo>
                  <a:pt x="11730" y="2882008"/>
                </a:lnTo>
                <a:close/>
                <a:moveTo>
                  <a:pt x="4441977" y="1481217"/>
                </a:moveTo>
                <a:lnTo>
                  <a:pt x="5100483" y="1481217"/>
                </a:lnTo>
                <a:lnTo>
                  <a:pt x="5100483" y="2141398"/>
                </a:lnTo>
                <a:lnTo>
                  <a:pt x="4441977" y="2141398"/>
                </a:lnTo>
                <a:close/>
                <a:moveTo>
                  <a:pt x="3703043" y="1481217"/>
                </a:moveTo>
                <a:lnTo>
                  <a:pt x="4363224" y="1481217"/>
                </a:lnTo>
                <a:lnTo>
                  <a:pt x="4363224" y="2141398"/>
                </a:lnTo>
                <a:lnTo>
                  <a:pt x="3703043" y="2141398"/>
                </a:lnTo>
                <a:close/>
                <a:moveTo>
                  <a:pt x="2965786" y="1481217"/>
                </a:moveTo>
                <a:lnTo>
                  <a:pt x="3624292" y="1481217"/>
                </a:lnTo>
                <a:lnTo>
                  <a:pt x="3624292" y="2141398"/>
                </a:lnTo>
                <a:lnTo>
                  <a:pt x="2965786" y="2141398"/>
                </a:lnTo>
                <a:close/>
                <a:moveTo>
                  <a:pt x="2226853" y="1481217"/>
                </a:moveTo>
                <a:lnTo>
                  <a:pt x="2887034" y="1481217"/>
                </a:lnTo>
                <a:lnTo>
                  <a:pt x="2887034" y="2141398"/>
                </a:lnTo>
                <a:lnTo>
                  <a:pt x="2226853" y="2141398"/>
                </a:lnTo>
                <a:close/>
                <a:moveTo>
                  <a:pt x="1489595" y="1481217"/>
                </a:moveTo>
                <a:lnTo>
                  <a:pt x="2148101" y="1481217"/>
                </a:lnTo>
                <a:lnTo>
                  <a:pt x="2148101" y="2141398"/>
                </a:lnTo>
                <a:lnTo>
                  <a:pt x="1489595" y="2141398"/>
                </a:lnTo>
                <a:close/>
                <a:moveTo>
                  <a:pt x="750661" y="1481217"/>
                </a:moveTo>
                <a:lnTo>
                  <a:pt x="1409167" y="1481217"/>
                </a:lnTo>
                <a:lnTo>
                  <a:pt x="1409167" y="2141398"/>
                </a:lnTo>
                <a:lnTo>
                  <a:pt x="750661" y="2141398"/>
                </a:lnTo>
                <a:close/>
                <a:moveTo>
                  <a:pt x="11730" y="1481217"/>
                </a:moveTo>
                <a:lnTo>
                  <a:pt x="671910" y="1481217"/>
                </a:lnTo>
                <a:lnTo>
                  <a:pt x="671910" y="2141398"/>
                </a:lnTo>
                <a:lnTo>
                  <a:pt x="11730" y="2141398"/>
                </a:lnTo>
                <a:close/>
                <a:moveTo>
                  <a:pt x="4441977" y="740609"/>
                </a:moveTo>
                <a:lnTo>
                  <a:pt x="5100483" y="740609"/>
                </a:lnTo>
                <a:lnTo>
                  <a:pt x="5100483" y="1400790"/>
                </a:lnTo>
                <a:lnTo>
                  <a:pt x="4441977" y="1400790"/>
                </a:lnTo>
                <a:close/>
                <a:moveTo>
                  <a:pt x="3703043" y="740609"/>
                </a:moveTo>
                <a:lnTo>
                  <a:pt x="4363224" y="740609"/>
                </a:lnTo>
                <a:lnTo>
                  <a:pt x="4363224" y="1400790"/>
                </a:lnTo>
                <a:lnTo>
                  <a:pt x="3703043" y="1400790"/>
                </a:lnTo>
                <a:close/>
                <a:moveTo>
                  <a:pt x="2972488" y="740609"/>
                </a:moveTo>
                <a:lnTo>
                  <a:pt x="3630994" y="740609"/>
                </a:lnTo>
                <a:lnTo>
                  <a:pt x="3630994" y="1400790"/>
                </a:lnTo>
                <a:lnTo>
                  <a:pt x="2972488" y="1400790"/>
                </a:lnTo>
                <a:close/>
                <a:moveTo>
                  <a:pt x="2226853" y="740609"/>
                </a:moveTo>
                <a:lnTo>
                  <a:pt x="2887034" y="740609"/>
                </a:lnTo>
                <a:lnTo>
                  <a:pt x="2887034" y="1400790"/>
                </a:lnTo>
                <a:lnTo>
                  <a:pt x="2226853" y="1400790"/>
                </a:lnTo>
                <a:close/>
                <a:moveTo>
                  <a:pt x="1489595" y="740609"/>
                </a:moveTo>
                <a:lnTo>
                  <a:pt x="2148101" y="740609"/>
                </a:lnTo>
                <a:lnTo>
                  <a:pt x="2148101" y="1400790"/>
                </a:lnTo>
                <a:lnTo>
                  <a:pt x="1489595" y="1400790"/>
                </a:lnTo>
                <a:close/>
                <a:moveTo>
                  <a:pt x="750661" y="740609"/>
                </a:moveTo>
                <a:lnTo>
                  <a:pt x="1409167" y="740609"/>
                </a:lnTo>
                <a:lnTo>
                  <a:pt x="1409167" y="1400790"/>
                </a:lnTo>
                <a:lnTo>
                  <a:pt x="750661" y="1400790"/>
                </a:lnTo>
                <a:close/>
                <a:moveTo>
                  <a:pt x="11730" y="733906"/>
                </a:moveTo>
                <a:lnTo>
                  <a:pt x="671910" y="733906"/>
                </a:lnTo>
                <a:lnTo>
                  <a:pt x="671910" y="1395763"/>
                </a:lnTo>
                <a:lnTo>
                  <a:pt x="11730" y="1395763"/>
                </a:lnTo>
                <a:close/>
                <a:moveTo>
                  <a:pt x="4448679" y="0"/>
                </a:moveTo>
                <a:lnTo>
                  <a:pt x="5107185" y="0"/>
                </a:lnTo>
                <a:lnTo>
                  <a:pt x="5107185" y="660181"/>
                </a:lnTo>
                <a:lnTo>
                  <a:pt x="4448679" y="660181"/>
                </a:lnTo>
                <a:close/>
                <a:moveTo>
                  <a:pt x="3703043" y="0"/>
                </a:moveTo>
                <a:lnTo>
                  <a:pt x="4363224" y="0"/>
                </a:lnTo>
                <a:lnTo>
                  <a:pt x="4363224" y="660181"/>
                </a:lnTo>
                <a:lnTo>
                  <a:pt x="3703043" y="660181"/>
                </a:lnTo>
                <a:close/>
                <a:moveTo>
                  <a:pt x="2965786" y="0"/>
                </a:moveTo>
                <a:lnTo>
                  <a:pt x="3624292" y="0"/>
                </a:lnTo>
                <a:lnTo>
                  <a:pt x="3624292" y="660181"/>
                </a:lnTo>
                <a:lnTo>
                  <a:pt x="2965786" y="660181"/>
                </a:lnTo>
                <a:close/>
                <a:moveTo>
                  <a:pt x="2226853" y="0"/>
                </a:moveTo>
                <a:lnTo>
                  <a:pt x="2887034" y="0"/>
                </a:lnTo>
                <a:lnTo>
                  <a:pt x="2887034" y="660181"/>
                </a:lnTo>
                <a:lnTo>
                  <a:pt x="2226853" y="660181"/>
                </a:lnTo>
                <a:close/>
                <a:moveTo>
                  <a:pt x="1489595" y="0"/>
                </a:moveTo>
                <a:lnTo>
                  <a:pt x="2148101" y="0"/>
                </a:lnTo>
                <a:lnTo>
                  <a:pt x="2148101" y="660181"/>
                </a:lnTo>
                <a:lnTo>
                  <a:pt x="1489595" y="660181"/>
                </a:lnTo>
                <a:close/>
                <a:moveTo>
                  <a:pt x="743959" y="0"/>
                </a:moveTo>
                <a:lnTo>
                  <a:pt x="1404140" y="0"/>
                </a:lnTo>
                <a:lnTo>
                  <a:pt x="1404140" y="660181"/>
                </a:lnTo>
                <a:lnTo>
                  <a:pt x="743959" y="660181"/>
                </a:lnTo>
                <a:close/>
                <a:moveTo>
                  <a:pt x="0" y="0"/>
                </a:moveTo>
                <a:lnTo>
                  <a:pt x="658505" y="0"/>
                </a:lnTo>
                <a:lnTo>
                  <a:pt x="658505" y="660181"/>
                </a:lnTo>
                <a:lnTo>
                  <a:pt x="0" y="66018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A58F7-1E2E-9B4C-83BF-15FF6FA5482B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9CA034-9947-D74F-8A4C-27409DFC8E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3F20B-4D59-2B49-B5FD-CA10886F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2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8489" y="1508900"/>
            <a:ext cx="5437664" cy="37073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A552-852A-FE4D-9C5A-B550C6F53C69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4C0BF7-15A0-1444-AB7A-075C7BABC8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1D08C9-F904-A340-8390-216BCDF0C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4558" y="1508900"/>
            <a:ext cx="5437664" cy="37073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1E9A8C-2EE7-9146-ABD5-6FAE17001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7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29530" y="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429530" y="342900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59059" y="0"/>
            <a:ext cx="5332941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5946-B973-9449-9865-94AFD721314D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3D0F85-37D5-C34E-BB0E-F454DA048E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1FE5-DDBC-1A32-4AAC-A28D5515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5069B-932C-FE40-ABE5-BFCFBAF0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8F248-B7B8-91FE-8E6D-682496CF3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F5CAC-1C44-8DBA-0373-A1ADDFC4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D1797-5ADA-89F0-DB33-4E28FA021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F5F1E-E9A0-32B8-CD2A-077BAF66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32261-F250-0E47-B8F0-0ABF9DE9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9EEA2-A2C6-D034-1481-F20F8FD2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57473"/>
      </p:ext>
    </p:extLst>
  </p:cSld>
  <p:clrMapOvr>
    <a:masterClrMapping/>
  </p:clrMapOvr>
  <p:hf sldNum="0"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0000" y="1368000"/>
            <a:ext cx="5920642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800000" y="2556000"/>
            <a:ext cx="592064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3615C-F55C-43AB-A8DE-547F7739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184954-07DC-47D7-B8AC-1BD04C8A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505A9-BA30-4552-9F9D-043FB8B8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737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38" y="1520825"/>
            <a:ext cx="11233150" cy="39957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2C125-DBE1-42AD-A56F-FA48B495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37CEA-8486-4D34-ABC5-F0FE3A96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E2DB4E-0006-49ED-9079-B6C03DC4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B5776AC-D9F7-4A46-B58D-032C7E3C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784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3A3CA41-9EBC-4AE3-9B53-2856BF2C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7898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zij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8000"/>
            <a:ext cx="6480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00000" y="2556000"/>
            <a:ext cx="6480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8608741" y="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8608741" y="4662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2" name="Tijdelijke aanduiding voor afbeelding 8"/>
          <p:cNvSpPr>
            <a:spLocks noGrp="1"/>
          </p:cNvSpPr>
          <p:nvPr>
            <p:ph type="pic" sz="quarter" idx="12" hasCustomPrompt="1"/>
          </p:nvPr>
        </p:nvSpPr>
        <p:spPr>
          <a:xfrm>
            <a:off x="8608741" y="2331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070C5-6796-4299-AB85-CC20570546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BD32AD-09A4-4A89-BC57-F1E4EA596D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DD332C-DA0C-4972-BE14-F121434C0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793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 met zij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8000"/>
            <a:ext cx="4284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9999" y="2556000"/>
            <a:ext cx="4284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6576000" y="0"/>
            <a:ext cx="5616000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CD22FF-D75B-4338-AF89-A3E382FA2F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AD6CDB-B5E5-441E-A421-8D155215F1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73246D-3A76-4C3E-91A7-79014B7B15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534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50 jaar met ond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7999"/>
            <a:ext cx="6480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00000" y="2556000"/>
            <a:ext cx="6480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151516" y="3897313"/>
            <a:ext cx="3888000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8304000" y="3897313"/>
            <a:ext cx="3888000" cy="2959836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3897313"/>
            <a:ext cx="3887032" cy="296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C2BE1-8E6A-4724-9C09-15FAC2786F1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04F9E0-1E27-4C65-922C-2529471D4F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6F070D-747B-4E84-9B46-DDEB768806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3833385-3A83-4FB8-90CD-AB51CB93D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1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loop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5C7E9-B132-4EEC-BF67-F348548F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E503E7-EE94-4635-8BF9-28816AAF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7AA01-CE66-4DAE-A789-C8159021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29E0C9-0BEE-44BA-8739-841647D3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496238-8748-4D99-8185-533B7D57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07" y="987841"/>
            <a:ext cx="9755145" cy="48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5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37" y="1520825"/>
            <a:ext cx="7740000" cy="39957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2C125-DBE1-42AD-A56F-FA48B495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33375"/>
            <a:ext cx="774000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37CEA-8486-4D34-ABC5-F0FE3A96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E2DB4E-0006-49ED-9079-B6C03DC4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B5776AC-D9F7-4A46-B58D-032C7E3C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afbeelding 8">
            <a:extLst>
              <a:ext uri="{FF2B5EF4-FFF2-40B4-BE49-F238E27FC236}">
                <a16:creationId xmlns:a16="http://schemas.microsoft.com/office/drawing/2014/main" id="{72A59E6D-4E6F-456D-B215-1BB5ECD0BF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08741" y="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C0C5A2A2-C49A-4361-AD35-CD4E3688BB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8741" y="4662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B7C8F64-ABD3-4702-AB82-A16B2EFC5A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08741" y="2331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</p:spTree>
    <p:extLst>
      <p:ext uri="{BB962C8B-B14F-4D97-AF65-F5344CB8AC3E}">
        <p14:creationId xmlns:p14="http://schemas.microsoft.com/office/powerpoint/2010/main" val="360469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afbeelding0 - Vrijwilleg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2160"/>
            <a:ext cx="12181902" cy="552568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A1C7807-8C0D-42E3-A1C7-02AD120B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F0CC8E-D686-4668-8403-D6793E1C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AF9D09-1BB6-4227-B91E-AAA15DF0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1175B2-DC4D-4200-9296-E9C56043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FA9EE5E-0A92-4035-8BB0-73C0794BB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30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F6C6EB1-ECBB-4F97-8C73-A95D9927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D396E4-D6E1-4CEF-BFC7-45CB774A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D0B9F02-B935-449A-8A7E-C60777FF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52C44F6-EA3B-4C68-AB06-1C1AA073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A05ACED-ECB6-42AD-8566-92D3D1231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DF98-FE98-EA01-CAD8-4565DA07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658D8-2F1D-1EAD-1BE4-41810680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9F676-B03D-D9B6-5BFA-0AE033B7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6E964-065A-3EA2-761A-DE401EF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85650"/>
      </p:ext>
    </p:extLst>
  </p:cSld>
  <p:clrMapOvr>
    <a:masterClrMapping/>
  </p:clrMapOvr>
  <p:hf sldNum="0"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A425C76-0535-462A-AD71-CE37CD72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5DCC11-9ABD-4ED2-8B25-3F82BCA9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4BEF50A-C4D4-4138-946B-7515E706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CD3FA6F-D38C-4837-A328-53C7FDFE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258A44F-FEE2-4BF9-BE27-CF9A06507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34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" y="-1"/>
            <a:ext cx="12312386" cy="69269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0135365-C710-4D14-BF10-F3599C81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87036-871A-4360-A5CD-E62AA965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AB867-BAE0-47A0-99E3-6D607E2D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C2B297-B809-42F9-96CB-78247014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4D4976-6D41-4DE0-83F4-3E1E43000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305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ste afbeelding met titel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627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639ED0F-7F01-473C-BBAD-C030895A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2F89BA-68EA-4B71-BD92-93D360B6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3F561D-EFF6-40D9-8428-7222FA33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AB242D-C8D8-4081-AAF2-2383C5BD5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1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515938" y="2051999"/>
            <a:ext cx="5580062" cy="3464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564312" y="0"/>
            <a:ext cx="5627131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C4F60-DAF2-4090-BF38-724FFCC267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175E8A-2273-4758-8DC6-9A8F4B7673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7967709-3E4F-42A9-B645-C364E0BF99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FA97128-2615-4FF3-8E9E-3CD9E108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05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inhoud (hoo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515938" y="1177200"/>
            <a:ext cx="5580062" cy="4383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564312" y="0"/>
            <a:ext cx="5627131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C4F60-DAF2-4090-BF38-724FFCC267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175E8A-2273-4758-8DC6-9A8F4B7673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7967709-3E4F-42A9-B645-C364E0BF99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4FBFB4-D0B1-4179-9AF2-46E37E17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19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lich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2" y="0"/>
            <a:ext cx="6096001" cy="296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7" y="1177200"/>
            <a:ext cx="5075237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2960688"/>
            <a:ext cx="5173088" cy="38973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" y="2960688"/>
            <a:ext cx="6093518" cy="389731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C3FC38-39DA-4179-BD02-F330CD67DB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3E9D098-6CF5-4DA5-A707-ED3F2904A2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E94ED546-F74D-422E-8CD1-265791F0D3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FCD62A-841B-4EBC-810F-CD29FB6569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9996"/>
            <a:ext cx="1371600" cy="686154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5D97BFF4-74D5-439B-BD4C-1D950864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111750" cy="8304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44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1" y="0"/>
            <a:ext cx="6084000" cy="296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075236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2960688"/>
            <a:ext cx="5173088" cy="38973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56113"/>
            <a:ext cx="6083999" cy="389934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DBB207-ED0B-474F-82A1-E234363F521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ADB4FA2-5053-49F0-8EF0-B065603527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7DA72C-94BD-42FF-BFFD-7EEA2066E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B235DF-A6B5-4B52-B8C2-6E98AFAB5E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BCA5185-4927-4D5B-BF4C-047C0860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111750" cy="8304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50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en accentvlak goud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" y="3897312"/>
            <a:ext cx="6095999" cy="296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84000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83999" y="3897312"/>
            <a:ext cx="6108001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11885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41270C-533F-4968-9E0F-1552EB2B598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E20E0D-A936-4AE7-9BF1-7422E936B7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47AE55F-AE58-42A0-B212-60FA70EB63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5AC7E9-445D-4EB4-B572-2A4D83C46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57A43C91-ACD9-4765-AAE3-5146BDA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34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inhoud en accentvlak lich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3897312"/>
            <a:ext cx="6096000" cy="2960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73088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897312"/>
            <a:ext cx="6096000" cy="2960688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23886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2CC66E-46C7-43B5-AD9C-16A05B6E10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7B9517-7BA3-43A6-A086-19B6F8A16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9DD6B8-4C39-4BF4-A274-F2A1AFF2AF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875B00-9E10-49A4-B541-96B4305D8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228CBADF-DD29-465A-A8BF-58BBB246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35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en accentvlak aube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3897312"/>
            <a:ext cx="6096000" cy="2960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68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73088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897312"/>
            <a:ext cx="6096000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23885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D2054B-24E1-48D4-BF11-4069251D524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0531A7-EEDA-4996-BB3E-32A2179149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016A96-B59C-4FB7-B9B4-EFA9225F6B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B00AAD-64D4-4926-BD27-3AB25FC39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D4CF6516-CA09-436A-A0C5-A2A85146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68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1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67134-D265-D4C6-B53E-497F223A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6D259-DD7D-B656-11BB-124F0E5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BFD75-A7FB-D8CF-C107-3D516EDA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89109A-0721-C592-086F-E5EC7115F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4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(zonder voetteks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7218B2-28D2-46C6-802F-E802220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ADB2C8-9B83-4DAE-867E-E4C2EFD9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594E54-8C03-4E5D-9DA6-783CB256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5C891D-DB83-43DA-A74A-2DBB31D6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18446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olledi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86452-D4F9-411E-94C6-2DF17FED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CF7243-A0DE-470B-B3B6-7BE970164B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9726F7-8E1A-4CD8-A77F-C0C80D82BC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A071F1-392B-4EFF-B6EB-2A2A7353E2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5240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EC48B-3F4B-424F-8B07-2B72486F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19B76A-4F2B-455C-8423-59CAEFFE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CB1931-79E0-4279-8B68-49BD1891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DDBDDD-FEFE-4815-960C-BCCA345F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547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">
  <p:cSld name="49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>
            <a:spLocks noGrp="1"/>
          </p:cNvSpPr>
          <p:nvPr>
            <p:ph type="pic" idx="2"/>
          </p:nvPr>
        </p:nvSpPr>
        <p:spPr>
          <a:xfrm>
            <a:off x="1167955" y="2407893"/>
            <a:ext cx="1314437" cy="1315257"/>
          </a:xfrm>
          <a:prstGeom prst="rect">
            <a:avLst/>
          </a:prstGeom>
          <a:solidFill>
            <a:schemeClr val="dk1">
              <a:alpha val="11372"/>
            </a:schemeClr>
          </a:solidFill>
          <a:ln>
            <a:noFill/>
          </a:ln>
        </p:spPr>
      </p:sp>
      <p:sp>
        <p:nvSpPr>
          <p:cNvPr id="40" name="Google Shape;40;p31"/>
          <p:cNvSpPr>
            <a:spLocks noGrp="1"/>
          </p:cNvSpPr>
          <p:nvPr>
            <p:ph type="pic" idx="3"/>
          </p:nvPr>
        </p:nvSpPr>
        <p:spPr>
          <a:xfrm>
            <a:off x="4027562" y="2407893"/>
            <a:ext cx="1314437" cy="1315257"/>
          </a:xfrm>
          <a:prstGeom prst="rect">
            <a:avLst/>
          </a:prstGeom>
          <a:solidFill>
            <a:schemeClr val="dk1">
              <a:alpha val="11372"/>
            </a:schemeClr>
          </a:solidFill>
          <a:ln>
            <a:noFill/>
          </a:ln>
        </p:spPr>
      </p:sp>
      <p:sp>
        <p:nvSpPr>
          <p:cNvPr id="41" name="Google Shape;41;p31"/>
          <p:cNvSpPr>
            <a:spLocks noGrp="1"/>
          </p:cNvSpPr>
          <p:nvPr>
            <p:ph type="pic" idx="4"/>
          </p:nvPr>
        </p:nvSpPr>
        <p:spPr>
          <a:xfrm>
            <a:off x="6891030" y="2407893"/>
            <a:ext cx="1314437" cy="1315257"/>
          </a:xfrm>
          <a:prstGeom prst="rect">
            <a:avLst/>
          </a:prstGeom>
          <a:solidFill>
            <a:schemeClr val="dk1">
              <a:alpha val="11372"/>
            </a:schemeClr>
          </a:solidFill>
          <a:ln>
            <a:noFill/>
          </a:ln>
        </p:spPr>
      </p:sp>
      <p:sp>
        <p:nvSpPr>
          <p:cNvPr id="42" name="Google Shape;42;p31"/>
          <p:cNvSpPr>
            <a:spLocks noGrp="1"/>
          </p:cNvSpPr>
          <p:nvPr>
            <p:ph type="pic" idx="5"/>
          </p:nvPr>
        </p:nvSpPr>
        <p:spPr>
          <a:xfrm>
            <a:off x="9756544" y="2407893"/>
            <a:ext cx="1314437" cy="1315257"/>
          </a:xfrm>
          <a:prstGeom prst="rect">
            <a:avLst/>
          </a:prstGeom>
          <a:solidFill>
            <a:schemeClr val="dk1">
              <a:alpha val="11372"/>
            </a:schemeClr>
          </a:solidFill>
          <a:ln>
            <a:noFill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0CC8D-4E69-1041-B24D-F6C8D3B88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72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">
  <p:cSld name="04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 txBox="1"/>
          <p:nvPr/>
        </p:nvSpPr>
        <p:spPr>
          <a:xfrm>
            <a:off x="11239443" y="6131318"/>
            <a:ext cx="440267" cy="22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 sz="10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" name="Google Shape;14;p26"/>
          <p:cNvCxnSpPr/>
          <p:nvPr/>
        </p:nvCxnSpPr>
        <p:spPr>
          <a:xfrm rot="10800000" flipH="1">
            <a:off x="11712222" y="6233894"/>
            <a:ext cx="479778" cy="1025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9A5946-7684-C049-9DB9-51FDC86BB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03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">
  <p:cSld name="2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>
            <a:spLocks noGrp="1"/>
          </p:cNvSpPr>
          <p:nvPr>
            <p:ph type="pic" idx="2"/>
          </p:nvPr>
        </p:nvSpPr>
        <p:spPr>
          <a:xfrm>
            <a:off x="5227417" y="0"/>
            <a:ext cx="6964583" cy="6858000"/>
          </a:xfrm>
          <a:prstGeom prst="rect">
            <a:avLst/>
          </a:prstGeom>
          <a:solidFill>
            <a:srgbClr val="353535">
              <a:alpha val="11372"/>
            </a:srgbClr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42926-1156-E64A-AF10-67B3B8C597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71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82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586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1C388BD-9E99-E145-B1AA-A4AE457F7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4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37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31B3-5B1E-74A5-53DD-036F0A56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4A2C-5B4D-9DFC-9394-DE9A6D60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4F89B-D246-C7AB-6EE6-9C2F7B60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D8379-84DD-4FC9-BBA2-BA2EEFB3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991CA-6C13-985F-16C3-8150A1EB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2F1E-DCD7-88A9-EBCB-5D5D7BE4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3967"/>
      </p:ext>
    </p:extLst>
  </p:cSld>
  <p:clrMapOvr>
    <a:masterClrMapping/>
  </p:clrMapOvr>
  <p:hf sldNum="0"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14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2101-61D7-AF4B-A441-726BB399FFA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6F9BB-D834-7942-914A-12A6278D67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9EC8F4-17F2-E444-800B-3322C7DE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8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E113F-4104-7B4B-BCEC-32878E6D4279}"/>
              </a:ext>
            </a:extLst>
          </p:cNvPr>
          <p:cNvSpPr/>
          <p:nvPr userDrawn="1"/>
        </p:nvSpPr>
        <p:spPr>
          <a:xfrm rot="18900000">
            <a:off x="8490305" y="4724158"/>
            <a:ext cx="5548651" cy="274180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7D1C5-83E5-D540-89AF-855CAB1074D5}"/>
              </a:ext>
            </a:extLst>
          </p:cNvPr>
          <p:cNvSpPr/>
          <p:nvPr userDrawn="1"/>
        </p:nvSpPr>
        <p:spPr>
          <a:xfrm rot="18900000">
            <a:off x="-1662413" y="-363642"/>
            <a:ext cx="5053400" cy="241668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7D238-3D96-9F43-BDAC-9FA1123FA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9447A1D1-1B5C-E848-96B6-7F6C6F8B0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D72ED-CD5D-C748-B94B-F037960A2C78}"/>
              </a:ext>
            </a:extLst>
          </p:cNvPr>
          <p:cNvSpPr txBox="1"/>
          <p:nvPr userDrawn="1"/>
        </p:nvSpPr>
        <p:spPr>
          <a:xfrm>
            <a:off x="7961970" y="6023645"/>
            <a:ext cx="346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16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18 December 2024</a:t>
            </a:fld>
            <a:endParaRPr lang="en-US" sz="1600" b="1" i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0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B59D8-6DBE-8341-B46F-0D6FE0241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F5EFF66-D2D9-684B-8ED9-238F84164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881EF-09C3-3C4E-B7E9-9F9B004EE7D2}"/>
              </a:ext>
            </a:extLst>
          </p:cNvPr>
          <p:cNvSpPr txBox="1"/>
          <p:nvPr userDrawn="1"/>
        </p:nvSpPr>
        <p:spPr>
          <a:xfrm>
            <a:off x="7961970" y="6023645"/>
            <a:ext cx="346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1600" b="1" i="0" smtClean="0">
                <a:solidFill>
                  <a:schemeClr val="bg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18 December 2024</a:t>
            </a:fld>
            <a:endParaRPr lang="en-US" sz="1600" b="1" i="0">
              <a:solidFill>
                <a:schemeClr val="bg2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541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3F4D2-F875-BD4F-B83B-F27A931894EA}"/>
              </a:ext>
            </a:extLst>
          </p:cNvPr>
          <p:cNvSpPr/>
          <p:nvPr userDrawn="1"/>
        </p:nvSpPr>
        <p:spPr>
          <a:xfrm rot="18900000">
            <a:off x="-3316713" y="1352583"/>
            <a:ext cx="11835029" cy="2518911"/>
          </a:xfrm>
          <a:prstGeom prst="rect">
            <a:avLst/>
          </a:prstGeom>
          <a:solidFill>
            <a:srgbClr val="011E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A73C6-B9A2-AA43-88BA-C71C35C4D30B}"/>
              </a:ext>
            </a:extLst>
          </p:cNvPr>
          <p:cNvSpPr/>
          <p:nvPr userDrawn="1"/>
        </p:nvSpPr>
        <p:spPr>
          <a:xfrm rot="18900000">
            <a:off x="8490305" y="4724158"/>
            <a:ext cx="5548651" cy="274180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id="{FF205456-8ECD-194C-AC27-FA37AF6AB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919" y="-4956012"/>
            <a:ext cx="13491207" cy="13489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4BE0A-2405-3B4D-B459-F6467825FC42}"/>
              </a:ext>
            </a:extLst>
          </p:cNvPr>
          <p:cNvSpPr/>
          <p:nvPr userDrawn="1"/>
        </p:nvSpPr>
        <p:spPr>
          <a:xfrm rot="18900000">
            <a:off x="-1662413" y="-363642"/>
            <a:ext cx="5053400" cy="241668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E1DF3-B6FE-1646-9E74-487807C74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DCCA5A1-56F4-3C48-9CEB-BC2BDF118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001F5-B0A3-2746-A0C0-5F5B163A1380}"/>
              </a:ext>
            </a:extLst>
          </p:cNvPr>
          <p:cNvSpPr txBox="1"/>
          <p:nvPr userDrawn="1"/>
        </p:nvSpPr>
        <p:spPr>
          <a:xfrm>
            <a:off x="7961970" y="6023645"/>
            <a:ext cx="346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16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18 December 2024</a:t>
            </a:fld>
            <a:endParaRPr lang="en-US" sz="1600" b="1" i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27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255371" y="225394"/>
            <a:ext cx="11681263" cy="6415682"/>
          </a:xfrm>
          <a:custGeom>
            <a:avLst/>
            <a:gdLst>
              <a:gd name="connsiteX0" fmla="*/ 11029406 w 17521894"/>
              <a:gd name="connsiteY0" fmla="*/ 8664710 h 9625007"/>
              <a:gd name="connsiteX1" fmla="*/ 12012778 w 17521894"/>
              <a:gd name="connsiteY1" fmla="*/ 8664710 h 9625007"/>
              <a:gd name="connsiteX2" fmla="*/ 12012778 w 17521894"/>
              <a:gd name="connsiteY2" fmla="*/ 9625007 h 9625007"/>
              <a:gd name="connsiteX3" fmla="*/ 11029406 w 17521894"/>
              <a:gd name="connsiteY3" fmla="*/ 9625007 h 9625007"/>
              <a:gd name="connsiteX4" fmla="*/ 7732871 w 17521894"/>
              <a:gd name="connsiteY4" fmla="*/ 8664710 h 9625007"/>
              <a:gd name="connsiteX5" fmla="*/ 8716243 w 17521894"/>
              <a:gd name="connsiteY5" fmla="*/ 8664710 h 9625007"/>
              <a:gd name="connsiteX6" fmla="*/ 8716243 w 17521894"/>
              <a:gd name="connsiteY6" fmla="*/ 9625007 h 9625007"/>
              <a:gd name="connsiteX7" fmla="*/ 7732871 w 17521894"/>
              <a:gd name="connsiteY7" fmla="*/ 9625007 h 9625007"/>
              <a:gd name="connsiteX8" fmla="*/ 3307702 w 17521894"/>
              <a:gd name="connsiteY8" fmla="*/ 8664710 h 9625007"/>
              <a:gd name="connsiteX9" fmla="*/ 4291075 w 17521894"/>
              <a:gd name="connsiteY9" fmla="*/ 8664710 h 9625007"/>
              <a:gd name="connsiteX10" fmla="*/ 4291075 w 17521894"/>
              <a:gd name="connsiteY10" fmla="*/ 9625007 h 9625007"/>
              <a:gd name="connsiteX11" fmla="*/ 3307702 w 17521894"/>
              <a:gd name="connsiteY11" fmla="*/ 9625007 h 9625007"/>
              <a:gd name="connsiteX12" fmla="*/ 22341 w 17521894"/>
              <a:gd name="connsiteY12" fmla="*/ 8664710 h 9625007"/>
              <a:gd name="connsiteX13" fmla="*/ 994541 w 17521894"/>
              <a:gd name="connsiteY13" fmla="*/ 8664710 h 9625007"/>
              <a:gd name="connsiteX14" fmla="*/ 994541 w 17521894"/>
              <a:gd name="connsiteY14" fmla="*/ 9625007 h 9625007"/>
              <a:gd name="connsiteX15" fmla="*/ 22341 w 17521894"/>
              <a:gd name="connsiteY15" fmla="*/ 9625007 h 9625007"/>
              <a:gd name="connsiteX16" fmla="*/ 16538522 w 17521894"/>
              <a:gd name="connsiteY16" fmla="*/ 8653670 h 9625007"/>
              <a:gd name="connsiteX17" fmla="*/ 17510722 w 17521894"/>
              <a:gd name="connsiteY17" fmla="*/ 8653670 h 9625007"/>
              <a:gd name="connsiteX18" fmla="*/ 17510722 w 17521894"/>
              <a:gd name="connsiteY18" fmla="*/ 9613967 h 9625007"/>
              <a:gd name="connsiteX19" fmla="*/ 16538522 w 17521894"/>
              <a:gd name="connsiteY19" fmla="*/ 9613967 h 9625007"/>
              <a:gd name="connsiteX20" fmla="*/ 15432232 w 17521894"/>
              <a:gd name="connsiteY20" fmla="*/ 8653670 h 9625007"/>
              <a:gd name="connsiteX21" fmla="*/ 16415604 w 17521894"/>
              <a:gd name="connsiteY21" fmla="*/ 8653670 h 9625007"/>
              <a:gd name="connsiteX22" fmla="*/ 16415604 w 17521894"/>
              <a:gd name="connsiteY22" fmla="*/ 9613967 h 9625007"/>
              <a:gd name="connsiteX23" fmla="*/ 15432232 w 17521894"/>
              <a:gd name="connsiteY23" fmla="*/ 9613967 h 9625007"/>
              <a:gd name="connsiteX24" fmla="*/ 14314763 w 17521894"/>
              <a:gd name="connsiteY24" fmla="*/ 8653670 h 9625007"/>
              <a:gd name="connsiteX25" fmla="*/ 15298135 w 17521894"/>
              <a:gd name="connsiteY25" fmla="*/ 8653670 h 9625007"/>
              <a:gd name="connsiteX26" fmla="*/ 15298135 w 17521894"/>
              <a:gd name="connsiteY26" fmla="*/ 9613967 h 9625007"/>
              <a:gd name="connsiteX27" fmla="*/ 14314763 w 17521894"/>
              <a:gd name="connsiteY27" fmla="*/ 9613967 h 9625007"/>
              <a:gd name="connsiteX28" fmla="*/ 13219644 w 17521894"/>
              <a:gd name="connsiteY28" fmla="*/ 8653670 h 9625007"/>
              <a:gd name="connsiteX29" fmla="*/ 14203016 w 17521894"/>
              <a:gd name="connsiteY29" fmla="*/ 8653670 h 9625007"/>
              <a:gd name="connsiteX30" fmla="*/ 14203016 w 17521894"/>
              <a:gd name="connsiteY30" fmla="*/ 9613967 h 9625007"/>
              <a:gd name="connsiteX31" fmla="*/ 13219644 w 17521894"/>
              <a:gd name="connsiteY31" fmla="*/ 9613967 h 9625007"/>
              <a:gd name="connsiteX32" fmla="*/ 12124526 w 17521894"/>
              <a:gd name="connsiteY32" fmla="*/ 8653670 h 9625007"/>
              <a:gd name="connsiteX33" fmla="*/ 13107898 w 17521894"/>
              <a:gd name="connsiteY33" fmla="*/ 8653670 h 9625007"/>
              <a:gd name="connsiteX34" fmla="*/ 13107898 w 17521894"/>
              <a:gd name="connsiteY34" fmla="*/ 9613967 h 9625007"/>
              <a:gd name="connsiteX35" fmla="*/ 12124526 w 17521894"/>
              <a:gd name="connsiteY35" fmla="*/ 9613967 h 9625007"/>
              <a:gd name="connsiteX36" fmla="*/ 9934287 w 17521894"/>
              <a:gd name="connsiteY36" fmla="*/ 8653670 h 9625007"/>
              <a:gd name="connsiteX37" fmla="*/ 10906488 w 17521894"/>
              <a:gd name="connsiteY37" fmla="*/ 8653670 h 9625007"/>
              <a:gd name="connsiteX38" fmla="*/ 10906488 w 17521894"/>
              <a:gd name="connsiteY38" fmla="*/ 9613967 h 9625007"/>
              <a:gd name="connsiteX39" fmla="*/ 9934287 w 17521894"/>
              <a:gd name="connsiteY39" fmla="*/ 9613967 h 9625007"/>
              <a:gd name="connsiteX40" fmla="*/ 8827991 w 17521894"/>
              <a:gd name="connsiteY40" fmla="*/ 8653670 h 9625007"/>
              <a:gd name="connsiteX41" fmla="*/ 9811363 w 17521894"/>
              <a:gd name="connsiteY41" fmla="*/ 8653670 h 9625007"/>
              <a:gd name="connsiteX42" fmla="*/ 9811363 w 17521894"/>
              <a:gd name="connsiteY42" fmla="*/ 9613967 h 9625007"/>
              <a:gd name="connsiteX43" fmla="*/ 8827991 w 17521894"/>
              <a:gd name="connsiteY43" fmla="*/ 9613967 h 9625007"/>
              <a:gd name="connsiteX44" fmla="*/ 6604234 w 17521894"/>
              <a:gd name="connsiteY44" fmla="*/ 8653670 h 9625007"/>
              <a:gd name="connsiteX45" fmla="*/ 7576436 w 17521894"/>
              <a:gd name="connsiteY45" fmla="*/ 8653670 h 9625007"/>
              <a:gd name="connsiteX46" fmla="*/ 7576436 w 17521894"/>
              <a:gd name="connsiteY46" fmla="*/ 9613967 h 9625007"/>
              <a:gd name="connsiteX47" fmla="*/ 6604234 w 17521894"/>
              <a:gd name="connsiteY47" fmla="*/ 9613967 h 9625007"/>
              <a:gd name="connsiteX48" fmla="*/ 5509117 w 17521894"/>
              <a:gd name="connsiteY48" fmla="*/ 8653670 h 9625007"/>
              <a:gd name="connsiteX49" fmla="*/ 6481318 w 17521894"/>
              <a:gd name="connsiteY49" fmla="*/ 8653670 h 9625007"/>
              <a:gd name="connsiteX50" fmla="*/ 6481318 w 17521894"/>
              <a:gd name="connsiteY50" fmla="*/ 9613967 h 9625007"/>
              <a:gd name="connsiteX51" fmla="*/ 5509117 w 17521894"/>
              <a:gd name="connsiteY51" fmla="*/ 9613967 h 9625007"/>
              <a:gd name="connsiteX52" fmla="*/ 4402819 w 17521894"/>
              <a:gd name="connsiteY52" fmla="*/ 8653670 h 9625007"/>
              <a:gd name="connsiteX53" fmla="*/ 5386192 w 17521894"/>
              <a:gd name="connsiteY53" fmla="*/ 8653670 h 9625007"/>
              <a:gd name="connsiteX54" fmla="*/ 5386192 w 17521894"/>
              <a:gd name="connsiteY54" fmla="*/ 9613967 h 9625007"/>
              <a:gd name="connsiteX55" fmla="*/ 4402819 w 17521894"/>
              <a:gd name="connsiteY55" fmla="*/ 9613967 h 9625007"/>
              <a:gd name="connsiteX56" fmla="*/ 2212579 w 17521894"/>
              <a:gd name="connsiteY56" fmla="*/ 8653670 h 9625007"/>
              <a:gd name="connsiteX57" fmla="*/ 3195951 w 17521894"/>
              <a:gd name="connsiteY57" fmla="*/ 8653670 h 9625007"/>
              <a:gd name="connsiteX58" fmla="*/ 3195951 w 17521894"/>
              <a:gd name="connsiteY58" fmla="*/ 9613967 h 9625007"/>
              <a:gd name="connsiteX59" fmla="*/ 2212579 w 17521894"/>
              <a:gd name="connsiteY59" fmla="*/ 9613967 h 9625007"/>
              <a:gd name="connsiteX60" fmla="*/ 1117460 w 17521894"/>
              <a:gd name="connsiteY60" fmla="*/ 8653670 h 9625007"/>
              <a:gd name="connsiteX61" fmla="*/ 2100832 w 17521894"/>
              <a:gd name="connsiteY61" fmla="*/ 8653670 h 9625007"/>
              <a:gd name="connsiteX62" fmla="*/ 2100832 w 17521894"/>
              <a:gd name="connsiteY62" fmla="*/ 9613967 h 9625007"/>
              <a:gd name="connsiteX63" fmla="*/ 1117460 w 17521894"/>
              <a:gd name="connsiteY63" fmla="*/ 9613967 h 9625007"/>
              <a:gd name="connsiteX64" fmla="*/ 15432232 w 17521894"/>
              <a:gd name="connsiteY64" fmla="*/ 7583002 h 9625007"/>
              <a:gd name="connsiteX65" fmla="*/ 16415604 w 17521894"/>
              <a:gd name="connsiteY65" fmla="*/ 7583002 h 9625007"/>
              <a:gd name="connsiteX66" fmla="*/ 16415604 w 17521894"/>
              <a:gd name="connsiteY66" fmla="*/ 8543299 h 9625007"/>
              <a:gd name="connsiteX67" fmla="*/ 15432232 w 17521894"/>
              <a:gd name="connsiteY67" fmla="*/ 8543299 h 9625007"/>
              <a:gd name="connsiteX68" fmla="*/ 13219644 w 17521894"/>
              <a:gd name="connsiteY68" fmla="*/ 7583002 h 9625007"/>
              <a:gd name="connsiteX69" fmla="*/ 14203016 w 17521894"/>
              <a:gd name="connsiteY69" fmla="*/ 7583002 h 9625007"/>
              <a:gd name="connsiteX70" fmla="*/ 14203016 w 17521894"/>
              <a:gd name="connsiteY70" fmla="*/ 8543299 h 9625007"/>
              <a:gd name="connsiteX71" fmla="*/ 13219644 w 17521894"/>
              <a:gd name="connsiteY71" fmla="*/ 8543299 h 9625007"/>
              <a:gd name="connsiteX72" fmla="*/ 5509118 w 17521894"/>
              <a:gd name="connsiteY72" fmla="*/ 7583002 h 9625007"/>
              <a:gd name="connsiteX73" fmla="*/ 6481320 w 17521894"/>
              <a:gd name="connsiteY73" fmla="*/ 7583002 h 9625007"/>
              <a:gd name="connsiteX74" fmla="*/ 6481320 w 17521894"/>
              <a:gd name="connsiteY74" fmla="*/ 8543299 h 9625007"/>
              <a:gd name="connsiteX75" fmla="*/ 5509118 w 17521894"/>
              <a:gd name="connsiteY75" fmla="*/ 8543299 h 9625007"/>
              <a:gd name="connsiteX76" fmla="*/ 16538522 w 17521894"/>
              <a:gd name="connsiteY76" fmla="*/ 7571960 h 9625007"/>
              <a:gd name="connsiteX77" fmla="*/ 17510722 w 17521894"/>
              <a:gd name="connsiteY77" fmla="*/ 7571960 h 9625007"/>
              <a:gd name="connsiteX78" fmla="*/ 17510722 w 17521894"/>
              <a:gd name="connsiteY78" fmla="*/ 8532257 h 9625007"/>
              <a:gd name="connsiteX79" fmla="*/ 16538522 w 17521894"/>
              <a:gd name="connsiteY79" fmla="*/ 8532257 h 9625007"/>
              <a:gd name="connsiteX80" fmla="*/ 14314763 w 17521894"/>
              <a:gd name="connsiteY80" fmla="*/ 7571960 h 9625007"/>
              <a:gd name="connsiteX81" fmla="*/ 15298135 w 17521894"/>
              <a:gd name="connsiteY81" fmla="*/ 7571960 h 9625007"/>
              <a:gd name="connsiteX82" fmla="*/ 15298135 w 17521894"/>
              <a:gd name="connsiteY82" fmla="*/ 8532257 h 9625007"/>
              <a:gd name="connsiteX83" fmla="*/ 14314763 w 17521894"/>
              <a:gd name="connsiteY83" fmla="*/ 8532257 h 9625007"/>
              <a:gd name="connsiteX84" fmla="*/ 12124526 w 17521894"/>
              <a:gd name="connsiteY84" fmla="*/ 7571960 h 9625007"/>
              <a:gd name="connsiteX85" fmla="*/ 13107898 w 17521894"/>
              <a:gd name="connsiteY85" fmla="*/ 7571960 h 9625007"/>
              <a:gd name="connsiteX86" fmla="*/ 13107898 w 17521894"/>
              <a:gd name="connsiteY86" fmla="*/ 8532257 h 9625007"/>
              <a:gd name="connsiteX87" fmla="*/ 12124526 w 17521894"/>
              <a:gd name="connsiteY87" fmla="*/ 8532257 h 9625007"/>
              <a:gd name="connsiteX88" fmla="*/ 11029406 w 17521894"/>
              <a:gd name="connsiteY88" fmla="*/ 7571960 h 9625007"/>
              <a:gd name="connsiteX89" fmla="*/ 12012778 w 17521894"/>
              <a:gd name="connsiteY89" fmla="*/ 7571960 h 9625007"/>
              <a:gd name="connsiteX90" fmla="*/ 12012778 w 17521894"/>
              <a:gd name="connsiteY90" fmla="*/ 8532257 h 9625007"/>
              <a:gd name="connsiteX91" fmla="*/ 11029406 w 17521894"/>
              <a:gd name="connsiteY91" fmla="*/ 8532257 h 9625007"/>
              <a:gd name="connsiteX92" fmla="*/ 9934287 w 17521894"/>
              <a:gd name="connsiteY92" fmla="*/ 7571960 h 9625007"/>
              <a:gd name="connsiteX93" fmla="*/ 10906488 w 17521894"/>
              <a:gd name="connsiteY93" fmla="*/ 7571960 h 9625007"/>
              <a:gd name="connsiteX94" fmla="*/ 10906488 w 17521894"/>
              <a:gd name="connsiteY94" fmla="*/ 8532257 h 9625007"/>
              <a:gd name="connsiteX95" fmla="*/ 9934287 w 17521894"/>
              <a:gd name="connsiteY95" fmla="*/ 8532257 h 9625007"/>
              <a:gd name="connsiteX96" fmla="*/ 8827991 w 17521894"/>
              <a:gd name="connsiteY96" fmla="*/ 7571960 h 9625007"/>
              <a:gd name="connsiteX97" fmla="*/ 9811363 w 17521894"/>
              <a:gd name="connsiteY97" fmla="*/ 7571960 h 9625007"/>
              <a:gd name="connsiteX98" fmla="*/ 9811363 w 17521894"/>
              <a:gd name="connsiteY98" fmla="*/ 8532257 h 9625007"/>
              <a:gd name="connsiteX99" fmla="*/ 8827991 w 17521894"/>
              <a:gd name="connsiteY99" fmla="*/ 8532257 h 9625007"/>
              <a:gd name="connsiteX100" fmla="*/ 7732872 w 17521894"/>
              <a:gd name="connsiteY100" fmla="*/ 7571960 h 9625007"/>
              <a:gd name="connsiteX101" fmla="*/ 8716243 w 17521894"/>
              <a:gd name="connsiteY101" fmla="*/ 7571960 h 9625007"/>
              <a:gd name="connsiteX102" fmla="*/ 8716243 w 17521894"/>
              <a:gd name="connsiteY102" fmla="*/ 8532257 h 9625007"/>
              <a:gd name="connsiteX103" fmla="*/ 7732872 w 17521894"/>
              <a:gd name="connsiteY103" fmla="*/ 8532257 h 9625007"/>
              <a:gd name="connsiteX104" fmla="*/ 6604242 w 17521894"/>
              <a:gd name="connsiteY104" fmla="*/ 7571960 h 9625007"/>
              <a:gd name="connsiteX105" fmla="*/ 7576440 w 17521894"/>
              <a:gd name="connsiteY105" fmla="*/ 7571960 h 9625007"/>
              <a:gd name="connsiteX106" fmla="*/ 7576440 w 17521894"/>
              <a:gd name="connsiteY106" fmla="*/ 8532257 h 9625007"/>
              <a:gd name="connsiteX107" fmla="*/ 6604242 w 17521894"/>
              <a:gd name="connsiteY107" fmla="*/ 8532257 h 9625007"/>
              <a:gd name="connsiteX108" fmla="*/ 4402819 w 17521894"/>
              <a:gd name="connsiteY108" fmla="*/ 7571960 h 9625007"/>
              <a:gd name="connsiteX109" fmla="*/ 5386192 w 17521894"/>
              <a:gd name="connsiteY109" fmla="*/ 7571960 h 9625007"/>
              <a:gd name="connsiteX110" fmla="*/ 5386192 w 17521894"/>
              <a:gd name="connsiteY110" fmla="*/ 8532257 h 9625007"/>
              <a:gd name="connsiteX111" fmla="*/ 4402819 w 17521894"/>
              <a:gd name="connsiteY111" fmla="*/ 8532257 h 9625007"/>
              <a:gd name="connsiteX112" fmla="*/ 3307702 w 17521894"/>
              <a:gd name="connsiteY112" fmla="*/ 7571960 h 9625007"/>
              <a:gd name="connsiteX113" fmla="*/ 4291075 w 17521894"/>
              <a:gd name="connsiteY113" fmla="*/ 7571960 h 9625007"/>
              <a:gd name="connsiteX114" fmla="*/ 4291075 w 17521894"/>
              <a:gd name="connsiteY114" fmla="*/ 8532257 h 9625007"/>
              <a:gd name="connsiteX115" fmla="*/ 3307702 w 17521894"/>
              <a:gd name="connsiteY115" fmla="*/ 8532257 h 9625007"/>
              <a:gd name="connsiteX116" fmla="*/ 2212585 w 17521894"/>
              <a:gd name="connsiteY116" fmla="*/ 7571960 h 9625007"/>
              <a:gd name="connsiteX117" fmla="*/ 3195957 w 17521894"/>
              <a:gd name="connsiteY117" fmla="*/ 7571960 h 9625007"/>
              <a:gd name="connsiteX118" fmla="*/ 3195957 w 17521894"/>
              <a:gd name="connsiteY118" fmla="*/ 8532257 h 9625007"/>
              <a:gd name="connsiteX119" fmla="*/ 2212585 w 17521894"/>
              <a:gd name="connsiteY119" fmla="*/ 8532257 h 9625007"/>
              <a:gd name="connsiteX120" fmla="*/ 1117465 w 17521894"/>
              <a:gd name="connsiteY120" fmla="*/ 7571960 h 9625007"/>
              <a:gd name="connsiteX121" fmla="*/ 2100838 w 17521894"/>
              <a:gd name="connsiteY121" fmla="*/ 7571960 h 9625007"/>
              <a:gd name="connsiteX122" fmla="*/ 2100838 w 17521894"/>
              <a:gd name="connsiteY122" fmla="*/ 8532257 h 9625007"/>
              <a:gd name="connsiteX123" fmla="*/ 1117465 w 17521894"/>
              <a:gd name="connsiteY123" fmla="*/ 8532257 h 9625007"/>
              <a:gd name="connsiteX124" fmla="*/ 22341 w 17521894"/>
              <a:gd name="connsiteY124" fmla="*/ 7571960 h 9625007"/>
              <a:gd name="connsiteX125" fmla="*/ 994542 w 17521894"/>
              <a:gd name="connsiteY125" fmla="*/ 7571960 h 9625007"/>
              <a:gd name="connsiteX126" fmla="*/ 994542 w 17521894"/>
              <a:gd name="connsiteY126" fmla="*/ 8532257 h 9625007"/>
              <a:gd name="connsiteX127" fmla="*/ 22341 w 17521894"/>
              <a:gd name="connsiteY127" fmla="*/ 8532257 h 9625007"/>
              <a:gd name="connsiteX128" fmla="*/ 12124526 w 17521894"/>
              <a:gd name="connsiteY128" fmla="*/ 3245137 h 9625007"/>
              <a:gd name="connsiteX129" fmla="*/ 13107898 w 17521894"/>
              <a:gd name="connsiteY129" fmla="*/ 3245137 h 9625007"/>
              <a:gd name="connsiteX130" fmla="*/ 13107898 w 17521894"/>
              <a:gd name="connsiteY130" fmla="*/ 4205420 h 9625007"/>
              <a:gd name="connsiteX131" fmla="*/ 12124526 w 17521894"/>
              <a:gd name="connsiteY131" fmla="*/ 4205420 h 9625007"/>
              <a:gd name="connsiteX132" fmla="*/ 4402839 w 17521894"/>
              <a:gd name="connsiteY132" fmla="*/ 3245137 h 9625007"/>
              <a:gd name="connsiteX133" fmla="*/ 5386215 w 17521894"/>
              <a:gd name="connsiteY133" fmla="*/ 3245137 h 9625007"/>
              <a:gd name="connsiteX134" fmla="*/ 5386215 w 17521894"/>
              <a:gd name="connsiteY134" fmla="*/ 4205420 h 9625007"/>
              <a:gd name="connsiteX135" fmla="*/ 4402839 w 17521894"/>
              <a:gd name="connsiteY135" fmla="*/ 4205420 h 9625007"/>
              <a:gd name="connsiteX136" fmla="*/ 8827991 w 17521894"/>
              <a:gd name="connsiteY136" fmla="*/ 3245132 h 9625007"/>
              <a:gd name="connsiteX137" fmla="*/ 9811363 w 17521894"/>
              <a:gd name="connsiteY137" fmla="*/ 3245132 h 9625007"/>
              <a:gd name="connsiteX138" fmla="*/ 9811363 w 17521894"/>
              <a:gd name="connsiteY138" fmla="*/ 4205420 h 9625007"/>
              <a:gd name="connsiteX139" fmla="*/ 8827991 w 17521894"/>
              <a:gd name="connsiteY139" fmla="*/ 4205420 h 9625007"/>
              <a:gd name="connsiteX140" fmla="*/ 1117470 w 17521894"/>
              <a:gd name="connsiteY140" fmla="*/ 3245132 h 9625007"/>
              <a:gd name="connsiteX141" fmla="*/ 2100843 w 17521894"/>
              <a:gd name="connsiteY141" fmla="*/ 3245132 h 9625007"/>
              <a:gd name="connsiteX142" fmla="*/ 2100843 w 17521894"/>
              <a:gd name="connsiteY142" fmla="*/ 4205420 h 9625007"/>
              <a:gd name="connsiteX143" fmla="*/ 1117470 w 17521894"/>
              <a:gd name="connsiteY143" fmla="*/ 4205420 h 9625007"/>
              <a:gd name="connsiteX144" fmla="*/ 2212592 w 17521894"/>
              <a:gd name="connsiteY144" fmla="*/ 3234100 h 9625007"/>
              <a:gd name="connsiteX145" fmla="*/ 3195965 w 17521894"/>
              <a:gd name="connsiteY145" fmla="*/ 3234100 h 9625007"/>
              <a:gd name="connsiteX146" fmla="*/ 3195965 w 17521894"/>
              <a:gd name="connsiteY146" fmla="*/ 4205420 h 9625007"/>
              <a:gd name="connsiteX147" fmla="*/ 2212592 w 17521894"/>
              <a:gd name="connsiteY147" fmla="*/ 4205420 h 9625007"/>
              <a:gd name="connsiteX148" fmla="*/ 13219644 w 17521894"/>
              <a:gd name="connsiteY148" fmla="*/ 3234099 h 9625007"/>
              <a:gd name="connsiteX149" fmla="*/ 14203016 w 17521894"/>
              <a:gd name="connsiteY149" fmla="*/ 3234099 h 9625007"/>
              <a:gd name="connsiteX150" fmla="*/ 14203016 w 17521894"/>
              <a:gd name="connsiteY150" fmla="*/ 4205420 h 9625007"/>
              <a:gd name="connsiteX151" fmla="*/ 13219644 w 17521894"/>
              <a:gd name="connsiteY151" fmla="*/ 4205420 h 9625007"/>
              <a:gd name="connsiteX152" fmla="*/ 9934287 w 17521894"/>
              <a:gd name="connsiteY152" fmla="*/ 3234099 h 9625007"/>
              <a:gd name="connsiteX153" fmla="*/ 10906488 w 17521894"/>
              <a:gd name="connsiteY153" fmla="*/ 3234099 h 9625007"/>
              <a:gd name="connsiteX154" fmla="*/ 10906488 w 17521894"/>
              <a:gd name="connsiteY154" fmla="*/ 4205420 h 9625007"/>
              <a:gd name="connsiteX155" fmla="*/ 9934287 w 17521894"/>
              <a:gd name="connsiteY155" fmla="*/ 4205420 h 9625007"/>
              <a:gd name="connsiteX156" fmla="*/ 5509130 w 17521894"/>
              <a:gd name="connsiteY156" fmla="*/ 3234099 h 9625007"/>
              <a:gd name="connsiteX157" fmla="*/ 6481328 w 17521894"/>
              <a:gd name="connsiteY157" fmla="*/ 3234099 h 9625007"/>
              <a:gd name="connsiteX158" fmla="*/ 6481328 w 17521894"/>
              <a:gd name="connsiteY158" fmla="*/ 4205420 h 9625007"/>
              <a:gd name="connsiteX159" fmla="*/ 5509130 w 17521894"/>
              <a:gd name="connsiteY159" fmla="*/ 4205420 h 9625007"/>
              <a:gd name="connsiteX160" fmla="*/ 15432232 w 17521894"/>
              <a:gd name="connsiteY160" fmla="*/ 3234098 h 9625007"/>
              <a:gd name="connsiteX161" fmla="*/ 16415604 w 17521894"/>
              <a:gd name="connsiteY161" fmla="*/ 3234098 h 9625007"/>
              <a:gd name="connsiteX162" fmla="*/ 16415604 w 17521894"/>
              <a:gd name="connsiteY162" fmla="*/ 4205420 h 9625007"/>
              <a:gd name="connsiteX163" fmla="*/ 15432232 w 17521894"/>
              <a:gd name="connsiteY163" fmla="*/ 4205420 h 9625007"/>
              <a:gd name="connsiteX164" fmla="*/ 22350 w 17521894"/>
              <a:gd name="connsiteY164" fmla="*/ 3234097 h 9625007"/>
              <a:gd name="connsiteX165" fmla="*/ 994550 w 17521894"/>
              <a:gd name="connsiteY165" fmla="*/ 3234097 h 9625007"/>
              <a:gd name="connsiteX166" fmla="*/ 994550 w 17521894"/>
              <a:gd name="connsiteY166" fmla="*/ 4205420 h 9625007"/>
              <a:gd name="connsiteX167" fmla="*/ 22350 w 17521894"/>
              <a:gd name="connsiteY167" fmla="*/ 4205420 h 9625007"/>
              <a:gd name="connsiteX168" fmla="*/ 11029406 w 17521894"/>
              <a:gd name="connsiteY168" fmla="*/ 3234096 h 9625007"/>
              <a:gd name="connsiteX169" fmla="*/ 12012778 w 17521894"/>
              <a:gd name="connsiteY169" fmla="*/ 3234096 h 9625007"/>
              <a:gd name="connsiteX170" fmla="*/ 12012778 w 17521894"/>
              <a:gd name="connsiteY170" fmla="*/ 4205420 h 9625007"/>
              <a:gd name="connsiteX171" fmla="*/ 11029406 w 17521894"/>
              <a:gd name="connsiteY171" fmla="*/ 4205420 h 9625007"/>
              <a:gd name="connsiteX172" fmla="*/ 7732881 w 17521894"/>
              <a:gd name="connsiteY172" fmla="*/ 3234096 h 9625007"/>
              <a:gd name="connsiteX173" fmla="*/ 8716243 w 17521894"/>
              <a:gd name="connsiteY173" fmla="*/ 3234096 h 9625007"/>
              <a:gd name="connsiteX174" fmla="*/ 8716243 w 17521894"/>
              <a:gd name="connsiteY174" fmla="*/ 4205420 h 9625007"/>
              <a:gd name="connsiteX175" fmla="*/ 7732881 w 17521894"/>
              <a:gd name="connsiteY175" fmla="*/ 4205420 h 9625007"/>
              <a:gd name="connsiteX176" fmla="*/ 3307705 w 17521894"/>
              <a:gd name="connsiteY176" fmla="*/ 3234096 h 9625007"/>
              <a:gd name="connsiteX177" fmla="*/ 4291078 w 17521894"/>
              <a:gd name="connsiteY177" fmla="*/ 3234096 h 9625007"/>
              <a:gd name="connsiteX178" fmla="*/ 4291078 w 17521894"/>
              <a:gd name="connsiteY178" fmla="*/ 4205420 h 9625007"/>
              <a:gd name="connsiteX179" fmla="*/ 3307705 w 17521894"/>
              <a:gd name="connsiteY179" fmla="*/ 4205420 h 9625007"/>
              <a:gd name="connsiteX180" fmla="*/ 16538522 w 17521894"/>
              <a:gd name="connsiteY180" fmla="*/ 3234095 h 9625007"/>
              <a:gd name="connsiteX181" fmla="*/ 17510722 w 17521894"/>
              <a:gd name="connsiteY181" fmla="*/ 3234095 h 9625007"/>
              <a:gd name="connsiteX182" fmla="*/ 17510722 w 17521894"/>
              <a:gd name="connsiteY182" fmla="*/ 4205420 h 9625007"/>
              <a:gd name="connsiteX183" fmla="*/ 16538522 w 17521894"/>
              <a:gd name="connsiteY183" fmla="*/ 4205420 h 9625007"/>
              <a:gd name="connsiteX184" fmla="*/ 14314763 w 17521894"/>
              <a:gd name="connsiteY184" fmla="*/ 3234095 h 9625007"/>
              <a:gd name="connsiteX185" fmla="*/ 15298135 w 17521894"/>
              <a:gd name="connsiteY185" fmla="*/ 3234095 h 9625007"/>
              <a:gd name="connsiteX186" fmla="*/ 15298135 w 17521894"/>
              <a:gd name="connsiteY186" fmla="*/ 4205420 h 9625007"/>
              <a:gd name="connsiteX187" fmla="*/ 14314763 w 17521894"/>
              <a:gd name="connsiteY187" fmla="*/ 4205420 h 9625007"/>
              <a:gd name="connsiteX188" fmla="*/ 6604243 w 17521894"/>
              <a:gd name="connsiteY188" fmla="*/ 3234095 h 9625007"/>
              <a:gd name="connsiteX189" fmla="*/ 7576442 w 17521894"/>
              <a:gd name="connsiteY189" fmla="*/ 3234095 h 9625007"/>
              <a:gd name="connsiteX190" fmla="*/ 7576442 w 17521894"/>
              <a:gd name="connsiteY190" fmla="*/ 4205420 h 9625007"/>
              <a:gd name="connsiteX191" fmla="*/ 6604243 w 17521894"/>
              <a:gd name="connsiteY191" fmla="*/ 4205420 h 9625007"/>
              <a:gd name="connsiteX192" fmla="*/ 7732898 w 17521894"/>
              <a:gd name="connsiteY192" fmla="*/ 2163430 h 9625007"/>
              <a:gd name="connsiteX193" fmla="*/ 8716243 w 17521894"/>
              <a:gd name="connsiteY193" fmla="*/ 2163430 h 9625007"/>
              <a:gd name="connsiteX194" fmla="*/ 8716243 w 17521894"/>
              <a:gd name="connsiteY194" fmla="*/ 3123724 h 9625007"/>
              <a:gd name="connsiteX195" fmla="*/ 7732898 w 17521894"/>
              <a:gd name="connsiteY195" fmla="*/ 3123724 h 9625007"/>
              <a:gd name="connsiteX196" fmla="*/ 22364 w 17521894"/>
              <a:gd name="connsiteY196" fmla="*/ 2163430 h 9625007"/>
              <a:gd name="connsiteX197" fmla="*/ 994564 w 17521894"/>
              <a:gd name="connsiteY197" fmla="*/ 2163430 h 9625007"/>
              <a:gd name="connsiteX198" fmla="*/ 994564 w 17521894"/>
              <a:gd name="connsiteY198" fmla="*/ 3123724 h 9625007"/>
              <a:gd name="connsiteX199" fmla="*/ 22364 w 17521894"/>
              <a:gd name="connsiteY199" fmla="*/ 3123724 h 9625007"/>
              <a:gd name="connsiteX200" fmla="*/ 12124526 w 17521894"/>
              <a:gd name="connsiteY200" fmla="*/ 2163429 h 9625007"/>
              <a:gd name="connsiteX201" fmla="*/ 13107898 w 17521894"/>
              <a:gd name="connsiteY201" fmla="*/ 2163429 h 9625007"/>
              <a:gd name="connsiteX202" fmla="*/ 13107898 w 17521894"/>
              <a:gd name="connsiteY202" fmla="*/ 3123723 h 9625007"/>
              <a:gd name="connsiteX203" fmla="*/ 12124526 w 17521894"/>
              <a:gd name="connsiteY203" fmla="*/ 3123723 h 9625007"/>
              <a:gd name="connsiteX204" fmla="*/ 9934287 w 17521894"/>
              <a:gd name="connsiteY204" fmla="*/ 2163429 h 9625007"/>
              <a:gd name="connsiteX205" fmla="*/ 10906488 w 17521894"/>
              <a:gd name="connsiteY205" fmla="*/ 2163429 h 9625007"/>
              <a:gd name="connsiteX206" fmla="*/ 10906488 w 17521894"/>
              <a:gd name="connsiteY206" fmla="*/ 3123724 h 9625007"/>
              <a:gd name="connsiteX207" fmla="*/ 9934287 w 17521894"/>
              <a:gd name="connsiteY207" fmla="*/ 3123724 h 9625007"/>
              <a:gd name="connsiteX208" fmla="*/ 4402840 w 17521894"/>
              <a:gd name="connsiteY208" fmla="*/ 2163429 h 9625007"/>
              <a:gd name="connsiteX209" fmla="*/ 5386215 w 17521894"/>
              <a:gd name="connsiteY209" fmla="*/ 2163429 h 9625007"/>
              <a:gd name="connsiteX210" fmla="*/ 5386215 w 17521894"/>
              <a:gd name="connsiteY210" fmla="*/ 3123723 h 9625007"/>
              <a:gd name="connsiteX211" fmla="*/ 4402840 w 17521894"/>
              <a:gd name="connsiteY211" fmla="*/ 3123723 h 9625007"/>
              <a:gd name="connsiteX212" fmla="*/ 2212602 w 17521894"/>
              <a:gd name="connsiteY212" fmla="*/ 2163429 h 9625007"/>
              <a:gd name="connsiteX213" fmla="*/ 3195974 w 17521894"/>
              <a:gd name="connsiteY213" fmla="*/ 2163429 h 9625007"/>
              <a:gd name="connsiteX214" fmla="*/ 3195974 w 17521894"/>
              <a:gd name="connsiteY214" fmla="*/ 3123724 h 9625007"/>
              <a:gd name="connsiteX215" fmla="*/ 2212602 w 17521894"/>
              <a:gd name="connsiteY215" fmla="*/ 3123724 h 9625007"/>
              <a:gd name="connsiteX216" fmla="*/ 15432232 w 17521894"/>
              <a:gd name="connsiteY216" fmla="*/ 2163428 h 9625007"/>
              <a:gd name="connsiteX217" fmla="*/ 16415604 w 17521894"/>
              <a:gd name="connsiteY217" fmla="*/ 2163428 h 9625007"/>
              <a:gd name="connsiteX218" fmla="*/ 16415604 w 17521894"/>
              <a:gd name="connsiteY218" fmla="*/ 3123722 h 9625007"/>
              <a:gd name="connsiteX219" fmla="*/ 15432232 w 17521894"/>
              <a:gd name="connsiteY219" fmla="*/ 3123722 h 9625007"/>
              <a:gd name="connsiteX220" fmla="*/ 13219644 w 17521894"/>
              <a:gd name="connsiteY220" fmla="*/ 2163428 h 9625007"/>
              <a:gd name="connsiteX221" fmla="*/ 14203016 w 17521894"/>
              <a:gd name="connsiteY221" fmla="*/ 2163428 h 9625007"/>
              <a:gd name="connsiteX222" fmla="*/ 14203016 w 17521894"/>
              <a:gd name="connsiteY222" fmla="*/ 3123722 h 9625007"/>
              <a:gd name="connsiteX223" fmla="*/ 13219644 w 17521894"/>
              <a:gd name="connsiteY223" fmla="*/ 3123722 h 9625007"/>
              <a:gd name="connsiteX224" fmla="*/ 11029406 w 17521894"/>
              <a:gd name="connsiteY224" fmla="*/ 2163428 h 9625007"/>
              <a:gd name="connsiteX225" fmla="*/ 12012778 w 17521894"/>
              <a:gd name="connsiteY225" fmla="*/ 2163428 h 9625007"/>
              <a:gd name="connsiteX226" fmla="*/ 12012778 w 17521894"/>
              <a:gd name="connsiteY226" fmla="*/ 3123722 h 9625007"/>
              <a:gd name="connsiteX227" fmla="*/ 11029406 w 17521894"/>
              <a:gd name="connsiteY227" fmla="*/ 3123722 h 9625007"/>
              <a:gd name="connsiteX228" fmla="*/ 6604257 w 17521894"/>
              <a:gd name="connsiteY228" fmla="*/ 2163428 h 9625007"/>
              <a:gd name="connsiteX229" fmla="*/ 7576456 w 17521894"/>
              <a:gd name="connsiteY229" fmla="*/ 2163428 h 9625007"/>
              <a:gd name="connsiteX230" fmla="*/ 7576456 w 17521894"/>
              <a:gd name="connsiteY230" fmla="*/ 3123722 h 9625007"/>
              <a:gd name="connsiteX231" fmla="*/ 6604257 w 17521894"/>
              <a:gd name="connsiteY231" fmla="*/ 3123722 h 9625007"/>
              <a:gd name="connsiteX232" fmla="*/ 5509136 w 17521894"/>
              <a:gd name="connsiteY232" fmla="*/ 2163428 h 9625007"/>
              <a:gd name="connsiteX233" fmla="*/ 6481338 w 17521894"/>
              <a:gd name="connsiteY233" fmla="*/ 2163428 h 9625007"/>
              <a:gd name="connsiteX234" fmla="*/ 6481338 w 17521894"/>
              <a:gd name="connsiteY234" fmla="*/ 3123722 h 9625007"/>
              <a:gd name="connsiteX235" fmla="*/ 5509136 w 17521894"/>
              <a:gd name="connsiteY235" fmla="*/ 3123722 h 9625007"/>
              <a:gd name="connsiteX236" fmla="*/ 3307717 w 17521894"/>
              <a:gd name="connsiteY236" fmla="*/ 2163428 h 9625007"/>
              <a:gd name="connsiteX237" fmla="*/ 4291092 w 17521894"/>
              <a:gd name="connsiteY237" fmla="*/ 2163428 h 9625007"/>
              <a:gd name="connsiteX238" fmla="*/ 4291092 w 17521894"/>
              <a:gd name="connsiteY238" fmla="*/ 3123722 h 9625007"/>
              <a:gd name="connsiteX239" fmla="*/ 3307717 w 17521894"/>
              <a:gd name="connsiteY239" fmla="*/ 3123722 h 9625007"/>
              <a:gd name="connsiteX240" fmla="*/ 16538522 w 17521894"/>
              <a:gd name="connsiteY240" fmla="*/ 2163427 h 9625007"/>
              <a:gd name="connsiteX241" fmla="*/ 17510722 w 17521894"/>
              <a:gd name="connsiteY241" fmla="*/ 2163427 h 9625007"/>
              <a:gd name="connsiteX242" fmla="*/ 17510722 w 17521894"/>
              <a:gd name="connsiteY242" fmla="*/ 3123722 h 9625007"/>
              <a:gd name="connsiteX243" fmla="*/ 16538522 w 17521894"/>
              <a:gd name="connsiteY243" fmla="*/ 3123722 h 9625007"/>
              <a:gd name="connsiteX244" fmla="*/ 14314763 w 17521894"/>
              <a:gd name="connsiteY244" fmla="*/ 2163427 h 9625007"/>
              <a:gd name="connsiteX245" fmla="*/ 15298135 w 17521894"/>
              <a:gd name="connsiteY245" fmla="*/ 2163427 h 9625007"/>
              <a:gd name="connsiteX246" fmla="*/ 15298135 w 17521894"/>
              <a:gd name="connsiteY246" fmla="*/ 3123722 h 9625007"/>
              <a:gd name="connsiteX247" fmla="*/ 14314763 w 17521894"/>
              <a:gd name="connsiteY247" fmla="*/ 3123722 h 9625007"/>
              <a:gd name="connsiteX248" fmla="*/ 8827991 w 17521894"/>
              <a:gd name="connsiteY248" fmla="*/ 2163424 h 9625007"/>
              <a:gd name="connsiteX249" fmla="*/ 9811363 w 17521894"/>
              <a:gd name="connsiteY249" fmla="*/ 2163424 h 9625007"/>
              <a:gd name="connsiteX250" fmla="*/ 9811363 w 17521894"/>
              <a:gd name="connsiteY250" fmla="*/ 3123719 h 9625007"/>
              <a:gd name="connsiteX251" fmla="*/ 8827991 w 17521894"/>
              <a:gd name="connsiteY251" fmla="*/ 3123719 h 9625007"/>
              <a:gd name="connsiteX252" fmla="*/ 1117470 w 17521894"/>
              <a:gd name="connsiteY252" fmla="*/ 2163424 h 9625007"/>
              <a:gd name="connsiteX253" fmla="*/ 2100843 w 17521894"/>
              <a:gd name="connsiteY253" fmla="*/ 2163424 h 9625007"/>
              <a:gd name="connsiteX254" fmla="*/ 2100843 w 17521894"/>
              <a:gd name="connsiteY254" fmla="*/ 3123720 h 9625007"/>
              <a:gd name="connsiteX255" fmla="*/ 1117470 w 17521894"/>
              <a:gd name="connsiteY255" fmla="*/ 3123720 h 9625007"/>
              <a:gd name="connsiteX256" fmla="*/ 8827991 w 17521894"/>
              <a:gd name="connsiteY256" fmla="*/ 1081717 h 9625007"/>
              <a:gd name="connsiteX257" fmla="*/ 9811363 w 17521894"/>
              <a:gd name="connsiteY257" fmla="*/ 1081717 h 9625007"/>
              <a:gd name="connsiteX258" fmla="*/ 9811363 w 17521894"/>
              <a:gd name="connsiteY258" fmla="*/ 2042017 h 9625007"/>
              <a:gd name="connsiteX259" fmla="*/ 8827991 w 17521894"/>
              <a:gd name="connsiteY259" fmla="*/ 2042017 h 9625007"/>
              <a:gd name="connsiteX260" fmla="*/ 1117480 w 17521894"/>
              <a:gd name="connsiteY260" fmla="*/ 1081717 h 9625007"/>
              <a:gd name="connsiteX261" fmla="*/ 2100854 w 17521894"/>
              <a:gd name="connsiteY261" fmla="*/ 1081717 h 9625007"/>
              <a:gd name="connsiteX262" fmla="*/ 2100854 w 17521894"/>
              <a:gd name="connsiteY262" fmla="*/ 2042017 h 9625007"/>
              <a:gd name="connsiteX263" fmla="*/ 1117480 w 17521894"/>
              <a:gd name="connsiteY263" fmla="*/ 2042017 h 9625007"/>
              <a:gd name="connsiteX264" fmla="*/ 14314763 w 17521894"/>
              <a:gd name="connsiteY264" fmla="*/ 1081715 h 9625007"/>
              <a:gd name="connsiteX265" fmla="*/ 15298135 w 17521894"/>
              <a:gd name="connsiteY265" fmla="*/ 1081715 h 9625007"/>
              <a:gd name="connsiteX266" fmla="*/ 15298135 w 17521894"/>
              <a:gd name="connsiteY266" fmla="*/ 2042015 h 9625007"/>
              <a:gd name="connsiteX267" fmla="*/ 14314763 w 17521894"/>
              <a:gd name="connsiteY267" fmla="*/ 2042015 h 9625007"/>
              <a:gd name="connsiteX268" fmla="*/ 6604256 w 17521894"/>
              <a:gd name="connsiteY268" fmla="*/ 1081715 h 9625007"/>
              <a:gd name="connsiteX269" fmla="*/ 7576454 w 17521894"/>
              <a:gd name="connsiteY269" fmla="*/ 1081715 h 9625007"/>
              <a:gd name="connsiteX270" fmla="*/ 7576454 w 17521894"/>
              <a:gd name="connsiteY270" fmla="*/ 2042015 h 9625007"/>
              <a:gd name="connsiteX271" fmla="*/ 6604256 w 17521894"/>
              <a:gd name="connsiteY271" fmla="*/ 2042015 h 9625007"/>
              <a:gd name="connsiteX272" fmla="*/ 16538522 w 17521894"/>
              <a:gd name="connsiteY272" fmla="*/ 1081714 h 9625007"/>
              <a:gd name="connsiteX273" fmla="*/ 17510722 w 17521894"/>
              <a:gd name="connsiteY273" fmla="*/ 1081714 h 9625007"/>
              <a:gd name="connsiteX274" fmla="*/ 17510722 w 17521894"/>
              <a:gd name="connsiteY274" fmla="*/ 2042015 h 9625007"/>
              <a:gd name="connsiteX275" fmla="*/ 16538522 w 17521894"/>
              <a:gd name="connsiteY275" fmla="*/ 2042015 h 9625007"/>
              <a:gd name="connsiteX276" fmla="*/ 5509135 w 17521894"/>
              <a:gd name="connsiteY276" fmla="*/ 1081714 h 9625007"/>
              <a:gd name="connsiteX277" fmla="*/ 6481334 w 17521894"/>
              <a:gd name="connsiteY277" fmla="*/ 1081714 h 9625007"/>
              <a:gd name="connsiteX278" fmla="*/ 6481334 w 17521894"/>
              <a:gd name="connsiteY278" fmla="*/ 2042015 h 9625007"/>
              <a:gd name="connsiteX279" fmla="*/ 5509135 w 17521894"/>
              <a:gd name="connsiteY279" fmla="*/ 2042015 h 9625007"/>
              <a:gd name="connsiteX280" fmla="*/ 15432232 w 17521894"/>
              <a:gd name="connsiteY280" fmla="*/ 1081714 h 9625007"/>
              <a:gd name="connsiteX281" fmla="*/ 16415604 w 17521894"/>
              <a:gd name="connsiteY281" fmla="*/ 1081714 h 9625007"/>
              <a:gd name="connsiteX282" fmla="*/ 16415604 w 17521894"/>
              <a:gd name="connsiteY282" fmla="*/ 2042015 h 9625007"/>
              <a:gd name="connsiteX283" fmla="*/ 15432232 w 17521894"/>
              <a:gd name="connsiteY283" fmla="*/ 2042015 h 9625007"/>
              <a:gd name="connsiteX284" fmla="*/ 13219644 w 17521894"/>
              <a:gd name="connsiteY284" fmla="*/ 1081714 h 9625007"/>
              <a:gd name="connsiteX285" fmla="*/ 14203016 w 17521894"/>
              <a:gd name="connsiteY285" fmla="*/ 1081714 h 9625007"/>
              <a:gd name="connsiteX286" fmla="*/ 14203016 w 17521894"/>
              <a:gd name="connsiteY286" fmla="*/ 2042015 h 9625007"/>
              <a:gd name="connsiteX287" fmla="*/ 13219644 w 17521894"/>
              <a:gd name="connsiteY287" fmla="*/ 2042015 h 9625007"/>
              <a:gd name="connsiteX288" fmla="*/ 12135697 w 17521894"/>
              <a:gd name="connsiteY288" fmla="*/ 1081714 h 9625007"/>
              <a:gd name="connsiteX289" fmla="*/ 13119069 w 17521894"/>
              <a:gd name="connsiteY289" fmla="*/ 1081714 h 9625007"/>
              <a:gd name="connsiteX290" fmla="*/ 13119069 w 17521894"/>
              <a:gd name="connsiteY290" fmla="*/ 2042014 h 9625007"/>
              <a:gd name="connsiteX291" fmla="*/ 12135697 w 17521894"/>
              <a:gd name="connsiteY291" fmla="*/ 2042014 h 9625007"/>
              <a:gd name="connsiteX292" fmla="*/ 11029406 w 17521894"/>
              <a:gd name="connsiteY292" fmla="*/ 1081714 h 9625007"/>
              <a:gd name="connsiteX293" fmla="*/ 12012778 w 17521894"/>
              <a:gd name="connsiteY293" fmla="*/ 1081714 h 9625007"/>
              <a:gd name="connsiteX294" fmla="*/ 12012778 w 17521894"/>
              <a:gd name="connsiteY294" fmla="*/ 2042014 h 9625007"/>
              <a:gd name="connsiteX295" fmla="*/ 11029406 w 17521894"/>
              <a:gd name="connsiteY295" fmla="*/ 2042014 h 9625007"/>
              <a:gd name="connsiteX296" fmla="*/ 4414012 w 17521894"/>
              <a:gd name="connsiteY296" fmla="*/ 1081714 h 9625007"/>
              <a:gd name="connsiteX297" fmla="*/ 5397385 w 17521894"/>
              <a:gd name="connsiteY297" fmla="*/ 1081714 h 9625007"/>
              <a:gd name="connsiteX298" fmla="*/ 5397385 w 17521894"/>
              <a:gd name="connsiteY298" fmla="*/ 2042014 h 9625007"/>
              <a:gd name="connsiteX299" fmla="*/ 4414012 w 17521894"/>
              <a:gd name="connsiteY299" fmla="*/ 2042014 h 9625007"/>
              <a:gd name="connsiteX300" fmla="*/ 3307713 w 17521894"/>
              <a:gd name="connsiteY300" fmla="*/ 1081714 h 9625007"/>
              <a:gd name="connsiteX301" fmla="*/ 4291088 w 17521894"/>
              <a:gd name="connsiteY301" fmla="*/ 1081714 h 9625007"/>
              <a:gd name="connsiteX302" fmla="*/ 4291088 w 17521894"/>
              <a:gd name="connsiteY302" fmla="*/ 2042014 h 9625007"/>
              <a:gd name="connsiteX303" fmla="*/ 3307713 w 17521894"/>
              <a:gd name="connsiteY303" fmla="*/ 2042014 h 9625007"/>
              <a:gd name="connsiteX304" fmla="*/ 9934287 w 17521894"/>
              <a:gd name="connsiteY304" fmla="*/ 1081711 h 9625007"/>
              <a:gd name="connsiteX305" fmla="*/ 10906488 w 17521894"/>
              <a:gd name="connsiteY305" fmla="*/ 1081711 h 9625007"/>
              <a:gd name="connsiteX306" fmla="*/ 10906488 w 17521894"/>
              <a:gd name="connsiteY306" fmla="*/ 2042012 h 9625007"/>
              <a:gd name="connsiteX307" fmla="*/ 9934287 w 17521894"/>
              <a:gd name="connsiteY307" fmla="*/ 2042012 h 9625007"/>
              <a:gd name="connsiteX308" fmla="*/ 2212590 w 17521894"/>
              <a:gd name="connsiteY308" fmla="*/ 1081711 h 9625007"/>
              <a:gd name="connsiteX309" fmla="*/ 3195962 w 17521894"/>
              <a:gd name="connsiteY309" fmla="*/ 1081711 h 9625007"/>
              <a:gd name="connsiteX310" fmla="*/ 3195962 w 17521894"/>
              <a:gd name="connsiteY310" fmla="*/ 2042012 h 9625007"/>
              <a:gd name="connsiteX311" fmla="*/ 2212590 w 17521894"/>
              <a:gd name="connsiteY311" fmla="*/ 2042012 h 9625007"/>
              <a:gd name="connsiteX312" fmla="*/ 7732898 w 17521894"/>
              <a:gd name="connsiteY312" fmla="*/ 1070681 h 9625007"/>
              <a:gd name="connsiteX313" fmla="*/ 8716243 w 17521894"/>
              <a:gd name="connsiteY313" fmla="*/ 1070681 h 9625007"/>
              <a:gd name="connsiteX314" fmla="*/ 8716243 w 17521894"/>
              <a:gd name="connsiteY314" fmla="*/ 2030981 h 9625007"/>
              <a:gd name="connsiteX315" fmla="*/ 7732898 w 17521894"/>
              <a:gd name="connsiteY315" fmla="*/ 2030981 h 9625007"/>
              <a:gd name="connsiteX316" fmla="*/ 22364 w 17521894"/>
              <a:gd name="connsiteY316" fmla="*/ 1070681 h 9625007"/>
              <a:gd name="connsiteX317" fmla="*/ 994563 w 17521894"/>
              <a:gd name="connsiteY317" fmla="*/ 1070681 h 9625007"/>
              <a:gd name="connsiteX318" fmla="*/ 994563 w 17521894"/>
              <a:gd name="connsiteY318" fmla="*/ 2030981 h 9625007"/>
              <a:gd name="connsiteX319" fmla="*/ 22364 w 17521894"/>
              <a:gd name="connsiteY319" fmla="*/ 2030981 h 9625007"/>
              <a:gd name="connsiteX320" fmla="*/ 3307713 w 17521894"/>
              <a:gd name="connsiteY320" fmla="*/ 4 h 9625007"/>
              <a:gd name="connsiteX321" fmla="*/ 4291086 w 17521894"/>
              <a:gd name="connsiteY321" fmla="*/ 4 h 9625007"/>
              <a:gd name="connsiteX322" fmla="*/ 4291086 w 17521894"/>
              <a:gd name="connsiteY322" fmla="*/ 960300 h 9625007"/>
              <a:gd name="connsiteX323" fmla="*/ 3307713 w 17521894"/>
              <a:gd name="connsiteY323" fmla="*/ 960300 h 9625007"/>
              <a:gd name="connsiteX324" fmla="*/ 11029406 w 17521894"/>
              <a:gd name="connsiteY324" fmla="*/ 4 h 9625007"/>
              <a:gd name="connsiteX325" fmla="*/ 12012778 w 17521894"/>
              <a:gd name="connsiteY325" fmla="*/ 4 h 9625007"/>
              <a:gd name="connsiteX326" fmla="*/ 12012778 w 17521894"/>
              <a:gd name="connsiteY326" fmla="*/ 960300 h 9625007"/>
              <a:gd name="connsiteX327" fmla="*/ 11029406 w 17521894"/>
              <a:gd name="connsiteY327" fmla="*/ 960300 h 9625007"/>
              <a:gd name="connsiteX328" fmla="*/ 4402834 w 17521894"/>
              <a:gd name="connsiteY328" fmla="*/ 4 h 9625007"/>
              <a:gd name="connsiteX329" fmla="*/ 5386206 w 17521894"/>
              <a:gd name="connsiteY329" fmla="*/ 4 h 9625007"/>
              <a:gd name="connsiteX330" fmla="*/ 5386206 w 17521894"/>
              <a:gd name="connsiteY330" fmla="*/ 960300 h 9625007"/>
              <a:gd name="connsiteX331" fmla="*/ 4402834 w 17521894"/>
              <a:gd name="connsiteY331" fmla="*/ 960300 h 9625007"/>
              <a:gd name="connsiteX332" fmla="*/ 12124526 w 17521894"/>
              <a:gd name="connsiteY332" fmla="*/ 4 h 9625007"/>
              <a:gd name="connsiteX333" fmla="*/ 13107898 w 17521894"/>
              <a:gd name="connsiteY333" fmla="*/ 4 h 9625007"/>
              <a:gd name="connsiteX334" fmla="*/ 13107898 w 17521894"/>
              <a:gd name="connsiteY334" fmla="*/ 960300 h 9625007"/>
              <a:gd name="connsiteX335" fmla="*/ 12124526 w 17521894"/>
              <a:gd name="connsiteY335" fmla="*/ 960300 h 9625007"/>
              <a:gd name="connsiteX336" fmla="*/ 5509132 w 17521894"/>
              <a:gd name="connsiteY336" fmla="*/ 4 h 9625007"/>
              <a:gd name="connsiteX337" fmla="*/ 6481332 w 17521894"/>
              <a:gd name="connsiteY337" fmla="*/ 4 h 9625007"/>
              <a:gd name="connsiteX338" fmla="*/ 6481332 w 17521894"/>
              <a:gd name="connsiteY338" fmla="*/ 960300 h 9625007"/>
              <a:gd name="connsiteX339" fmla="*/ 5509132 w 17521894"/>
              <a:gd name="connsiteY339" fmla="*/ 960300 h 9625007"/>
              <a:gd name="connsiteX340" fmla="*/ 13219644 w 17521894"/>
              <a:gd name="connsiteY340" fmla="*/ 3 h 9625007"/>
              <a:gd name="connsiteX341" fmla="*/ 14203016 w 17521894"/>
              <a:gd name="connsiteY341" fmla="*/ 3 h 9625007"/>
              <a:gd name="connsiteX342" fmla="*/ 14203016 w 17521894"/>
              <a:gd name="connsiteY342" fmla="*/ 960300 h 9625007"/>
              <a:gd name="connsiteX343" fmla="*/ 13219644 w 17521894"/>
              <a:gd name="connsiteY343" fmla="*/ 960300 h 9625007"/>
              <a:gd name="connsiteX344" fmla="*/ 15432232 w 17521894"/>
              <a:gd name="connsiteY344" fmla="*/ 3 h 9625007"/>
              <a:gd name="connsiteX345" fmla="*/ 16415604 w 17521894"/>
              <a:gd name="connsiteY345" fmla="*/ 3 h 9625007"/>
              <a:gd name="connsiteX346" fmla="*/ 16415604 w 17521894"/>
              <a:gd name="connsiteY346" fmla="*/ 960299 h 9625007"/>
              <a:gd name="connsiteX347" fmla="*/ 15432232 w 17521894"/>
              <a:gd name="connsiteY347" fmla="*/ 960299 h 9625007"/>
              <a:gd name="connsiteX348" fmla="*/ 6615422 w 17521894"/>
              <a:gd name="connsiteY348" fmla="*/ 3 h 9625007"/>
              <a:gd name="connsiteX349" fmla="*/ 7587621 w 17521894"/>
              <a:gd name="connsiteY349" fmla="*/ 3 h 9625007"/>
              <a:gd name="connsiteX350" fmla="*/ 7587621 w 17521894"/>
              <a:gd name="connsiteY350" fmla="*/ 960299 h 9625007"/>
              <a:gd name="connsiteX351" fmla="*/ 6615422 w 17521894"/>
              <a:gd name="connsiteY351" fmla="*/ 960299 h 9625007"/>
              <a:gd name="connsiteX352" fmla="*/ 14325934 w 17521894"/>
              <a:gd name="connsiteY352" fmla="*/ 3 h 9625007"/>
              <a:gd name="connsiteX353" fmla="*/ 15309306 w 17521894"/>
              <a:gd name="connsiteY353" fmla="*/ 3 h 9625007"/>
              <a:gd name="connsiteX354" fmla="*/ 15309306 w 17521894"/>
              <a:gd name="connsiteY354" fmla="*/ 960299 h 9625007"/>
              <a:gd name="connsiteX355" fmla="*/ 14325934 w 17521894"/>
              <a:gd name="connsiteY355" fmla="*/ 960299 h 9625007"/>
              <a:gd name="connsiteX356" fmla="*/ 16538522 w 17521894"/>
              <a:gd name="connsiteY356" fmla="*/ 3 h 9625007"/>
              <a:gd name="connsiteX357" fmla="*/ 17521894 w 17521894"/>
              <a:gd name="connsiteY357" fmla="*/ 3 h 9625007"/>
              <a:gd name="connsiteX358" fmla="*/ 17521894 w 17521894"/>
              <a:gd name="connsiteY358" fmla="*/ 960299 h 9625007"/>
              <a:gd name="connsiteX359" fmla="*/ 16538522 w 17521894"/>
              <a:gd name="connsiteY359" fmla="*/ 960299 h 9625007"/>
              <a:gd name="connsiteX360" fmla="*/ 2212590 w 17521894"/>
              <a:gd name="connsiteY360" fmla="*/ 1 h 9625007"/>
              <a:gd name="connsiteX361" fmla="*/ 3195962 w 17521894"/>
              <a:gd name="connsiteY361" fmla="*/ 1 h 9625007"/>
              <a:gd name="connsiteX362" fmla="*/ 3195962 w 17521894"/>
              <a:gd name="connsiteY362" fmla="*/ 960298 h 9625007"/>
              <a:gd name="connsiteX363" fmla="*/ 2212590 w 17521894"/>
              <a:gd name="connsiteY363" fmla="*/ 960298 h 9625007"/>
              <a:gd name="connsiteX364" fmla="*/ 9934287 w 17521894"/>
              <a:gd name="connsiteY364" fmla="*/ 1 h 9625007"/>
              <a:gd name="connsiteX365" fmla="*/ 10906488 w 17521894"/>
              <a:gd name="connsiteY365" fmla="*/ 1 h 9625007"/>
              <a:gd name="connsiteX366" fmla="*/ 10906488 w 17521894"/>
              <a:gd name="connsiteY366" fmla="*/ 960297 h 9625007"/>
              <a:gd name="connsiteX367" fmla="*/ 9934287 w 17521894"/>
              <a:gd name="connsiteY367" fmla="*/ 960297 h 9625007"/>
              <a:gd name="connsiteX368" fmla="*/ 1106297 w 17521894"/>
              <a:gd name="connsiteY368" fmla="*/ 1 h 9625007"/>
              <a:gd name="connsiteX369" fmla="*/ 2089670 w 17521894"/>
              <a:gd name="connsiteY369" fmla="*/ 1 h 9625007"/>
              <a:gd name="connsiteX370" fmla="*/ 2089670 w 17521894"/>
              <a:gd name="connsiteY370" fmla="*/ 960297 h 9625007"/>
              <a:gd name="connsiteX371" fmla="*/ 1106297 w 17521894"/>
              <a:gd name="connsiteY371" fmla="*/ 960297 h 9625007"/>
              <a:gd name="connsiteX372" fmla="*/ 8827991 w 17521894"/>
              <a:gd name="connsiteY372" fmla="*/ 1 h 9625007"/>
              <a:gd name="connsiteX373" fmla="*/ 9800192 w 17521894"/>
              <a:gd name="connsiteY373" fmla="*/ 1 h 9625007"/>
              <a:gd name="connsiteX374" fmla="*/ 9800192 w 17521894"/>
              <a:gd name="connsiteY374" fmla="*/ 960297 h 9625007"/>
              <a:gd name="connsiteX375" fmla="*/ 8827991 w 17521894"/>
              <a:gd name="connsiteY375" fmla="*/ 960297 h 9625007"/>
              <a:gd name="connsiteX376" fmla="*/ 0 w 17521894"/>
              <a:gd name="connsiteY376" fmla="*/ 1 h 9625007"/>
              <a:gd name="connsiteX377" fmla="*/ 983372 w 17521894"/>
              <a:gd name="connsiteY377" fmla="*/ 1 h 9625007"/>
              <a:gd name="connsiteX378" fmla="*/ 983372 w 17521894"/>
              <a:gd name="connsiteY378" fmla="*/ 960297 h 9625007"/>
              <a:gd name="connsiteX379" fmla="*/ 0 w 17521894"/>
              <a:gd name="connsiteY379" fmla="*/ 960297 h 9625007"/>
              <a:gd name="connsiteX380" fmla="*/ 7721711 w 17521894"/>
              <a:gd name="connsiteY380" fmla="*/ 0 h 9625007"/>
              <a:gd name="connsiteX381" fmla="*/ 8693901 w 17521894"/>
              <a:gd name="connsiteY381" fmla="*/ 0 h 9625007"/>
              <a:gd name="connsiteX382" fmla="*/ 8693901 w 17521894"/>
              <a:gd name="connsiteY382" fmla="*/ 960297 h 9625007"/>
              <a:gd name="connsiteX383" fmla="*/ 7721711 w 17521894"/>
              <a:gd name="connsiteY383" fmla="*/ 960297 h 96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7521894" h="9625007">
                <a:moveTo>
                  <a:pt x="11029406" y="8664710"/>
                </a:moveTo>
                <a:lnTo>
                  <a:pt x="12012778" y="8664710"/>
                </a:lnTo>
                <a:lnTo>
                  <a:pt x="12012778" y="9625007"/>
                </a:lnTo>
                <a:lnTo>
                  <a:pt x="11029406" y="9625007"/>
                </a:lnTo>
                <a:close/>
                <a:moveTo>
                  <a:pt x="7732871" y="8664710"/>
                </a:moveTo>
                <a:lnTo>
                  <a:pt x="8716243" y="8664710"/>
                </a:lnTo>
                <a:lnTo>
                  <a:pt x="8716243" y="9625007"/>
                </a:lnTo>
                <a:lnTo>
                  <a:pt x="7732871" y="9625007"/>
                </a:lnTo>
                <a:close/>
                <a:moveTo>
                  <a:pt x="3307702" y="8664710"/>
                </a:moveTo>
                <a:lnTo>
                  <a:pt x="4291075" y="8664710"/>
                </a:lnTo>
                <a:lnTo>
                  <a:pt x="4291075" y="9625007"/>
                </a:lnTo>
                <a:lnTo>
                  <a:pt x="3307702" y="9625007"/>
                </a:lnTo>
                <a:close/>
                <a:moveTo>
                  <a:pt x="22341" y="8664710"/>
                </a:moveTo>
                <a:lnTo>
                  <a:pt x="994541" y="8664710"/>
                </a:lnTo>
                <a:lnTo>
                  <a:pt x="994541" y="9625007"/>
                </a:lnTo>
                <a:lnTo>
                  <a:pt x="22341" y="9625007"/>
                </a:lnTo>
                <a:close/>
                <a:moveTo>
                  <a:pt x="16538522" y="8653670"/>
                </a:moveTo>
                <a:lnTo>
                  <a:pt x="17510722" y="8653670"/>
                </a:lnTo>
                <a:lnTo>
                  <a:pt x="17510722" y="9613967"/>
                </a:lnTo>
                <a:lnTo>
                  <a:pt x="16538522" y="9613967"/>
                </a:lnTo>
                <a:close/>
                <a:moveTo>
                  <a:pt x="15432232" y="8653670"/>
                </a:moveTo>
                <a:lnTo>
                  <a:pt x="16415604" y="8653670"/>
                </a:lnTo>
                <a:lnTo>
                  <a:pt x="16415604" y="9613967"/>
                </a:lnTo>
                <a:lnTo>
                  <a:pt x="15432232" y="9613967"/>
                </a:lnTo>
                <a:close/>
                <a:moveTo>
                  <a:pt x="14314763" y="8653670"/>
                </a:moveTo>
                <a:lnTo>
                  <a:pt x="15298135" y="8653670"/>
                </a:lnTo>
                <a:lnTo>
                  <a:pt x="15298135" y="9613967"/>
                </a:lnTo>
                <a:lnTo>
                  <a:pt x="14314763" y="9613967"/>
                </a:lnTo>
                <a:close/>
                <a:moveTo>
                  <a:pt x="13219644" y="8653670"/>
                </a:moveTo>
                <a:lnTo>
                  <a:pt x="14203016" y="8653670"/>
                </a:lnTo>
                <a:lnTo>
                  <a:pt x="14203016" y="9613967"/>
                </a:lnTo>
                <a:lnTo>
                  <a:pt x="13219644" y="9613967"/>
                </a:lnTo>
                <a:close/>
                <a:moveTo>
                  <a:pt x="12124526" y="8653670"/>
                </a:moveTo>
                <a:lnTo>
                  <a:pt x="13107898" y="8653670"/>
                </a:lnTo>
                <a:lnTo>
                  <a:pt x="13107898" y="9613967"/>
                </a:lnTo>
                <a:lnTo>
                  <a:pt x="12124526" y="9613967"/>
                </a:lnTo>
                <a:close/>
                <a:moveTo>
                  <a:pt x="9934287" y="8653670"/>
                </a:moveTo>
                <a:lnTo>
                  <a:pt x="10906488" y="8653670"/>
                </a:lnTo>
                <a:lnTo>
                  <a:pt x="10906488" y="9613967"/>
                </a:lnTo>
                <a:lnTo>
                  <a:pt x="9934287" y="9613967"/>
                </a:lnTo>
                <a:close/>
                <a:moveTo>
                  <a:pt x="8827991" y="8653670"/>
                </a:moveTo>
                <a:lnTo>
                  <a:pt x="9811363" y="8653670"/>
                </a:lnTo>
                <a:lnTo>
                  <a:pt x="9811363" y="9613967"/>
                </a:lnTo>
                <a:lnTo>
                  <a:pt x="8827991" y="9613967"/>
                </a:lnTo>
                <a:close/>
                <a:moveTo>
                  <a:pt x="6604234" y="8653670"/>
                </a:moveTo>
                <a:lnTo>
                  <a:pt x="7576436" y="8653670"/>
                </a:lnTo>
                <a:lnTo>
                  <a:pt x="7576436" y="9613967"/>
                </a:lnTo>
                <a:lnTo>
                  <a:pt x="6604234" y="9613967"/>
                </a:lnTo>
                <a:close/>
                <a:moveTo>
                  <a:pt x="5509117" y="8653670"/>
                </a:moveTo>
                <a:lnTo>
                  <a:pt x="6481318" y="8653670"/>
                </a:lnTo>
                <a:lnTo>
                  <a:pt x="6481318" y="9613967"/>
                </a:lnTo>
                <a:lnTo>
                  <a:pt x="5509117" y="9613967"/>
                </a:lnTo>
                <a:close/>
                <a:moveTo>
                  <a:pt x="4402819" y="8653670"/>
                </a:moveTo>
                <a:lnTo>
                  <a:pt x="5386192" y="8653670"/>
                </a:lnTo>
                <a:lnTo>
                  <a:pt x="5386192" y="9613967"/>
                </a:lnTo>
                <a:lnTo>
                  <a:pt x="4402819" y="9613967"/>
                </a:lnTo>
                <a:close/>
                <a:moveTo>
                  <a:pt x="2212579" y="8653670"/>
                </a:moveTo>
                <a:lnTo>
                  <a:pt x="3195951" y="8653670"/>
                </a:lnTo>
                <a:lnTo>
                  <a:pt x="3195951" y="9613967"/>
                </a:lnTo>
                <a:lnTo>
                  <a:pt x="2212579" y="9613967"/>
                </a:lnTo>
                <a:close/>
                <a:moveTo>
                  <a:pt x="1117460" y="8653670"/>
                </a:moveTo>
                <a:lnTo>
                  <a:pt x="2100832" y="8653670"/>
                </a:lnTo>
                <a:lnTo>
                  <a:pt x="2100832" y="9613967"/>
                </a:lnTo>
                <a:lnTo>
                  <a:pt x="1117460" y="9613967"/>
                </a:lnTo>
                <a:close/>
                <a:moveTo>
                  <a:pt x="15432232" y="7583002"/>
                </a:moveTo>
                <a:lnTo>
                  <a:pt x="16415604" y="7583002"/>
                </a:lnTo>
                <a:lnTo>
                  <a:pt x="16415604" y="8543299"/>
                </a:lnTo>
                <a:lnTo>
                  <a:pt x="15432232" y="8543299"/>
                </a:lnTo>
                <a:close/>
                <a:moveTo>
                  <a:pt x="13219644" y="7583002"/>
                </a:moveTo>
                <a:lnTo>
                  <a:pt x="14203016" y="7583002"/>
                </a:lnTo>
                <a:lnTo>
                  <a:pt x="14203016" y="8543299"/>
                </a:lnTo>
                <a:lnTo>
                  <a:pt x="13219644" y="8543299"/>
                </a:lnTo>
                <a:close/>
                <a:moveTo>
                  <a:pt x="5509118" y="7583002"/>
                </a:moveTo>
                <a:lnTo>
                  <a:pt x="6481320" y="7583002"/>
                </a:lnTo>
                <a:lnTo>
                  <a:pt x="6481320" y="8543299"/>
                </a:lnTo>
                <a:lnTo>
                  <a:pt x="5509118" y="8543299"/>
                </a:lnTo>
                <a:close/>
                <a:moveTo>
                  <a:pt x="16538522" y="7571960"/>
                </a:moveTo>
                <a:lnTo>
                  <a:pt x="17510722" y="7571960"/>
                </a:lnTo>
                <a:lnTo>
                  <a:pt x="17510722" y="8532257"/>
                </a:lnTo>
                <a:lnTo>
                  <a:pt x="16538522" y="8532257"/>
                </a:lnTo>
                <a:close/>
                <a:moveTo>
                  <a:pt x="14314763" y="7571960"/>
                </a:moveTo>
                <a:lnTo>
                  <a:pt x="15298135" y="7571960"/>
                </a:lnTo>
                <a:lnTo>
                  <a:pt x="15298135" y="8532257"/>
                </a:lnTo>
                <a:lnTo>
                  <a:pt x="14314763" y="8532257"/>
                </a:lnTo>
                <a:close/>
                <a:moveTo>
                  <a:pt x="12124526" y="7571960"/>
                </a:moveTo>
                <a:lnTo>
                  <a:pt x="13107898" y="7571960"/>
                </a:lnTo>
                <a:lnTo>
                  <a:pt x="13107898" y="8532257"/>
                </a:lnTo>
                <a:lnTo>
                  <a:pt x="12124526" y="8532257"/>
                </a:lnTo>
                <a:close/>
                <a:moveTo>
                  <a:pt x="11029406" y="7571960"/>
                </a:moveTo>
                <a:lnTo>
                  <a:pt x="12012778" y="7571960"/>
                </a:lnTo>
                <a:lnTo>
                  <a:pt x="12012778" y="8532257"/>
                </a:lnTo>
                <a:lnTo>
                  <a:pt x="11029406" y="8532257"/>
                </a:lnTo>
                <a:close/>
                <a:moveTo>
                  <a:pt x="9934287" y="7571960"/>
                </a:moveTo>
                <a:lnTo>
                  <a:pt x="10906488" y="7571960"/>
                </a:lnTo>
                <a:lnTo>
                  <a:pt x="10906488" y="8532257"/>
                </a:lnTo>
                <a:lnTo>
                  <a:pt x="9934287" y="8532257"/>
                </a:lnTo>
                <a:close/>
                <a:moveTo>
                  <a:pt x="8827991" y="7571960"/>
                </a:moveTo>
                <a:lnTo>
                  <a:pt x="9811363" y="7571960"/>
                </a:lnTo>
                <a:lnTo>
                  <a:pt x="9811363" y="8532257"/>
                </a:lnTo>
                <a:lnTo>
                  <a:pt x="8827991" y="8532257"/>
                </a:lnTo>
                <a:close/>
                <a:moveTo>
                  <a:pt x="7732872" y="7571960"/>
                </a:moveTo>
                <a:lnTo>
                  <a:pt x="8716243" y="7571960"/>
                </a:lnTo>
                <a:lnTo>
                  <a:pt x="8716243" y="8532257"/>
                </a:lnTo>
                <a:lnTo>
                  <a:pt x="7732872" y="8532257"/>
                </a:lnTo>
                <a:close/>
                <a:moveTo>
                  <a:pt x="6604242" y="7571960"/>
                </a:moveTo>
                <a:lnTo>
                  <a:pt x="7576440" y="7571960"/>
                </a:lnTo>
                <a:lnTo>
                  <a:pt x="7576440" y="8532257"/>
                </a:lnTo>
                <a:lnTo>
                  <a:pt x="6604242" y="8532257"/>
                </a:lnTo>
                <a:close/>
                <a:moveTo>
                  <a:pt x="4402819" y="7571960"/>
                </a:moveTo>
                <a:lnTo>
                  <a:pt x="5386192" y="7571960"/>
                </a:lnTo>
                <a:lnTo>
                  <a:pt x="5386192" y="8532257"/>
                </a:lnTo>
                <a:lnTo>
                  <a:pt x="4402819" y="8532257"/>
                </a:lnTo>
                <a:close/>
                <a:moveTo>
                  <a:pt x="3307702" y="7571960"/>
                </a:moveTo>
                <a:lnTo>
                  <a:pt x="4291075" y="7571960"/>
                </a:lnTo>
                <a:lnTo>
                  <a:pt x="4291075" y="8532257"/>
                </a:lnTo>
                <a:lnTo>
                  <a:pt x="3307702" y="8532257"/>
                </a:lnTo>
                <a:close/>
                <a:moveTo>
                  <a:pt x="2212585" y="7571960"/>
                </a:moveTo>
                <a:lnTo>
                  <a:pt x="3195957" y="7571960"/>
                </a:lnTo>
                <a:lnTo>
                  <a:pt x="3195957" y="8532257"/>
                </a:lnTo>
                <a:lnTo>
                  <a:pt x="2212585" y="8532257"/>
                </a:lnTo>
                <a:close/>
                <a:moveTo>
                  <a:pt x="1117465" y="7571960"/>
                </a:moveTo>
                <a:lnTo>
                  <a:pt x="2100838" y="7571960"/>
                </a:lnTo>
                <a:lnTo>
                  <a:pt x="2100838" y="8532257"/>
                </a:lnTo>
                <a:lnTo>
                  <a:pt x="1117465" y="8532257"/>
                </a:lnTo>
                <a:close/>
                <a:moveTo>
                  <a:pt x="22341" y="7571960"/>
                </a:moveTo>
                <a:lnTo>
                  <a:pt x="994542" y="7571960"/>
                </a:lnTo>
                <a:lnTo>
                  <a:pt x="994542" y="8532257"/>
                </a:lnTo>
                <a:lnTo>
                  <a:pt x="22341" y="8532257"/>
                </a:lnTo>
                <a:close/>
                <a:moveTo>
                  <a:pt x="12124526" y="3245137"/>
                </a:moveTo>
                <a:lnTo>
                  <a:pt x="13107898" y="3245137"/>
                </a:lnTo>
                <a:lnTo>
                  <a:pt x="13107898" y="4205420"/>
                </a:lnTo>
                <a:lnTo>
                  <a:pt x="12124526" y="4205420"/>
                </a:lnTo>
                <a:close/>
                <a:moveTo>
                  <a:pt x="4402839" y="3245137"/>
                </a:moveTo>
                <a:lnTo>
                  <a:pt x="5386215" y="3245137"/>
                </a:lnTo>
                <a:lnTo>
                  <a:pt x="5386215" y="4205420"/>
                </a:lnTo>
                <a:lnTo>
                  <a:pt x="4402839" y="4205420"/>
                </a:lnTo>
                <a:close/>
                <a:moveTo>
                  <a:pt x="8827991" y="3245132"/>
                </a:moveTo>
                <a:lnTo>
                  <a:pt x="9811363" y="3245132"/>
                </a:lnTo>
                <a:lnTo>
                  <a:pt x="9811363" y="4205420"/>
                </a:lnTo>
                <a:lnTo>
                  <a:pt x="8827991" y="4205420"/>
                </a:lnTo>
                <a:close/>
                <a:moveTo>
                  <a:pt x="1117470" y="3245132"/>
                </a:moveTo>
                <a:lnTo>
                  <a:pt x="2100843" y="3245132"/>
                </a:lnTo>
                <a:lnTo>
                  <a:pt x="2100843" y="4205420"/>
                </a:lnTo>
                <a:lnTo>
                  <a:pt x="1117470" y="4205420"/>
                </a:lnTo>
                <a:close/>
                <a:moveTo>
                  <a:pt x="2212592" y="3234100"/>
                </a:moveTo>
                <a:lnTo>
                  <a:pt x="3195965" y="3234100"/>
                </a:lnTo>
                <a:lnTo>
                  <a:pt x="3195965" y="4205420"/>
                </a:lnTo>
                <a:lnTo>
                  <a:pt x="2212592" y="4205420"/>
                </a:lnTo>
                <a:close/>
                <a:moveTo>
                  <a:pt x="13219644" y="3234099"/>
                </a:moveTo>
                <a:lnTo>
                  <a:pt x="14203016" y="3234099"/>
                </a:lnTo>
                <a:lnTo>
                  <a:pt x="14203016" y="4205420"/>
                </a:lnTo>
                <a:lnTo>
                  <a:pt x="13219644" y="4205420"/>
                </a:lnTo>
                <a:close/>
                <a:moveTo>
                  <a:pt x="9934287" y="3234099"/>
                </a:moveTo>
                <a:lnTo>
                  <a:pt x="10906488" y="3234099"/>
                </a:lnTo>
                <a:lnTo>
                  <a:pt x="10906488" y="4205420"/>
                </a:lnTo>
                <a:lnTo>
                  <a:pt x="9934287" y="4205420"/>
                </a:lnTo>
                <a:close/>
                <a:moveTo>
                  <a:pt x="5509130" y="3234099"/>
                </a:moveTo>
                <a:lnTo>
                  <a:pt x="6481328" y="3234099"/>
                </a:lnTo>
                <a:lnTo>
                  <a:pt x="6481328" y="4205420"/>
                </a:lnTo>
                <a:lnTo>
                  <a:pt x="5509130" y="4205420"/>
                </a:lnTo>
                <a:close/>
                <a:moveTo>
                  <a:pt x="15432232" y="3234098"/>
                </a:moveTo>
                <a:lnTo>
                  <a:pt x="16415604" y="3234098"/>
                </a:lnTo>
                <a:lnTo>
                  <a:pt x="16415604" y="4205420"/>
                </a:lnTo>
                <a:lnTo>
                  <a:pt x="15432232" y="4205420"/>
                </a:lnTo>
                <a:close/>
                <a:moveTo>
                  <a:pt x="22350" y="3234097"/>
                </a:moveTo>
                <a:lnTo>
                  <a:pt x="994550" y="3234097"/>
                </a:lnTo>
                <a:lnTo>
                  <a:pt x="994550" y="4205420"/>
                </a:lnTo>
                <a:lnTo>
                  <a:pt x="22350" y="4205420"/>
                </a:lnTo>
                <a:close/>
                <a:moveTo>
                  <a:pt x="11029406" y="3234096"/>
                </a:moveTo>
                <a:lnTo>
                  <a:pt x="12012778" y="3234096"/>
                </a:lnTo>
                <a:lnTo>
                  <a:pt x="12012778" y="4205420"/>
                </a:lnTo>
                <a:lnTo>
                  <a:pt x="11029406" y="4205420"/>
                </a:lnTo>
                <a:close/>
                <a:moveTo>
                  <a:pt x="7732881" y="3234096"/>
                </a:moveTo>
                <a:lnTo>
                  <a:pt x="8716243" y="3234096"/>
                </a:lnTo>
                <a:lnTo>
                  <a:pt x="8716243" y="4205420"/>
                </a:lnTo>
                <a:lnTo>
                  <a:pt x="7732881" y="4205420"/>
                </a:lnTo>
                <a:close/>
                <a:moveTo>
                  <a:pt x="3307705" y="3234096"/>
                </a:moveTo>
                <a:lnTo>
                  <a:pt x="4291078" y="3234096"/>
                </a:lnTo>
                <a:lnTo>
                  <a:pt x="4291078" y="4205420"/>
                </a:lnTo>
                <a:lnTo>
                  <a:pt x="3307705" y="4205420"/>
                </a:lnTo>
                <a:close/>
                <a:moveTo>
                  <a:pt x="16538522" y="3234095"/>
                </a:moveTo>
                <a:lnTo>
                  <a:pt x="17510722" y="3234095"/>
                </a:lnTo>
                <a:lnTo>
                  <a:pt x="17510722" y="4205420"/>
                </a:lnTo>
                <a:lnTo>
                  <a:pt x="16538522" y="4205420"/>
                </a:lnTo>
                <a:close/>
                <a:moveTo>
                  <a:pt x="14314763" y="3234095"/>
                </a:moveTo>
                <a:lnTo>
                  <a:pt x="15298135" y="3234095"/>
                </a:lnTo>
                <a:lnTo>
                  <a:pt x="15298135" y="4205420"/>
                </a:lnTo>
                <a:lnTo>
                  <a:pt x="14314763" y="4205420"/>
                </a:lnTo>
                <a:close/>
                <a:moveTo>
                  <a:pt x="6604243" y="3234095"/>
                </a:moveTo>
                <a:lnTo>
                  <a:pt x="7576442" y="3234095"/>
                </a:lnTo>
                <a:lnTo>
                  <a:pt x="7576442" y="4205420"/>
                </a:lnTo>
                <a:lnTo>
                  <a:pt x="6604243" y="4205420"/>
                </a:lnTo>
                <a:close/>
                <a:moveTo>
                  <a:pt x="7732898" y="2163430"/>
                </a:moveTo>
                <a:lnTo>
                  <a:pt x="8716243" y="2163430"/>
                </a:lnTo>
                <a:lnTo>
                  <a:pt x="8716243" y="3123724"/>
                </a:lnTo>
                <a:lnTo>
                  <a:pt x="7732898" y="3123724"/>
                </a:lnTo>
                <a:close/>
                <a:moveTo>
                  <a:pt x="22364" y="2163430"/>
                </a:moveTo>
                <a:lnTo>
                  <a:pt x="994564" y="2163430"/>
                </a:lnTo>
                <a:lnTo>
                  <a:pt x="994564" y="3123724"/>
                </a:lnTo>
                <a:lnTo>
                  <a:pt x="22364" y="3123724"/>
                </a:lnTo>
                <a:close/>
                <a:moveTo>
                  <a:pt x="12124526" y="2163429"/>
                </a:moveTo>
                <a:lnTo>
                  <a:pt x="13107898" y="2163429"/>
                </a:lnTo>
                <a:lnTo>
                  <a:pt x="13107898" y="3123723"/>
                </a:lnTo>
                <a:lnTo>
                  <a:pt x="12124526" y="3123723"/>
                </a:lnTo>
                <a:close/>
                <a:moveTo>
                  <a:pt x="9934287" y="2163429"/>
                </a:moveTo>
                <a:lnTo>
                  <a:pt x="10906488" y="2163429"/>
                </a:lnTo>
                <a:lnTo>
                  <a:pt x="10906488" y="3123724"/>
                </a:lnTo>
                <a:lnTo>
                  <a:pt x="9934287" y="3123724"/>
                </a:lnTo>
                <a:close/>
                <a:moveTo>
                  <a:pt x="4402840" y="2163429"/>
                </a:moveTo>
                <a:lnTo>
                  <a:pt x="5386215" y="2163429"/>
                </a:lnTo>
                <a:lnTo>
                  <a:pt x="5386215" y="3123723"/>
                </a:lnTo>
                <a:lnTo>
                  <a:pt x="4402840" y="3123723"/>
                </a:lnTo>
                <a:close/>
                <a:moveTo>
                  <a:pt x="2212602" y="2163429"/>
                </a:moveTo>
                <a:lnTo>
                  <a:pt x="3195974" y="2163429"/>
                </a:lnTo>
                <a:lnTo>
                  <a:pt x="3195974" y="3123724"/>
                </a:lnTo>
                <a:lnTo>
                  <a:pt x="2212602" y="3123724"/>
                </a:lnTo>
                <a:close/>
                <a:moveTo>
                  <a:pt x="15432232" y="2163428"/>
                </a:moveTo>
                <a:lnTo>
                  <a:pt x="16415604" y="2163428"/>
                </a:lnTo>
                <a:lnTo>
                  <a:pt x="16415604" y="3123722"/>
                </a:lnTo>
                <a:lnTo>
                  <a:pt x="15432232" y="3123722"/>
                </a:lnTo>
                <a:close/>
                <a:moveTo>
                  <a:pt x="13219644" y="2163428"/>
                </a:moveTo>
                <a:lnTo>
                  <a:pt x="14203016" y="2163428"/>
                </a:lnTo>
                <a:lnTo>
                  <a:pt x="14203016" y="3123722"/>
                </a:lnTo>
                <a:lnTo>
                  <a:pt x="13219644" y="3123722"/>
                </a:lnTo>
                <a:close/>
                <a:moveTo>
                  <a:pt x="11029406" y="2163428"/>
                </a:moveTo>
                <a:lnTo>
                  <a:pt x="12012778" y="2163428"/>
                </a:lnTo>
                <a:lnTo>
                  <a:pt x="12012778" y="3123722"/>
                </a:lnTo>
                <a:lnTo>
                  <a:pt x="11029406" y="3123722"/>
                </a:lnTo>
                <a:close/>
                <a:moveTo>
                  <a:pt x="6604257" y="2163428"/>
                </a:moveTo>
                <a:lnTo>
                  <a:pt x="7576456" y="2163428"/>
                </a:lnTo>
                <a:lnTo>
                  <a:pt x="7576456" y="3123722"/>
                </a:lnTo>
                <a:lnTo>
                  <a:pt x="6604257" y="3123722"/>
                </a:lnTo>
                <a:close/>
                <a:moveTo>
                  <a:pt x="5509136" y="2163428"/>
                </a:moveTo>
                <a:lnTo>
                  <a:pt x="6481338" y="2163428"/>
                </a:lnTo>
                <a:lnTo>
                  <a:pt x="6481338" y="3123722"/>
                </a:lnTo>
                <a:lnTo>
                  <a:pt x="5509136" y="3123722"/>
                </a:lnTo>
                <a:close/>
                <a:moveTo>
                  <a:pt x="3307717" y="2163428"/>
                </a:moveTo>
                <a:lnTo>
                  <a:pt x="4291092" y="2163428"/>
                </a:lnTo>
                <a:lnTo>
                  <a:pt x="4291092" y="3123722"/>
                </a:lnTo>
                <a:lnTo>
                  <a:pt x="3307717" y="3123722"/>
                </a:lnTo>
                <a:close/>
                <a:moveTo>
                  <a:pt x="16538522" y="2163427"/>
                </a:moveTo>
                <a:lnTo>
                  <a:pt x="17510722" y="2163427"/>
                </a:lnTo>
                <a:lnTo>
                  <a:pt x="17510722" y="3123722"/>
                </a:lnTo>
                <a:lnTo>
                  <a:pt x="16538522" y="3123722"/>
                </a:lnTo>
                <a:close/>
                <a:moveTo>
                  <a:pt x="14314763" y="2163427"/>
                </a:moveTo>
                <a:lnTo>
                  <a:pt x="15298135" y="2163427"/>
                </a:lnTo>
                <a:lnTo>
                  <a:pt x="15298135" y="3123722"/>
                </a:lnTo>
                <a:lnTo>
                  <a:pt x="14314763" y="3123722"/>
                </a:lnTo>
                <a:close/>
                <a:moveTo>
                  <a:pt x="8827991" y="2163424"/>
                </a:moveTo>
                <a:lnTo>
                  <a:pt x="9811363" y="2163424"/>
                </a:lnTo>
                <a:lnTo>
                  <a:pt x="9811363" y="3123719"/>
                </a:lnTo>
                <a:lnTo>
                  <a:pt x="8827991" y="3123719"/>
                </a:lnTo>
                <a:close/>
                <a:moveTo>
                  <a:pt x="1117470" y="2163424"/>
                </a:moveTo>
                <a:lnTo>
                  <a:pt x="2100843" y="2163424"/>
                </a:lnTo>
                <a:lnTo>
                  <a:pt x="2100843" y="3123720"/>
                </a:lnTo>
                <a:lnTo>
                  <a:pt x="1117470" y="3123720"/>
                </a:lnTo>
                <a:close/>
                <a:moveTo>
                  <a:pt x="8827991" y="1081717"/>
                </a:moveTo>
                <a:lnTo>
                  <a:pt x="9811363" y="1081717"/>
                </a:lnTo>
                <a:lnTo>
                  <a:pt x="9811363" y="2042017"/>
                </a:lnTo>
                <a:lnTo>
                  <a:pt x="8827991" y="2042017"/>
                </a:lnTo>
                <a:close/>
                <a:moveTo>
                  <a:pt x="1117480" y="1081717"/>
                </a:moveTo>
                <a:lnTo>
                  <a:pt x="2100854" y="1081717"/>
                </a:lnTo>
                <a:lnTo>
                  <a:pt x="2100854" y="2042017"/>
                </a:lnTo>
                <a:lnTo>
                  <a:pt x="1117480" y="2042017"/>
                </a:lnTo>
                <a:close/>
                <a:moveTo>
                  <a:pt x="14314763" y="1081715"/>
                </a:moveTo>
                <a:lnTo>
                  <a:pt x="15298135" y="1081715"/>
                </a:lnTo>
                <a:lnTo>
                  <a:pt x="15298135" y="2042015"/>
                </a:lnTo>
                <a:lnTo>
                  <a:pt x="14314763" y="2042015"/>
                </a:lnTo>
                <a:close/>
                <a:moveTo>
                  <a:pt x="6604256" y="1081715"/>
                </a:moveTo>
                <a:lnTo>
                  <a:pt x="7576454" y="1081715"/>
                </a:lnTo>
                <a:lnTo>
                  <a:pt x="7576454" y="2042015"/>
                </a:lnTo>
                <a:lnTo>
                  <a:pt x="6604256" y="2042015"/>
                </a:lnTo>
                <a:close/>
                <a:moveTo>
                  <a:pt x="16538522" y="1081714"/>
                </a:moveTo>
                <a:lnTo>
                  <a:pt x="17510722" y="1081714"/>
                </a:lnTo>
                <a:lnTo>
                  <a:pt x="17510722" y="2042015"/>
                </a:lnTo>
                <a:lnTo>
                  <a:pt x="16538522" y="2042015"/>
                </a:lnTo>
                <a:close/>
                <a:moveTo>
                  <a:pt x="5509135" y="1081714"/>
                </a:moveTo>
                <a:lnTo>
                  <a:pt x="6481334" y="1081714"/>
                </a:lnTo>
                <a:lnTo>
                  <a:pt x="6481334" y="2042015"/>
                </a:lnTo>
                <a:lnTo>
                  <a:pt x="5509135" y="2042015"/>
                </a:lnTo>
                <a:close/>
                <a:moveTo>
                  <a:pt x="15432232" y="1081714"/>
                </a:moveTo>
                <a:lnTo>
                  <a:pt x="16415604" y="1081714"/>
                </a:lnTo>
                <a:lnTo>
                  <a:pt x="16415604" y="2042015"/>
                </a:lnTo>
                <a:lnTo>
                  <a:pt x="15432232" y="2042015"/>
                </a:lnTo>
                <a:close/>
                <a:moveTo>
                  <a:pt x="13219644" y="1081714"/>
                </a:moveTo>
                <a:lnTo>
                  <a:pt x="14203016" y="1081714"/>
                </a:lnTo>
                <a:lnTo>
                  <a:pt x="14203016" y="2042015"/>
                </a:lnTo>
                <a:lnTo>
                  <a:pt x="13219644" y="2042015"/>
                </a:lnTo>
                <a:close/>
                <a:moveTo>
                  <a:pt x="12135697" y="1081714"/>
                </a:moveTo>
                <a:lnTo>
                  <a:pt x="13119069" y="1081714"/>
                </a:lnTo>
                <a:lnTo>
                  <a:pt x="13119069" y="2042014"/>
                </a:lnTo>
                <a:lnTo>
                  <a:pt x="12135697" y="2042014"/>
                </a:lnTo>
                <a:close/>
                <a:moveTo>
                  <a:pt x="11029406" y="1081714"/>
                </a:moveTo>
                <a:lnTo>
                  <a:pt x="12012778" y="1081714"/>
                </a:lnTo>
                <a:lnTo>
                  <a:pt x="12012778" y="2042014"/>
                </a:lnTo>
                <a:lnTo>
                  <a:pt x="11029406" y="2042014"/>
                </a:lnTo>
                <a:close/>
                <a:moveTo>
                  <a:pt x="4414012" y="1081714"/>
                </a:moveTo>
                <a:lnTo>
                  <a:pt x="5397385" y="1081714"/>
                </a:lnTo>
                <a:lnTo>
                  <a:pt x="5397385" y="2042014"/>
                </a:lnTo>
                <a:lnTo>
                  <a:pt x="4414012" y="2042014"/>
                </a:lnTo>
                <a:close/>
                <a:moveTo>
                  <a:pt x="3307713" y="1081714"/>
                </a:moveTo>
                <a:lnTo>
                  <a:pt x="4291088" y="1081714"/>
                </a:lnTo>
                <a:lnTo>
                  <a:pt x="4291088" y="2042014"/>
                </a:lnTo>
                <a:lnTo>
                  <a:pt x="3307713" y="2042014"/>
                </a:lnTo>
                <a:close/>
                <a:moveTo>
                  <a:pt x="9934287" y="1081711"/>
                </a:moveTo>
                <a:lnTo>
                  <a:pt x="10906488" y="1081711"/>
                </a:lnTo>
                <a:lnTo>
                  <a:pt x="10906488" y="2042012"/>
                </a:lnTo>
                <a:lnTo>
                  <a:pt x="9934287" y="2042012"/>
                </a:lnTo>
                <a:close/>
                <a:moveTo>
                  <a:pt x="2212590" y="1081711"/>
                </a:moveTo>
                <a:lnTo>
                  <a:pt x="3195962" y="1081711"/>
                </a:lnTo>
                <a:lnTo>
                  <a:pt x="3195962" y="2042012"/>
                </a:lnTo>
                <a:lnTo>
                  <a:pt x="2212590" y="2042012"/>
                </a:lnTo>
                <a:close/>
                <a:moveTo>
                  <a:pt x="7732898" y="1070681"/>
                </a:moveTo>
                <a:lnTo>
                  <a:pt x="8716243" y="1070681"/>
                </a:lnTo>
                <a:lnTo>
                  <a:pt x="8716243" y="2030981"/>
                </a:lnTo>
                <a:lnTo>
                  <a:pt x="7732898" y="2030981"/>
                </a:lnTo>
                <a:close/>
                <a:moveTo>
                  <a:pt x="22364" y="1070681"/>
                </a:moveTo>
                <a:lnTo>
                  <a:pt x="994563" y="1070681"/>
                </a:lnTo>
                <a:lnTo>
                  <a:pt x="994563" y="2030981"/>
                </a:lnTo>
                <a:lnTo>
                  <a:pt x="22364" y="2030981"/>
                </a:lnTo>
                <a:close/>
                <a:moveTo>
                  <a:pt x="3307713" y="4"/>
                </a:moveTo>
                <a:lnTo>
                  <a:pt x="4291086" y="4"/>
                </a:lnTo>
                <a:lnTo>
                  <a:pt x="4291086" y="960300"/>
                </a:lnTo>
                <a:lnTo>
                  <a:pt x="3307713" y="960300"/>
                </a:lnTo>
                <a:close/>
                <a:moveTo>
                  <a:pt x="11029406" y="4"/>
                </a:moveTo>
                <a:lnTo>
                  <a:pt x="12012778" y="4"/>
                </a:lnTo>
                <a:lnTo>
                  <a:pt x="12012778" y="960300"/>
                </a:lnTo>
                <a:lnTo>
                  <a:pt x="11029406" y="960300"/>
                </a:lnTo>
                <a:close/>
                <a:moveTo>
                  <a:pt x="4402834" y="4"/>
                </a:moveTo>
                <a:lnTo>
                  <a:pt x="5386206" y="4"/>
                </a:lnTo>
                <a:lnTo>
                  <a:pt x="5386206" y="960300"/>
                </a:lnTo>
                <a:lnTo>
                  <a:pt x="4402834" y="960300"/>
                </a:lnTo>
                <a:close/>
                <a:moveTo>
                  <a:pt x="12124526" y="4"/>
                </a:moveTo>
                <a:lnTo>
                  <a:pt x="13107898" y="4"/>
                </a:lnTo>
                <a:lnTo>
                  <a:pt x="13107898" y="960300"/>
                </a:lnTo>
                <a:lnTo>
                  <a:pt x="12124526" y="960300"/>
                </a:lnTo>
                <a:close/>
                <a:moveTo>
                  <a:pt x="5509132" y="4"/>
                </a:moveTo>
                <a:lnTo>
                  <a:pt x="6481332" y="4"/>
                </a:lnTo>
                <a:lnTo>
                  <a:pt x="6481332" y="960300"/>
                </a:lnTo>
                <a:lnTo>
                  <a:pt x="5509132" y="960300"/>
                </a:lnTo>
                <a:close/>
                <a:moveTo>
                  <a:pt x="13219644" y="3"/>
                </a:moveTo>
                <a:lnTo>
                  <a:pt x="14203016" y="3"/>
                </a:lnTo>
                <a:lnTo>
                  <a:pt x="14203016" y="960300"/>
                </a:lnTo>
                <a:lnTo>
                  <a:pt x="13219644" y="960300"/>
                </a:lnTo>
                <a:close/>
                <a:moveTo>
                  <a:pt x="15432232" y="3"/>
                </a:moveTo>
                <a:lnTo>
                  <a:pt x="16415604" y="3"/>
                </a:lnTo>
                <a:lnTo>
                  <a:pt x="16415604" y="960299"/>
                </a:lnTo>
                <a:lnTo>
                  <a:pt x="15432232" y="960299"/>
                </a:lnTo>
                <a:close/>
                <a:moveTo>
                  <a:pt x="6615422" y="3"/>
                </a:moveTo>
                <a:lnTo>
                  <a:pt x="7587621" y="3"/>
                </a:lnTo>
                <a:lnTo>
                  <a:pt x="7587621" y="960299"/>
                </a:lnTo>
                <a:lnTo>
                  <a:pt x="6615422" y="960299"/>
                </a:lnTo>
                <a:close/>
                <a:moveTo>
                  <a:pt x="14325934" y="3"/>
                </a:moveTo>
                <a:lnTo>
                  <a:pt x="15309306" y="3"/>
                </a:lnTo>
                <a:lnTo>
                  <a:pt x="15309306" y="960299"/>
                </a:lnTo>
                <a:lnTo>
                  <a:pt x="14325934" y="960299"/>
                </a:lnTo>
                <a:close/>
                <a:moveTo>
                  <a:pt x="16538522" y="3"/>
                </a:moveTo>
                <a:lnTo>
                  <a:pt x="17521894" y="3"/>
                </a:lnTo>
                <a:lnTo>
                  <a:pt x="17521894" y="960299"/>
                </a:lnTo>
                <a:lnTo>
                  <a:pt x="16538522" y="960299"/>
                </a:lnTo>
                <a:close/>
                <a:moveTo>
                  <a:pt x="2212590" y="1"/>
                </a:moveTo>
                <a:lnTo>
                  <a:pt x="3195962" y="1"/>
                </a:lnTo>
                <a:lnTo>
                  <a:pt x="3195962" y="960298"/>
                </a:lnTo>
                <a:lnTo>
                  <a:pt x="2212590" y="960298"/>
                </a:lnTo>
                <a:close/>
                <a:moveTo>
                  <a:pt x="9934287" y="1"/>
                </a:moveTo>
                <a:lnTo>
                  <a:pt x="10906488" y="1"/>
                </a:lnTo>
                <a:lnTo>
                  <a:pt x="10906488" y="960297"/>
                </a:lnTo>
                <a:lnTo>
                  <a:pt x="9934287" y="960297"/>
                </a:lnTo>
                <a:close/>
                <a:moveTo>
                  <a:pt x="1106297" y="1"/>
                </a:moveTo>
                <a:lnTo>
                  <a:pt x="2089670" y="1"/>
                </a:lnTo>
                <a:lnTo>
                  <a:pt x="2089670" y="960297"/>
                </a:lnTo>
                <a:lnTo>
                  <a:pt x="1106297" y="960297"/>
                </a:lnTo>
                <a:close/>
                <a:moveTo>
                  <a:pt x="8827991" y="1"/>
                </a:moveTo>
                <a:lnTo>
                  <a:pt x="9800192" y="1"/>
                </a:lnTo>
                <a:lnTo>
                  <a:pt x="9800192" y="960297"/>
                </a:lnTo>
                <a:lnTo>
                  <a:pt x="8827991" y="960297"/>
                </a:lnTo>
                <a:close/>
                <a:moveTo>
                  <a:pt x="0" y="1"/>
                </a:moveTo>
                <a:lnTo>
                  <a:pt x="983372" y="1"/>
                </a:lnTo>
                <a:lnTo>
                  <a:pt x="983372" y="960297"/>
                </a:lnTo>
                <a:lnTo>
                  <a:pt x="0" y="960297"/>
                </a:lnTo>
                <a:close/>
                <a:moveTo>
                  <a:pt x="7721711" y="0"/>
                </a:moveTo>
                <a:lnTo>
                  <a:pt x="8693901" y="0"/>
                </a:lnTo>
                <a:lnTo>
                  <a:pt x="8693901" y="960297"/>
                </a:lnTo>
                <a:lnTo>
                  <a:pt x="7721711" y="96029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950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90097" y="2079950"/>
            <a:ext cx="3810000" cy="3809412"/>
          </a:xfrm>
          <a:custGeom>
            <a:avLst/>
            <a:gdLst>
              <a:gd name="connsiteX0" fmla="*/ 2857500 w 5715000"/>
              <a:gd name="connsiteY0" fmla="*/ 1598631 h 5715000"/>
              <a:gd name="connsiteX1" fmla="*/ 4116369 w 5715000"/>
              <a:gd name="connsiteY1" fmla="*/ 2857500 h 5715000"/>
              <a:gd name="connsiteX2" fmla="*/ 2857500 w 5715000"/>
              <a:gd name="connsiteY2" fmla="*/ 4116369 h 5715000"/>
              <a:gd name="connsiteX3" fmla="*/ 1598631 w 5715000"/>
              <a:gd name="connsiteY3" fmla="*/ 2857500 h 5715000"/>
              <a:gd name="connsiteX4" fmla="*/ 2857500 w 5715000"/>
              <a:gd name="connsiteY4" fmla="*/ 1598631 h 5715000"/>
              <a:gd name="connsiteX5" fmla="*/ 2857500 w 5715000"/>
              <a:gd name="connsiteY5" fmla="*/ 1477944 h 5715000"/>
              <a:gd name="connsiteX6" fmla="*/ 1477944 w 5715000"/>
              <a:gd name="connsiteY6" fmla="*/ 2857500 h 5715000"/>
              <a:gd name="connsiteX7" fmla="*/ 2857500 w 5715000"/>
              <a:gd name="connsiteY7" fmla="*/ 4237056 h 5715000"/>
              <a:gd name="connsiteX8" fmla="*/ 4237056 w 5715000"/>
              <a:gd name="connsiteY8" fmla="*/ 2857500 h 5715000"/>
              <a:gd name="connsiteX9" fmla="*/ 2857500 w 5715000"/>
              <a:gd name="connsiteY9" fmla="*/ 1477944 h 5715000"/>
              <a:gd name="connsiteX10" fmla="*/ 2857500 w 5715000"/>
              <a:gd name="connsiteY10" fmla="*/ 0 h 5715000"/>
              <a:gd name="connsiteX11" fmla="*/ 5715000 w 5715000"/>
              <a:gd name="connsiteY11" fmla="*/ 2857500 h 5715000"/>
              <a:gd name="connsiteX12" fmla="*/ 2857500 w 5715000"/>
              <a:gd name="connsiteY12" fmla="*/ 5715000 h 5715000"/>
              <a:gd name="connsiteX13" fmla="*/ 0 w 5715000"/>
              <a:gd name="connsiteY13" fmla="*/ 2857500 h 5715000"/>
              <a:gd name="connsiteX14" fmla="*/ 2857500 w 5715000"/>
              <a:gd name="connsiteY1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5715000">
                <a:moveTo>
                  <a:pt x="2857500" y="1598631"/>
                </a:moveTo>
                <a:cubicBezTo>
                  <a:pt x="3552754" y="1598631"/>
                  <a:pt x="4116369" y="2162246"/>
                  <a:pt x="4116369" y="2857500"/>
                </a:cubicBezTo>
                <a:cubicBezTo>
                  <a:pt x="4116369" y="3552754"/>
                  <a:pt x="3552754" y="4116369"/>
                  <a:pt x="2857500" y="4116369"/>
                </a:cubicBezTo>
                <a:cubicBezTo>
                  <a:pt x="2162246" y="4116369"/>
                  <a:pt x="1598631" y="3552754"/>
                  <a:pt x="1598631" y="2857500"/>
                </a:cubicBezTo>
                <a:cubicBezTo>
                  <a:pt x="1598631" y="2162246"/>
                  <a:pt x="2162246" y="1598631"/>
                  <a:pt x="2857500" y="1598631"/>
                </a:cubicBezTo>
                <a:close/>
                <a:moveTo>
                  <a:pt x="2857500" y="1477944"/>
                </a:moveTo>
                <a:cubicBezTo>
                  <a:pt x="2095592" y="1477944"/>
                  <a:pt x="1477944" y="2095592"/>
                  <a:pt x="1477944" y="2857500"/>
                </a:cubicBezTo>
                <a:cubicBezTo>
                  <a:pt x="1477944" y="3619408"/>
                  <a:pt x="2095592" y="4237056"/>
                  <a:pt x="2857500" y="4237056"/>
                </a:cubicBezTo>
                <a:cubicBezTo>
                  <a:pt x="3619408" y="4237056"/>
                  <a:pt x="4237056" y="3619408"/>
                  <a:pt x="4237056" y="2857500"/>
                </a:cubicBezTo>
                <a:cubicBezTo>
                  <a:pt x="4237056" y="2095592"/>
                  <a:pt x="3619408" y="1477944"/>
                  <a:pt x="2857500" y="1477944"/>
                </a:cubicBezTo>
                <a:close/>
                <a:moveTo>
                  <a:pt x="2857500" y="0"/>
                </a:moveTo>
                <a:cubicBezTo>
                  <a:pt x="4435654" y="0"/>
                  <a:pt x="5715000" y="1279346"/>
                  <a:pt x="5715000" y="2857500"/>
                </a:cubicBezTo>
                <a:cubicBezTo>
                  <a:pt x="5715000" y="4435654"/>
                  <a:pt x="4435654" y="5715000"/>
                  <a:pt x="2857500" y="5715000"/>
                </a:cubicBezTo>
                <a:cubicBezTo>
                  <a:pt x="1279346" y="5715000"/>
                  <a:pt x="0" y="4435654"/>
                  <a:pt x="0" y="2857500"/>
                </a:cubicBezTo>
                <a:cubicBezTo>
                  <a:pt x="0" y="1279346"/>
                  <a:pt x="1279346" y="0"/>
                  <a:pt x="2857500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A177-AAA6-C747-A532-94EF5F523837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DA256F-1B39-D84D-ADC2-E026A1B414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D397B27-3E69-144C-B491-CC939E1F9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18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73855" y="1717459"/>
            <a:ext cx="4242483" cy="4241830"/>
          </a:xfrm>
          <a:custGeom>
            <a:avLst/>
            <a:gdLst>
              <a:gd name="T0" fmla="*/ 1402 w 2805"/>
              <a:gd name="T1" fmla="*/ 0 h 2803"/>
              <a:gd name="T2" fmla="*/ 2805 w 2805"/>
              <a:gd name="T3" fmla="*/ 1401 h 2803"/>
              <a:gd name="T4" fmla="*/ 1402 w 2805"/>
              <a:gd name="T5" fmla="*/ 2803 h 2803"/>
              <a:gd name="T6" fmla="*/ 0 w 2805"/>
              <a:gd name="T7" fmla="*/ 1401 h 2803"/>
              <a:gd name="T8" fmla="*/ 1402 w 2805"/>
              <a:gd name="T9" fmla="*/ 0 h 2803"/>
              <a:gd name="T10" fmla="*/ 1402 w 2805"/>
              <a:gd name="T11" fmla="*/ 740 h 2803"/>
              <a:gd name="T12" fmla="*/ 2065 w 2805"/>
              <a:gd name="T13" fmla="*/ 1401 h 2803"/>
              <a:gd name="T14" fmla="*/ 1402 w 2805"/>
              <a:gd name="T15" fmla="*/ 2063 h 2803"/>
              <a:gd name="T16" fmla="*/ 741 w 2805"/>
              <a:gd name="T17" fmla="*/ 1401 h 2803"/>
              <a:gd name="T18" fmla="*/ 1402 w 2805"/>
              <a:gd name="T19" fmla="*/ 740 h 2803"/>
              <a:gd name="T20" fmla="*/ 1402 w 2805"/>
              <a:gd name="T21" fmla="*/ 655 h 2803"/>
              <a:gd name="T22" fmla="*/ 2150 w 2805"/>
              <a:gd name="T23" fmla="*/ 1401 h 2803"/>
              <a:gd name="T24" fmla="*/ 1402 w 2805"/>
              <a:gd name="T25" fmla="*/ 2148 h 2803"/>
              <a:gd name="T26" fmla="*/ 655 w 2805"/>
              <a:gd name="T27" fmla="*/ 1401 h 2803"/>
              <a:gd name="T28" fmla="*/ 1402 w 2805"/>
              <a:gd name="T29" fmla="*/ 65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5" h="2803">
                <a:moveTo>
                  <a:pt x="1402" y="0"/>
                </a:moveTo>
                <a:lnTo>
                  <a:pt x="2805" y="1401"/>
                </a:lnTo>
                <a:lnTo>
                  <a:pt x="1402" y="2803"/>
                </a:lnTo>
                <a:lnTo>
                  <a:pt x="0" y="1401"/>
                </a:lnTo>
                <a:lnTo>
                  <a:pt x="1402" y="0"/>
                </a:lnTo>
                <a:close/>
                <a:moveTo>
                  <a:pt x="1402" y="740"/>
                </a:moveTo>
                <a:lnTo>
                  <a:pt x="2065" y="1401"/>
                </a:lnTo>
                <a:lnTo>
                  <a:pt x="1402" y="2063"/>
                </a:lnTo>
                <a:lnTo>
                  <a:pt x="741" y="1401"/>
                </a:lnTo>
                <a:lnTo>
                  <a:pt x="1402" y="740"/>
                </a:lnTo>
                <a:close/>
                <a:moveTo>
                  <a:pt x="1402" y="655"/>
                </a:moveTo>
                <a:lnTo>
                  <a:pt x="2150" y="1401"/>
                </a:lnTo>
                <a:lnTo>
                  <a:pt x="1402" y="2148"/>
                </a:lnTo>
                <a:lnTo>
                  <a:pt x="655" y="1401"/>
                </a:lnTo>
                <a:lnTo>
                  <a:pt x="1402" y="6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58493-6897-1548-907D-4D138968EF4C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FBB9B-B0AC-454F-8BB0-5BE56A30B5C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5D65DCC-45AC-7B42-8D45-6B69293B8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41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ChangeAspect="1" noEditPoints="1"/>
          </p:cNvSpPr>
          <p:nvPr>
            <p:ph type="pic" sz="quarter" idx="10"/>
          </p:nvPr>
        </p:nvSpPr>
        <p:spPr bwMode="auto">
          <a:xfrm flipH="1">
            <a:off x="-1" y="0"/>
            <a:ext cx="9808013" cy="3006896"/>
          </a:xfrm>
          <a:custGeom>
            <a:avLst/>
            <a:gdLst>
              <a:gd name="T0" fmla="*/ 6457 w 7550"/>
              <a:gd name="T1" fmla="*/ 903 h 2315"/>
              <a:gd name="T2" fmla="*/ 6417 w 7550"/>
              <a:gd name="T3" fmla="*/ 1027 h 2315"/>
              <a:gd name="T4" fmla="*/ 6432 w 7550"/>
              <a:gd name="T5" fmla="*/ 1156 h 2315"/>
              <a:gd name="T6" fmla="*/ 6503 w 7550"/>
              <a:gd name="T7" fmla="*/ 1270 h 2315"/>
              <a:gd name="T8" fmla="*/ 6617 w 7550"/>
              <a:gd name="T9" fmla="*/ 1341 h 2315"/>
              <a:gd name="T10" fmla="*/ 6746 w 7550"/>
              <a:gd name="T11" fmla="*/ 1356 h 2315"/>
              <a:gd name="T12" fmla="*/ 6871 w 7550"/>
              <a:gd name="T13" fmla="*/ 1316 h 2315"/>
              <a:gd name="T14" fmla="*/ 4907 w 7550"/>
              <a:gd name="T15" fmla="*/ 1501 h 2315"/>
              <a:gd name="T16" fmla="*/ 4836 w 7550"/>
              <a:gd name="T17" fmla="*/ 1615 h 2315"/>
              <a:gd name="T18" fmla="*/ 4821 w 7550"/>
              <a:gd name="T19" fmla="*/ 1745 h 2315"/>
              <a:gd name="T20" fmla="*/ 4861 w 7550"/>
              <a:gd name="T21" fmla="*/ 1870 h 2315"/>
              <a:gd name="T22" fmla="*/ 4955 w 7550"/>
              <a:gd name="T23" fmla="*/ 1968 h 2315"/>
              <a:gd name="T24" fmla="*/ 5078 w 7550"/>
              <a:gd name="T25" fmla="*/ 2014 h 2315"/>
              <a:gd name="T26" fmla="*/ 5207 w 7550"/>
              <a:gd name="T27" fmla="*/ 2004 h 2315"/>
              <a:gd name="T28" fmla="*/ 5324 w 7550"/>
              <a:gd name="T29" fmla="*/ 1940 h 2315"/>
              <a:gd name="T30" fmla="*/ 3635 w 7550"/>
              <a:gd name="T31" fmla="*/ 1847 h 2315"/>
              <a:gd name="T32" fmla="*/ 3588 w 7550"/>
              <a:gd name="T33" fmla="*/ 1970 h 2315"/>
              <a:gd name="T34" fmla="*/ 3597 w 7550"/>
              <a:gd name="T35" fmla="*/ 2100 h 2315"/>
              <a:gd name="T36" fmla="*/ 3663 w 7550"/>
              <a:gd name="T37" fmla="*/ 2216 h 2315"/>
              <a:gd name="T38" fmla="*/ 3773 w 7550"/>
              <a:gd name="T39" fmla="*/ 2293 h 2315"/>
              <a:gd name="T40" fmla="*/ 3901 w 7550"/>
              <a:gd name="T41" fmla="*/ 2315 h 2315"/>
              <a:gd name="T42" fmla="*/ 4028 w 7550"/>
              <a:gd name="T43" fmla="*/ 2281 h 2315"/>
              <a:gd name="T44" fmla="*/ 4538 w 7550"/>
              <a:gd name="T45" fmla="*/ 0 h 2315"/>
              <a:gd name="T46" fmla="*/ 3395 w 7550"/>
              <a:gd name="T47" fmla="*/ 1176 h 2315"/>
              <a:gd name="T48" fmla="*/ 3373 w 7550"/>
              <a:gd name="T49" fmla="*/ 1305 h 2315"/>
              <a:gd name="T50" fmla="*/ 3407 w 7550"/>
              <a:gd name="T51" fmla="*/ 1431 h 2315"/>
              <a:gd name="T52" fmla="*/ 3496 w 7550"/>
              <a:gd name="T53" fmla="*/ 1535 h 2315"/>
              <a:gd name="T54" fmla="*/ 3616 w 7550"/>
              <a:gd name="T55" fmla="*/ 1587 h 2315"/>
              <a:gd name="T56" fmla="*/ 3747 w 7550"/>
              <a:gd name="T57" fmla="*/ 1584 h 2315"/>
              <a:gd name="T58" fmla="*/ 3866 w 7550"/>
              <a:gd name="T59" fmla="*/ 1525 h 2315"/>
              <a:gd name="T60" fmla="*/ 2175 w 7550"/>
              <a:gd name="T61" fmla="*/ 1432 h 2315"/>
              <a:gd name="T62" fmla="*/ 2122 w 7550"/>
              <a:gd name="T63" fmla="*/ 1553 h 2315"/>
              <a:gd name="T64" fmla="*/ 2125 w 7550"/>
              <a:gd name="T65" fmla="*/ 1682 h 2315"/>
              <a:gd name="T66" fmla="*/ 2184 w 7550"/>
              <a:gd name="T67" fmla="*/ 1801 h 2315"/>
              <a:gd name="T68" fmla="*/ 2291 w 7550"/>
              <a:gd name="T69" fmla="*/ 1885 h 2315"/>
              <a:gd name="T70" fmla="*/ 2418 w 7550"/>
              <a:gd name="T71" fmla="*/ 1913 h 2315"/>
              <a:gd name="T72" fmla="*/ 2546 w 7550"/>
              <a:gd name="T73" fmla="*/ 1885 h 2315"/>
              <a:gd name="T74" fmla="*/ 3522 w 7550"/>
              <a:gd name="T75" fmla="*/ 0 h 2315"/>
              <a:gd name="T76" fmla="*/ 1012 w 7550"/>
              <a:gd name="T77" fmla="*/ 1680 h 2315"/>
              <a:gd name="T78" fmla="*/ 983 w 7550"/>
              <a:gd name="T79" fmla="*/ 1807 h 2315"/>
              <a:gd name="T80" fmla="*/ 1012 w 7550"/>
              <a:gd name="T81" fmla="*/ 1935 h 2315"/>
              <a:gd name="T82" fmla="*/ 1094 w 7550"/>
              <a:gd name="T83" fmla="*/ 2043 h 2315"/>
              <a:gd name="T84" fmla="*/ 1213 w 7550"/>
              <a:gd name="T85" fmla="*/ 2101 h 2315"/>
              <a:gd name="T86" fmla="*/ 1343 w 7550"/>
              <a:gd name="T87" fmla="*/ 2104 h 2315"/>
              <a:gd name="T88" fmla="*/ 1465 w 7550"/>
              <a:gd name="T89" fmla="*/ 2052 h 2315"/>
              <a:gd name="T90" fmla="*/ 67 w 7550"/>
              <a:gd name="T91" fmla="*/ 1664 h 2315"/>
              <a:gd name="T92" fmla="*/ 9 w 7550"/>
              <a:gd name="T93" fmla="*/ 1783 h 2315"/>
              <a:gd name="T94" fmla="*/ 6 w 7550"/>
              <a:gd name="T95" fmla="*/ 1913 h 2315"/>
              <a:gd name="T96" fmla="*/ 58 w 7550"/>
              <a:gd name="T97" fmla="*/ 2034 h 2315"/>
              <a:gd name="T98" fmla="*/ 161 w 7550"/>
              <a:gd name="T99" fmla="*/ 2122 h 2315"/>
              <a:gd name="T100" fmla="*/ 288 w 7550"/>
              <a:gd name="T101" fmla="*/ 2156 h 2315"/>
              <a:gd name="T102" fmla="*/ 417 w 7550"/>
              <a:gd name="T103" fmla="*/ 2135 h 2315"/>
              <a:gd name="T104" fmla="*/ 2585 w 7550"/>
              <a:gd name="T105" fmla="*/ 0 h 2315"/>
              <a:gd name="T106" fmla="*/ 100 w 7550"/>
              <a:gd name="T107" fmla="*/ 712 h 2315"/>
              <a:gd name="T108" fmla="*/ 66 w 7550"/>
              <a:gd name="T109" fmla="*/ 839 h 2315"/>
              <a:gd name="T110" fmla="*/ 88 w 7550"/>
              <a:gd name="T111" fmla="*/ 968 h 2315"/>
              <a:gd name="T112" fmla="*/ 166 w 7550"/>
              <a:gd name="T113" fmla="*/ 1078 h 2315"/>
              <a:gd name="T114" fmla="*/ 282 w 7550"/>
              <a:gd name="T115" fmla="*/ 1143 h 2315"/>
              <a:gd name="T116" fmla="*/ 412 w 7550"/>
              <a:gd name="T117" fmla="*/ 1152 h 2315"/>
              <a:gd name="T118" fmla="*/ 534 w 7550"/>
              <a:gd name="T119" fmla="*/ 1106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0" h="2315">
                <a:moveTo>
                  <a:pt x="7550" y="651"/>
                </a:moveTo>
                <a:lnTo>
                  <a:pt x="7550" y="0"/>
                </a:lnTo>
                <a:lnTo>
                  <a:pt x="7346" y="0"/>
                </a:lnTo>
                <a:lnTo>
                  <a:pt x="6503" y="842"/>
                </a:lnTo>
                <a:lnTo>
                  <a:pt x="6492" y="853"/>
                </a:lnTo>
                <a:lnTo>
                  <a:pt x="6482" y="865"/>
                </a:lnTo>
                <a:lnTo>
                  <a:pt x="6473" y="877"/>
                </a:lnTo>
                <a:lnTo>
                  <a:pt x="6465" y="890"/>
                </a:lnTo>
                <a:lnTo>
                  <a:pt x="6457" y="903"/>
                </a:lnTo>
                <a:lnTo>
                  <a:pt x="6450" y="916"/>
                </a:lnTo>
                <a:lnTo>
                  <a:pt x="6443" y="929"/>
                </a:lnTo>
                <a:lnTo>
                  <a:pt x="6437" y="942"/>
                </a:lnTo>
                <a:lnTo>
                  <a:pt x="6432" y="956"/>
                </a:lnTo>
                <a:lnTo>
                  <a:pt x="6428" y="970"/>
                </a:lnTo>
                <a:lnTo>
                  <a:pt x="6424" y="984"/>
                </a:lnTo>
                <a:lnTo>
                  <a:pt x="6421" y="998"/>
                </a:lnTo>
                <a:lnTo>
                  <a:pt x="6418" y="1012"/>
                </a:lnTo>
                <a:lnTo>
                  <a:pt x="6417" y="1027"/>
                </a:lnTo>
                <a:lnTo>
                  <a:pt x="6416" y="1042"/>
                </a:lnTo>
                <a:lnTo>
                  <a:pt x="6415" y="1057"/>
                </a:lnTo>
                <a:lnTo>
                  <a:pt x="6416" y="1071"/>
                </a:lnTo>
                <a:lnTo>
                  <a:pt x="6417" y="1085"/>
                </a:lnTo>
                <a:lnTo>
                  <a:pt x="6418" y="1100"/>
                </a:lnTo>
                <a:lnTo>
                  <a:pt x="6421" y="1114"/>
                </a:lnTo>
                <a:lnTo>
                  <a:pt x="6424" y="1128"/>
                </a:lnTo>
                <a:lnTo>
                  <a:pt x="6428" y="1142"/>
                </a:lnTo>
                <a:lnTo>
                  <a:pt x="6432" y="1156"/>
                </a:lnTo>
                <a:lnTo>
                  <a:pt x="6437" y="1170"/>
                </a:lnTo>
                <a:lnTo>
                  <a:pt x="6443" y="1183"/>
                </a:lnTo>
                <a:lnTo>
                  <a:pt x="6450" y="1196"/>
                </a:lnTo>
                <a:lnTo>
                  <a:pt x="6457" y="1210"/>
                </a:lnTo>
                <a:lnTo>
                  <a:pt x="6465" y="1223"/>
                </a:lnTo>
                <a:lnTo>
                  <a:pt x="6473" y="1235"/>
                </a:lnTo>
                <a:lnTo>
                  <a:pt x="6482" y="1247"/>
                </a:lnTo>
                <a:lnTo>
                  <a:pt x="6492" y="1259"/>
                </a:lnTo>
                <a:lnTo>
                  <a:pt x="6503" y="1270"/>
                </a:lnTo>
                <a:lnTo>
                  <a:pt x="6514" y="1281"/>
                </a:lnTo>
                <a:lnTo>
                  <a:pt x="6526" y="1291"/>
                </a:lnTo>
                <a:lnTo>
                  <a:pt x="6538" y="1300"/>
                </a:lnTo>
                <a:lnTo>
                  <a:pt x="6550" y="1308"/>
                </a:lnTo>
                <a:lnTo>
                  <a:pt x="6564" y="1316"/>
                </a:lnTo>
                <a:lnTo>
                  <a:pt x="6577" y="1324"/>
                </a:lnTo>
                <a:lnTo>
                  <a:pt x="6590" y="1330"/>
                </a:lnTo>
                <a:lnTo>
                  <a:pt x="6603" y="1336"/>
                </a:lnTo>
                <a:lnTo>
                  <a:pt x="6617" y="1341"/>
                </a:lnTo>
                <a:lnTo>
                  <a:pt x="6631" y="1345"/>
                </a:lnTo>
                <a:lnTo>
                  <a:pt x="6645" y="1349"/>
                </a:lnTo>
                <a:lnTo>
                  <a:pt x="6659" y="1352"/>
                </a:lnTo>
                <a:lnTo>
                  <a:pt x="6673" y="1355"/>
                </a:lnTo>
                <a:lnTo>
                  <a:pt x="6688" y="1356"/>
                </a:lnTo>
                <a:lnTo>
                  <a:pt x="6702" y="1357"/>
                </a:lnTo>
                <a:lnTo>
                  <a:pt x="6717" y="1358"/>
                </a:lnTo>
                <a:lnTo>
                  <a:pt x="6732" y="1357"/>
                </a:lnTo>
                <a:lnTo>
                  <a:pt x="6746" y="1356"/>
                </a:lnTo>
                <a:lnTo>
                  <a:pt x="6761" y="1355"/>
                </a:lnTo>
                <a:lnTo>
                  <a:pt x="6775" y="1352"/>
                </a:lnTo>
                <a:lnTo>
                  <a:pt x="6789" y="1349"/>
                </a:lnTo>
                <a:lnTo>
                  <a:pt x="6803" y="1345"/>
                </a:lnTo>
                <a:lnTo>
                  <a:pt x="6817" y="1341"/>
                </a:lnTo>
                <a:lnTo>
                  <a:pt x="6831" y="1336"/>
                </a:lnTo>
                <a:lnTo>
                  <a:pt x="6844" y="1330"/>
                </a:lnTo>
                <a:lnTo>
                  <a:pt x="6858" y="1324"/>
                </a:lnTo>
                <a:lnTo>
                  <a:pt x="6871" y="1316"/>
                </a:lnTo>
                <a:lnTo>
                  <a:pt x="6884" y="1308"/>
                </a:lnTo>
                <a:lnTo>
                  <a:pt x="6896" y="1300"/>
                </a:lnTo>
                <a:lnTo>
                  <a:pt x="6908" y="1291"/>
                </a:lnTo>
                <a:lnTo>
                  <a:pt x="6920" y="1281"/>
                </a:lnTo>
                <a:lnTo>
                  <a:pt x="6931" y="1270"/>
                </a:lnTo>
                <a:lnTo>
                  <a:pt x="7550" y="651"/>
                </a:lnTo>
                <a:close/>
                <a:moveTo>
                  <a:pt x="7265" y="0"/>
                </a:moveTo>
                <a:lnTo>
                  <a:pt x="6409" y="0"/>
                </a:lnTo>
                <a:lnTo>
                  <a:pt x="4907" y="1501"/>
                </a:lnTo>
                <a:lnTo>
                  <a:pt x="4897" y="1512"/>
                </a:lnTo>
                <a:lnTo>
                  <a:pt x="4887" y="1524"/>
                </a:lnTo>
                <a:lnTo>
                  <a:pt x="4878" y="1537"/>
                </a:lnTo>
                <a:lnTo>
                  <a:pt x="4869" y="1549"/>
                </a:lnTo>
                <a:lnTo>
                  <a:pt x="4861" y="1562"/>
                </a:lnTo>
                <a:lnTo>
                  <a:pt x="4854" y="1575"/>
                </a:lnTo>
                <a:lnTo>
                  <a:pt x="4847" y="1588"/>
                </a:lnTo>
                <a:lnTo>
                  <a:pt x="4842" y="1601"/>
                </a:lnTo>
                <a:lnTo>
                  <a:pt x="4836" y="1615"/>
                </a:lnTo>
                <a:lnTo>
                  <a:pt x="4832" y="1629"/>
                </a:lnTo>
                <a:lnTo>
                  <a:pt x="4828" y="1643"/>
                </a:lnTo>
                <a:lnTo>
                  <a:pt x="4825" y="1657"/>
                </a:lnTo>
                <a:lnTo>
                  <a:pt x="4823" y="1671"/>
                </a:lnTo>
                <a:lnTo>
                  <a:pt x="4821" y="1686"/>
                </a:lnTo>
                <a:lnTo>
                  <a:pt x="4820" y="1701"/>
                </a:lnTo>
                <a:lnTo>
                  <a:pt x="4820" y="1716"/>
                </a:lnTo>
                <a:lnTo>
                  <a:pt x="4820" y="1730"/>
                </a:lnTo>
                <a:lnTo>
                  <a:pt x="4821" y="1745"/>
                </a:lnTo>
                <a:lnTo>
                  <a:pt x="4823" y="1759"/>
                </a:lnTo>
                <a:lnTo>
                  <a:pt x="4825" y="1773"/>
                </a:lnTo>
                <a:lnTo>
                  <a:pt x="4828" y="1787"/>
                </a:lnTo>
                <a:lnTo>
                  <a:pt x="4832" y="1801"/>
                </a:lnTo>
                <a:lnTo>
                  <a:pt x="4836" y="1815"/>
                </a:lnTo>
                <a:lnTo>
                  <a:pt x="4842" y="1829"/>
                </a:lnTo>
                <a:lnTo>
                  <a:pt x="4847" y="1842"/>
                </a:lnTo>
                <a:lnTo>
                  <a:pt x="4854" y="1857"/>
                </a:lnTo>
                <a:lnTo>
                  <a:pt x="4861" y="1870"/>
                </a:lnTo>
                <a:lnTo>
                  <a:pt x="4869" y="1882"/>
                </a:lnTo>
                <a:lnTo>
                  <a:pt x="4878" y="1894"/>
                </a:lnTo>
                <a:lnTo>
                  <a:pt x="4887" y="1906"/>
                </a:lnTo>
                <a:lnTo>
                  <a:pt x="4897" y="1918"/>
                </a:lnTo>
                <a:lnTo>
                  <a:pt x="4907" y="1929"/>
                </a:lnTo>
                <a:lnTo>
                  <a:pt x="4919" y="1940"/>
                </a:lnTo>
                <a:lnTo>
                  <a:pt x="4930" y="1950"/>
                </a:lnTo>
                <a:lnTo>
                  <a:pt x="4942" y="1959"/>
                </a:lnTo>
                <a:lnTo>
                  <a:pt x="4955" y="1968"/>
                </a:lnTo>
                <a:lnTo>
                  <a:pt x="4968" y="1975"/>
                </a:lnTo>
                <a:lnTo>
                  <a:pt x="4981" y="1983"/>
                </a:lnTo>
                <a:lnTo>
                  <a:pt x="4994" y="1989"/>
                </a:lnTo>
                <a:lnTo>
                  <a:pt x="5008" y="1995"/>
                </a:lnTo>
                <a:lnTo>
                  <a:pt x="5021" y="2000"/>
                </a:lnTo>
                <a:lnTo>
                  <a:pt x="5035" y="2004"/>
                </a:lnTo>
                <a:lnTo>
                  <a:pt x="5049" y="2008"/>
                </a:lnTo>
                <a:lnTo>
                  <a:pt x="5063" y="2011"/>
                </a:lnTo>
                <a:lnTo>
                  <a:pt x="5078" y="2014"/>
                </a:lnTo>
                <a:lnTo>
                  <a:pt x="5092" y="2015"/>
                </a:lnTo>
                <a:lnTo>
                  <a:pt x="5107" y="2016"/>
                </a:lnTo>
                <a:lnTo>
                  <a:pt x="5122" y="2018"/>
                </a:lnTo>
                <a:lnTo>
                  <a:pt x="5136" y="2016"/>
                </a:lnTo>
                <a:lnTo>
                  <a:pt x="5151" y="2015"/>
                </a:lnTo>
                <a:lnTo>
                  <a:pt x="5165" y="2014"/>
                </a:lnTo>
                <a:lnTo>
                  <a:pt x="5179" y="2011"/>
                </a:lnTo>
                <a:lnTo>
                  <a:pt x="5193" y="2008"/>
                </a:lnTo>
                <a:lnTo>
                  <a:pt x="5207" y="2004"/>
                </a:lnTo>
                <a:lnTo>
                  <a:pt x="5221" y="2000"/>
                </a:lnTo>
                <a:lnTo>
                  <a:pt x="5235" y="1995"/>
                </a:lnTo>
                <a:lnTo>
                  <a:pt x="5249" y="1989"/>
                </a:lnTo>
                <a:lnTo>
                  <a:pt x="5263" y="1983"/>
                </a:lnTo>
                <a:lnTo>
                  <a:pt x="5276" y="1975"/>
                </a:lnTo>
                <a:lnTo>
                  <a:pt x="5288" y="1968"/>
                </a:lnTo>
                <a:lnTo>
                  <a:pt x="5301" y="1959"/>
                </a:lnTo>
                <a:lnTo>
                  <a:pt x="5313" y="1950"/>
                </a:lnTo>
                <a:lnTo>
                  <a:pt x="5324" y="1940"/>
                </a:lnTo>
                <a:lnTo>
                  <a:pt x="5335" y="1929"/>
                </a:lnTo>
                <a:lnTo>
                  <a:pt x="7265" y="0"/>
                </a:lnTo>
                <a:close/>
                <a:moveTo>
                  <a:pt x="6330" y="0"/>
                </a:moveTo>
                <a:lnTo>
                  <a:pt x="5474" y="0"/>
                </a:lnTo>
                <a:lnTo>
                  <a:pt x="3673" y="1800"/>
                </a:lnTo>
                <a:lnTo>
                  <a:pt x="3663" y="1811"/>
                </a:lnTo>
                <a:lnTo>
                  <a:pt x="3653" y="1822"/>
                </a:lnTo>
                <a:lnTo>
                  <a:pt x="3644" y="1834"/>
                </a:lnTo>
                <a:lnTo>
                  <a:pt x="3635" y="1847"/>
                </a:lnTo>
                <a:lnTo>
                  <a:pt x="3626" y="1860"/>
                </a:lnTo>
                <a:lnTo>
                  <a:pt x="3619" y="1873"/>
                </a:lnTo>
                <a:lnTo>
                  <a:pt x="3613" y="1886"/>
                </a:lnTo>
                <a:lnTo>
                  <a:pt x="3607" y="1900"/>
                </a:lnTo>
                <a:lnTo>
                  <a:pt x="3602" y="1914"/>
                </a:lnTo>
                <a:lnTo>
                  <a:pt x="3597" y="1927"/>
                </a:lnTo>
                <a:lnTo>
                  <a:pt x="3593" y="1941"/>
                </a:lnTo>
                <a:lnTo>
                  <a:pt x="3590" y="1956"/>
                </a:lnTo>
                <a:lnTo>
                  <a:pt x="3588" y="1970"/>
                </a:lnTo>
                <a:lnTo>
                  <a:pt x="3586" y="1984"/>
                </a:lnTo>
                <a:lnTo>
                  <a:pt x="3585" y="1999"/>
                </a:lnTo>
                <a:lnTo>
                  <a:pt x="3585" y="2013"/>
                </a:lnTo>
                <a:lnTo>
                  <a:pt x="3585" y="2029"/>
                </a:lnTo>
                <a:lnTo>
                  <a:pt x="3586" y="2043"/>
                </a:lnTo>
                <a:lnTo>
                  <a:pt x="3588" y="2057"/>
                </a:lnTo>
                <a:lnTo>
                  <a:pt x="3590" y="2072"/>
                </a:lnTo>
                <a:lnTo>
                  <a:pt x="3593" y="2086"/>
                </a:lnTo>
                <a:lnTo>
                  <a:pt x="3597" y="2100"/>
                </a:lnTo>
                <a:lnTo>
                  <a:pt x="3602" y="2114"/>
                </a:lnTo>
                <a:lnTo>
                  <a:pt x="3607" y="2127"/>
                </a:lnTo>
                <a:lnTo>
                  <a:pt x="3613" y="2141"/>
                </a:lnTo>
                <a:lnTo>
                  <a:pt x="3619" y="2154"/>
                </a:lnTo>
                <a:lnTo>
                  <a:pt x="3626" y="2167"/>
                </a:lnTo>
                <a:lnTo>
                  <a:pt x="3635" y="2181"/>
                </a:lnTo>
                <a:lnTo>
                  <a:pt x="3644" y="2193"/>
                </a:lnTo>
                <a:lnTo>
                  <a:pt x="3653" y="2205"/>
                </a:lnTo>
                <a:lnTo>
                  <a:pt x="3663" y="2216"/>
                </a:lnTo>
                <a:lnTo>
                  <a:pt x="3673" y="2228"/>
                </a:lnTo>
                <a:lnTo>
                  <a:pt x="3685" y="2238"/>
                </a:lnTo>
                <a:lnTo>
                  <a:pt x="3696" y="2248"/>
                </a:lnTo>
                <a:lnTo>
                  <a:pt x="3708" y="2257"/>
                </a:lnTo>
                <a:lnTo>
                  <a:pt x="3720" y="2266"/>
                </a:lnTo>
                <a:lnTo>
                  <a:pt x="3733" y="2274"/>
                </a:lnTo>
                <a:lnTo>
                  <a:pt x="3746" y="2281"/>
                </a:lnTo>
                <a:lnTo>
                  <a:pt x="3759" y="2287"/>
                </a:lnTo>
                <a:lnTo>
                  <a:pt x="3773" y="2293"/>
                </a:lnTo>
                <a:lnTo>
                  <a:pt x="3787" y="2298"/>
                </a:lnTo>
                <a:lnTo>
                  <a:pt x="3801" y="2303"/>
                </a:lnTo>
                <a:lnTo>
                  <a:pt x="3815" y="2307"/>
                </a:lnTo>
                <a:lnTo>
                  <a:pt x="3829" y="2310"/>
                </a:lnTo>
                <a:lnTo>
                  <a:pt x="3844" y="2312"/>
                </a:lnTo>
                <a:lnTo>
                  <a:pt x="3858" y="2314"/>
                </a:lnTo>
                <a:lnTo>
                  <a:pt x="3872" y="2315"/>
                </a:lnTo>
                <a:lnTo>
                  <a:pt x="3887" y="2315"/>
                </a:lnTo>
                <a:lnTo>
                  <a:pt x="3901" y="2315"/>
                </a:lnTo>
                <a:lnTo>
                  <a:pt x="3916" y="2314"/>
                </a:lnTo>
                <a:lnTo>
                  <a:pt x="3931" y="2312"/>
                </a:lnTo>
                <a:lnTo>
                  <a:pt x="3945" y="2310"/>
                </a:lnTo>
                <a:lnTo>
                  <a:pt x="3960" y="2307"/>
                </a:lnTo>
                <a:lnTo>
                  <a:pt x="3974" y="2303"/>
                </a:lnTo>
                <a:lnTo>
                  <a:pt x="3987" y="2298"/>
                </a:lnTo>
                <a:lnTo>
                  <a:pt x="4001" y="2293"/>
                </a:lnTo>
                <a:lnTo>
                  <a:pt x="4015" y="2287"/>
                </a:lnTo>
                <a:lnTo>
                  <a:pt x="4028" y="2281"/>
                </a:lnTo>
                <a:lnTo>
                  <a:pt x="4041" y="2274"/>
                </a:lnTo>
                <a:lnTo>
                  <a:pt x="4053" y="2266"/>
                </a:lnTo>
                <a:lnTo>
                  <a:pt x="4066" y="2257"/>
                </a:lnTo>
                <a:lnTo>
                  <a:pt x="4079" y="2248"/>
                </a:lnTo>
                <a:lnTo>
                  <a:pt x="4090" y="2238"/>
                </a:lnTo>
                <a:lnTo>
                  <a:pt x="4101" y="2228"/>
                </a:lnTo>
                <a:lnTo>
                  <a:pt x="6330" y="0"/>
                </a:lnTo>
                <a:close/>
                <a:moveTo>
                  <a:pt x="5394" y="0"/>
                </a:moveTo>
                <a:lnTo>
                  <a:pt x="4538" y="0"/>
                </a:lnTo>
                <a:lnTo>
                  <a:pt x="3460" y="1077"/>
                </a:lnTo>
                <a:lnTo>
                  <a:pt x="3450" y="1088"/>
                </a:lnTo>
                <a:lnTo>
                  <a:pt x="3440" y="1100"/>
                </a:lnTo>
                <a:lnTo>
                  <a:pt x="3431" y="1112"/>
                </a:lnTo>
                <a:lnTo>
                  <a:pt x="3422" y="1124"/>
                </a:lnTo>
                <a:lnTo>
                  <a:pt x="3414" y="1137"/>
                </a:lnTo>
                <a:lnTo>
                  <a:pt x="3407" y="1150"/>
                </a:lnTo>
                <a:lnTo>
                  <a:pt x="3400" y="1163"/>
                </a:lnTo>
                <a:lnTo>
                  <a:pt x="3395" y="1176"/>
                </a:lnTo>
                <a:lnTo>
                  <a:pt x="3390" y="1190"/>
                </a:lnTo>
                <a:lnTo>
                  <a:pt x="3385" y="1205"/>
                </a:lnTo>
                <a:lnTo>
                  <a:pt x="3381" y="1219"/>
                </a:lnTo>
                <a:lnTo>
                  <a:pt x="3378" y="1233"/>
                </a:lnTo>
                <a:lnTo>
                  <a:pt x="3376" y="1247"/>
                </a:lnTo>
                <a:lnTo>
                  <a:pt x="3374" y="1262"/>
                </a:lnTo>
                <a:lnTo>
                  <a:pt x="3373" y="1276"/>
                </a:lnTo>
                <a:lnTo>
                  <a:pt x="3373" y="1291"/>
                </a:lnTo>
                <a:lnTo>
                  <a:pt x="3373" y="1305"/>
                </a:lnTo>
                <a:lnTo>
                  <a:pt x="3374" y="1319"/>
                </a:lnTo>
                <a:lnTo>
                  <a:pt x="3376" y="1334"/>
                </a:lnTo>
                <a:lnTo>
                  <a:pt x="3378" y="1348"/>
                </a:lnTo>
                <a:lnTo>
                  <a:pt x="3381" y="1362"/>
                </a:lnTo>
                <a:lnTo>
                  <a:pt x="3385" y="1377"/>
                </a:lnTo>
                <a:lnTo>
                  <a:pt x="3390" y="1391"/>
                </a:lnTo>
                <a:lnTo>
                  <a:pt x="3395" y="1405"/>
                </a:lnTo>
                <a:lnTo>
                  <a:pt x="3400" y="1418"/>
                </a:lnTo>
                <a:lnTo>
                  <a:pt x="3407" y="1431"/>
                </a:lnTo>
                <a:lnTo>
                  <a:pt x="3414" y="1444"/>
                </a:lnTo>
                <a:lnTo>
                  <a:pt x="3422" y="1457"/>
                </a:lnTo>
                <a:lnTo>
                  <a:pt x="3431" y="1469"/>
                </a:lnTo>
                <a:lnTo>
                  <a:pt x="3440" y="1481"/>
                </a:lnTo>
                <a:lnTo>
                  <a:pt x="3450" y="1493"/>
                </a:lnTo>
                <a:lnTo>
                  <a:pt x="3460" y="1504"/>
                </a:lnTo>
                <a:lnTo>
                  <a:pt x="3472" y="1515"/>
                </a:lnTo>
                <a:lnTo>
                  <a:pt x="3483" y="1525"/>
                </a:lnTo>
                <a:lnTo>
                  <a:pt x="3496" y="1535"/>
                </a:lnTo>
                <a:lnTo>
                  <a:pt x="3508" y="1543"/>
                </a:lnTo>
                <a:lnTo>
                  <a:pt x="3521" y="1551"/>
                </a:lnTo>
                <a:lnTo>
                  <a:pt x="3534" y="1558"/>
                </a:lnTo>
                <a:lnTo>
                  <a:pt x="3547" y="1565"/>
                </a:lnTo>
                <a:lnTo>
                  <a:pt x="3561" y="1571"/>
                </a:lnTo>
                <a:lnTo>
                  <a:pt x="3574" y="1576"/>
                </a:lnTo>
                <a:lnTo>
                  <a:pt x="3588" y="1580"/>
                </a:lnTo>
                <a:lnTo>
                  <a:pt x="3602" y="1584"/>
                </a:lnTo>
                <a:lnTo>
                  <a:pt x="3616" y="1587"/>
                </a:lnTo>
                <a:lnTo>
                  <a:pt x="3632" y="1590"/>
                </a:lnTo>
                <a:lnTo>
                  <a:pt x="3646" y="1591"/>
                </a:lnTo>
                <a:lnTo>
                  <a:pt x="3660" y="1592"/>
                </a:lnTo>
                <a:lnTo>
                  <a:pt x="3675" y="1593"/>
                </a:lnTo>
                <a:lnTo>
                  <a:pt x="3689" y="1592"/>
                </a:lnTo>
                <a:lnTo>
                  <a:pt x="3704" y="1591"/>
                </a:lnTo>
                <a:lnTo>
                  <a:pt x="3718" y="1590"/>
                </a:lnTo>
                <a:lnTo>
                  <a:pt x="3732" y="1587"/>
                </a:lnTo>
                <a:lnTo>
                  <a:pt x="3747" y="1584"/>
                </a:lnTo>
                <a:lnTo>
                  <a:pt x="3761" y="1580"/>
                </a:lnTo>
                <a:lnTo>
                  <a:pt x="3774" y="1576"/>
                </a:lnTo>
                <a:lnTo>
                  <a:pt x="3789" y="1571"/>
                </a:lnTo>
                <a:lnTo>
                  <a:pt x="3803" y="1565"/>
                </a:lnTo>
                <a:lnTo>
                  <a:pt x="3816" y="1558"/>
                </a:lnTo>
                <a:lnTo>
                  <a:pt x="3829" y="1551"/>
                </a:lnTo>
                <a:lnTo>
                  <a:pt x="3841" y="1543"/>
                </a:lnTo>
                <a:lnTo>
                  <a:pt x="3854" y="1535"/>
                </a:lnTo>
                <a:lnTo>
                  <a:pt x="3866" y="1525"/>
                </a:lnTo>
                <a:lnTo>
                  <a:pt x="3877" y="1515"/>
                </a:lnTo>
                <a:lnTo>
                  <a:pt x="3888" y="1504"/>
                </a:lnTo>
                <a:lnTo>
                  <a:pt x="5394" y="0"/>
                </a:lnTo>
                <a:close/>
                <a:moveTo>
                  <a:pt x="4457" y="0"/>
                </a:moveTo>
                <a:lnTo>
                  <a:pt x="3602" y="0"/>
                </a:lnTo>
                <a:lnTo>
                  <a:pt x="2205" y="1397"/>
                </a:lnTo>
                <a:lnTo>
                  <a:pt x="2194" y="1408"/>
                </a:lnTo>
                <a:lnTo>
                  <a:pt x="2184" y="1420"/>
                </a:lnTo>
                <a:lnTo>
                  <a:pt x="2175" y="1432"/>
                </a:lnTo>
                <a:lnTo>
                  <a:pt x="2165" y="1444"/>
                </a:lnTo>
                <a:lnTo>
                  <a:pt x="2157" y="1457"/>
                </a:lnTo>
                <a:lnTo>
                  <a:pt x="2150" y="1470"/>
                </a:lnTo>
                <a:lnTo>
                  <a:pt x="2144" y="1483"/>
                </a:lnTo>
                <a:lnTo>
                  <a:pt x="2138" y="1497"/>
                </a:lnTo>
                <a:lnTo>
                  <a:pt x="2133" y="1510"/>
                </a:lnTo>
                <a:lnTo>
                  <a:pt x="2128" y="1524"/>
                </a:lnTo>
                <a:lnTo>
                  <a:pt x="2125" y="1539"/>
                </a:lnTo>
                <a:lnTo>
                  <a:pt x="2122" y="1553"/>
                </a:lnTo>
                <a:lnTo>
                  <a:pt x="2119" y="1568"/>
                </a:lnTo>
                <a:lnTo>
                  <a:pt x="2117" y="1582"/>
                </a:lnTo>
                <a:lnTo>
                  <a:pt x="2116" y="1596"/>
                </a:lnTo>
                <a:lnTo>
                  <a:pt x="2116" y="1611"/>
                </a:lnTo>
                <a:lnTo>
                  <a:pt x="2116" y="1625"/>
                </a:lnTo>
                <a:lnTo>
                  <a:pt x="2117" y="1640"/>
                </a:lnTo>
                <a:lnTo>
                  <a:pt x="2119" y="1654"/>
                </a:lnTo>
                <a:lnTo>
                  <a:pt x="2122" y="1668"/>
                </a:lnTo>
                <a:lnTo>
                  <a:pt x="2125" y="1682"/>
                </a:lnTo>
                <a:lnTo>
                  <a:pt x="2128" y="1697"/>
                </a:lnTo>
                <a:lnTo>
                  <a:pt x="2133" y="1711"/>
                </a:lnTo>
                <a:lnTo>
                  <a:pt x="2138" y="1725"/>
                </a:lnTo>
                <a:lnTo>
                  <a:pt x="2144" y="1738"/>
                </a:lnTo>
                <a:lnTo>
                  <a:pt x="2150" y="1752"/>
                </a:lnTo>
                <a:lnTo>
                  <a:pt x="2157" y="1765"/>
                </a:lnTo>
                <a:lnTo>
                  <a:pt x="2165" y="1777"/>
                </a:lnTo>
                <a:lnTo>
                  <a:pt x="2175" y="1789"/>
                </a:lnTo>
                <a:lnTo>
                  <a:pt x="2184" y="1801"/>
                </a:lnTo>
                <a:lnTo>
                  <a:pt x="2194" y="1813"/>
                </a:lnTo>
                <a:lnTo>
                  <a:pt x="2205" y="1824"/>
                </a:lnTo>
                <a:lnTo>
                  <a:pt x="2216" y="1835"/>
                </a:lnTo>
                <a:lnTo>
                  <a:pt x="2227" y="1845"/>
                </a:lnTo>
                <a:lnTo>
                  <a:pt x="2239" y="1855"/>
                </a:lnTo>
                <a:lnTo>
                  <a:pt x="2252" y="1864"/>
                </a:lnTo>
                <a:lnTo>
                  <a:pt x="2264" y="1871"/>
                </a:lnTo>
                <a:lnTo>
                  <a:pt x="2277" y="1879"/>
                </a:lnTo>
                <a:lnTo>
                  <a:pt x="2291" y="1885"/>
                </a:lnTo>
                <a:lnTo>
                  <a:pt x="2304" y="1891"/>
                </a:lnTo>
                <a:lnTo>
                  <a:pt x="2319" y="1896"/>
                </a:lnTo>
                <a:lnTo>
                  <a:pt x="2333" y="1901"/>
                </a:lnTo>
                <a:lnTo>
                  <a:pt x="2347" y="1904"/>
                </a:lnTo>
                <a:lnTo>
                  <a:pt x="2361" y="1907"/>
                </a:lnTo>
                <a:lnTo>
                  <a:pt x="2375" y="1910"/>
                </a:lnTo>
                <a:lnTo>
                  <a:pt x="2389" y="1911"/>
                </a:lnTo>
                <a:lnTo>
                  <a:pt x="2404" y="1913"/>
                </a:lnTo>
                <a:lnTo>
                  <a:pt x="2418" y="1913"/>
                </a:lnTo>
                <a:lnTo>
                  <a:pt x="2433" y="1913"/>
                </a:lnTo>
                <a:lnTo>
                  <a:pt x="2447" y="1911"/>
                </a:lnTo>
                <a:lnTo>
                  <a:pt x="2462" y="1910"/>
                </a:lnTo>
                <a:lnTo>
                  <a:pt x="2477" y="1907"/>
                </a:lnTo>
                <a:lnTo>
                  <a:pt x="2491" y="1904"/>
                </a:lnTo>
                <a:lnTo>
                  <a:pt x="2505" y="1901"/>
                </a:lnTo>
                <a:lnTo>
                  <a:pt x="2519" y="1896"/>
                </a:lnTo>
                <a:lnTo>
                  <a:pt x="2532" y="1891"/>
                </a:lnTo>
                <a:lnTo>
                  <a:pt x="2546" y="1885"/>
                </a:lnTo>
                <a:lnTo>
                  <a:pt x="2559" y="1879"/>
                </a:lnTo>
                <a:lnTo>
                  <a:pt x="2572" y="1871"/>
                </a:lnTo>
                <a:lnTo>
                  <a:pt x="2585" y="1864"/>
                </a:lnTo>
                <a:lnTo>
                  <a:pt x="2597" y="1855"/>
                </a:lnTo>
                <a:lnTo>
                  <a:pt x="2610" y="1845"/>
                </a:lnTo>
                <a:lnTo>
                  <a:pt x="2621" y="1835"/>
                </a:lnTo>
                <a:lnTo>
                  <a:pt x="2633" y="1824"/>
                </a:lnTo>
                <a:lnTo>
                  <a:pt x="4457" y="0"/>
                </a:lnTo>
                <a:close/>
                <a:moveTo>
                  <a:pt x="3522" y="0"/>
                </a:moveTo>
                <a:lnTo>
                  <a:pt x="2666" y="0"/>
                </a:lnTo>
                <a:lnTo>
                  <a:pt x="1071" y="1594"/>
                </a:lnTo>
                <a:lnTo>
                  <a:pt x="1061" y="1605"/>
                </a:lnTo>
                <a:lnTo>
                  <a:pt x="1051" y="1617"/>
                </a:lnTo>
                <a:lnTo>
                  <a:pt x="1042" y="1629"/>
                </a:lnTo>
                <a:lnTo>
                  <a:pt x="1033" y="1641"/>
                </a:lnTo>
                <a:lnTo>
                  <a:pt x="1025" y="1654"/>
                </a:lnTo>
                <a:lnTo>
                  <a:pt x="1018" y="1667"/>
                </a:lnTo>
                <a:lnTo>
                  <a:pt x="1012" y="1680"/>
                </a:lnTo>
                <a:lnTo>
                  <a:pt x="1006" y="1694"/>
                </a:lnTo>
                <a:lnTo>
                  <a:pt x="1001" y="1708"/>
                </a:lnTo>
                <a:lnTo>
                  <a:pt x="996" y="1722"/>
                </a:lnTo>
                <a:lnTo>
                  <a:pt x="991" y="1736"/>
                </a:lnTo>
                <a:lnTo>
                  <a:pt x="988" y="1750"/>
                </a:lnTo>
                <a:lnTo>
                  <a:pt x="986" y="1764"/>
                </a:lnTo>
                <a:lnTo>
                  <a:pt x="984" y="1779"/>
                </a:lnTo>
                <a:lnTo>
                  <a:pt x="983" y="1793"/>
                </a:lnTo>
                <a:lnTo>
                  <a:pt x="983" y="1807"/>
                </a:lnTo>
                <a:lnTo>
                  <a:pt x="983" y="1822"/>
                </a:lnTo>
                <a:lnTo>
                  <a:pt x="984" y="1836"/>
                </a:lnTo>
                <a:lnTo>
                  <a:pt x="986" y="1851"/>
                </a:lnTo>
                <a:lnTo>
                  <a:pt x="988" y="1866"/>
                </a:lnTo>
                <a:lnTo>
                  <a:pt x="991" y="1880"/>
                </a:lnTo>
                <a:lnTo>
                  <a:pt x="996" y="1894"/>
                </a:lnTo>
                <a:lnTo>
                  <a:pt x="1001" y="1908"/>
                </a:lnTo>
                <a:lnTo>
                  <a:pt x="1006" y="1922"/>
                </a:lnTo>
                <a:lnTo>
                  <a:pt x="1012" y="1935"/>
                </a:lnTo>
                <a:lnTo>
                  <a:pt x="1018" y="1948"/>
                </a:lnTo>
                <a:lnTo>
                  <a:pt x="1025" y="1961"/>
                </a:lnTo>
                <a:lnTo>
                  <a:pt x="1033" y="1974"/>
                </a:lnTo>
                <a:lnTo>
                  <a:pt x="1042" y="1986"/>
                </a:lnTo>
                <a:lnTo>
                  <a:pt x="1051" y="1998"/>
                </a:lnTo>
                <a:lnTo>
                  <a:pt x="1061" y="2010"/>
                </a:lnTo>
                <a:lnTo>
                  <a:pt x="1071" y="2022"/>
                </a:lnTo>
                <a:lnTo>
                  <a:pt x="1083" y="2033"/>
                </a:lnTo>
                <a:lnTo>
                  <a:pt x="1094" y="2043"/>
                </a:lnTo>
                <a:lnTo>
                  <a:pt x="1106" y="2052"/>
                </a:lnTo>
                <a:lnTo>
                  <a:pt x="1118" y="2060"/>
                </a:lnTo>
                <a:lnTo>
                  <a:pt x="1131" y="2068"/>
                </a:lnTo>
                <a:lnTo>
                  <a:pt x="1145" y="2075"/>
                </a:lnTo>
                <a:lnTo>
                  <a:pt x="1158" y="2082"/>
                </a:lnTo>
                <a:lnTo>
                  <a:pt x="1172" y="2088"/>
                </a:lnTo>
                <a:lnTo>
                  <a:pt x="1185" y="2093"/>
                </a:lnTo>
                <a:lnTo>
                  <a:pt x="1199" y="2097"/>
                </a:lnTo>
                <a:lnTo>
                  <a:pt x="1213" y="2101"/>
                </a:lnTo>
                <a:lnTo>
                  <a:pt x="1227" y="2104"/>
                </a:lnTo>
                <a:lnTo>
                  <a:pt x="1242" y="2107"/>
                </a:lnTo>
                <a:lnTo>
                  <a:pt x="1256" y="2108"/>
                </a:lnTo>
                <a:lnTo>
                  <a:pt x="1270" y="2109"/>
                </a:lnTo>
                <a:lnTo>
                  <a:pt x="1285" y="2110"/>
                </a:lnTo>
                <a:lnTo>
                  <a:pt x="1300" y="2109"/>
                </a:lnTo>
                <a:lnTo>
                  <a:pt x="1315" y="2108"/>
                </a:lnTo>
                <a:lnTo>
                  <a:pt x="1329" y="2107"/>
                </a:lnTo>
                <a:lnTo>
                  <a:pt x="1343" y="2104"/>
                </a:lnTo>
                <a:lnTo>
                  <a:pt x="1358" y="2101"/>
                </a:lnTo>
                <a:lnTo>
                  <a:pt x="1372" y="2097"/>
                </a:lnTo>
                <a:lnTo>
                  <a:pt x="1385" y="2093"/>
                </a:lnTo>
                <a:lnTo>
                  <a:pt x="1399" y="2088"/>
                </a:lnTo>
                <a:lnTo>
                  <a:pt x="1413" y="2082"/>
                </a:lnTo>
                <a:lnTo>
                  <a:pt x="1426" y="2075"/>
                </a:lnTo>
                <a:lnTo>
                  <a:pt x="1440" y="2068"/>
                </a:lnTo>
                <a:lnTo>
                  <a:pt x="1452" y="2060"/>
                </a:lnTo>
                <a:lnTo>
                  <a:pt x="1465" y="2052"/>
                </a:lnTo>
                <a:lnTo>
                  <a:pt x="1477" y="2043"/>
                </a:lnTo>
                <a:lnTo>
                  <a:pt x="1488" y="2033"/>
                </a:lnTo>
                <a:lnTo>
                  <a:pt x="1499" y="2022"/>
                </a:lnTo>
                <a:lnTo>
                  <a:pt x="3522" y="0"/>
                </a:lnTo>
                <a:close/>
                <a:moveTo>
                  <a:pt x="2585" y="0"/>
                </a:moveTo>
                <a:lnTo>
                  <a:pt x="1731" y="0"/>
                </a:lnTo>
                <a:lnTo>
                  <a:pt x="88" y="1641"/>
                </a:lnTo>
                <a:lnTo>
                  <a:pt x="77" y="1652"/>
                </a:lnTo>
                <a:lnTo>
                  <a:pt x="67" y="1664"/>
                </a:lnTo>
                <a:lnTo>
                  <a:pt x="58" y="1676"/>
                </a:lnTo>
                <a:lnTo>
                  <a:pt x="50" y="1688"/>
                </a:lnTo>
                <a:lnTo>
                  <a:pt x="42" y="1702"/>
                </a:lnTo>
                <a:lnTo>
                  <a:pt x="34" y="1715"/>
                </a:lnTo>
                <a:lnTo>
                  <a:pt x="28" y="1728"/>
                </a:lnTo>
                <a:lnTo>
                  <a:pt x="22" y="1741"/>
                </a:lnTo>
                <a:lnTo>
                  <a:pt x="17" y="1755"/>
                </a:lnTo>
                <a:lnTo>
                  <a:pt x="13" y="1769"/>
                </a:lnTo>
                <a:lnTo>
                  <a:pt x="9" y="1783"/>
                </a:lnTo>
                <a:lnTo>
                  <a:pt x="6" y="1797"/>
                </a:lnTo>
                <a:lnTo>
                  <a:pt x="3" y="1811"/>
                </a:lnTo>
                <a:lnTo>
                  <a:pt x="2" y="1826"/>
                </a:lnTo>
                <a:lnTo>
                  <a:pt x="1" y="1840"/>
                </a:lnTo>
                <a:lnTo>
                  <a:pt x="0" y="1856"/>
                </a:lnTo>
                <a:lnTo>
                  <a:pt x="1" y="1870"/>
                </a:lnTo>
                <a:lnTo>
                  <a:pt x="2" y="1884"/>
                </a:lnTo>
                <a:lnTo>
                  <a:pt x="3" y="1899"/>
                </a:lnTo>
                <a:lnTo>
                  <a:pt x="6" y="1913"/>
                </a:lnTo>
                <a:lnTo>
                  <a:pt x="9" y="1927"/>
                </a:lnTo>
                <a:lnTo>
                  <a:pt x="13" y="1941"/>
                </a:lnTo>
                <a:lnTo>
                  <a:pt x="17" y="1955"/>
                </a:lnTo>
                <a:lnTo>
                  <a:pt x="22" y="1969"/>
                </a:lnTo>
                <a:lnTo>
                  <a:pt x="28" y="1982"/>
                </a:lnTo>
                <a:lnTo>
                  <a:pt x="34" y="1995"/>
                </a:lnTo>
                <a:lnTo>
                  <a:pt x="42" y="2008"/>
                </a:lnTo>
                <a:lnTo>
                  <a:pt x="50" y="2022"/>
                </a:lnTo>
                <a:lnTo>
                  <a:pt x="58" y="2034"/>
                </a:lnTo>
                <a:lnTo>
                  <a:pt x="67" y="2046"/>
                </a:lnTo>
                <a:lnTo>
                  <a:pt x="77" y="2058"/>
                </a:lnTo>
                <a:lnTo>
                  <a:pt x="88" y="2069"/>
                </a:lnTo>
                <a:lnTo>
                  <a:pt x="99" y="2080"/>
                </a:lnTo>
                <a:lnTo>
                  <a:pt x="111" y="2090"/>
                </a:lnTo>
                <a:lnTo>
                  <a:pt x="124" y="2099"/>
                </a:lnTo>
                <a:lnTo>
                  <a:pt x="136" y="2107"/>
                </a:lnTo>
                <a:lnTo>
                  <a:pt x="149" y="2115"/>
                </a:lnTo>
                <a:lnTo>
                  <a:pt x="161" y="2122"/>
                </a:lnTo>
                <a:lnTo>
                  <a:pt x="175" y="2129"/>
                </a:lnTo>
                <a:lnTo>
                  <a:pt x="188" y="2135"/>
                </a:lnTo>
                <a:lnTo>
                  <a:pt x="202" y="2140"/>
                </a:lnTo>
                <a:lnTo>
                  <a:pt x="216" y="2144"/>
                </a:lnTo>
                <a:lnTo>
                  <a:pt x="230" y="2148"/>
                </a:lnTo>
                <a:lnTo>
                  <a:pt x="244" y="2151"/>
                </a:lnTo>
                <a:lnTo>
                  <a:pt x="258" y="2154"/>
                </a:lnTo>
                <a:lnTo>
                  <a:pt x="274" y="2155"/>
                </a:lnTo>
                <a:lnTo>
                  <a:pt x="288" y="2156"/>
                </a:lnTo>
                <a:lnTo>
                  <a:pt x="302" y="2157"/>
                </a:lnTo>
                <a:lnTo>
                  <a:pt x="317" y="2156"/>
                </a:lnTo>
                <a:lnTo>
                  <a:pt x="331" y="2155"/>
                </a:lnTo>
                <a:lnTo>
                  <a:pt x="346" y="2154"/>
                </a:lnTo>
                <a:lnTo>
                  <a:pt x="360" y="2151"/>
                </a:lnTo>
                <a:lnTo>
                  <a:pt x="374" y="2148"/>
                </a:lnTo>
                <a:lnTo>
                  <a:pt x="388" y="2144"/>
                </a:lnTo>
                <a:lnTo>
                  <a:pt x="402" y="2140"/>
                </a:lnTo>
                <a:lnTo>
                  <a:pt x="417" y="2135"/>
                </a:lnTo>
                <a:lnTo>
                  <a:pt x="430" y="2129"/>
                </a:lnTo>
                <a:lnTo>
                  <a:pt x="443" y="2122"/>
                </a:lnTo>
                <a:lnTo>
                  <a:pt x="456" y="2115"/>
                </a:lnTo>
                <a:lnTo>
                  <a:pt x="469" y="2107"/>
                </a:lnTo>
                <a:lnTo>
                  <a:pt x="481" y="2099"/>
                </a:lnTo>
                <a:lnTo>
                  <a:pt x="493" y="2090"/>
                </a:lnTo>
                <a:lnTo>
                  <a:pt x="505" y="2080"/>
                </a:lnTo>
                <a:lnTo>
                  <a:pt x="516" y="2069"/>
                </a:lnTo>
                <a:lnTo>
                  <a:pt x="2585" y="0"/>
                </a:lnTo>
                <a:close/>
                <a:moveTo>
                  <a:pt x="1650" y="0"/>
                </a:moveTo>
                <a:lnTo>
                  <a:pt x="794" y="0"/>
                </a:lnTo>
                <a:lnTo>
                  <a:pt x="154" y="640"/>
                </a:lnTo>
                <a:lnTo>
                  <a:pt x="144" y="651"/>
                </a:lnTo>
                <a:lnTo>
                  <a:pt x="134" y="663"/>
                </a:lnTo>
                <a:lnTo>
                  <a:pt x="125" y="675"/>
                </a:lnTo>
                <a:lnTo>
                  <a:pt x="115" y="687"/>
                </a:lnTo>
                <a:lnTo>
                  <a:pt x="107" y="700"/>
                </a:lnTo>
                <a:lnTo>
                  <a:pt x="100" y="712"/>
                </a:lnTo>
                <a:lnTo>
                  <a:pt x="94" y="727"/>
                </a:lnTo>
                <a:lnTo>
                  <a:pt x="88" y="740"/>
                </a:lnTo>
                <a:lnTo>
                  <a:pt x="83" y="754"/>
                </a:lnTo>
                <a:lnTo>
                  <a:pt x="78" y="768"/>
                </a:lnTo>
                <a:lnTo>
                  <a:pt x="74" y="782"/>
                </a:lnTo>
                <a:lnTo>
                  <a:pt x="71" y="796"/>
                </a:lnTo>
                <a:lnTo>
                  <a:pt x="69" y="810"/>
                </a:lnTo>
                <a:lnTo>
                  <a:pt x="67" y="825"/>
                </a:lnTo>
                <a:lnTo>
                  <a:pt x="66" y="839"/>
                </a:lnTo>
                <a:lnTo>
                  <a:pt x="66" y="853"/>
                </a:lnTo>
                <a:lnTo>
                  <a:pt x="66" y="868"/>
                </a:lnTo>
                <a:lnTo>
                  <a:pt x="67" y="883"/>
                </a:lnTo>
                <a:lnTo>
                  <a:pt x="69" y="898"/>
                </a:lnTo>
                <a:lnTo>
                  <a:pt x="71" y="912"/>
                </a:lnTo>
                <a:lnTo>
                  <a:pt x="74" y="926"/>
                </a:lnTo>
                <a:lnTo>
                  <a:pt x="78" y="940"/>
                </a:lnTo>
                <a:lnTo>
                  <a:pt x="83" y="954"/>
                </a:lnTo>
                <a:lnTo>
                  <a:pt x="88" y="968"/>
                </a:lnTo>
                <a:lnTo>
                  <a:pt x="94" y="981"/>
                </a:lnTo>
                <a:lnTo>
                  <a:pt x="100" y="994"/>
                </a:lnTo>
                <a:lnTo>
                  <a:pt x="107" y="1007"/>
                </a:lnTo>
                <a:lnTo>
                  <a:pt x="115" y="1020"/>
                </a:lnTo>
                <a:lnTo>
                  <a:pt x="125" y="1032"/>
                </a:lnTo>
                <a:lnTo>
                  <a:pt x="134" y="1045"/>
                </a:lnTo>
                <a:lnTo>
                  <a:pt x="144" y="1057"/>
                </a:lnTo>
                <a:lnTo>
                  <a:pt x="154" y="1068"/>
                </a:lnTo>
                <a:lnTo>
                  <a:pt x="166" y="1078"/>
                </a:lnTo>
                <a:lnTo>
                  <a:pt x="177" y="1088"/>
                </a:lnTo>
                <a:lnTo>
                  <a:pt x="189" y="1098"/>
                </a:lnTo>
                <a:lnTo>
                  <a:pt x="202" y="1106"/>
                </a:lnTo>
                <a:lnTo>
                  <a:pt x="214" y="1114"/>
                </a:lnTo>
                <a:lnTo>
                  <a:pt x="227" y="1121"/>
                </a:lnTo>
                <a:lnTo>
                  <a:pt x="240" y="1128"/>
                </a:lnTo>
                <a:lnTo>
                  <a:pt x="254" y="1134"/>
                </a:lnTo>
                <a:lnTo>
                  <a:pt x="268" y="1139"/>
                </a:lnTo>
                <a:lnTo>
                  <a:pt x="282" y="1143"/>
                </a:lnTo>
                <a:lnTo>
                  <a:pt x="296" y="1147"/>
                </a:lnTo>
                <a:lnTo>
                  <a:pt x="310" y="1150"/>
                </a:lnTo>
                <a:lnTo>
                  <a:pt x="325" y="1152"/>
                </a:lnTo>
                <a:lnTo>
                  <a:pt x="339" y="1154"/>
                </a:lnTo>
                <a:lnTo>
                  <a:pt x="354" y="1155"/>
                </a:lnTo>
                <a:lnTo>
                  <a:pt x="368" y="1155"/>
                </a:lnTo>
                <a:lnTo>
                  <a:pt x="382" y="1155"/>
                </a:lnTo>
                <a:lnTo>
                  <a:pt x="397" y="1154"/>
                </a:lnTo>
                <a:lnTo>
                  <a:pt x="412" y="1152"/>
                </a:lnTo>
                <a:lnTo>
                  <a:pt x="426" y="1150"/>
                </a:lnTo>
                <a:lnTo>
                  <a:pt x="441" y="1147"/>
                </a:lnTo>
                <a:lnTo>
                  <a:pt x="455" y="1143"/>
                </a:lnTo>
                <a:lnTo>
                  <a:pt x="468" y="1139"/>
                </a:lnTo>
                <a:lnTo>
                  <a:pt x="482" y="1134"/>
                </a:lnTo>
                <a:lnTo>
                  <a:pt x="496" y="1128"/>
                </a:lnTo>
                <a:lnTo>
                  <a:pt x="509" y="1121"/>
                </a:lnTo>
                <a:lnTo>
                  <a:pt x="522" y="1114"/>
                </a:lnTo>
                <a:lnTo>
                  <a:pt x="534" y="1106"/>
                </a:lnTo>
                <a:lnTo>
                  <a:pt x="547" y="1098"/>
                </a:lnTo>
                <a:lnTo>
                  <a:pt x="560" y="1088"/>
                </a:lnTo>
                <a:lnTo>
                  <a:pt x="571" y="1078"/>
                </a:lnTo>
                <a:lnTo>
                  <a:pt x="582" y="1068"/>
                </a:lnTo>
                <a:lnTo>
                  <a:pt x="165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4B507-86AC-2449-B6D1-1A93CA95FDAA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79F45-85DE-B949-9825-DB153F4DE55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17D1F6-C677-0044-93E2-0D1915086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012" y="0"/>
            <a:ext cx="2383988" cy="11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57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35352" y="1"/>
            <a:ext cx="11156648" cy="3585776"/>
          </a:xfrm>
          <a:custGeom>
            <a:avLst/>
            <a:gdLst>
              <a:gd name="T0" fmla="*/ 1498 w 7574"/>
              <a:gd name="T1" fmla="*/ 0 h 2433"/>
              <a:gd name="T2" fmla="*/ 2354 w 7574"/>
              <a:gd name="T3" fmla="*/ 0 h 2433"/>
              <a:gd name="T4" fmla="*/ 1520 w 7574"/>
              <a:gd name="T5" fmla="*/ 834 h 2433"/>
              <a:gd name="T6" fmla="*/ 664 w 7574"/>
              <a:gd name="T7" fmla="*/ 834 h 2433"/>
              <a:gd name="T8" fmla="*/ 1498 w 7574"/>
              <a:gd name="T9" fmla="*/ 0 h 2433"/>
              <a:gd name="T10" fmla="*/ 2434 w 7574"/>
              <a:gd name="T11" fmla="*/ 0 h 2433"/>
              <a:gd name="T12" fmla="*/ 3290 w 7574"/>
              <a:gd name="T13" fmla="*/ 0 h 2433"/>
              <a:gd name="T14" fmla="*/ 855 w 7574"/>
              <a:gd name="T15" fmla="*/ 2433 h 2433"/>
              <a:gd name="T16" fmla="*/ 0 w 7574"/>
              <a:gd name="T17" fmla="*/ 2433 h 2433"/>
              <a:gd name="T18" fmla="*/ 2434 w 7574"/>
              <a:gd name="T19" fmla="*/ 0 h 2433"/>
              <a:gd name="T20" fmla="*/ 3370 w 7574"/>
              <a:gd name="T21" fmla="*/ 0 h 2433"/>
              <a:gd name="T22" fmla="*/ 4226 w 7574"/>
              <a:gd name="T23" fmla="*/ 0 h 2433"/>
              <a:gd name="T24" fmla="*/ 2661 w 7574"/>
              <a:gd name="T25" fmla="*/ 1564 h 2433"/>
              <a:gd name="T26" fmla="*/ 1806 w 7574"/>
              <a:gd name="T27" fmla="*/ 1564 h 2433"/>
              <a:gd name="T28" fmla="*/ 3370 w 7574"/>
              <a:gd name="T29" fmla="*/ 0 h 2433"/>
              <a:gd name="T30" fmla="*/ 4306 w 7574"/>
              <a:gd name="T31" fmla="*/ 0 h 2433"/>
              <a:gd name="T32" fmla="*/ 5162 w 7574"/>
              <a:gd name="T33" fmla="*/ 0 h 2433"/>
              <a:gd name="T34" fmla="*/ 3046 w 7574"/>
              <a:gd name="T35" fmla="*/ 2115 h 2433"/>
              <a:gd name="T36" fmla="*/ 2190 w 7574"/>
              <a:gd name="T37" fmla="*/ 2115 h 2433"/>
              <a:gd name="T38" fmla="*/ 4306 w 7574"/>
              <a:gd name="T39" fmla="*/ 0 h 2433"/>
              <a:gd name="T40" fmla="*/ 5242 w 7574"/>
              <a:gd name="T41" fmla="*/ 0 h 2433"/>
              <a:gd name="T42" fmla="*/ 6098 w 7574"/>
              <a:gd name="T43" fmla="*/ 0 h 2433"/>
              <a:gd name="T44" fmla="*/ 4896 w 7574"/>
              <a:gd name="T45" fmla="*/ 1201 h 2433"/>
              <a:gd name="T46" fmla="*/ 4040 w 7574"/>
              <a:gd name="T47" fmla="*/ 1201 h 2433"/>
              <a:gd name="T48" fmla="*/ 5242 w 7574"/>
              <a:gd name="T49" fmla="*/ 0 h 2433"/>
              <a:gd name="T50" fmla="*/ 6177 w 7574"/>
              <a:gd name="T51" fmla="*/ 0 h 2433"/>
              <a:gd name="T52" fmla="*/ 7033 w 7574"/>
              <a:gd name="T53" fmla="*/ 0 h 2433"/>
              <a:gd name="T54" fmla="*/ 5123 w 7574"/>
              <a:gd name="T55" fmla="*/ 1909 h 2433"/>
              <a:gd name="T56" fmla="*/ 4267 w 7574"/>
              <a:gd name="T57" fmla="*/ 1909 h 2433"/>
              <a:gd name="T58" fmla="*/ 6177 w 7574"/>
              <a:gd name="T59" fmla="*/ 0 h 2433"/>
              <a:gd name="T60" fmla="*/ 7114 w 7574"/>
              <a:gd name="T61" fmla="*/ 0 h 2433"/>
              <a:gd name="T62" fmla="*/ 7574 w 7574"/>
              <a:gd name="T63" fmla="*/ 0 h 2433"/>
              <a:gd name="T64" fmla="*/ 7574 w 7574"/>
              <a:gd name="T65" fmla="*/ 395 h 2433"/>
              <a:gd name="T66" fmla="*/ 6453 w 7574"/>
              <a:gd name="T67" fmla="*/ 1515 h 2433"/>
              <a:gd name="T68" fmla="*/ 5597 w 7574"/>
              <a:gd name="T69" fmla="*/ 1515 h 2433"/>
              <a:gd name="T70" fmla="*/ 7114 w 7574"/>
              <a:gd name="T71" fmla="*/ 0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74" h="2433">
                <a:moveTo>
                  <a:pt x="1498" y="0"/>
                </a:moveTo>
                <a:lnTo>
                  <a:pt x="2354" y="0"/>
                </a:lnTo>
                <a:lnTo>
                  <a:pt x="1520" y="834"/>
                </a:lnTo>
                <a:lnTo>
                  <a:pt x="664" y="834"/>
                </a:lnTo>
                <a:lnTo>
                  <a:pt x="1498" y="0"/>
                </a:lnTo>
                <a:close/>
                <a:moveTo>
                  <a:pt x="2434" y="0"/>
                </a:moveTo>
                <a:lnTo>
                  <a:pt x="3290" y="0"/>
                </a:lnTo>
                <a:lnTo>
                  <a:pt x="855" y="2433"/>
                </a:lnTo>
                <a:lnTo>
                  <a:pt x="0" y="2433"/>
                </a:lnTo>
                <a:lnTo>
                  <a:pt x="2434" y="0"/>
                </a:lnTo>
                <a:close/>
                <a:moveTo>
                  <a:pt x="3370" y="0"/>
                </a:moveTo>
                <a:lnTo>
                  <a:pt x="4226" y="0"/>
                </a:lnTo>
                <a:lnTo>
                  <a:pt x="2661" y="1564"/>
                </a:lnTo>
                <a:lnTo>
                  <a:pt x="1806" y="1564"/>
                </a:lnTo>
                <a:lnTo>
                  <a:pt x="3370" y="0"/>
                </a:lnTo>
                <a:close/>
                <a:moveTo>
                  <a:pt x="4306" y="0"/>
                </a:moveTo>
                <a:lnTo>
                  <a:pt x="5162" y="0"/>
                </a:lnTo>
                <a:lnTo>
                  <a:pt x="3046" y="2115"/>
                </a:lnTo>
                <a:lnTo>
                  <a:pt x="2190" y="2115"/>
                </a:lnTo>
                <a:lnTo>
                  <a:pt x="4306" y="0"/>
                </a:lnTo>
                <a:close/>
                <a:moveTo>
                  <a:pt x="5242" y="0"/>
                </a:moveTo>
                <a:lnTo>
                  <a:pt x="6098" y="0"/>
                </a:lnTo>
                <a:lnTo>
                  <a:pt x="4896" y="1201"/>
                </a:lnTo>
                <a:lnTo>
                  <a:pt x="4040" y="1201"/>
                </a:lnTo>
                <a:lnTo>
                  <a:pt x="5242" y="0"/>
                </a:lnTo>
                <a:close/>
                <a:moveTo>
                  <a:pt x="6177" y="0"/>
                </a:moveTo>
                <a:lnTo>
                  <a:pt x="7033" y="0"/>
                </a:lnTo>
                <a:lnTo>
                  <a:pt x="5123" y="1909"/>
                </a:lnTo>
                <a:lnTo>
                  <a:pt x="4267" y="1909"/>
                </a:lnTo>
                <a:lnTo>
                  <a:pt x="6177" y="0"/>
                </a:lnTo>
                <a:close/>
                <a:moveTo>
                  <a:pt x="7114" y="0"/>
                </a:moveTo>
                <a:lnTo>
                  <a:pt x="7574" y="0"/>
                </a:lnTo>
                <a:lnTo>
                  <a:pt x="7574" y="395"/>
                </a:lnTo>
                <a:lnTo>
                  <a:pt x="6453" y="1515"/>
                </a:lnTo>
                <a:lnTo>
                  <a:pt x="5597" y="1515"/>
                </a:lnTo>
                <a:lnTo>
                  <a:pt x="711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8DFC-52BD-9F47-A5DC-38DC2D4C9AD6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4B3656-C6B1-1548-9E0B-A58277B203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32650CD-4231-4747-AE5F-BFD7752AB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145475" cy="10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0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A4C3-CCA3-DA51-1F28-F9465BB1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82AFB-306C-631C-4126-6E6684F2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AC7DB-D572-E4AF-BC03-AB3701BB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C0D9C-1A9B-8DD7-C372-308A2E58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8E807-F000-98F4-D8A7-522C9D19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FD65B-222A-E5D4-2CCD-4997A1A2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2957"/>
      </p:ext>
    </p:extLst>
  </p:cSld>
  <p:clrMapOvr>
    <a:masterClrMapping/>
  </p:clrMapOvr>
  <p:hf sldNum="0" hdr="0" ft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008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076C-60FD-2C4E-BDB4-DB8EB5CB5E34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5833C6-1312-2040-BCA6-DD8083B17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8DAF023-EFA8-EB46-B495-62EDB2763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4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65945" cy="446525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52795" y="2857565"/>
            <a:ext cx="3198740" cy="319824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EB295-2A0F-3941-99C9-510F081C66F0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794D3-DD4B-D14A-ADCC-B01C974792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A7357-0AC7-3B4C-9CBF-0892F639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05133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6256" y="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94439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6256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294439" y="4572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6256" y="4572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511E6-E95E-054F-8A9F-48D0C3E4F56A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1C82D-8973-9644-AF17-B4738DA872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3694B4-A4D0-8B4E-8BFF-C4E1792BA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94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72780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8224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43668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29112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4556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8224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43668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029112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514556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29112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14556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449510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5C075-AD06-2646-98DA-28A6E01A1E31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C4DAB1-732E-7643-B75F-30F62B6E1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0F20D-281D-BF4F-B5EC-F1AEBD0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33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84299" y="0"/>
            <a:ext cx="265060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34903" y="0"/>
            <a:ext cx="265060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A9054-01E6-4A43-AEF1-FF58D1366520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939A-8E24-2C48-BFD0-705C1C372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66127-393D-1942-8DAA-86F31367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6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38299" y="0"/>
            <a:ext cx="3656916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38299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EF4E2-6FF3-AE41-A78D-F219CB2F2E59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FF370-1B4B-AC4B-9E23-E0F35363C9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F5A16D-2F07-DE49-ACA2-319BD0926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67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9521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BB1B-7FD3-5044-8E26-AB8C41868C07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0AC74-6651-E849-B07C-C83D55763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344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453540" y="0"/>
            <a:ext cx="6738460" cy="6858000"/>
          </a:xfrm>
          <a:custGeom>
            <a:avLst/>
            <a:gdLst>
              <a:gd name="T0" fmla="*/ 4469 w 4469"/>
              <a:gd name="T1" fmla="*/ 4552 h 4552"/>
              <a:gd name="T2" fmla="*/ 3879 w 4469"/>
              <a:gd name="T3" fmla="*/ 4552 h 4552"/>
              <a:gd name="T4" fmla="*/ 1610 w 4469"/>
              <a:gd name="T5" fmla="*/ 2276 h 4552"/>
              <a:gd name="T6" fmla="*/ 3879 w 4469"/>
              <a:gd name="T7" fmla="*/ 0 h 4552"/>
              <a:gd name="T8" fmla="*/ 4469 w 4469"/>
              <a:gd name="T9" fmla="*/ 0 h 4552"/>
              <a:gd name="T10" fmla="*/ 4469 w 4469"/>
              <a:gd name="T11" fmla="*/ 4552 h 4552"/>
              <a:gd name="T12" fmla="*/ 3799 w 4469"/>
              <a:gd name="T13" fmla="*/ 4552 h 4552"/>
              <a:gd name="T14" fmla="*/ 2269 w 4469"/>
              <a:gd name="T15" fmla="*/ 4552 h 4552"/>
              <a:gd name="T16" fmla="*/ 806 w 4469"/>
              <a:gd name="T17" fmla="*/ 3084 h 4552"/>
              <a:gd name="T18" fmla="*/ 1571 w 4469"/>
              <a:gd name="T19" fmla="*/ 2316 h 4552"/>
              <a:gd name="T20" fmla="*/ 3799 w 4469"/>
              <a:gd name="T21" fmla="*/ 4552 h 4552"/>
              <a:gd name="T22" fmla="*/ 2269 w 4469"/>
              <a:gd name="T23" fmla="*/ 0 h 4552"/>
              <a:gd name="T24" fmla="*/ 3799 w 4469"/>
              <a:gd name="T25" fmla="*/ 0 h 4552"/>
              <a:gd name="T26" fmla="*/ 1571 w 4469"/>
              <a:gd name="T27" fmla="*/ 2236 h 4552"/>
              <a:gd name="T28" fmla="*/ 806 w 4469"/>
              <a:gd name="T29" fmla="*/ 1468 h 4552"/>
              <a:gd name="T30" fmla="*/ 2269 w 4469"/>
              <a:gd name="T31" fmla="*/ 0 h 4552"/>
              <a:gd name="T32" fmla="*/ 0 w 4469"/>
              <a:gd name="T33" fmla="*/ 2276 h 4552"/>
              <a:gd name="T34" fmla="*/ 765 w 4469"/>
              <a:gd name="T35" fmla="*/ 1508 h 4552"/>
              <a:gd name="T36" fmla="*/ 1531 w 4469"/>
              <a:gd name="T37" fmla="*/ 2276 h 4552"/>
              <a:gd name="T38" fmla="*/ 765 w 4469"/>
              <a:gd name="T39" fmla="*/ 3044 h 4552"/>
              <a:gd name="T40" fmla="*/ 0 w 4469"/>
              <a:gd name="T41" fmla="*/ 227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69" h="4552">
                <a:moveTo>
                  <a:pt x="4469" y="4552"/>
                </a:moveTo>
                <a:lnTo>
                  <a:pt x="3879" y="4552"/>
                </a:lnTo>
                <a:lnTo>
                  <a:pt x="1610" y="2276"/>
                </a:lnTo>
                <a:lnTo>
                  <a:pt x="3879" y="0"/>
                </a:lnTo>
                <a:lnTo>
                  <a:pt x="4469" y="0"/>
                </a:lnTo>
                <a:lnTo>
                  <a:pt x="4469" y="4552"/>
                </a:lnTo>
                <a:close/>
                <a:moveTo>
                  <a:pt x="3799" y="4552"/>
                </a:moveTo>
                <a:lnTo>
                  <a:pt x="2269" y="4552"/>
                </a:lnTo>
                <a:lnTo>
                  <a:pt x="806" y="3084"/>
                </a:lnTo>
                <a:lnTo>
                  <a:pt x="1571" y="2316"/>
                </a:lnTo>
                <a:lnTo>
                  <a:pt x="3799" y="4552"/>
                </a:lnTo>
                <a:close/>
                <a:moveTo>
                  <a:pt x="2269" y="0"/>
                </a:moveTo>
                <a:lnTo>
                  <a:pt x="3799" y="0"/>
                </a:lnTo>
                <a:lnTo>
                  <a:pt x="1571" y="2236"/>
                </a:lnTo>
                <a:lnTo>
                  <a:pt x="806" y="1468"/>
                </a:lnTo>
                <a:lnTo>
                  <a:pt x="2269" y="0"/>
                </a:lnTo>
                <a:close/>
                <a:moveTo>
                  <a:pt x="0" y="2276"/>
                </a:moveTo>
                <a:lnTo>
                  <a:pt x="765" y="1508"/>
                </a:lnTo>
                <a:lnTo>
                  <a:pt x="1531" y="2276"/>
                </a:lnTo>
                <a:lnTo>
                  <a:pt x="765" y="3044"/>
                </a:lnTo>
                <a:lnTo>
                  <a:pt x="0" y="22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2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227417" y="0"/>
            <a:ext cx="6964583" cy="6858000"/>
          </a:xfrm>
          <a:custGeom>
            <a:avLst/>
            <a:gdLst>
              <a:gd name="T0" fmla="*/ 4619 w 4619"/>
              <a:gd name="T1" fmla="*/ 4552 h 4552"/>
              <a:gd name="T2" fmla="*/ 4241 w 4619"/>
              <a:gd name="T3" fmla="*/ 4552 h 4552"/>
              <a:gd name="T4" fmla="*/ 1972 w 4619"/>
              <a:gd name="T5" fmla="*/ 2276 h 4552"/>
              <a:gd name="T6" fmla="*/ 4241 w 4619"/>
              <a:gd name="T7" fmla="*/ 0 h 4552"/>
              <a:gd name="T8" fmla="*/ 4619 w 4619"/>
              <a:gd name="T9" fmla="*/ 0 h 4552"/>
              <a:gd name="T10" fmla="*/ 4619 w 4619"/>
              <a:gd name="T11" fmla="*/ 4552 h 4552"/>
              <a:gd name="T12" fmla="*/ 986 w 4619"/>
              <a:gd name="T13" fmla="*/ 3265 h 4552"/>
              <a:gd name="T14" fmla="*/ 1932 w 4619"/>
              <a:gd name="T15" fmla="*/ 2316 h 4552"/>
              <a:gd name="T16" fmla="*/ 2879 w 4619"/>
              <a:gd name="T17" fmla="*/ 3265 h 4552"/>
              <a:gd name="T18" fmla="*/ 1932 w 4619"/>
              <a:gd name="T19" fmla="*/ 4214 h 4552"/>
              <a:gd name="T20" fmla="*/ 986 w 4619"/>
              <a:gd name="T21" fmla="*/ 3265 h 4552"/>
              <a:gd name="T22" fmla="*/ 0 w 4619"/>
              <a:gd name="T23" fmla="*/ 2276 h 4552"/>
              <a:gd name="T24" fmla="*/ 946 w 4619"/>
              <a:gd name="T25" fmla="*/ 1327 h 4552"/>
              <a:gd name="T26" fmla="*/ 1893 w 4619"/>
              <a:gd name="T27" fmla="*/ 2276 h 4552"/>
              <a:gd name="T28" fmla="*/ 946 w 4619"/>
              <a:gd name="T29" fmla="*/ 3225 h 4552"/>
              <a:gd name="T30" fmla="*/ 0 w 4619"/>
              <a:gd name="T31" fmla="*/ 2276 h 4552"/>
              <a:gd name="T32" fmla="*/ 986 w 4619"/>
              <a:gd name="T33" fmla="*/ 1287 h 4552"/>
              <a:gd name="T34" fmla="*/ 1932 w 4619"/>
              <a:gd name="T35" fmla="*/ 338 h 4552"/>
              <a:gd name="T36" fmla="*/ 2879 w 4619"/>
              <a:gd name="T37" fmla="*/ 1287 h 4552"/>
              <a:gd name="T38" fmla="*/ 1932 w 4619"/>
              <a:gd name="T39" fmla="*/ 2236 h 4552"/>
              <a:gd name="T40" fmla="*/ 986 w 4619"/>
              <a:gd name="T41" fmla="*/ 128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9" h="4552">
                <a:moveTo>
                  <a:pt x="4619" y="4552"/>
                </a:moveTo>
                <a:lnTo>
                  <a:pt x="4241" y="4552"/>
                </a:lnTo>
                <a:lnTo>
                  <a:pt x="1972" y="2276"/>
                </a:lnTo>
                <a:lnTo>
                  <a:pt x="4241" y="0"/>
                </a:lnTo>
                <a:lnTo>
                  <a:pt x="4619" y="0"/>
                </a:lnTo>
                <a:lnTo>
                  <a:pt x="4619" y="4552"/>
                </a:lnTo>
                <a:close/>
                <a:moveTo>
                  <a:pt x="986" y="3265"/>
                </a:moveTo>
                <a:lnTo>
                  <a:pt x="1932" y="2316"/>
                </a:lnTo>
                <a:lnTo>
                  <a:pt x="2879" y="3265"/>
                </a:lnTo>
                <a:lnTo>
                  <a:pt x="1932" y="4214"/>
                </a:lnTo>
                <a:lnTo>
                  <a:pt x="986" y="3265"/>
                </a:lnTo>
                <a:close/>
                <a:moveTo>
                  <a:pt x="0" y="2276"/>
                </a:moveTo>
                <a:lnTo>
                  <a:pt x="946" y="1327"/>
                </a:lnTo>
                <a:lnTo>
                  <a:pt x="1893" y="2276"/>
                </a:lnTo>
                <a:lnTo>
                  <a:pt x="946" y="3225"/>
                </a:lnTo>
                <a:lnTo>
                  <a:pt x="0" y="2276"/>
                </a:lnTo>
                <a:close/>
                <a:moveTo>
                  <a:pt x="986" y="1287"/>
                </a:moveTo>
                <a:lnTo>
                  <a:pt x="1932" y="338"/>
                </a:lnTo>
                <a:lnTo>
                  <a:pt x="2879" y="1287"/>
                </a:lnTo>
                <a:lnTo>
                  <a:pt x="1932" y="2236"/>
                </a:lnTo>
                <a:lnTo>
                  <a:pt x="986" y="12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D9502D-82B4-9142-8BC1-1F68C1904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67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9887684" cy="6858000"/>
          </a:xfrm>
          <a:custGeom>
            <a:avLst/>
            <a:gdLst>
              <a:gd name="T0" fmla="*/ 0 w 3711"/>
              <a:gd name="T1" fmla="*/ 0 h 3236"/>
              <a:gd name="T2" fmla="*/ 319 w 3711"/>
              <a:gd name="T3" fmla="*/ 557 h 3236"/>
              <a:gd name="T4" fmla="*/ 640 w 3711"/>
              <a:gd name="T5" fmla="*/ 0 h 3236"/>
              <a:gd name="T6" fmla="*/ 0 w 3711"/>
              <a:gd name="T7" fmla="*/ 0 h 3236"/>
              <a:gd name="T8" fmla="*/ 349 w 3711"/>
              <a:gd name="T9" fmla="*/ 608 h 3236"/>
              <a:gd name="T10" fmla="*/ 625 w 3711"/>
              <a:gd name="T11" fmla="*/ 1089 h 3236"/>
              <a:gd name="T12" fmla="*/ 1252 w 3711"/>
              <a:gd name="T13" fmla="*/ 0 h 3236"/>
              <a:gd name="T14" fmla="*/ 699 w 3711"/>
              <a:gd name="T15" fmla="*/ 0 h 3236"/>
              <a:gd name="T16" fmla="*/ 349 w 3711"/>
              <a:gd name="T17" fmla="*/ 608 h 3236"/>
              <a:gd name="T18" fmla="*/ 654 w 3711"/>
              <a:gd name="T19" fmla="*/ 1140 h 3236"/>
              <a:gd name="T20" fmla="*/ 930 w 3711"/>
              <a:gd name="T21" fmla="*/ 1621 h 3236"/>
              <a:gd name="T22" fmla="*/ 1863 w 3711"/>
              <a:gd name="T23" fmla="*/ 0 h 3236"/>
              <a:gd name="T24" fmla="*/ 1310 w 3711"/>
              <a:gd name="T25" fmla="*/ 0 h 3236"/>
              <a:gd name="T26" fmla="*/ 654 w 3711"/>
              <a:gd name="T27" fmla="*/ 1140 h 3236"/>
              <a:gd name="T28" fmla="*/ 959 w 3711"/>
              <a:gd name="T29" fmla="*/ 1672 h 3236"/>
              <a:gd name="T30" fmla="*/ 1235 w 3711"/>
              <a:gd name="T31" fmla="*/ 2153 h 3236"/>
              <a:gd name="T32" fmla="*/ 2475 w 3711"/>
              <a:gd name="T33" fmla="*/ 0 h 3236"/>
              <a:gd name="T34" fmla="*/ 1921 w 3711"/>
              <a:gd name="T35" fmla="*/ 0 h 3236"/>
              <a:gd name="T36" fmla="*/ 959 w 3711"/>
              <a:gd name="T37" fmla="*/ 1672 h 3236"/>
              <a:gd name="T38" fmla="*/ 1265 w 3711"/>
              <a:gd name="T39" fmla="*/ 2204 h 3236"/>
              <a:gd name="T40" fmla="*/ 1541 w 3711"/>
              <a:gd name="T41" fmla="*/ 2685 h 3236"/>
              <a:gd name="T42" fmla="*/ 3086 w 3711"/>
              <a:gd name="T43" fmla="*/ 0 h 3236"/>
              <a:gd name="T44" fmla="*/ 2533 w 3711"/>
              <a:gd name="T45" fmla="*/ 0 h 3236"/>
              <a:gd name="T46" fmla="*/ 1265 w 3711"/>
              <a:gd name="T47" fmla="*/ 2204 h 3236"/>
              <a:gd name="T48" fmla="*/ 1569 w 3711"/>
              <a:gd name="T49" fmla="*/ 2736 h 3236"/>
              <a:gd name="T50" fmla="*/ 1856 w 3711"/>
              <a:gd name="T51" fmla="*/ 3236 h 3236"/>
              <a:gd name="T52" fmla="*/ 3711 w 3711"/>
              <a:gd name="T53" fmla="*/ 0 h 3236"/>
              <a:gd name="T54" fmla="*/ 3144 w 3711"/>
              <a:gd name="T55" fmla="*/ 0 h 3236"/>
              <a:gd name="T56" fmla="*/ 1569 w 3711"/>
              <a:gd name="T57" fmla="*/ 27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1" h="3236">
                <a:moveTo>
                  <a:pt x="0" y="0"/>
                </a:moveTo>
                <a:lnTo>
                  <a:pt x="319" y="557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349" y="608"/>
                </a:moveTo>
                <a:lnTo>
                  <a:pt x="625" y="1089"/>
                </a:lnTo>
                <a:lnTo>
                  <a:pt x="1252" y="0"/>
                </a:lnTo>
                <a:lnTo>
                  <a:pt x="699" y="0"/>
                </a:lnTo>
                <a:lnTo>
                  <a:pt x="349" y="608"/>
                </a:lnTo>
                <a:close/>
                <a:moveTo>
                  <a:pt x="654" y="1140"/>
                </a:moveTo>
                <a:lnTo>
                  <a:pt x="930" y="1621"/>
                </a:lnTo>
                <a:lnTo>
                  <a:pt x="1863" y="0"/>
                </a:lnTo>
                <a:lnTo>
                  <a:pt x="1310" y="0"/>
                </a:lnTo>
                <a:lnTo>
                  <a:pt x="654" y="1140"/>
                </a:lnTo>
                <a:close/>
                <a:moveTo>
                  <a:pt x="959" y="1672"/>
                </a:moveTo>
                <a:lnTo>
                  <a:pt x="1235" y="2153"/>
                </a:lnTo>
                <a:lnTo>
                  <a:pt x="2475" y="0"/>
                </a:lnTo>
                <a:lnTo>
                  <a:pt x="1921" y="0"/>
                </a:lnTo>
                <a:lnTo>
                  <a:pt x="959" y="1672"/>
                </a:lnTo>
                <a:close/>
                <a:moveTo>
                  <a:pt x="1265" y="2204"/>
                </a:moveTo>
                <a:lnTo>
                  <a:pt x="1541" y="2685"/>
                </a:lnTo>
                <a:lnTo>
                  <a:pt x="3086" y="0"/>
                </a:lnTo>
                <a:lnTo>
                  <a:pt x="2533" y="0"/>
                </a:lnTo>
                <a:lnTo>
                  <a:pt x="1265" y="2204"/>
                </a:lnTo>
                <a:close/>
                <a:moveTo>
                  <a:pt x="1569" y="2736"/>
                </a:moveTo>
                <a:lnTo>
                  <a:pt x="1856" y="3236"/>
                </a:lnTo>
                <a:lnTo>
                  <a:pt x="3711" y="0"/>
                </a:lnTo>
                <a:lnTo>
                  <a:pt x="3144" y="0"/>
                </a:lnTo>
                <a:lnTo>
                  <a:pt x="1569" y="27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A93F-8D3D-0E48-AA97-AD1B6C72E9F7}"/>
              </a:ext>
            </a:extLst>
          </p:cNvPr>
          <p:cNvSpPr txBox="1"/>
          <p:nvPr userDrawn="1"/>
        </p:nvSpPr>
        <p:spPr>
          <a:xfrm>
            <a:off x="11239443" y="6131318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29F2E-FFA5-D642-A7B1-649FAF358C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EF8A0-D67E-7B46-B510-8643BBC0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0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42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41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8E2B7-09FB-7D95-CE2B-6DE8DC4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16857-0156-CF23-0038-92EEF82A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EB144-54DD-7607-9260-AA0767CE4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0F62-8F94-4C04-9D8C-38AD4286BEA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801A-D679-3474-8F67-8DECA37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658DB-6CCA-1DA0-3CF5-0C28417F3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F387-307D-4729-B3F0-F71312BAA5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0DADF-089B-4F79-9631-AC46D068D9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56416"/>
            <a:ext cx="225425" cy="10265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667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0526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5938" y="333375"/>
            <a:ext cx="11233150" cy="830444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nl-NL"/>
              <a:t>Klik om de stijl te bewerken</a:t>
            </a:r>
            <a:br>
              <a:rPr lang="nl-NL"/>
            </a:br>
            <a:r>
              <a:rPr lang="nl-NL"/>
              <a:t>regel 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5938" y="1523999"/>
            <a:ext cx="11233150" cy="3992564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312000" y="6498000"/>
            <a:ext cx="1680000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15938" y="6498000"/>
            <a:ext cx="8388062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32000" y="6498000"/>
            <a:ext cx="517088" cy="216000"/>
          </a:xfrm>
          <a:prstGeom prst="rect">
            <a:avLst/>
          </a:prstGeom>
        </p:spPr>
        <p:txBody>
          <a:bodyPr vert="horz" lIns="36000" tIns="36000" rIns="0" bIns="36000" rtlCol="0" anchor="b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ADA630-6A8A-4180-8BA7-7CA24E76C98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000"/>
            <a:ext cx="1371600" cy="686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F2F39B-6ECD-DA1C-C34D-9511ACB149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9488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2880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6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958">
          <p15:clr>
            <a:srgbClr val="F26B43"/>
          </p15:clr>
        </p15:guide>
        <p15:guide id="6" orient="horz" pos="3475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2455">
          <p15:clr>
            <a:srgbClr val="F26B43"/>
          </p15:clr>
        </p15:guide>
        <p15:guide id="9" orient="horz" pos="1865">
          <p15:clr>
            <a:srgbClr val="F26B43"/>
          </p15:clr>
        </p15:guide>
        <p15:guide id="10" orient="horz" pos="3680">
          <p15:clr>
            <a:srgbClr val="F26B43"/>
          </p15:clr>
        </p15:guide>
        <p15:guide id="11" pos="4135">
          <p15:clr>
            <a:srgbClr val="F26B43"/>
          </p15:clr>
        </p15:guide>
        <p15:guide id="12" pos="354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45436510,&quot;Placement&quot;:&quot;Footer&quot;,&quot;Top&quot;:789.467957,&quot;Left&quot;:0.0,&quot;SlideWidth&quot;:1440,&quot;SlideHeight&quot;:810}">
            <a:extLst>
              <a:ext uri="{FF2B5EF4-FFF2-40B4-BE49-F238E27FC236}">
                <a16:creationId xmlns:a16="http://schemas.microsoft.com/office/drawing/2014/main" id="{044F584B-532F-424C-A67B-D03CAAF40E93}"/>
              </a:ext>
            </a:extLst>
          </p:cNvPr>
          <p:cNvSpPr txBox="1"/>
          <p:nvPr userDrawn="1"/>
        </p:nvSpPr>
        <p:spPr>
          <a:xfrm>
            <a:off x="0" y="6719236"/>
            <a:ext cx="387417" cy="1026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667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  <a:endParaRPr lang="en-CH" sz="667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  <p:sldLayoutId id="2147483872" r:id="rId37"/>
    <p:sldLayoutId id="2147483873" r:id="rId38"/>
    <p:sldLayoutId id="2147483874" r:id="rId39"/>
    <p:sldLayoutId id="2147483875" r:id="rId40"/>
    <p:sldLayoutId id="2147483876" r:id="rId41"/>
    <p:sldLayoutId id="2147483877" r:id="rId42"/>
  </p:sldLayoutIdLst>
  <p:hf sldNum="0" hdr="0" ft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AC190-5497-51A3-B9EB-0FC03DF8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7C660-C6F2-7532-F7D9-398E81BD8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C1A86-FB90-33AE-1A05-78F1AC1BC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1C6C-01CC-45FF-A429-5402BAE6F299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B98F-3471-BFCB-236A-33BC70367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70A5A-595B-63F5-438A-F0290E50E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5D85-670B-4557-916A-2A63004FE24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0E499-4342-63C0-A598-B2F0179BA47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5524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0835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14657-EDF5-B29C-B750-3A38C10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27133-D8D9-50F3-17E5-82BA5688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13C27-7280-906E-5A79-DED72F2E3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D535F-78C7-415A-94E9-34AA9E4CCCB8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BF7A-910C-6DAC-E1E6-885CCDCA5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6ECB-1878-EBA8-424C-E7D2B0524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3BFF5-C1DB-46B8-8E3C-36F1798A2D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FC577-C0A7-029C-0B25-28B644AEE0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5524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22330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E11CA-A274-0830-4947-55A4060C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3EB5E-ADD8-1CFD-9AD4-2B908FEB6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94A-0150-D23A-138D-1F441B842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5F4E04-29F5-43A8-A712-3E3DC13663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76E1B-37E2-D63A-4022-3104A33DA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4D7-14CB-7F4A-C11C-709598341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EB817-90E2-40E8-9038-079CF03C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27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epurl.com/hW3GR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e.ifrc.org/x/OUVFcC7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"/>
          <p:cNvSpPr/>
          <p:nvPr/>
        </p:nvSpPr>
        <p:spPr>
          <a:xfrm>
            <a:off x="6858942" y="1802081"/>
            <a:ext cx="5332118" cy="407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rPr>
              <a:t>CEA Peer-Learning Webinar #7</a:t>
            </a:r>
            <a:endParaRPr lang="en-GB"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Montserrat"/>
              </a:rPr>
              <a:t>Georgia On My Mind: </a:t>
            </a:r>
          </a:p>
          <a:p>
            <a:pPr algn="ctr"/>
            <a:r>
              <a:rPr lang="en-US" sz="3600" b="1" dirty="0">
                <a:latin typeface="Montserrat"/>
                <a:sym typeface="Montserrat"/>
              </a:rPr>
              <a:t>Understanding Community Perceptions</a:t>
            </a:r>
            <a:r>
              <a:rPr lang="en-US" sz="2400" b="1" dirty="0">
                <a:solidFill>
                  <a:srgbClr val="0F2042"/>
                </a:solidFill>
                <a:latin typeface="Montserrat"/>
                <a:ea typeface="Montserrat"/>
                <a:cs typeface="Montserrat"/>
                <a:sym typeface="Montserrat"/>
              </a:rPr>
              <a:t>
</a:t>
            </a:r>
            <a:endParaRPr lang="en-US" sz="2133" dirty="0">
              <a:solidFill>
                <a:srgbClr val="0F2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363-14D8-4921-80C0-AB456131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Results – Information Sources</a:t>
            </a:r>
          </a:p>
        </p:txBody>
      </p:sp>
      <p:pic>
        <p:nvPicPr>
          <p:cNvPr id="4097" name="Picture 1" descr="რომელ წყაროს ენდობით ყველაზე მეტად? (TOP 10)">
            <a:extLst>
              <a:ext uri="{FF2B5EF4-FFF2-40B4-BE49-F238E27FC236}">
                <a16:creationId xmlns:a16="http://schemas.microsoft.com/office/drawing/2014/main" id="{66127204-F18A-D146-FEFD-B8E5A2C6C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/>
          <a:stretch/>
        </p:blipFill>
        <p:spPr bwMode="auto">
          <a:xfrm>
            <a:off x="5392379" y="2382052"/>
            <a:ext cx="6556357" cy="33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BAC2F2-7AE1-E941-03A1-E4B499826E75}"/>
              </a:ext>
            </a:extLst>
          </p:cNvPr>
          <p:cNvSpPr txBox="1"/>
          <p:nvPr/>
        </p:nvSpPr>
        <p:spPr>
          <a:xfrm>
            <a:off x="5833244" y="2220469"/>
            <a:ext cx="6271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Which informational channel do you trust the most?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FD6CB31-4DEA-05ED-02AC-491F5B6E4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7034" y="2422875"/>
            <a:ext cx="402781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72% stated that they had searched for information about immunization at least once in the past year.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46% use television channels, while 20% use Facebook as their source of social media.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Television is primarily preferred as an information source by individuals aged 60-69.</a:t>
            </a:r>
          </a:p>
        </p:txBody>
      </p:sp>
      <p:pic>
        <p:nvPicPr>
          <p:cNvPr id="11" name="Picture 10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816E893C-609C-7E04-2996-6203CFB9E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363-14D8-4921-80C0-AB456131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6226267" cy="133084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Results – General Attitude Towards Immunization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3DD3E0-3E9C-F1B9-A1CB-AE7BC189BA9B}"/>
              </a:ext>
            </a:extLst>
          </p:cNvPr>
          <p:cNvGrpSpPr/>
          <p:nvPr/>
        </p:nvGrpSpPr>
        <p:grpSpPr>
          <a:xfrm>
            <a:off x="7560945" y="215146"/>
            <a:ext cx="4461134" cy="1040765"/>
            <a:chOff x="6341745" y="473547"/>
            <a:chExt cx="4461134" cy="1040765"/>
          </a:xfrm>
        </p:grpSpPr>
        <p:pic>
          <p:nvPicPr>
            <p:cNvPr id="5" name="Picture 4" descr="Austrian Red Cross">
              <a:extLst>
                <a:ext uri="{FF2B5EF4-FFF2-40B4-BE49-F238E27FC236}">
                  <a16:creationId xmlns:a16="http://schemas.microsoft.com/office/drawing/2014/main" id="{1F1B06A5-6621-406F-1870-A3B4B34D6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413" y="558003"/>
              <a:ext cx="871855" cy="871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46164DC-420B-0538-AE0C-162751E7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745" y="669332"/>
              <a:ext cx="581025" cy="5810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AC5EC2-A038-459B-125E-00FD4C5F0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079" y="473547"/>
              <a:ext cx="1066800" cy="1040765"/>
            </a:xfrm>
            <a:prstGeom prst="rect">
              <a:avLst/>
            </a:prstGeom>
          </p:spPr>
        </p:pic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F7474880-B3CB-ADD0-3CDD-998A36B1C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912" y="507637"/>
              <a:ext cx="1546167" cy="972589"/>
            </a:xfrm>
            <a:prstGeom prst="rect">
              <a:avLst/>
            </a:prstGeom>
          </p:spPr>
        </p:pic>
      </p:grpSp>
      <p:pic>
        <p:nvPicPr>
          <p:cNvPr id="5121" name="Picture 1" descr="შესაძლებელია რაიმემ შეცვალოს თქვენი უარყოფითი დამოკიდებულება">
            <a:extLst>
              <a:ext uri="{FF2B5EF4-FFF2-40B4-BE49-F238E27FC236}">
                <a16:creationId xmlns:a16="http://schemas.microsoft.com/office/drawing/2014/main" id="{F2FB1643-A9C7-7BC2-2C72-B28F3C41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250" r="-2216"/>
          <a:stretch/>
        </p:blipFill>
        <p:spPr bwMode="auto">
          <a:xfrm>
            <a:off x="5209689" y="2804333"/>
            <a:ext cx="6902825" cy="26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096AB-CC41-D4AF-3BCD-B559EBC66CEF}"/>
              </a:ext>
            </a:extLst>
          </p:cNvPr>
          <p:cNvSpPr txBox="1"/>
          <p:nvPr/>
        </p:nvSpPr>
        <p:spPr>
          <a:xfrm>
            <a:off x="5119254" y="2190755"/>
            <a:ext cx="627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can influence positively your negative attitude towards vaccination?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EC30BD1-0628-910B-1BF4-6E89BF971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7034" y="1962088"/>
            <a:ext cx="31439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Only 222 people have a negative attitude toward vaccines, the majority of whom are aged 60-69.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Among these individuals, 44% are not aware of the National Immunization Calendar.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Additionally, 78% are not vaccinated against COVID-19.</a:t>
            </a:r>
          </a:p>
        </p:txBody>
      </p:sp>
    </p:spTree>
    <p:extLst>
      <p:ext uri="{BB962C8B-B14F-4D97-AF65-F5344CB8AC3E}">
        <p14:creationId xmlns:p14="http://schemas.microsoft.com/office/powerpoint/2010/main" val="367384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363-14D8-4921-80C0-AB456131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68" y="506036"/>
            <a:ext cx="6226267" cy="133084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Results – HPV Vaccination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3DD3E0-3E9C-F1B9-A1CB-AE7BC189BA9B}"/>
              </a:ext>
            </a:extLst>
          </p:cNvPr>
          <p:cNvGrpSpPr/>
          <p:nvPr/>
        </p:nvGrpSpPr>
        <p:grpSpPr>
          <a:xfrm>
            <a:off x="7560945" y="215146"/>
            <a:ext cx="4461134" cy="1040765"/>
            <a:chOff x="6341745" y="473547"/>
            <a:chExt cx="4461134" cy="1040765"/>
          </a:xfrm>
        </p:grpSpPr>
        <p:pic>
          <p:nvPicPr>
            <p:cNvPr id="5" name="Picture 4" descr="Austrian Red Cross">
              <a:extLst>
                <a:ext uri="{FF2B5EF4-FFF2-40B4-BE49-F238E27FC236}">
                  <a16:creationId xmlns:a16="http://schemas.microsoft.com/office/drawing/2014/main" id="{1F1B06A5-6621-406F-1870-A3B4B34D6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413" y="558003"/>
              <a:ext cx="871855" cy="871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46164DC-420B-0538-AE0C-162751E7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745" y="669332"/>
              <a:ext cx="581025" cy="5810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AC5EC2-A038-459B-125E-00FD4C5F0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079" y="473547"/>
              <a:ext cx="1066800" cy="1040765"/>
            </a:xfrm>
            <a:prstGeom prst="rect">
              <a:avLst/>
            </a:prstGeom>
          </p:spPr>
        </p:pic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F7474880-B3CB-ADD0-3CDD-998A36B1C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912" y="507637"/>
              <a:ext cx="1546167" cy="972589"/>
            </a:xfrm>
            <a:prstGeom prst="rect">
              <a:avLst/>
            </a:prstGeom>
          </p:spPr>
        </p:pic>
      </p:grpSp>
      <p:pic>
        <p:nvPicPr>
          <p:cNvPr id="2049" name="Picture 1" descr="რა არის მიზეზი, რის გამოც თქვენი ქალიშვილი არ არის აცრილი აპვ ვაქცინით? (TOP">
            <a:extLst>
              <a:ext uri="{FF2B5EF4-FFF2-40B4-BE49-F238E27FC236}">
                <a16:creationId xmlns:a16="http://schemas.microsoft.com/office/drawing/2014/main" id="{C45E3671-6207-560B-B4A8-CD8636BE8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4"/>
          <a:stretch/>
        </p:blipFill>
        <p:spPr bwMode="auto">
          <a:xfrm>
            <a:off x="4746674" y="2720071"/>
            <a:ext cx="7275405" cy="23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D51189-D060-9F91-5E34-CE362A183973}"/>
              </a:ext>
            </a:extLst>
          </p:cNvPr>
          <p:cNvSpPr txBox="1"/>
          <p:nvPr/>
        </p:nvSpPr>
        <p:spPr>
          <a:xfrm>
            <a:off x="4888142" y="1710992"/>
            <a:ext cx="6271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Why is your daughter not vaccinated against HPV?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7253E87-8C2D-5458-12D8-209AF5F752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8138" y="2503052"/>
            <a:ext cx="425488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59% have heard about the HPV vaccine.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Among them, 39% are willing to vaccinate their daughter according to the calendar.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Only 28% have vaccinated their daughter, while 17% are still undecided.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15% question the safety of the HPV vaccine,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11% need more information, and 3% do not consider HPV vaccination necessary.</a:t>
            </a:r>
          </a:p>
        </p:txBody>
      </p:sp>
    </p:spTree>
    <p:extLst>
      <p:ext uri="{BB962C8B-B14F-4D97-AF65-F5344CB8AC3E}">
        <p14:creationId xmlns:p14="http://schemas.microsoft.com/office/powerpoint/2010/main" val="192827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3B05F-68D9-3906-2C25-4BFAB394D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E552-FC68-4E48-426E-B6D8EA43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solutions – Perception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5640-8644-BDC0-CFFB-B7CC2483B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coordination with CEA and IM Experts, project/program counterparts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clear definition of sample size to avoid different kind of biases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capacity building – research related trainings, data analysis trainings (Power BI or similar tools), data visualization methods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D6D6CCD-20A7-C033-A7CA-A9E0E7528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9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8E2B6-B233-D7A4-D417-4C8D93427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58C3-9DCD-08B2-FA5F-C63A18C8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Organizational 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36C6-1228-95C3-8AF7-91CBF846E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integration of CEA in different planned programs/projects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 of the same assessment methods in other sectors – CVA and Ukraine Appeal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understanding of the importance of CEA approaches on the organizational level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of digitalization of different activities and services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based advocacy and reporting – evidence gathered from these assessment tools was used for advocacy and reporting reasons</a:t>
            </a:r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DCF56115-4ECB-1B32-B3E8-159C0646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4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DC3D-7F7E-3BE1-5038-374092DC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CF87-642C-F3E8-4D5B-157F53CA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of CEA into other sectors</a:t>
            </a:r>
          </a:p>
          <a:p>
            <a:r>
              <a:rPr lang="en-US" dirty="0"/>
              <a:t>Inclusion of CEA in other existing assessment tools</a:t>
            </a:r>
          </a:p>
          <a:p>
            <a:r>
              <a:rPr lang="en-US" dirty="0"/>
              <a:t>Working on knowledge database development – UFM</a:t>
            </a:r>
          </a:p>
          <a:p>
            <a:r>
              <a:rPr lang="en-US" dirty="0"/>
              <a:t>Working on development of similar assessment tools for emergency situations</a:t>
            </a:r>
          </a:p>
          <a:p>
            <a:r>
              <a:rPr lang="en-US" dirty="0"/>
              <a:t>Capacity building – developing expertise in this area</a:t>
            </a:r>
          </a:p>
          <a:p>
            <a:r>
              <a:rPr lang="en-US" dirty="0"/>
              <a:t>Looking for more user-friendly digital tools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ADDC72F5-043E-F799-1DE2-0724ECAA3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93B0-4890-C9C4-1AA3-06452589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EEA-7160-CD52-3305-63FEA7B9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43BC-5C1E-8CA7-2D03-45828A12A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advocacy efforts</a:t>
            </a:r>
          </a:p>
          <a:p>
            <a:r>
              <a:rPr lang="en-US" dirty="0"/>
              <a:t>Coordination with internal counterparts  - focal points, IM, youth coordinator, branch level staff </a:t>
            </a:r>
            <a:r>
              <a:rPr lang="en-US" dirty="0" err="1"/>
              <a:t>ect</a:t>
            </a:r>
            <a:r>
              <a:rPr lang="en-US" dirty="0"/>
              <a:t>. </a:t>
            </a:r>
          </a:p>
          <a:p>
            <a:r>
              <a:rPr lang="en-US" dirty="0"/>
              <a:t>Further capacity building</a:t>
            </a:r>
          </a:p>
          <a:p>
            <a:r>
              <a:rPr lang="en-US" dirty="0"/>
              <a:t>Community Engagement Hub – use of the reference center</a:t>
            </a:r>
            <a:endParaRPr lang="ka-GE" dirty="0"/>
          </a:p>
          <a:p>
            <a:r>
              <a:rPr lang="en-US" dirty="0"/>
              <a:t>Development </a:t>
            </a:r>
            <a:r>
              <a:rPr lang="en-US"/>
              <a:t>of the question </a:t>
            </a:r>
            <a:r>
              <a:rPr lang="en-US" dirty="0"/>
              <a:t>bank </a:t>
            </a:r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91528A20-12CA-23DC-0AF2-24885B268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2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515938" y="2318657"/>
            <a:ext cx="11233150" cy="305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8000" b="1" u="none" strike="noStrike" cap="none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r>
              <a:rPr lang="nl-NL" sz="8000" b="1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0" indent="0" algn="ctr">
              <a:buNone/>
            </a:pPr>
            <a:endParaRPr lang="nl-NL" sz="3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 algn="ctr">
              <a:buNone/>
            </a:pPr>
            <a:endParaRPr lang="nl-NL" sz="3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3FC5B-98A5-49E4-B59C-E073B895215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2734D-3381-74DF-CF8A-1707755E61C9}"/>
              </a:ext>
            </a:extLst>
          </p:cNvPr>
          <p:cNvSpPr txBox="1"/>
          <p:nvPr/>
        </p:nvSpPr>
        <p:spPr>
          <a:xfrm>
            <a:off x="0" y="5397190"/>
            <a:ext cx="1683834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6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16315-6496-2F0B-7D38-AF499B1CD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C07821-BDD7-0D3B-0C62-2A9DE2645603}"/>
              </a:ext>
            </a:extLst>
          </p:cNvPr>
          <p:cNvSpPr txBox="1"/>
          <p:nvPr/>
        </p:nvSpPr>
        <p:spPr>
          <a:xfrm>
            <a:off x="3510497" y="651009"/>
            <a:ext cx="4374330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09539" eaLnBrk="0" fontAlgn="base" hangingPunct="0">
              <a:spcBef>
                <a:spcPct val="0"/>
              </a:spcBef>
              <a:spcAft>
                <a:spcPts val="200"/>
              </a:spcAft>
              <a:defRPr sz="2933" b="1">
                <a:solidFill>
                  <a:srgbClr val="33394B"/>
                </a:solidFill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6095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33394B"/>
                </a:solidFill>
                <a:effectLst/>
                <a:uLnTx/>
                <a:uFillTx/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rPr>
              <a:t>RoE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33394B"/>
                </a:solidFill>
                <a:effectLst/>
                <a:uLnTx/>
                <a:uFillTx/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rPr>
              <a:t> CEA Newsletter
</a:t>
            </a:r>
            <a:endParaRPr kumimoji="0" lang="ru-RU" sz="2933" b="1" i="0" u="none" strike="noStrike" kern="1200" cap="none" spc="0" normalizeH="0" baseline="0" noProof="0" dirty="0">
              <a:ln>
                <a:noFill/>
              </a:ln>
              <a:solidFill>
                <a:srgbClr val="33394B"/>
              </a:solidFill>
              <a:effectLst/>
              <a:uLnTx/>
              <a:uFillTx/>
              <a:latin typeface="Montserrat" pitchFamily="2" charset="77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0911D-1DA6-2727-3B45-D0D0B81C8861}"/>
              </a:ext>
            </a:extLst>
          </p:cNvPr>
          <p:cNvSpPr txBox="1"/>
          <p:nvPr/>
        </p:nvSpPr>
        <p:spPr>
          <a:xfrm>
            <a:off x="10781880" y="140677"/>
            <a:ext cx="1215851" cy="1020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28120-3EAF-6FDF-AF8B-56EA609DEC10}"/>
              </a:ext>
            </a:extLst>
          </p:cNvPr>
          <p:cNvSpPr txBox="1"/>
          <p:nvPr/>
        </p:nvSpPr>
        <p:spPr>
          <a:xfrm>
            <a:off x="0" y="1745159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to the CEA Newsletter Here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91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BD081-2326-4A99-DF9D-27D672DE3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91787A-CCDA-1C54-6B84-83E7D572D269}"/>
              </a:ext>
            </a:extLst>
          </p:cNvPr>
          <p:cNvSpPr txBox="1"/>
          <p:nvPr/>
        </p:nvSpPr>
        <p:spPr>
          <a:xfrm>
            <a:off x="4634759" y="627453"/>
            <a:ext cx="2922480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09539" eaLnBrk="0" fontAlgn="base" hangingPunct="0">
              <a:spcBef>
                <a:spcPct val="0"/>
              </a:spcBef>
              <a:spcAft>
                <a:spcPts val="200"/>
              </a:spcAft>
              <a:defRPr sz="2933" b="1">
                <a:solidFill>
                  <a:srgbClr val="33394B"/>
                </a:solidFill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6095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33394B"/>
                </a:solidFill>
                <a:effectLst/>
                <a:uLnTx/>
                <a:uFillTx/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rPr>
              <a:t>KoBo Survey
</a:t>
            </a:r>
            <a:endParaRPr kumimoji="0" lang="ru-RU" sz="2933" b="1" i="0" u="none" strike="noStrike" kern="1200" cap="none" spc="0" normalizeH="0" baseline="0" noProof="0" dirty="0">
              <a:ln>
                <a:noFill/>
              </a:ln>
              <a:solidFill>
                <a:srgbClr val="33394B"/>
              </a:solidFill>
              <a:effectLst/>
              <a:uLnTx/>
              <a:uFillTx/>
              <a:latin typeface="Montserrat" pitchFamily="2" charset="77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4EE71-AC4F-C4B9-5352-BF01BA874258}"/>
              </a:ext>
            </a:extLst>
          </p:cNvPr>
          <p:cNvSpPr txBox="1"/>
          <p:nvPr/>
        </p:nvSpPr>
        <p:spPr>
          <a:xfrm>
            <a:off x="10781880" y="140677"/>
            <a:ext cx="1215851" cy="1020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0A4FC-15CD-D7BF-38EA-9A4B021FC0CE}"/>
              </a:ext>
            </a:extLst>
          </p:cNvPr>
          <p:cNvSpPr txBox="1"/>
          <p:nvPr/>
        </p:nvSpPr>
        <p:spPr>
          <a:xfrm>
            <a:off x="0" y="1745159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Feedback Survey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CEBD8-5847-814A-A033-C231A21270AC}"/>
              </a:ext>
            </a:extLst>
          </p:cNvPr>
          <p:cNvSpPr txBox="1"/>
          <p:nvPr/>
        </p:nvSpPr>
        <p:spPr>
          <a:xfrm>
            <a:off x="4455976" y="651009"/>
            <a:ext cx="3280047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09539" eaLnBrk="0" fontAlgn="base" hangingPunct="0">
              <a:spcBef>
                <a:spcPct val="0"/>
              </a:spcBef>
              <a:spcAft>
                <a:spcPts val="200"/>
              </a:spcAft>
              <a:defRPr sz="2933" b="1">
                <a:solidFill>
                  <a:srgbClr val="33394B"/>
                </a:solidFill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6095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33394B"/>
                </a:solidFill>
                <a:effectLst/>
                <a:uLnTx/>
                <a:uFillTx/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rPr>
              <a:t>Start Recording
</a:t>
            </a:r>
            <a:endParaRPr kumimoji="0" lang="ru-RU" sz="2933" b="1" i="0" u="none" strike="noStrike" kern="1200" cap="none" spc="0" normalizeH="0" baseline="0" noProof="0" dirty="0">
              <a:ln>
                <a:noFill/>
              </a:ln>
              <a:solidFill>
                <a:srgbClr val="33394B"/>
              </a:solidFill>
              <a:effectLst/>
              <a:uLnTx/>
              <a:uFillTx/>
              <a:latin typeface="Montserrat" pitchFamily="2" charset="77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1FBD4-3B1A-F196-FE54-FA72BBC27057}"/>
              </a:ext>
            </a:extLst>
          </p:cNvPr>
          <p:cNvSpPr txBox="1"/>
          <p:nvPr/>
        </p:nvSpPr>
        <p:spPr>
          <a:xfrm>
            <a:off x="10781880" y="140677"/>
            <a:ext cx="1215851" cy="1020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34C79-F6B9-13CB-24BC-C4763249D0DA}"/>
              </a:ext>
            </a:extLst>
          </p:cNvPr>
          <p:cNvSpPr txBox="1"/>
          <p:nvPr/>
        </p:nvSpPr>
        <p:spPr>
          <a:xfrm>
            <a:off x="0" y="1745159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Recording!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you haven’t already) </a:t>
            </a:r>
          </a:p>
        </p:txBody>
      </p:sp>
    </p:spTree>
    <p:extLst>
      <p:ext uri="{BB962C8B-B14F-4D97-AF65-F5344CB8AC3E}">
        <p14:creationId xmlns:p14="http://schemas.microsoft.com/office/powerpoint/2010/main" val="804809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inting at a projector screen&#10;&#10;Description automatically generated">
            <a:extLst>
              <a:ext uri="{FF2B5EF4-FFF2-40B4-BE49-F238E27FC236}">
                <a16:creationId xmlns:a16="http://schemas.microsoft.com/office/drawing/2014/main" id="{586EB047-29F6-602D-4D67-F6571114B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r="6852"/>
          <a:stretch/>
        </p:blipFill>
        <p:spPr>
          <a:xfrm>
            <a:off x="365013" y="242074"/>
            <a:ext cx="3737215" cy="5923280"/>
          </a:xfrm>
          <a:prstGeom prst="rect">
            <a:avLst/>
          </a:prstGeom>
        </p:spPr>
      </p:pic>
      <p:pic>
        <p:nvPicPr>
          <p:cNvPr id="7" name="Picture 6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202F6AB3-002B-17DC-B831-99AECE1AB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21333" r="24273" b="2963"/>
          <a:stretch/>
        </p:blipFill>
        <p:spPr>
          <a:xfrm>
            <a:off x="4272280" y="607834"/>
            <a:ext cx="3647440" cy="5191760"/>
          </a:xfrm>
          <a:prstGeom prst="rect">
            <a:avLst/>
          </a:prstGeom>
        </p:spPr>
      </p:pic>
      <p:pic>
        <p:nvPicPr>
          <p:cNvPr id="9" name="Picture 8" descr="A person in a white suit standing in front of a large screen&#10;&#10;Description automatically generated">
            <a:extLst>
              <a:ext uri="{FF2B5EF4-FFF2-40B4-BE49-F238E27FC236}">
                <a16:creationId xmlns:a16="http://schemas.microsoft.com/office/drawing/2014/main" id="{4BA86DC9-BE51-84AE-16A2-454B5E56E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6" t="12359" r="13551"/>
          <a:stretch/>
        </p:blipFill>
        <p:spPr>
          <a:xfrm>
            <a:off x="8089772" y="242074"/>
            <a:ext cx="3737216" cy="59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"/>
          <p:cNvSpPr/>
          <p:nvPr/>
        </p:nvSpPr>
        <p:spPr>
          <a:xfrm>
            <a:off x="6858941" y="1339857"/>
            <a:ext cx="5332118" cy="264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5333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CEA Peer Learning Webinar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04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Thank you and goodbye – look forward to seeing you again in 2025! 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srgbClr val="0F20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316414-921D-5CED-8EFB-3B1068847012}"/>
              </a:ext>
            </a:extLst>
          </p:cNvPr>
          <p:cNvSpPr txBox="1"/>
          <p:nvPr/>
        </p:nvSpPr>
        <p:spPr>
          <a:xfrm>
            <a:off x="10761785" y="160774"/>
            <a:ext cx="1256044" cy="1024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E66D15F-0AEE-25CF-3AA4-A79723DC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35" y="3996381"/>
            <a:ext cx="1629330" cy="26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CEBD8-5847-814A-A033-C231A21270AC}"/>
              </a:ext>
            </a:extLst>
          </p:cNvPr>
          <p:cNvSpPr txBox="1"/>
          <p:nvPr/>
        </p:nvSpPr>
        <p:spPr>
          <a:xfrm>
            <a:off x="282944" y="627453"/>
            <a:ext cx="11626111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09539" eaLnBrk="0" fontAlgn="base" hangingPunct="0">
              <a:spcBef>
                <a:spcPct val="0"/>
              </a:spcBef>
              <a:spcAft>
                <a:spcPts val="200"/>
              </a:spcAft>
              <a:defRPr sz="2933" b="1">
                <a:solidFill>
                  <a:srgbClr val="33394B"/>
                </a:solidFill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Running Order
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363C8-97D2-8385-A580-D444F91362C7}"/>
              </a:ext>
            </a:extLst>
          </p:cNvPr>
          <p:cNvSpPr txBox="1"/>
          <p:nvPr/>
        </p:nvSpPr>
        <p:spPr>
          <a:xfrm>
            <a:off x="2878437" y="2134893"/>
            <a:ext cx="6683791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095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94B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Introduction and Welcomes</a:t>
            </a:r>
          </a:p>
          <a:p>
            <a:pPr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33" b="1" dirty="0">
              <a:solidFill>
                <a:srgbClr val="33394B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marL="304770" indent="-304770" defTabSz="6095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94B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Georgia Red Cross Perceptions Study</a:t>
            </a:r>
          </a:p>
          <a:p>
            <a:pPr marL="304770" indent="-304770" defTabSz="6095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3394B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marL="304770" indent="-304770" defTabSz="6095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94B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Q+A</a:t>
            </a:r>
            <a:endParaRPr lang="en-GB" sz="2000" b="1" dirty="0">
              <a:solidFill>
                <a:srgbClr val="33394B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marL="304770" indent="-304770" defTabSz="6095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133" b="1" dirty="0">
              <a:solidFill>
                <a:srgbClr val="33394B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marL="304770" indent="-304770" defTabSz="6095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33394B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AoB</a:t>
            </a:r>
            <a:r>
              <a:rPr lang="en-GB" sz="2000" b="1" dirty="0">
                <a:solidFill>
                  <a:srgbClr val="33394B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+ Feedback Survey</a:t>
            </a:r>
          </a:p>
          <a:p>
            <a:pPr marL="304770" indent="-304770" defTabSz="6095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33394B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marL="304770" indent="-304770" defTabSz="6095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94B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Final Reflections</a:t>
            </a:r>
          </a:p>
          <a:p>
            <a:pPr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33394B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BE06-2759-020F-2FA4-801B1E7CA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425"/>
            <a:ext cx="9144000" cy="118955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Georgia Red Cross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892A3-2F57-C290-B922-6FE3E9DE4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6996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Engagement and Accountability</a:t>
            </a: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to Peer Learning Session</a:t>
            </a:r>
          </a:p>
          <a:p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 Lomtatidze</a:t>
            </a: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2024</a:t>
            </a:r>
          </a:p>
        </p:txBody>
      </p:sp>
      <p:pic>
        <p:nvPicPr>
          <p:cNvPr id="5" name="Picture 4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C8704CB9-BD0C-EBA4-B038-87FB31B6B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6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48341-AFA1-6474-5AD9-567AC667D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6C1D-F14D-0012-B59F-E755FA66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Achievements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E267-54CF-C75F-4598-0DFD45FD8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 Instituonalization - active integration of CEA approaches in all existing planned programs and projects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Unified Feedback Mechanism – new system launched combining feedback from all communication channels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 Assessment tools – Perception studies, PDMs and Exit Survey conducted</a:t>
            </a:r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73322CF9-EC36-E003-F5AC-55493BB7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1FB54-E679-1FBC-3EE5-BE2739BD3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C85EE-67E1-61C2-3B3E-512E7471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US" sz="3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Based Routine Immunization and Covid-19 Vaccination  - Perception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CDDB-D6FE-10BA-0D65-5340F240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Conducted in frames of the project – “Epidemic Preparedness and Covid-19 Vaccination in Armenia and Georgia”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Phases – Aug-Sep 2023 and Jul-Aug 2024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Municipalities in Georgia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4498 Individuals interviewed by pool of 100 volunteers</a:t>
            </a: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questionnaire – Kobo and Microsoft Forms</a:t>
            </a:r>
          </a:p>
        </p:txBody>
      </p:sp>
      <p:pic>
        <p:nvPicPr>
          <p:cNvPr id="5" name="Picture 1" descr="municipality main and municipality main">
            <a:extLst>
              <a:ext uri="{FF2B5EF4-FFF2-40B4-BE49-F238E27FC236}">
                <a16:creationId xmlns:a16="http://schemas.microsoft.com/office/drawing/2014/main" id="{26CE3FE3-E6D1-AC61-92EF-3346D065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432" y="1659129"/>
            <a:ext cx="4697674" cy="303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DB96AE51-B42E-4A67-28F3-C6C9F598E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9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BD68-5E1A-BAF1-5A96-9D4EF9EB1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116B-4562-C53A-E9AD-0EF5204C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Steps - Perception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134D-54DB-A3DC-14F9-58D5F965D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Determination of the study aim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 with project staff and IFRC South Caucasus Country Cluster CEA delegate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the digital questionnaire – coordination with IM officer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Mobilization and training of branch staff and volunteers – Introduction to CEA and technical instructions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AD721E39-558C-D81B-D858-62B5E8CB1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8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69873-7764-1330-04C9-011E505C4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F29B-B21B-A76B-77DE-15E97B5F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Challenges - Perception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6B054-8CA5-C1F0-B331-13847A38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issues – digital questionnaire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sample sizes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and target demographic – language barriers, sample bias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 during database analysis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 rotations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expertise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4462509-6151-C5D2-3135-ECADBC0C6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363-14D8-4921-80C0-AB456131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28" y="860669"/>
            <a:ext cx="5767986" cy="13308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Results - Demographics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6D5EAB5-EC4B-DC4F-62E4-73F6BE6F10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4428" y="2176632"/>
          <a:ext cx="3729404" cy="324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რესპოდენტის სამუშაო სტატუსი">
            <a:extLst>
              <a:ext uri="{FF2B5EF4-FFF2-40B4-BE49-F238E27FC236}">
                <a16:creationId xmlns:a16="http://schemas.microsoft.com/office/drawing/2014/main" id="{398B4057-2A68-8852-730A-BB5629692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4"/>
          <a:stretch/>
        </p:blipFill>
        <p:spPr bwMode="auto">
          <a:xfrm>
            <a:off x="6801366" y="4341137"/>
            <a:ext cx="4048125" cy="15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4018542-DD23-58A4-037A-C755E0706B7A}"/>
              </a:ext>
            </a:extLst>
          </p:cNvPr>
          <p:cNvGrpSpPr/>
          <p:nvPr/>
        </p:nvGrpSpPr>
        <p:grpSpPr>
          <a:xfrm>
            <a:off x="6892414" y="1467034"/>
            <a:ext cx="3455513" cy="1916070"/>
            <a:chOff x="6907154" y="1940438"/>
            <a:chExt cx="3455513" cy="1916070"/>
          </a:xfrm>
        </p:grpSpPr>
        <p:pic>
          <p:nvPicPr>
            <p:cNvPr id="15" name="Picture 1" descr="რესპოდენტის განათლება">
              <a:extLst>
                <a:ext uri="{FF2B5EF4-FFF2-40B4-BE49-F238E27FC236}">
                  <a16:creationId xmlns:a16="http://schemas.microsoft.com/office/drawing/2014/main" id="{63DE08E0-8802-49FA-41FF-17A03CD7DF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81"/>
            <a:stretch/>
          </p:blipFill>
          <p:spPr bwMode="auto">
            <a:xfrm>
              <a:off x="6907154" y="2009415"/>
              <a:ext cx="3455513" cy="184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97BD6C-6151-3D3A-5FF7-D3A88738A142}"/>
                </a:ext>
              </a:extLst>
            </p:cNvPr>
            <p:cNvSpPr txBox="1"/>
            <p:nvPr/>
          </p:nvSpPr>
          <p:spPr>
            <a:xfrm>
              <a:off x="6907154" y="194043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07AF9E3-D5F1-AD72-D3A4-B9481EC8871E}"/>
              </a:ext>
            </a:extLst>
          </p:cNvPr>
          <p:cNvSpPr txBox="1"/>
          <p:nvPr/>
        </p:nvSpPr>
        <p:spPr>
          <a:xfrm>
            <a:off x="1251461" y="5747657"/>
            <a:ext cx="3380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Most of the study participants were female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D1D6D-77D0-1B71-2336-32CD6B5C4F3D}"/>
              </a:ext>
            </a:extLst>
          </p:cNvPr>
          <p:cNvSpPr txBox="1"/>
          <p:nvPr/>
        </p:nvSpPr>
        <p:spPr>
          <a:xfrm>
            <a:off x="6801366" y="1094228"/>
            <a:ext cx="4266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Most of the study Participants graduated either university or middle school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21D8A-90CA-CF27-EB0D-9739F4937551}"/>
              </a:ext>
            </a:extLst>
          </p:cNvPr>
          <p:cNvSpPr txBox="1"/>
          <p:nvPr/>
        </p:nvSpPr>
        <p:spPr>
          <a:xfrm>
            <a:off x="6801366" y="3797853"/>
            <a:ext cx="4266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Most of the study Participants are employed</a:t>
            </a:r>
          </a:p>
        </p:txBody>
      </p:sp>
      <p:pic>
        <p:nvPicPr>
          <p:cNvPr id="20" name="Picture 19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25CB1D9F-6AC7-FB81-4721-DA2B7B71F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34780"/>
            <a:ext cx="1029929" cy="10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Cross">
  <a:themeElements>
    <a:clrScheme name="RedCross">
      <a:dk1>
        <a:srgbClr val="000000"/>
      </a:dk1>
      <a:lt1>
        <a:sysClr val="window" lastClr="FFFFFF"/>
      </a:lt1>
      <a:dk2>
        <a:srgbClr val="505050"/>
      </a:dk2>
      <a:lt2>
        <a:srgbClr val="FFFFFF"/>
      </a:lt2>
      <a:accent1>
        <a:srgbClr val="4B6E82"/>
      </a:accent1>
      <a:accent2>
        <a:srgbClr val="BEA55F"/>
      </a:accent2>
      <a:accent3>
        <a:srgbClr val="ADB4B3"/>
      </a:accent3>
      <a:accent4>
        <a:srgbClr val="781E1E"/>
      </a:accent4>
      <a:accent5>
        <a:srgbClr val="E67300"/>
      </a:accent5>
      <a:accent6>
        <a:srgbClr val="DC281E"/>
      </a:accent6>
      <a:hlink>
        <a:srgbClr val="DC281E"/>
      </a:hlink>
      <a:folHlink>
        <a:srgbClr val="DC281E"/>
      </a:folHlink>
    </a:clrScheme>
    <a:fontScheme name="Aangepast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t Rode Kruis breedbeeld presentatie.pptx" id="{7E028462-0DA5-48EF-A9D3-7612136E7FB1}" vid="{2F437BE2-83C0-45D8-B341-34DCA97B4175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3F3F3F"/>
      </a:lt1>
      <a:dk2>
        <a:srgbClr val="33394B"/>
      </a:dk2>
      <a:lt2>
        <a:srgbClr val="FFFFFF"/>
      </a:lt2>
      <a:accent1>
        <a:srgbClr val="001D41"/>
      </a:accent1>
      <a:accent2>
        <a:srgbClr val="E8E8E8"/>
      </a:accent2>
      <a:accent3>
        <a:srgbClr val="F5333F"/>
      </a:accent3>
      <a:accent4>
        <a:srgbClr val="F5333F"/>
      </a:accent4>
      <a:accent5>
        <a:srgbClr val="001D41"/>
      </a:accent5>
      <a:accent6>
        <a:srgbClr val="FF4E51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A46C601EF784FB4DBF90453A8B30A" ma:contentTypeVersion="18" ma:contentTypeDescription="Create a new document." ma:contentTypeScope="" ma:versionID="2ddb2f7461c1e28a2bfb1f4e07bbffd2">
  <xsd:schema xmlns:xsd="http://www.w3.org/2001/XMLSchema" xmlns:xs="http://www.w3.org/2001/XMLSchema" xmlns:p="http://schemas.microsoft.com/office/2006/metadata/properties" xmlns:ns2="67bd97f6-f5f5-4f29-8f0d-e757ed3ec3ad" xmlns:ns3="ffb314bc-7b2d-45ce-a517-7d370eafd82d" targetNamespace="http://schemas.microsoft.com/office/2006/metadata/properties" ma:root="true" ma:fieldsID="d7b4a0cd44877ef5cd15732beb6d74d5" ns2:_="" ns3:_="">
    <xsd:import namespace="67bd97f6-f5f5-4f29-8f0d-e757ed3ec3ad"/>
    <xsd:import namespace="ffb314bc-7b2d-45ce-a517-7d370eafd8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d97f6-f5f5-4f29-8f0d-e757ed3ec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314bc-7b2d-45ce-a517-7d370eafd82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32a821-fdb0-4a14-a883-99e67aeb391e}" ma:internalName="TaxCatchAll" ma:showField="CatchAllData" ma:web="ffb314bc-7b2d-45ce-a517-7d370eafd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bd97f6-f5f5-4f29-8f0d-e757ed3ec3ad">
      <Terms xmlns="http://schemas.microsoft.com/office/infopath/2007/PartnerControls"/>
    </lcf76f155ced4ddcb4097134ff3c332f>
    <TaxCatchAll xmlns="ffb314bc-7b2d-45ce-a517-7d370eafd82d" xsi:nil="true"/>
    <SharedWithUsers xmlns="ffb314bc-7b2d-45ce-a517-7d370eafd82d">
      <UserInfo>
        <DisplayName/>
        <AccountId xsi:nil="true"/>
        <AccountType/>
      </UserInfo>
    </SharedWithUsers>
    <MediaLengthInSeconds xmlns="67bd97f6-f5f5-4f29-8f0d-e757ed3ec3ad" xsi:nil="true"/>
  </documentManagement>
</p:properties>
</file>

<file path=customXml/itemProps1.xml><?xml version="1.0" encoding="utf-8"?>
<ds:datastoreItem xmlns:ds="http://schemas.openxmlformats.org/officeDocument/2006/customXml" ds:itemID="{5A976AB6-214F-4A5C-B7E9-6F28B63D2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6245E-4294-4CF2-9B58-BEC99DDEE60E}">
  <ds:schemaRefs>
    <ds:schemaRef ds:uri="67bd97f6-f5f5-4f29-8f0d-e757ed3ec3ad"/>
    <ds:schemaRef ds:uri="ffb314bc-7b2d-45ce-a517-7d370eafd8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84E343-983E-4D0D-AD2F-49C5175A2193}">
  <ds:schemaRefs>
    <ds:schemaRef ds:uri="67bd97f6-f5f5-4f29-8f0d-e757ed3ec3ad"/>
    <ds:schemaRef ds:uri="ffb314bc-7b2d-45ce-a517-7d370eafd8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12992</TotalTime>
  <Words>869</Words>
  <Application>Microsoft Office PowerPoint</Application>
  <PresentationFormat>Widescreen</PresentationFormat>
  <Paragraphs>124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Calibri Light</vt:lpstr>
      <vt:lpstr>Montserrat</vt:lpstr>
      <vt:lpstr>Montserrat SemiBold</vt:lpstr>
      <vt:lpstr>Open Sans</vt:lpstr>
      <vt:lpstr>Roboto</vt:lpstr>
      <vt:lpstr>Source Sans Pro</vt:lpstr>
      <vt:lpstr>Office Theme</vt:lpstr>
      <vt:lpstr>RedCross</vt:lpstr>
      <vt:lpstr>2_Office Theme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Georgia Red Cross Society</vt:lpstr>
      <vt:lpstr>Major Achievements </vt:lpstr>
      <vt:lpstr>Community Based Routine Immunization and Covid-19 Vaccination  - Perception Study</vt:lpstr>
      <vt:lpstr>First Steps - Perception Study</vt:lpstr>
      <vt:lpstr>Main Challenges - Perception Study</vt:lpstr>
      <vt:lpstr>Results - Demographics</vt:lpstr>
      <vt:lpstr>Results – Information Sources</vt:lpstr>
      <vt:lpstr>Results – General Attitude Towards Immunization</vt:lpstr>
      <vt:lpstr>Results – HPV Vaccination</vt:lpstr>
      <vt:lpstr>Key solutions – Perception Study </vt:lpstr>
      <vt:lpstr>Organizational Capacity Building</vt:lpstr>
      <vt:lpstr>Future Plans</vt:lpstr>
      <vt:lpstr>General tips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Moatasam Hejazi</dc:creator>
  <cp:lastModifiedBy>Mark Richard SOUTH</cp:lastModifiedBy>
  <cp:revision>36</cp:revision>
  <dcterms:created xsi:type="dcterms:W3CDTF">2022-03-16T06:30:07Z</dcterms:created>
  <dcterms:modified xsi:type="dcterms:W3CDTF">2024-12-18T19:02:24Z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0x010100690A46C601EF784FB4DBF90453A8B30A</vt:lpwstr>
  </property>
  <property fmtid="{D5CDD505-2E9C-101B-9397-08002B2CF9AE}" pid="3" name="MSIP_Label_caf3f7fd-5cd4-4287-9002-aceb9af13c42_Enabled">
    <vt:lpwstr>true</vt:lpwstr>
  </property>
  <property fmtid="{D5CDD505-2E9C-101B-9397-08002B2CF9AE}" pid="4" name="MSIP_Label_caf3f7fd-5cd4-4287-9002-aceb9af13c42_SetDate">
    <vt:lpwstr>2023-01-29T22:26:10Z</vt:lpwstr>
  </property>
  <property fmtid="{D5CDD505-2E9C-101B-9397-08002B2CF9AE}" pid="5" name="MSIP_Label_caf3f7fd-5cd4-4287-9002-aceb9af13c42_Method">
    <vt:lpwstr>Privileged</vt:lpwstr>
  </property>
  <property fmtid="{D5CDD505-2E9C-101B-9397-08002B2CF9AE}" pid="6" name="MSIP_Label_caf3f7fd-5cd4-4287-9002-aceb9af13c42_Name">
    <vt:lpwstr>Public</vt:lpwstr>
  </property>
  <property fmtid="{D5CDD505-2E9C-101B-9397-08002B2CF9AE}" pid="7" name="MSIP_Label_caf3f7fd-5cd4-4287-9002-aceb9af13c42_SiteId">
    <vt:lpwstr>a2b53be5-734e-4e6c-ab0d-d184f60fd917</vt:lpwstr>
  </property>
  <property fmtid="{D5CDD505-2E9C-101B-9397-08002B2CF9AE}" pid="8" name="MSIP_Label_caf3f7fd-5cd4-4287-9002-aceb9af13c42_ActionId">
    <vt:lpwstr>539d95a8-32ac-4ed5-8f11-be183d3e3f22</vt:lpwstr>
  </property>
  <property fmtid="{D5CDD505-2E9C-101B-9397-08002B2CF9AE}" pid="9" name="MSIP_Label_caf3f7fd-5cd4-4287-9002-aceb9af13c42_ContentBits">
    <vt:lpwstr>2</vt:lpwstr>
  </property>
  <property fmtid="{D5CDD505-2E9C-101B-9397-08002B2CF9AE}" pid="10" name="Order">
    <vt:r8>14971800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MediaServiceImageTags">
    <vt:lpwstr/>
  </property>
</Properties>
</file>