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 id="2147483808" r:id="rId5"/>
    <p:sldMasterId id="2147483835" r:id="rId6"/>
    <p:sldMasterId id="2147483878" r:id="rId7"/>
  </p:sldMasterIdLst>
  <p:notesMasterIdLst>
    <p:notesMasterId r:id="rId29"/>
  </p:notesMasterIdLst>
  <p:sldIdLst>
    <p:sldId id="2145706976" r:id="rId8"/>
    <p:sldId id="4061" r:id="rId9"/>
    <p:sldId id="256" r:id="rId10"/>
    <p:sldId id="257" r:id="rId11"/>
    <p:sldId id="269" r:id="rId12"/>
    <p:sldId id="271" r:id="rId13"/>
    <p:sldId id="272" r:id="rId14"/>
    <p:sldId id="273" r:id="rId15"/>
    <p:sldId id="270" r:id="rId16"/>
    <p:sldId id="274" r:id="rId17"/>
    <p:sldId id="275" r:id="rId18"/>
    <p:sldId id="258" r:id="rId19"/>
    <p:sldId id="265" r:id="rId20"/>
    <p:sldId id="266" r:id="rId21"/>
    <p:sldId id="261" r:id="rId22"/>
    <p:sldId id="259" r:id="rId23"/>
    <p:sldId id="276" r:id="rId24"/>
    <p:sldId id="268" r:id="rId25"/>
    <p:sldId id="2076137830" r:id="rId26"/>
    <p:sldId id="4302" r:id="rId27"/>
    <p:sldId id="430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36C031C-D08F-4C6F-AE51-38672F40FA32}">
          <p14:sldIdLst>
            <p14:sldId id="2145706976"/>
            <p14:sldId id="4061"/>
            <p14:sldId id="256"/>
            <p14:sldId id="257"/>
            <p14:sldId id="269"/>
            <p14:sldId id="271"/>
            <p14:sldId id="272"/>
            <p14:sldId id="273"/>
            <p14:sldId id="270"/>
            <p14:sldId id="274"/>
            <p14:sldId id="275"/>
            <p14:sldId id="258"/>
            <p14:sldId id="265"/>
            <p14:sldId id="266"/>
            <p14:sldId id="261"/>
            <p14:sldId id="259"/>
            <p14:sldId id="276"/>
            <p14:sldId id="268"/>
            <p14:sldId id="2076137830"/>
            <p14:sldId id="4302"/>
            <p14:sldId id="430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09C76C-FBFE-4929-C134-41A17E9A6A5A}" name="RRFieldCo Slovakia" initials="RS" userId="S::RRFieldCo.Slovakia@ifrc.org::4b793158-86b0-4298-b19a-8299a7dca3e5" providerId="AD"/>
  <p188:author id="{97FEDA8A-4095-1C04-8CF7-E9C338B5CDED}" name="RRLogsOfficer Slovakia" initials="RS" userId="S::rrlogsofficer.slovakia@ifrc.org::4c5be778-2569-421a-a25b-90919ecd3821" providerId="AD"/>
  <p188:author id="{73E8779A-FE45-F392-431D-0FDB5036B598}" name="Fatma Nur BAKKALBASI" initials="FB" userId="S::FatmaNur.BAKKALBASI@ifrc.org::e348f7cc-72fc-4381-b0e9-07d385de51a3" providerId="AD"/>
  <p188:author id="{9A2FF2A5-D38B-4A21-0D4F-93BF30CAD0F5}" name="RRCVAOfficer Slovakia" initials="RS" userId="S::rrcvaofficer.slovakia@ifrc.org::1a0fd08e-26f3-458e-8186-688c7113ab67" providerId="AD"/>
  <p188:author id="{36D46EAE-6B28-B123-62C0-8585A5736E88}" name="RRCEAofficer Slovakia" initials="RS" userId="S::rrceaofficer.slovakia@ifrc.org::8ccb88be-8f7f-4b41-b3f8-0de904c5d0a9" providerId="AD"/>
  <p188:author id="{F31862F0-66EF-14CA-29E1-DE4DC513DE2C}" name="Krupicka Valerija Szergejevna" initials="KS" userId="S::valerija.krupicka_voroskereszt.hu#ext#@ifrcorg.onmicrosoft.com::8ae1f125-0e5c-431e-a3ff-5d36c3d8eb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2F1"/>
    <a:srgbClr val="001D41"/>
    <a:srgbClr val="FBE3E1"/>
    <a:srgbClr val="F1A59D"/>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714" autoAdjust="0"/>
  </p:normalViewPr>
  <p:slideViewPr>
    <p:cSldViewPr snapToGrid="0">
      <p:cViewPr varScale="1">
        <p:scale>
          <a:sx n="51" d="100"/>
          <a:sy n="51" d="100"/>
        </p:scale>
        <p:origin x="183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Richard SOUTH" userId="933c1205-3e32-4a6f-a108-7c3308ed081a" providerId="ADAL" clId="{136359F7-A166-4ED9-9C31-4E76DD3D573D}"/>
    <pc:docChg chg="addSld delSld modSld delMainMaster modSection">
      <pc:chgData name="Mark Richard SOUTH" userId="933c1205-3e32-4a6f-a108-7c3308ed081a" providerId="ADAL" clId="{136359F7-A166-4ED9-9C31-4E76DD3D573D}" dt="2024-08-12T08:37:15.851" v="104" actId="20577"/>
      <pc:docMkLst>
        <pc:docMk/>
      </pc:docMkLst>
      <pc:sldChg chg="add del">
        <pc:chgData name="Mark Richard SOUTH" userId="933c1205-3e32-4a6f-a108-7c3308ed081a" providerId="ADAL" clId="{136359F7-A166-4ED9-9C31-4E76DD3D573D}" dt="2024-08-12T08:36:41.193" v="54"/>
        <pc:sldMkLst>
          <pc:docMk/>
          <pc:sldMk cId="3081370021" sldId="256"/>
        </pc:sldMkLst>
      </pc:sldChg>
      <pc:sldChg chg="add del">
        <pc:chgData name="Mark Richard SOUTH" userId="933c1205-3e32-4a6f-a108-7c3308ed081a" providerId="ADAL" clId="{136359F7-A166-4ED9-9C31-4E76DD3D573D}" dt="2024-08-12T08:36:41.193" v="54"/>
        <pc:sldMkLst>
          <pc:docMk/>
          <pc:sldMk cId="2695806460" sldId="257"/>
        </pc:sldMkLst>
      </pc:sldChg>
      <pc:sldChg chg="add del">
        <pc:chgData name="Mark Richard SOUTH" userId="933c1205-3e32-4a6f-a108-7c3308ed081a" providerId="ADAL" clId="{136359F7-A166-4ED9-9C31-4E76DD3D573D}" dt="2024-08-12T08:36:41.193" v="54"/>
        <pc:sldMkLst>
          <pc:docMk/>
          <pc:sldMk cId="2915386070" sldId="258"/>
        </pc:sldMkLst>
      </pc:sldChg>
      <pc:sldChg chg="add del">
        <pc:chgData name="Mark Richard SOUTH" userId="933c1205-3e32-4a6f-a108-7c3308ed081a" providerId="ADAL" clId="{136359F7-A166-4ED9-9C31-4E76DD3D573D}" dt="2024-08-12T08:36:41.193" v="54"/>
        <pc:sldMkLst>
          <pc:docMk/>
          <pc:sldMk cId="4087747427" sldId="259"/>
        </pc:sldMkLst>
      </pc:sldChg>
      <pc:sldChg chg="add del">
        <pc:chgData name="Mark Richard SOUTH" userId="933c1205-3e32-4a6f-a108-7c3308ed081a" providerId="ADAL" clId="{136359F7-A166-4ED9-9C31-4E76DD3D573D}" dt="2024-08-12T08:36:41.193" v="54"/>
        <pc:sldMkLst>
          <pc:docMk/>
          <pc:sldMk cId="346207065" sldId="261"/>
        </pc:sldMkLst>
      </pc:sldChg>
      <pc:sldChg chg="add del">
        <pc:chgData name="Mark Richard SOUTH" userId="933c1205-3e32-4a6f-a108-7c3308ed081a" providerId="ADAL" clId="{136359F7-A166-4ED9-9C31-4E76DD3D573D}" dt="2024-08-12T08:36:41.193" v="54"/>
        <pc:sldMkLst>
          <pc:docMk/>
          <pc:sldMk cId="545144245" sldId="265"/>
        </pc:sldMkLst>
      </pc:sldChg>
      <pc:sldChg chg="add del">
        <pc:chgData name="Mark Richard SOUTH" userId="933c1205-3e32-4a6f-a108-7c3308ed081a" providerId="ADAL" clId="{136359F7-A166-4ED9-9C31-4E76DD3D573D}" dt="2024-08-12T08:36:41.193" v="54"/>
        <pc:sldMkLst>
          <pc:docMk/>
          <pc:sldMk cId="1753820087" sldId="266"/>
        </pc:sldMkLst>
      </pc:sldChg>
      <pc:sldChg chg="add del">
        <pc:chgData name="Mark Richard SOUTH" userId="933c1205-3e32-4a6f-a108-7c3308ed081a" providerId="ADAL" clId="{136359F7-A166-4ED9-9C31-4E76DD3D573D}" dt="2024-08-12T08:36:41.193" v="54"/>
        <pc:sldMkLst>
          <pc:docMk/>
          <pc:sldMk cId="3418109976" sldId="268"/>
        </pc:sldMkLst>
      </pc:sldChg>
      <pc:sldChg chg="add del">
        <pc:chgData name="Mark Richard SOUTH" userId="933c1205-3e32-4a6f-a108-7c3308ed081a" providerId="ADAL" clId="{136359F7-A166-4ED9-9C31-4E76DD3D573D}" dt="2024-08-12T08:36:41.193" v="54"/>
        <pc:sldMkLst>
          <pc:docMk/>
          <pc:sldMk cId="3693742702" sldId="269"/>
        </pc:sldMkLst>
      </pc:sldChg>
      <pc:sldChg chg="add del">
        <pc:chgData name="Mark Richard SOUTH" userId="933c1205-3e32-4a6f-a108-7c3308ed081a" providerId="ADAL" clId="{136359F7-A166-4ED9-9C31-4E76DD3D573D}" dt="2024-08-12T08:36:41.193" v="54"/>
        <pc:sldMkLst>
          <pc:docMk/>
          <pc:sldMk cId="2629201128" sldId="270"/>
        </pc:sldMkLst>
      </pc:sldChg>
      <pc:sldChg chg="add del">
        <pc:chgData name="Mark Richard SOUTH" userId="933c1205-3e32-4a6f-a108-7c3308ed081a" providerId="ADAL" clId="{136359F7-A166-4ED9-9C31-4E76DD3D573D}" dt="2024-08-12T08:36:41.193" v="54"/>
        <pc:sldMkLst>
          <pc:docMk/>
          <pc:sldMk cId="670660646" sldId="271"/>
        </pc:sldMkLst>
      </pc:sldChg>
      <pc:sldChg chg="add del">
        <pc:chgData name="Mark Richard SOUTH" userId="933c1205-3e32-4a6f-a108-7c3308ed081a" providerId="ADAL" clId="{136359F7-A166-4ED9-9C31-4E76DD3D573D}" dt="2024-08-12T08:36:41.193" v="54"/>
        <pc:sldMkLst>
          <pc:docMk/>
          <pc:sldMk cId="678453355" sldId="272"/>
        </pc:sldMkLst>
      </pc:sldChg>
      <pc:sldChg chg="add del setBg">
        <pc:chgData name="Mark Richard SOUTH" userId="933c1205-3e32-4a6f-a108-7c3308ed081a" providerId="ADAL" clId="{136359F7-A166-4ED9-9C31-4E76DD3D573D}" dt="2024-08-12T08:36:41.193" v="54"/>
        <pc:sldMkLst>
          <pc:docMk/>
          <pc:sldMk cId="74785342" sldId="273"/>
        </pc:sldMkLst>
      </pc:sldChg>
      <pc:sldChg chg="add del">
        <pc:chgData name="Mark Richard SOUTH" userId="933c1205-3e32-4a6f-a108-7c3308ed081a" providerId="ADAL" clId="{136359F7-A166-4ED9-9C31-4E76DD3D573D}" dt="2024-08-12T08:36:41.193" v="54"/>
        <pc:sldMkLst>
          <pc:docMk/>
          <pc:sldMk cId="1911292325" sldId="274"/>
        </pc:sldMkLst>
      </pc:sldChg>
      <pc:sldChg chg="add del">
        <pc:chgData name="Mark Richard SOUTH" userId="933c1205-3e32-4a6f-a108-7c3308ed081a" providerId="ADAL" clId="{136359F7-A166-4ED9-9C31-4E76DD3D573D}" dt="2024-08-12T08:36:41.193" v="54"/>
        <pc:sldMkLst>
          <pc:docMk/>
          <pc:sldMk cId="1594778916" sldId="275"/>
        </pc:sldMkLst>
      </pc:sldChg>
      <pc:sldChg chg="add del">
        <pc:chgData name="Mark Richard SOUTH" userId="933c1205-3e32-4a6f-a108-7c3308ed081a" providerId="ADAL" clId="{136359F7-A166-4ED9-9C31-4E76DD3D573D}" dt="2024-08-12T08:36:41.193" v="54"/>
        <pc:sldMkLst>
          <pc:docMk/>
          <pc:sldMk cId="3836785374" sldId="276"/>
        </pc:sldMkLst>
      </pc:sldChg>
      <pc:sldChg chg="modSp">
        <pc:chgData name="Mark Richard SOUTH" userId="933c1205-3e32-4a6f-a108-7c3308ed081a" providerId="ADAL" clId="{136359F7-A166-4ED9-9C31-4E76DD3D573D}" dt="2024-08-12T08:37:15.851" v="104" actId="20577"/>
        <pc:sldMkLst>
          <pc:docMk/>
          <pc:sldMk cId="337212953" sldId="4061"/>
        </pc:sldMkLst>
        <pc:spChg chg="mod">
          <ac:chgData name="Mark Richard SOUTH" userId="933c1205-3e32-4a6f-a108-7c3308ed081a" providerId="ADAL" clId="{136359F7-A166-4ED9-9C31-4E76DD3D573D}" dt="2024-08-12T08:37:15.851" v="104" actId="20577"/>
          <ac:spMkLst>
            <pc:docMk/>
            <pc:sldMk cId="337212953" sldId="4061"/>
            <ac:spMk id="2" creationId="{C6E363C8-97D2-8385-A580-D444F91362C7}"/>
          </ac:spMkLst>
        </pc:spChg>
      </pc:sldChg>
      <pc:sldChg chg="modNotesTx">
        <pc:chgData name="Mark Richard SOUTH" userId="933c1205-3e32-4a6f-a108-7c3308ed081a" providerId="ADAL" clId="{136359F7-A166-4ED9-9C31-4E76DD3D573D}" dt="2024-08-12T08:30:19.599" v="36" actId="20577"/>
        <pc:sldMkLst>
          <pc:docMk/>
          <pc:sldMk cId="804809276" sldId="4302"/>
        </pc:sldMkLst>
      </pc:sldChg>
      <pc:sldChg chg="del">
        <pc:chgData name="Mark Richard SOUTH" userId="933c1205-3e32-4a6f-a108-7c3308ed081a" providerId="ADAL" clId="{136359F7-A166-4ED9-9C31-4E76DD3D573D}" dt="2024-08-12T07:58:57.470" v="1" actId="2696"/>
        <pc:sldMkLst>
          <pc:docMk/>
          <pc:sldMk cId="1913698666" sldId="2076137834"/>
        </pc:sldMkLst>
      </pc:sldChg>
      <pc:sldChg chg="del">
        <pc:chgData name="Mark Richard SOUTH" userId="933c1205-3e32-4a6f-a108-7c3308ed081a" providerId="ADAL" clId="{136359F7-A166-4ED9-9C31-4E76DD3D573D}" dt="2024-08-12T07:58:57.470" v="1" actId="2696"/>
        <pc:sldMkLst>
          <pc:docMk/>
          <pc:sldMk cId="2383250035" sldId="2145706900"/>
        </pc:sldMkLst>
      </pc:sldChg>
      <pc:sldChg chg="del">
        <pc:chgData name="Mark Richard SOUTH" userId="933c1205-3e32-4a6f-a108-7c3308ed081a" providerId="ADAL" clId="{136359F7-A166-4ED9-9C31-4E76DD3D573D}" dt="2024-08-12T07:58:57.470" v="1" actId="2696"/>
        <pc:sldMkLst>
          <pc:docMk/>
          <pc:sldMk cId="613336677" sldId="2145706901"/>
        </pc:sldMkLst>
      </pc:sldChg>
      <pc:sldChg chg="del">
        <pc:chgData name="Mark Richard SOUTH" userId="933c1205-3e32-4a6f-a108-7c3308ed081a" providerId="ADAL" clId="{136359F7-A166-4ED9-9C31-4E76DD3D573D}" dt="2024-08-12T07:58:57.470" v="1" actId="2696"/>
        <pc:sldMkLst>
          <pc:docMk/>
          <pc:sldMk cId="4251294823" sldId="2145706960"/>
        </pc:sldMkLst>
      </pc:sldChg>
      <pc:sldChg chg="del">
        <pc:chgData name="Mark Richard SOUTH" userId="933c1205-3e32-4a6f-a108-7c3308ed081a" providerId="ADAL" clId="{136359F7-A166-4ED9-9C31-4E76DD3D573D}" dt="2024-08-12T07:58:57.470" v="1" actId="2696"/>
        <pc:sldMkLst>
          <pc:docMk/>
          <pc:sldMk cId="846807229" sldId="2145706963"/>
        </pc:sldMkLst>
      </pc:sldChg>
      <pc:sldChg chg="del">
        <pc:chgData name="Mark Richard SOUTH" userId="933c1205-3e32-4a6f-a108-7c3308ed081a" providerId="ADAL" clId="{136359F7-A166-4ED9-9C31-4E76DD3D573D}" dt="2024-08-12T07:58:57.470" v="1" actId="2696"/>
        <pc:sldMkLst>
          <pc:docMk/>
          <pc:sldMk cId="1348080855" sldId="2145706968"/>
        </pc:sldMkLst>
      </pc:sldChg>
      <pc:sldChg chg="del">
        <pc:chgData name="Mark Richard SOUTH" userId="933c1205-3e32-4a6f-a108-7c3308ed081a" providerId="ADAL" clId="{136359F7-A166-4ED9-9C31-4E76DD3D573D}" dt="2024-08-12T07:58:57.470" v="1" actId="2696"/>
        <pc:sldMkLst>
          <pc:docMk/>
          <pc:sldMk cId="2664152985" sldId="2145706971"/>
        </pc:sldMkLst>
      </pc:sldChg>
      <pc:sldChg chg="del">
        <pc:chgData name="Mark Richard SOUTH" userId="933c1205-3e32-4a6f-a108-7c3308ed081a" providerId="ADAL" clId="{136359F7-A166-4ED9-9C31-4E76DD3D573D}" dt="2024-08-12T07:58:57.470" v="1" actId="2696"/>
        <pc:sldMkLst>
          <pc:docMk/>
          <pc:sldMk cId="1659589955" sldId="2145706975"/>
        </pc:sldMkLst>
      </pc:sldChg>
      <pc:sldChg chg="add del">
        <pc:chgData name="Mark Richard SOUTH" userId="933c1205-3e32-4a6f-a108-7c3308ed081a" providerId="ADAL" clId="{136359F7-A166-4ED9-9C31-4E76DD3D573D}" dt="2024-08-12T08:36:15.452" v="38"/>
        <pc:sldMkLst>
          <pc:docMk/>
          <pc:sldMk cId="9837037" sldId="2145706977"/>
        </pc:sldMkLst>
      </pc:sldChg>
      <pc:sldChg chg="del">
        <pc:chgData name="Mark Richard SOUTH" userId="933c1205-3e32-4a6f-a108-7c3308ed081a" providerId="ADAL" clId="{136359F7-A166-4ED9-9C31-4E76DD3D573D}" dt="2024-08-12T07:58:57.470" v="1" actId="2696"/>
        <pc:sldMkLst>
          <pc:docMk/>
          <pc:sldMk cId="1728348924" sldId="2145706977"/>
        </pc:sldMkLst>
      </pc:sldChg>
      <pc:sldChg chg="add del">
        <pc:chgData name="Mark Richard SOUTH" userId="933c1205-3e32-4a6f-a108-7c3308ed081a" providerId="ADAL" clId="{136359F7-A166-4ED9-9C31-4E76DD3D573D}" dt="2024-08-12T08:36:15.452" v="38"/>
        <pc:sldMkLst>
          <pc:docMk/>
          <pc:sldMk cId="272295300" sldId="2145706978"/>
        </pc:sldMkLst>
      </pc:sldChg>
      <pc:sldChg chg="del">
        <pc:chgData name="Mark Richard SOUTH" userId="933c1205-3e32-4a6f-a108-7c3308ed081a" providerId="ADAL" clId="{136359F7-A166-4ED9-9C31-4E76DD3D573D}" dt="2024-08-12T07:58:57.470" v="1" actId="2696"/>
        <pc:sldMkLst>
          <pc:docMk/>
          <pc:sldMk cId="580553686" sldId="2145706978"/>
        </pc:sldMkLst>
      </pc:sldChg>
      <pc:sldChg chg="del">
        <pc:chgData name="Mark Richard SOUTH" userId="933c1205-3e32-4a6f-a108-7c3308ed081a" providerId="ADAL" clId="{136359F7-A166-4ED9-9C31-4E76DD3D573D}" dt="2024-08-12T07:58:57.470" v="1" actId="2696"/>
        <pc:sldMkLst>
          <pc:docMk/>
          <pc:sldMk cId="2641879407" sldId="2145706979"/>
        </pc:sldMkLst>
      </pc:sldChg>
      <pc:sldChg chg="add del">
        <pc:chgData name="Mark Richard SOUTH" userId="933c1205-3e32-4a6f-a108-7c3308ed081a" providerId="ADAL" clId="{136359F7-A166-4ED9-9C31-4E76DD3D573D}" dt="2024-08-12T08:36:15.452" v="38"/>
        <pc:sldMkLst>
          <pc:docMk/>
          <pc:sldMk cId="2868019387" sldId="2145706979"/>
        </pc:sldMkLst>
      </pc:sldChg>
      <pc:sldChg chg="del">
        <pc:chgData name="Mark Richard SOUTH" userId="933c1205-3e32-4a6f-a108-7c3308ed081a" providerId="ADAL" clId="{136359F7-A166-4ED9-9C31-4E76DD3D573D}" dt="2024-08-12T07:58:57.470" v="1" actId="2696"/>
        <pc:sldMkLst>
          <pc:docMk/>
          <pc:sldMk cId="1534262691" sldId="2145706980"/>
        </pc:sldMkLst>
      </pc:sldChg>
      <pc:sldChg chg="add del">
        <pc:chgData name="Mark Richard SOUTH" userId="933c1205-3e32-4a6f-a108-7c3308ed081a" providerId="ADAL" clId="{136359F7-A166-4ED9-9C31-4E76DD3D573D}" dt="2024-08-12T08:36:15.452" v="38"/>
        <pc:sldMkLst>
          <pc:docMk/>
          <pc:sldMk cId="4182162191" sldId="2145706980"/>
        </pc:sldMkLst>
      </pc:sldChg>
      <pc:sldChg chg="del">
        <pc:chgData name="Mark Richard SOUTH" userId="933c1205-3e32-4a6f-a108-7c3308ed081a" providerId="ADAL" clId="{136359F7-A166-4ED9-9C31-4E76DD3D573D}" dt="2024-08-12T07:58:57.470" v="1" actId="2696"/>
        <pc:sldMkLst>
          <pc:docMk/>
          <pc:sldMk cId="1150882157" sldId="2145706981"/>
        </pc:sldMkLst>
      </pc:sldChg>
      <pc:sldChg chg="add del">
        <pc:chgData name="Mark Richard SOUTH" userId="933c1205-3e32-4a6f-a108-7c3308ed081a" providerId="ADAL" clId="{136359F7-A166-4ED9-9C31-4E76DD3D573D}" dt="2024-08-12T08:36:15.452" v="38"/>
        <pc:sldMkLst>
          <pc:docMk/>
          <pc:sldMk cId="2379304817" sldId="2145706981"/>
        </pc:sldMkLst>
      </pc:sldChg>
      <pc:sldChg chg="add del">
        <pc:chgData name="Mark Richard SOUTH" userId="933c1205-3e32-4a6f-a108-7c3308ed081a" providerId="ADAL" clId="{136359F7-A166-4ED9-9C31-4E76DD3D573D}" dt="2024-08-12T08:36:15.452" v="38"/>
        <pc:sldMkLst>
          <pc:docMk/>
          <pc:sldMk cId="1002429392" sldId="2145706982"/>
        </pc:sldMkLst>
      </pc:sldChg>
      <pc:sldChg chg="del">
        <pc:chgData name="Mark Richard SOUTH" userId="933c1205-3e32-4a6f-a108-7c3308ed081a" providerId="ADAL" clId="{136359F7-A166-4ED9-9C31-4E76DD3D573D}" dt="2024-08-12T07:58:57.470" v="1" actId="2696"/>
        <pc:sldMkLst>
          <pc:docMk/>
          <pc:sldMk cId="3493302776" sldId="2145706982"/>
        </pc:sldMkLst>
      </pc:sldChg>
      <pc:sldChg chg="del">
        <pc:chgData name="Mark Richard SOUTH" userId="933c1205-3e32-4a6f-a108-7c3308ed081a" providerId="ADAL" clId="{136359F7-A166-4ED9-9C31-4E76DD3D573D}" dt="2024-08-12T07:58:57.470" v="1" actId="2696"/>
        <pc:sldMkLst>
          <pc:docMk/>
          <pc:sldMk cId="581909053" sldId="2145706983"/>
        </pc:sldMkLst>
      </pc:sldChg>
      <pc:sldChg chg="add del">
        <pc:chgData name="Mark Richard SOUTH" userId="933c1205-3e32-4a6f-a108-7c3308ed081a" providerId="ADAL" clId="{136359F7-A166-4ED9-9C31-4E76DD3D573D}" dt="2024-08-12T08:36:15.452" v="38"/>
        <pc:sldMkLst>
          <pc:docMk/>
          <pc:sldMk cId="4276806452" sldId="2145706983"/>
        </pc:sldMkLst>
      </pc:sldChg>
      <pc:sldChg chg="add del">
        <pc:chgData name="Mark Richard SOUTH" userId="933c1205-3e32-4a6f-a108-7c3308ed081a" providerId="ADAL" clId="{136359F7-A166-4ED9-9C31-4E76DD3D573D}" dt="2024-08-12T08:36:15.452" v="38"/>
        <pc:sldMkLst>
          <pc:docMk/>
          <pc:sldMk cId="263909226" sldId="2145706984"/>
        </pc:sldMkLst>
      </pc:sldChg>
      <pc:sldChg chg="del">
        <pc:chgData name="Mark Richard SOUTH" userId="933c1205-3e32-4a6f-a108-7c3308ed081a" providerId="ADAL" clId="{136359F7-A166-4ED9-9C31-4E76DD3D573D}" dt="2024-08-12T07:58:57.470" v="1" actId="2696"/>
        <pc:sldMkLst>
          <pc:docMk/>
          <pc:sldMk cId="1719736557" sldId="2145706984"/>
        </pc:sldMkLst>
      </pc:sldChg>
      <pc:sldChg chg="add del">
        <pc:chgData name="Mark Richard SOUTH" userId="933c1205-3e32-4a6f-a108-7c3308ed081a" providerId="ADAL" clId="{136359F7-A166-4ED9-9C31-4E76DD3D573D}" dt="2024-08-12T08:36:15.452" v="38"/>
        <pc:sldMkLst>
          <pc:docMk/>
          <pc:sldMk cId="261122522" sldId="2145706985"/>
        </pc:sldMkLst>
      </pc:sldChg>
      <pc:sldChg chg="del">
        <pc:chgData name="Mark Richard SOUTH" userId="933c1205-3e32-4a6f-a108-7c3308ed081a" providerId="ADAL" clId="{136359F7-A166-4ED9-9C31-4E76DD3D573D}" dt="2024-08-12T07:58:57.470" v="1" actId="2696"/>
        <pc:sldMkLst>
          <pc:docMk/>
          <pc:sldMk cId="4128845467" sldId="2145706985"/>
        </pc:sldMkLst>
      </pc:sldChg>
      <pc:sldChg chg="add del">
        <pc:chgData name="Mark Richard SOUTH" userId="933c1205-3e32-4a6f-a108-7c3308ed081a" providerId="ADAL" clId="{136359F7-A166-4ED9-9C31-4E76DD3D573D}" dt="2024-08-12T08:36:15.452" v="38"/>
        <pc:sldMkLst>
          <pc:docMk/>
          <pc:sldMk cId="443206691" sldId="2145706986"/>
        </pc:sldMkLst>
      </pc:sldChg>
      <pc:sldChg chg="del">
        <pc:chgData name="Mark Richard SOUTH" userId="933c1205-3e32-4a6f-a108-7c3308ed081a" providerId="ADAL" clId="{136359F7-A166-4ED9-9C31-4E76DD3D573D}" dt="2024-08-12T07:58:57.470" v="1" actId="2696"/>
        <pc:sldMkLst>
          <pc:docMk/>
          <pc:sldMk cId="3759629987" sldId="2145706986"/>
        </pc:sldMkLst>
      </pc:sldChg>
      <pc:sldChg chg="add del">
        <pc:chgData name="Mark Richard SOUTH" userId="933c1205-3e32-4a6f-a108-7c3308ed081a" providerId="ADAL" clId="{136359F7-A166-4ED9-9C31-4E76DD3D573D}" dt="2024-08-12T08:36:15.452" v="38"/>
        <pc:sldMkLst>
          <pc:docMk/>
          <pc:sldMk cId="2652199261" sldId="2145706987"/>
        </pc:sldMkLst>
      </pc:sldChg>
      <pc:sldChg chg="del">
        <pc:chgData name="Mark Richard SOUTH" userId="933c1205-3e32-4a6f-a108-7c3308ed081a" providerId="ADAL" clId="{136359F7-A166-4ED9-9C31-4E76DD3D573D}" dt="2024-08-12T07:58:57.470" v="1" actId="2696"/>
        <pc:sldMkLst>
          <pc:docMk/>
          <pc:sldMk cId="3051126585" sldId="2145706987"/>
        </pc:sldMkLst>
      </pc:sldChg>
      <pc:sldChg chg="add del">
        <pc:chgData name="Mark Richard SOUTH" userId="933c1205-3e32-4a6f-a108-7c3308ed081a" providerId="ADAL" clId="{136359F7-A166-4ED9-9C31-4E76DD3D573D}" dt="2024-08-12T08:36:15.452" v="38"/>
        <pc:sldMkLst>
          <pc:docMk/>
          <pc:sldMk cId="2747754991" sldId="2145706988"/>
        </pc:sldMkLst>
      </pc:sldChg>
      <pc:sldChg chg="del">
        <pc:chgData name="Mark Richard SOUTH" userId="933c1205-3e32-4a6f-a108-7c3308ed081a" providerId="ADAL" clId="{136359F7-A166-4ED9-9C31-4E76DD3D573D}" dt="2024-08-12T07:58:57.470" v="1" actId="2696"/>
        <pc:sldMkLst>
          <pc:docMk/>
          <pc:sldMk cId="3354756740" sldId="2145706988"/>
        </pc:sldMkLst>
      </pc:sldChg>
      <pc:sldChg chg="add del">
        <pc:chgData name="Mark Richard SOUTH" userId="933c1205-3e32-4a6f-a108-7c3308ed081a" providerId="ADAL" clId="{136359F7-A166-4ED9-9C31-4E76DD3D573D}" dt="2024-08-12T08:36:15.452" v="38"/>
        <pc:sldMkLst>
          <pc:docMk/>
          <pc:sldMk cId="3162593146" sldId="2145706989"/>
        </pc:sldMkLst>
      </pc:sldChg>
      <pc:sldChg chg="add del">
        <pc:chgData name="Mark Richard SOUTH" userId="933c1205-3e32-4a6f-a108-7c3308ed081a" providerId="ADAL" clId="{136359F7-A166-4ED9-9C31-4E76DD3D573D}" dt="2024-08-12T08:36:15.452" v="38"/>
        <pc:sldMkLst>
          <pc:docMk/>
          <pc:sldMk cId="2475844127" sldId="2145706990"/>
        </pc:sldMkLst>
      </pc:sldChg>
      <pc:sldChg chg="add del">
        <pc:chgData name="Mark Richard SOUTH" userId="933c1205-3e32-4a6f-a108-7c3308ed081a" providerId="ADAL" clId="{136359F7-A166-4ED9-9C31-4E76DD3D573D}" dt="2024-08-12T08:36:15.452" v="38"/>
        <pc:sldMkLst>
          <pc:docMk/>
          <pc:sldMk cId="2960118352" sldId="2145706991"/>
        </pc:sldMkLst>
      </pc:sldChg>
      <pc:sldMasterChg chg="del delSldLayout">
        <pc:chgData name="Mark Richard SOUTH" userId="933c1205-3e32-4a6f-a108-7c3308ed081a" providerId="ADAL" clId="{136359F7-A166-4ED9-9C31-4E76DD3D573D}" dt="2024-08-12T07:58:57.470" v="1" actId="2696"/>
        <pc:sldMasterMkLst>
          <pc:docMk/>
          <pc:sldMasterMk cId="1455869514" sldId="2147483759"/>
        </pc:sldMasterMkLst>
        <pc:sldLayoutChg chg="del">
          <pc:chgData name="Mark Richard SOUTH" userId="933c1205-3e32-4a6f-a108-7c3308ed081a" providerId="ADAL" clId="{136359F7-A166-4ED9-9C31-4E76DD3D573D}" dt="2024-08-12T07:58:57.470" v="1" actId="2696"/>
          <pc:sldLayoutMkLst>
            <pc:docMk/>
            <pc:sldMasterMk cId="1455869514" sldId="2147483759"/>
            <pc:sldLayoutMk cId="800680433" sldId="2147483760"/>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597568402" sldId="2147483761"/>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3806068636" sldId="2147483762"/>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936061410" sldId="2147483763"/>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899815229" sldId="2147483764"/>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221050627" sldId="2147483765"/>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3394649388" sldId="2147483766"/>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624657997" sldId="2147483767"/>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2139119365" sldId="2147483768"/>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2724700044" sldId="2147483769"/>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793635662" sldId="2147483770"/>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3303262365" sldId="2147483771"/>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3144430605" sldId="2147483772"/>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3036583717" sldId="2147483773"/>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2333202694" sldId="2147483774"/>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235149872" sldId="2147483775"/>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696862099" sldId="2147483776"/>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284572685" sldId="2147483777"/>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2239647174" sldId="2147483778"/>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4017358468" sldId="2147483779"/>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3650333212" sldId="2147483780"/>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761739334" sldId="2147483781"/>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3294057570" sldId="2147483782"/>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79636347" sldId="2147483783"/>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4291663267" sldId="2147483784"/>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800171266" sldId="2147483785"/>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2567899502" sldId="2147483786"/>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2590759147" sldId="2147483787"/>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3058460476" sldId="2147483788"/>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2187891068" sldId="2147483789"/>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3485558194" sldId="2147483790"/>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975556832" sldId="2147483791"/>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3289724219" sldId="2147483792"/>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208801049" sldId="2147483793"/>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462589222" sldId="2147483794"/>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2272430586" sldId="2147483795"/>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108086798" sldId="2147483796"/>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3713781986" sldId="2147483797"/>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238623583" sldId="2147483798"/>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652527367" sldId="2147483799"/>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363441909" sldId="2147483800"/>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2967869600" sldId="2147483802"/>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961698402" sldId="2147483803"/>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452877463" sldId="2147483804"/>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586996195" sldId="2147483805"/>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6665031" sldId="2147483806"/>
          </pc:sldLayoutMkLst>
        </pc:sldLayoutChg>
      </pc:sldMasterChg>
    </pc:docChg>
  </pc:docChgLst>
  <pc:docChgLst>
    <pc:chgData name="Mark Richard SOUTH" userId="933c1205-3e32-4a6f-a108-7c3308ed081a" providerId="ADAL" clId="{0FCC4FA9-E417-4654-83A6-5794AAF970D0}"/>
    <pc:docChg chg="modSld">
      <pc:chgData name="Mark Richard SOUTH" userId="933c1205-3e32-4a6f-a108-7c3308ed081a" providerId="ADAL" clId="{0FCC4FA9-E417-4654-83A6-5794AAF970D0}" dt="2024-08-28T13:57:15.939" v="1" actId="20577"/>
      <pc:docMkLst>
        <pc:docMk/>
      </pc:docMkLst>
      <pc:sldChg chg="modSp">
        <pc:chgData name="Mark Richard SOUTH" userId="933c1205-3e32-4a6f-a108-7c3308ed081a" providerId="ADAL" clId="{0FCC4FA9-E417-4654-83A6-5794AAF970D0}" dt="2024-08-28T13:57:15.939" v="1" actId="20577"/>
        <pc:sldMkLst>
          <pc:docMk/>
          <pc:sldMk cId="337212953" sldId="4061"/>
        </pc:sldMkLst>
        <pc:spChg chg="mod">
          <ac:chgData name="Mark Richard SOUTH" userId="933c1205-3e32-4a6f-a108-7c3308ed081a" providerId="ADAL" clId="{0FCC4FA9-E417-4654-83A6-5794AAF970D0}" dt="2024-08-28T13:57:15.939" v="1" actId="20577"/>
          <ac:spMkLst>
            <pc:docMk/>
            <pc:sldMk cId="337212953" sldId="4061"/>
            <ac:spMk id="2" creationId="{C6E363C8-97D2-8385-A580-D444F91362C7}"/>
          </ac:spMkLst>
        </pc:spChg>
      </pc:sldChg>
    </pc:docChg>
  </pc:docChgLst>
  <pc:docChgLst>
    <pc:chgData name="Mark Richard SOUTH" userId="933c1205-3e32-4a6f-a108-7c3308ed081a" providerId="ADAL" clId="{E67556BD-3A7A-47D6-AC80-99245C35388E}"/>
    <pc:docChg chg="undo custSel addSld delSld modSld sldOrd modSection">
      <pc:chgData name="Mark Richard SOUTH" userId="933c1205-3e32-4a6f-a108-7c3308ed081a" providerId="ADAL" clId="{E67556BD-3A7A-47D6-AC80-99245C35388E}" dt="2024-07-22T15:51:40.266" v="362" actId="20577"/>
      <pc:docMkLst>
        <pc:docMk/>
      </pc:docMkLst>
      <pc:sldChg chg="add del">
        <pc:chgData name="Mark Richard SOUTH" userId="933c1205-3e32-4a6f-a108-7c3308ed081a" providerId="ADAL" clId="{E67556BD-3A7A-47D6-AC80-99245C35388E}" dt="2024-07-08T14:21:40.193" v="160" actId="2696"/>
        <pc:sldMkLst>
          <pc:docMk/>
          <pc:sldMk cId="556172843" sldId="256"/>
        </pc:sldMkLst>
      </pc:sldChg>
      <pc:sldChg chg="add del">
        <pc:chgData name="Mark Richard SOUTH" userId="933c1205-3e32-4a6f-a108-7c3308ed081a" providerId="ADAL" clId="{E67556BD-3A7A-47D6-AC80-99245C35388E}" dt="2024-07-08T14:21:10.500" v="159" actId="2696"/>
        <pc:sldMkLst>
          <pc:docMk/>
          <pc:sldMk cId="4090090091" sldId="257"/>
        </pc:sldMkLst>
      </pc:sldChg>
      <pc:sldChg chg="add del">
        <pc:chgData name="Mark Richard SOUTH" userId="933c1205-3e32-4a6f-a108-7c3308ed081a" providerId="ADAL" clId="{E67556BD-3A7A-47D6-AC80-99245C35388E}" dt="2024-07-08T14:21:10.500" v="159" actId="2696"/>
        <pc:sldMkLst>
          <pc:docMk/>
          <pc:sldMk cId="1107875286" sldId="258"/>
        </pc:sldMkLst>
      </pc:sldChg>
      <pc:sldChg chg="add del">
        <pc:chgData name="Mark Richard SOUTH" userId="933c1205-3e32-4a6f-a108-7c3308ed081a" providerId="ADAL" clId="{E67556BD-3A7A-47D6-AC80-99245C35388E}" dt="2024-07-08T14:21:10.500" v="159" actId="2696"/>
        <pc:sldMkLst>
          <pc:docMk/>
          <pc:sldMk cId="487727704" sldId="259"/>
        </pc:sldMkLst>
      </pc:sldChg>
      <pc:sldChg chg="add del">
        <pc:chgData name="Mark Richard SOUTH" userId="933c1205-3e32-4a6f-a108-7c3308ed081a" providerId="ADAL" clId="{E67556BD-3A7A-47D6-AC80-99245C35388E}" dt="2024-07-08T14:21:10.500" v="159" actId="2696"/>
        <pc:sldMkLst>
          <pc:docMk/>
          <pc:sldMk cId="2832026080" sldId="260"/>
        </pc:sldMkLst>
      </pc:sldChg>
      <pc:sldChg chg="add del">
        <pc:chgData name="Mark Richard SOUTH" userId="933c1205-3e32-4a6f-a108-7c3308ed081a" providerId="ADAL" clId="{E67556BD-3A7A-47D6-AC80-99245C35388E}" dt="2024-07-08T14:21:10.500" v="159" actId="2696"/>
        <pc:sldMkLst>
          <pc:docMk/>
          <pc:sldMk cId="3690944366" sldId="261"/>
        </pc:sldMkLst>
      </pc:sldChg>
      <pc:sldChg chg="add del">
        <pc:chgData name="Mark Richard SOUTH" userId="933c1205-3e32-4a6f-a108-7c3308ed081a" providerId="ADAL" clId="{E67556BD-3A7A-47D6-AC80-99245C35388E}" dt="2024-07-08T14:21:10.500" v="159" actId="2696"/>
        <pc:sldMkLst>
          <pc:docMk/>
          <pc:sldMk cId="3675840669" sldId="262"/>
        </pc:sldMkLst>
      </pc:sldChg>
      <pc:sldChg chg="add del">
        <pc:chgData name="Mark Richard SOUTH" userId="933c1205-3e32-4a6f-a108-7c3308ed081a" providerId="ADAL" clId="{E67556BD-3A7A-47D6-AC80-99245C35388E}" dt="2024-07-08T14:21:10.500" v="159" actId="2696"/>
        <pc:sldMkLst>
          <pc:docMk/>
          <pc:sldMk cId="240717605" sldId="263"/>
        </pc:sldMkLst>
      </pc:sldChg>
      <pc:sldChg chg="add del">
        <pc:chgData name="Mark Richard SOUTH" userId="933c1205-3e32-4a6f-a108-7c3308ed081a" providerId="ADAL" clId="{E67556BD-3A7A-47D6-AC80-99245C35388E}" dt="2024-07-08T14:21:10.500" v="159" actId="2696"/>
        <pc:sldMkLst>
          <pc:docMk/>
          <pc:sldMk cId="3049365911" sldId="264"/>
        </pc:sldMkLst>
      </pc:sldChg>
      <pc:sldChg chg="add del">
        <pc:chgData name="Mark Richard SOUTH" userId="933c1205-3e32-4a6f-a108-7c3308ed081a" providerId="ADAL" clId="{E67556BD-3A7A-47D6-AC80-99245C35388E}" dt="2024-07-08T14:21:10.500" v="159" actId="2696"/>
        <pc:sldMkLst>
          <pc:docMk/>
          <pc:sldMk cId="4013253771" sldId="266"/>
        </pc:sldMkLst>
      </pc:sldChg>
      <pc:sldChg chg="add del">
        <pc:chgData name="Mark Richard SOUTH" userId="933c1205-3e32-4a6f-a108-7c3308ed081a" providerId="ADAL" clId="{E67556BD-3A7A-47D6-AC80-99245C35388E}" dt="2024-07-08T14:21:10.500" v="159" actId="2696"/>
        <pc:sldMkLst>
          <pc:docMk/>
          <pc:sldMk cId="2149516683" sldId="267"/>
        </pc:sldMkLst>
      </pc:sldChg>
      <pc:sldChg chg="add del">
        <pc:chgData name="Mark Richard SOUTH" userId="933c1205-3e32-4a6f-a108-7c3308ed081a" providerId="ADAL" clId="{E67556BD-3A7A-47D6-AC80-99245C35388E}" dt="2024-07-08T14:21:10.500" v="159" actId="2696"/>
        <pc:sldMkLst>
          <pc:docMk/>
          <pc:sldMk cId="3302054412" sldId="268"/>
        </pc:sldMkLst>
      </pc:sldChg>
      <pc:sldChg chg="add del">
        <pc:chgData name="Mark Richard SOUTH" userId="933c1205-3e32-4a6f-a108-7c3308ed081a" providerId="ADAL" clId="{E67556BD-3A7A-47D6-AC80-99245C35388E}" dt="2024-07-08T14:18:36.020" v="154" actId="2696"/>
        <pc:sldMkLst>
          <pc:docMk/>
          <pc:sldMk cId="3918327233" sldId="269"/>
        </pc:sldMkLst>
      </pc:sldChg>
      <pc:sldChg chg="modSp add del mod">
        <pc:chgData name="Mark Richard SOUTH" userId="933c1205-3e32-4a6f-a108-7c3308ed081a" providerId="ADAL" clId="{E67556BD-3A7A-47D6-AC80-99245C35388E}" dt="2024-07-08T14:18:29.656" v="152" actId="2696"/>
        <pc:sldMkLst>
          <pc:docMk/>
          <pc:sldMk cId="4022025440" sldId="269"/>
        </pc:sldMkLst>
        <pc:spChg chg="mod">
          <ac:chgData name="Mark Richard SOUTH" userId="933c1205-3e32-4a6f-a108-7c3308ed081a" providerId="ADAL" clId="{E67556BD-3A7A-47D6-AC80-99245C35388E}" dt="2024-07-08T13:29:12.078" v="10" actId="113"/>
          <ac:spMkLst>
            <pc:docMk/>
            <pc:sldMk cId="4022025440" sldId="269"/>
            <ac:spMk id="2" creationId="{92F2D8F6-9965-1AAB-1046-2A2483DC8B3C}"/>
          </ac:spMkLst>
        </pc:spChg>
      </pc:sldChg>
      <pc:sldChg chg="delSp modSp add mod modAnim">
        <pc:chgData name="Mark Richard SOUTH" userId="933c1205-3e32-4a6f-a108-7c3308ed081a" providerId="ADAL" clId="{E67556BD-3A7A-47D6-AC80-99245C35388E}" dt="2024-07-09T12:42:03.693" v="358" actId="20577"/>
        <pc:sldMkLst>
          <pc:docMk/>
          <pc:sldMk cId="337212953" sldId="4061"/>
        </pc:sldMkLst>
        <pc:spChg chg="mod">
          <ac:chgData name="Mark Richard SOUTH" userId="933c1205-3e32-4a6f-a108-7c3308ed081a" providerId="ADAL" clId="{E67556BD-3A7A-47D6-AC80-99245C35388E}" dt="2024-07-09T12:42:03.693" v="358" actId="20577"/>
          <ac:spMkLst>
            <pc:docMk/>
            <pc:sldMk cId="337212953" sldId="4061"/>
            <ac:spMk id="2" creationId="{C6E363C8-97D2-8385-A580-D444F91362C7}"/>
          </ac:spMkLst>
        </pc:spChg>
        <pc:spChg chg="del mod">
          <ac:chgData name="Mark Richard SOUTH" userId="933c1205-3e32-4a6f-a108-7c3308ed081a" providerId="ADAL" clId="{E67556BD-3A7A-47D6-AC80-99245C35388E}" dt="2024-07-08T14:16:43.899" v="14" actId="21"/>
          <ac:spMkLst>
            <pc:docMk/>
            <pc:sldMk cId="337212953" sldId="4061"/>
            <ac:spMk id="3" creationId="{EBC1FBD4-3B1A-F196-FE54-FA72BBC27057}"/>
          </ac:spMkLst>
        </pc:spChg>
      </pc:sldChg>
      <pc:sldChg chg="add del">
        <pc:chgData name="Mark Richard SOUTH" userId="933c1205-3e32-4a6f-a108-7c3308ed081a" providerId="ADAL" clId="{E67556BD-3A7A-47D6-AC80-99245C35388E}" dt="2024-07-08T14:19:13.410" v="158"/>
        <pc:sldMkLst>
          <pc:docMk/>
          <pc:sldMk cId="804809276" sldId="4302"/>
        </pc:sldMkLst>
      </pc:sldChg>
      <pc:sldChg chg="add del">
        <pc:chgData name="Mark Richard SOUTH" userId="933c1205-3e32-4a6f-a108-7c3308ed081a" providerId="ADAL" clId="{E67556BD-3A7A-47D6-AC80-99245C35388E}" dt="2024-07-08T14:22:03.061" v="162" actId="2696"/>
        <pc:sldMkLst>
          <pc:docMk/>
          <pc:sldMk cId="3000828060" sldId="4304"/>
        </pc:sldMkLst>
      </pc:sldChg>
      <pc:sldChg chg="add del">
        <pc:chgData name="Mark Richard SOUTH" userId="933c1205-3e32-4a6f-a108-7c3308ed081a" providerId="ADAL" clId="{E67556BD-3A7A-47D6-AC80-99245C35388E}" dt="2024-07-08T14:19:13.410" v="158"/>
        <pc:sldMkLst>
          <pc:docMk/>
          <pc:sldMk cId="2499567305" sldId="4305"/>
        </pc:sldMkLst>
      </pc:sldChg>
      <pc:sldChg chg="modSp add del mod setBg">
        <pc:chgData name="Mark Richard SOUTH" userId="933c1205-3e32-4a6f-a108-7c3308ed081a" providerId="ADAL" clId="{E67556BD-3A7A-47D6-AC80-99245C35388E}" dt="2024-07-08T14:19:13.410" v="158"/>
        <pc:sldMkLst>
          <pc:docMk/>
          <pc:sldMk cId="440566123" sldId="2076137830"/>
        </pc:sldMkLst>
        <pc:spChg chg="mod">
          <ac:chgData name="Mark Richard SOUTH" userId="933c1205-3e32-4a6f-a108-7c3308ed081a" providerId="ADAL" clId="{E67556BD-3A7A-47D6-AC80-99245C35388E}" dt="2024-07-08T14:19:13.015" v="157" actId="207"/>
          <ac:spMkLst>
            <pc:docMk/>
            <pc:sldMk cId="440566123" sldId="2076137830"/>
            <ac:spMk id="8" creationId="{00000000-0000-0000-0000-000000000000}"/>
          </ac:spMkLst>
        </pc:spChg>
      </pc:sldChg>
      <pc:sldChg chg="modSp mod">
        <pc:chgData name="Mark Richard SOUTH" userId="933c1205-3e32-4a6f-a108-7c3308ed081a" providerId="ADAL" clId="{E67556BD-3A7A-47D6-AC80-99245C35388E}" dt="2024-07-09T08:28:08.728" v="352" actId="20577"/>
        <pc:sldMkLst>
          <pc:docMk/>
          <pc:sldMk cId="1913698666" sldId="2076137834"/>
        </pc:sldMkLst>
        <pc:spChg chg="mod">
          <ac:chgData name="Mark Richard SOUTH" userId="933c1205-3e32-4a6f-a108-7c3308ed081a" providerId="ADAL" clId="{E67556BD-3A7A-47D6-AC80-99245C35388E}" dt="2024-07-09T08:22:16.163" v="285" actId="20577"/>
          <ac:spMkLst>
            <pc:docMk/>
            <pc:sldMk cId="1913698666" sldId="2076137834"/>
            <ac:spMk id="12" creationId="{64C240BA-F49D-73D7-6216-B1E988360467}"/>
          </ac:spMkLst>
        </pc:spChg>
        <pc:spChg chg="mod">
          <ac:chgData name="Mark Richard SOUTH" userId="933c1205-3e32-4a6f-a108-7c3308ed081a" providerId="ADAL" clId="{E67556BD-3A7A-47D6-AC80-99245C35388E}" dt="2024-07-09T08:28:08.728" v="352" actId="20577"/>
          <ac:spMkLst>
            <pc:docMk/>
            <pc:sldMk cId="1913698666" sldId="2076137834"/>
            <ac:spMk id="16" creationId="{C17A7FE3-46CD-FE56-50D6-31B2AE0EE735}"/>
          </ac:spMkLst>
        </pc:spChg>
        <pc:spChg chg="mod">
          <ac:chgData name="Mark Richard SOUTH" userId="933c1205-3e32-4a6f-a108-7c3308ed081a" providerId="ADAL" clId="{E67556BD-3A7A-47D6-AC80-99245C35388E}" dt="2024-07-09T08:27:56.355" v="339" actId="20577"/>
          <ac:spMkLst>
            <pc:docMk/>
            <pc:sldMk cId="1913698666" sldId="2076137834"/>
            <ac:spMk id="18" creationId="{67C40BBD-5B47-6827-98DF-5ADE9079FEBE}"/>
          </ac:spMkLst>
        </pc:spChg>
      </pc:sldChg>
      <pc:sldChg chg="del ord">
        <pc:chgData name="Mark Richard SOUTH" userId="933c1205-3e32-4a6f-a108-7c3308ed081a" providerId="ADAL" clId="{E67556BD-3A7A-47D6-AC80-99245C35388E}" dt="2024-07-08T14:21:42.962" v="161" actId="2696"/>
        <pc:sldMkLst>
          <pc:docMk/>
          <pc:sldMk cId="1967538032" sldId="2145706957"/>
        </pc:sldMkLst>
      </pc:sldChg>
      <pc:sldChg chg="modNotesTx">
        <pc:chgData name="Mark Richard SOUTH" userId="933c1205-3e32-4a6f-a108-7c3308ed081a" providerId="ADAL" clId="{E67556BD-3A7A-47D6-AC80-99245C35388E}" dt="2024-07-22T15:51:40.266" v="362" actId="20577"/>
        <pc:sldMkLst>
          <pc:docMk/>
          <pc:sldMk cId="846807229" sldId="2145706963"/>
        </pc:sldMkLst>
      </pc:sldChg>
      <pc:sldChg chg="modNotesTx">
        <pc:chgData name="Mark Richard SOUTH" userId="933c1205-3e32-4a6f-a108-7c3308ed081a" providerId="ADAL" clId="{E67556BD-3A7A-47D6-AC80-99245C35388E}" dt="2024-07-22T15:51:33.051" v="360" actId="20577"/>
        <pc:sldMkLst>
          <pc:docMk/>
          <pc:sldMk cId="1348080855" sldId="2145706968"/>
        </pc:sldMkLst>
      </pc:sldChg>
      <pc:sldChg chg="delSp modSp add mod">
        <pc:chgData name="Mark Richard SOUTH" userId="933c1205-3e32-4a6f-a108-7c3308ed081a" providerId="ADAL" clId="{E67556BD-3A7A-47D6-AC80-99245C35388E}" dt="2024-07-08T14:17:32.339" v="106" actId="20577"/>
        <pc:sldMkLst>
          <pc:docMk/>
          <pc:sldMk cId="0" sldId="2145706976"/>
        </pc:sldMkLst>
        <pc:spChg chg="del">
          <ac:chgData name="Mark Richard SOUTH" userId="933c1205-3e32-4a6f-a108-7c3308ed081a" providerId="ADAL" clId="{E67556BD-3A7A-47D6-AC80-99245C35388E}" dt="2024-07-08T14:16:51.457" v="15" actId="21"/>
          <ac:spMkLst>
            <pc:docMk/>
            <pc:sldMk cId="0" sldId="2145706976"/>
            <ac:spMk id="2" creationId="{D8316414-921D-5CED-8EFB-3B1068847012}"/>
          </ac:spMkLst>
        </pc:spChg>
        <pc:spChg chg="mod">
          <ac:chgData name="Mark Richard SOUTH" userId="933c1205-3e32-4a6f-a108-7c3308ed081a" providerId="ADAL" clId="{E67556BD-3A7A-47D6-AC80-99245C35388E}" dt="2024-07-08T14:17:32.339" v="106" actId="20577"/>
          <ac:spMkLst>
            <pc:docMk/>
            <pc:sldMk cId="0" sldId="2145706976"/>
            <ac:spMk id="280" creationId="{00000000-0000-0000-0000-000000000000}"/>
          </ac:spMkLst>
        </pc:spChg>
      </pc:sldChg>
      <pc:sldMasterChg chg="delSldLayout">
        <pc:chgData name="Mark Richard SOUTH" userId="933c1205-3e32-4a6f-a108-7c3308ed081a" providerId="ADAL" clId="{E67556BD-3A7A-47D6-AC80-99245C35388E}" dt="2024-07-08T14:21:40.193" v="160" actId="2696"/>
        <pc:sldMasterMkLst>
          <pc:docMk/>
          <pc:sldMasterMk cId="1455869514" sldId="2147483759"/>
        </pc:sldMasterMkLst>
        <pc:sldLayoutChg chg="del">
          <pc:chgData name="Mark Richard SOUTH" userId="933c1205-3e32-4a6f-a108-7c3308ed081a" providerId="ADAL" clId="{E67556BD-3A7A-47D6-AC80-99245C35388E}" dt="2024-07-08T14:21:10.500" v="159" actId="2696"/>
          <pc:sldLayoutMkLst>
            <pc:docMk/>
            <pc:sldMasterMk cId="1455869514" sldId="2147483759"/>
            <pc:sldLayoutMk cId="1135021049" sldId="2147483801"/>
          </pc:sldLayoutMkLst>
        </pc:sldLayoutChg>
        <pc:sldLayoutChg chg="del">
          <pc:chgData name="Mark Richard SOUTH" userId="933c1205-3e32-4a6f-a108-7c3308ed081a" providerId="ADAL" clId="{E67556BD-3A7A-47D6-AC80-99245C35388E}" dt="2024-07-08T14:21:40.193" v="160" actId="2696"/>
          <pc:sldLayoutMkLst>
            <pc:docMk/>
            <pc:sldMasterMk cId="1455869514" sldId="2147483759"/>
            <pc:sldLayoutMk cId="3403342066" sldId="2147483807"/>
          </pc:sldLayoutMkLst>
        </pc:sldLayoutChg>
      </pc:sldMasterChg>
    </pc:docChg>
  </pc:docChgLst>
  <pc:docChgLst>
    <pc:chgData name="Mark Richard SOUTH" userId="933c1205-3e32-4a6f-a108-7c3308ed081a" providerId="ADAL" clId="{9332BC76-AD64-4380-B478-8A1931221D4E}"/>
    <pc:docChg chg="modSld">
      <pc:chgData name="Mark Richard SOUTH" userId="933c1205-3e32-4a6f-a108-7c3308ed081a" providerId="ADAL" clId="{9332BC76-AD64-4380-B478-8A1931221D4E}" dt="2024-12-16T11:43:12.970" v="7" actId="122"/>
      <pc:docMkLst>
        <pc:docMk/>
      </pc:docMkLst>
      <pc:sldChg chg="modSp mod">
        <pc:chgData name="Mark Richard SOUTH" userId="933c1205-3e32-4a6f-a108-7c3308ed081a" providerId="ADAL" clId="{9332BC76-AD64-4380-B478-8A1931221D4E}" dt="2024-12-16T11:43:12.970" v="7" actId="122"/>
        <pc:sldMkLst>
          <pc:docMk/>
          <pc:sldMk cId="0" sldId="2145706976"/>
        </pc:sldMkLst>
        <pc:spChg chg="mod">
          <ac:chgData name="Mark Richard SOUTH" userId="933c1205-3e32-4a6f-a108-7c3308ed081a" providerId="ADAL" clId="{9332BC76-AD64-4380-B478-8A1931221D4E}" dt="2024-12-16T11:43:12.970" v="7" actId="122"/>
          <ac:spMkLst>
            <pc:docMk/>
            <pc:sldMk cId="0" sldId="2145706976"/>
            <ac:spMk id="280"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3ED0CF-0FAD-4A67-BF89-7C777765F0B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F88D5F6-F649-404D-9342-D9853A388167}">
      <dgm:prSet/>
      <dgm:spPr/>
      <dgm:t>
        <a:bodyPr/>
        <a:lstStyle/>
        <a:p>
          <a:pPr>
            <a:lnSpc>
              <a:spcPct val="100000"/>
            </a:lnSpc>
          </a:pPr>
          <a:r>
            <a:rPr lang="en-GB"/>
            <a:t>Internal convincing on broader climate change</a:t>
          </a:r>
          <a:endParaRPr lang="en-US"/>
        </a:p>
      </dgm:t>
    </dgm:pt>
    <dgm:pt modelId="{8540A1C6-E2B8-4803-B4CB-0E481AC254D4}" type="parTrans" cxnId="{BD60DC6D-FCD9-4864-A833-75FA0FEFDA73}">
      <dgm:prSet/>
      <dgm:spPr/>
      <dgm:t>
        <a:bodyPr/>
        <a:lstStyle/>
        <a:p>
          <a:endParaRPr lang="en-US"/>
        </a:p>
      </dgm:t>
    </dgm:pt>
    <dgm:pt modelId="{962BE151-E4CF-4A6B-95B7-286311B1BD75}" type="sibTrans" cxnId="{BD60DC6D-FCD9-4864-A833-75FA0FEFDA73}">
      <dgm:prSet/>
      <dgm:spPr/>
      <dgm:t>
        <a:bodyPr/>
        <a:lstStyle/>
        <a:p>
          <a:endParaRPr lang="en-US"/>
        </a:p>
      </dgm:t>
    </dgm:pt>
    <dgm:pt modelId="{AE6A2344-68C5-430E-A2A7-08A7A61A358B}">
      <dgm:prSet/>
      <dgm:spPr/>
      <dgm:t>
        <a:bodyPr/>
        <a:lstStyle/>
        <a:p>
          <a:pPr>
            <a:lnSpc>
              <a:spcPct val="100000"/>
            </a:lnSpc>
          </a:pPr>
          <a:r>
            <a:rPr lang="en-GB"/>
            <a:t>Different pace between policy and practice</a:t>
          </a:r>
          <a:endParaRPr lang="en-US"/>
        </a:p>
      </dgm:t>
    </dgm:pt>
    <dgm:pt modelId="{D294A7A5-D7D3-4F85-843F-CBFB9A3FBC6C}" type="parTrans" cxnId="{34BFC21F-0FC0-4BE7-BA13-F05AC33D59C2}">
      <dgm:prSet/>
      <dgm:spPr/>
      <dgm:t>
        <a:bodyPr/>
        <a:lstStyle/>
        <a:p>
          <a:endParaRPr lang="en-US"/>
        </a:p>
      </dgm:t>
    </dgm:pt>
    <dgm:pt modelId="{00B8AB02-7B67-4E00-BFDA-095C59E56693}" type="sibTrans" cxnId="{34BFC21F-0FC0-4BE7-BA13-F05AC33D59C2}">
      <dgm:prSet/>
      <dgm:spPr/>
      <dgm:t>
        <a:bodyPr/>
        <a:lstStyle/>
        <a:p>
          <a:endParaRPr lang="en-US"/>
        </a:p>
      </dgm:t>
    </dgm:pt>
    <dgm:pt modelId="{F240699F-AC9C-4BF4-9D18-8374F4EFD6C1}">
      <dgm:prSet/>
      <dgm:spPr/>
      <dgm:t>
        <a:bodyPr/>
        <a:lstStyle/>
        <a:p>
          <a:pPr>
            <a:lnSpc>
              <a:spcPct val="100000"/>
            </a:lnSpc>
          </a:pPr>
          <a:r>
            <a:rPr lang="en-GB"/>
            <a:t>Repeat polling was an obvious next step after summer 2022</a:t>
          </a:r>
          <a:endParaRPr lang="en-US"/>
        </a:p>
      </dgm:t>
    </dgm:pt>
    <dgm:pt modelId="{19D81261-2ABF-4705-A99A-E71C792949F5}" type="parTrans" cxnId="{F21482E1-8FAA-4C82-8C2F-4689255068B9}">
      <dgm:prSet/>
      <dgm:spPr/>
      <dgm:t>
        <a:bodyPr/>
        <a:lstStyle/>
        <a:p>
          <a:endParaRPr lang="en-US"/>
        </a:p>
      </dgm:t>
    </dgm:pt>
    <dgm:pt modelId="{E8D59043-96F9-466F-83B4-6CE0209A9651}" type="sibTrans" cxnId="{F21482E1-8FAA-4C82-8C2F-4689255068B9}">
      <dgm:prSet/>
      <dgm:spPr/>
      <dgm:t>
        <a:bodyPr/>
        <a:lstStyle/>
        <a:p>
          <a:endParaRPr lang="en-US"/>
        </a:p>
      </dgm:t>
    </dgm:pt>
    <dgm:pt modelId="{039288E2-8A74-4CF4-B08D-B48B3040B818}" type="pres">
      <dgm:prSet presAssocID="{563ED0CF-0FAD-4A67-BF89-7C777765F0B6}" presName="root" presStyleCnt="0">
        <dgm:presLayoutVars>
          <dgm:dir/>
          <dgm:resizeHandles val="exact"/>
        </dgm:presLayoutVars>
      </dgm:prSet>
      <dgm:spPr/>
    </dgm:pt>
    <dgm:pt modelId="{C18328F9-F814-4F76-B70A-E910C32C6906}" type="pres">
      <dgm:prSet presAssocID="{0F88D5F6-F649-404D-9342-D9853A388167}" presName="compNode" presStyleCnt="0"/>
      <dgm:spPr/>
    </dgm:pt>
    <dgm:pt modelId="{3B5F8A83-8534-440A-B818-8CAB8D4D33B8}" type="pres">
      <dgm:prSet presAssocID="{0F88D5F6-F649-404D-9342-D9853A38816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agement outline"/>
        </a:ext>
      </dgm:extLst>
    </dgm:pt>
    <dgm:pt modelId="{0DAC07E8-3BA0-4CF0-B6C4-398C73697B38}" type="pres">
      <dgm:prSet presAssocID="{0F88D5F6-F649-404D-9342-D9853A388167}" presName="spaceRect" presStyleCnt="0"/>
      <dgm:spPr/>
    </dgm:pt>
    <dgm:pt modelId="{A2F3356C-0696-4352-8512-ABA44DEED2BD}" type="pres">
      <dgm:prSet presAssocID="{0F88D5F6-F649-404D-9342-D9853A388167}" presName="textRect" presStyleLbl="revTx" presStyleIdx="0" presStyleCnt="3">
        <dgm:presLayoutVars>
          <dgm:chMax val="1"/>
          <dgm:chPref val="1"/>
        </dgm:presLayoutVars>
      </dgm:prSet>
      <dgm:spPr/>
    </dgm:pt>
    <dgm:pt modelId="{5B200C9B-6646-4B24-9915-4A2CB4B95F30}" type="pres">
      <dgm:prSet presAssocID="{962BE151-E4CF-4A6B-95B7-286311B1BD75}" presName="sibTrans" presStyleCnt="0"/>
      <dgm:spPr/>
    </dgm:pt>
    <dgm:pt modelId="{0092D6FE-8C1C-4F3F-8FAF-D27788BD8F2E}" type="pres">
      <dgm:prSet presAssocID="{AE6A2344-68C5-430E-A2A7-08A7A61A358B}" presName="compNode" presStyleCnt="0"/>
      <dgm:spPr/>
    </dgm:pt>
    <dgm:pt modelId="{0542D8A7-4B53-4B0A-9D63-D4E15D4C6639}" type="pres">
      <dgm:prSet presAssocID="{AE6A2344-68C5-430E-A2A7-08A7A61A358B}"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peedometer Low with solid fill"/>
        </a:ext>
      </dgm:extLst>
    </dgm:pt>
    <dgm:pt modelId="{53213D91-7E77-4996-A210-2280B978ED47}" type="pres">
      <dgm:prSet presAssocID="{AE6A2344-68C5-430E-A2A7-08A7A61A358B}" presName="spaceRect" presStyleCnt="0"/>
      <dgm:spPr/>
    </dgm:pt>
    <dgm:pt modelId="{A8868901-374A-4FDE-8FD3-7536C6AC34FA}" type="pres">
      <dgm:prSet presAssocID="{AE6A2344-68C5-430E-A2A7-08A7A61A358B}" presName="textRect" presStyleLbl="revTx" presStyleIdx="1" presStyleCnt="3">
        <dgm:presLayoutVars>
          <dgm:chMax val="1"/>
          <dgm:chPref val="1"/>
        </dgm:presLayoutVars>
      </dgm:prSet>
      <dgm:spPr/>
    </dgm:pt>
    <dgm:pt modelId="{BF5D2D9D-8A05-481B-B6B6-F7C1B2305ADC}" type="pres">
      <dgm:prSet presAssocID="{00B8AB02-7B67-4E00-BFDA-095C59E56693}" presName="sibTrans" presStyleCnt="0"/>
      <dgm:spPr/>
    </dgm:pt>
    <dgm:pt modelId="{1DA376DA-7669-4B08-8CB5-6CE193BDBBC0}" type="pres">
      <dgm:prSet presAssocID="{F240699F-AC9C-4BF4-9D18-8374F4EFD6C1}" presName="compNode" presStyleCnt="0"/>
      <dgm:spPr/>
    </dgm:pt>
    <dgm:pt modelId="{FB83E18C-45D9-4876-B371-89ADAD4C2D5E}" type="pres">
      <dgm:prSet presAssocID="{F240699F-AC9C-4BF4-9D18-8374F4EFD6C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chart"/>
        </a:ext>
      </dgm:extLst>
    </dgm:pt>
    <dgm:pt modelId="{222B1BDF-0C93-42C3-A096-5475D5949C8E}" type="pres">
      <dgm:prSet presAssocID="{F240699F-AC9C-4BF4-9D18-8374F4EFD6C1}" presName="spaceRect" presStyleCnt="0"/>
      <dgm:spPr/>
    </dgm:pt>
    <dgm:pt modelId="{82F649D1-3D9A-459E-99C7-02525C5EA6AC}" type="pres">
      <dgm:prSet presAssocID="{F240699F-AC9C-4BF4-9D18-8374F4EFD6C1}" presName="textRect" presStyleLbl="revTx" presStyleIdx="2" presStyleCnt="3">
        <dgm:presLayoutVars>
          <dgm:chMax val="1"/>
          <dgm:chPref val="1"/>
        </dgm:presLayoutVars>
      </dgm:prSet>
      <dgm:spPr/>
    </dgm:pt>
  </dgm:ptLst>
  <dgm:cxnLst>
    <dgm:cxn modelId="{34BFC21F-0FC0-4BE7-BA13-F05AC33D59C2}" srcId="{563ED0CF-0FAD-4A67-BF89-7C777765F0B6}" destId="{AE6A2344-68C5-430E-A2A7-08A7A61A358B}" srcOrd="1" destOrd="0" parTransId="{D294A7A5-D7D3-4F85-843F-CBFB9A3FBC6C}" sibTransId="{00B8AB02-7B67-4E00-BFDA-095C59E56693}"/>
    <dgm:cxn modelId="{A652AD43-B87B-4269-B209-ECA8AFC17D7F}" type="presOf" srcId="{563ED0CF-0FAD-4A67-BF89-7C777765F0B6}" destId="{039288E2-8A74-4CF4-B08D-B48B3040B818}" srcOrd="0" destOrd="0" presId="urn:microsoft.com/office/officeart/2018/2/layout/IconLabelList"/>
    <dgm:cxn modelId="{55AA1569-6FB5-4BC0-9C44-C404E26E96A8}" type="presOf" srcId="{0F88D5F6-F649-404D-9342-D9853A388167}" destId="{A2F3356C-0696-4352-8512-ABA44DEED2BD}" srcOrd="0" destOrd="0" presId="urn:microsoft.com/office/officeart/2018/2/layout/IconLabelList"/>
    <dgm:cxn modelId="{BD60DC6D-FCD9-4864-A833-75FA0FEFDA73}" srcId="{563ED0CF-0FAD-4A67-BF89-7C777765F0B6}" destId="{0F88D5F6-F649-404D-9342-D9853A388167}" srcOrd="0" destOrd="0" parTransId="{8540A1C6-E2B8-4803-B4CB-0E481AC254D4}" sibTransId="{962BE151-E4CF-4A6B-95B7-286311B1BD75}"/>
    <dgm:cxn modelId="{617D879D-975F-4A70-8293-F47763D61B7E}" type="presOf" srcId="{AE6A2344-68C5-430E-A2A7-08A7A61A358B}" destId="{A8868901-374A-4FDE-8FD3-7536C6AC34FA}" srcOrd="0" destOrd="0" presId="urn:microsoft.com/office/officeart/2018/2/layout/IconLabelList"/>
    <dgm:cxn modelId="{F21482E1-8FAA-4C82-8C2F-4689255068B9}" srcId="{563ED0CF-0FAD-4A67-BF89-7C777765F0B6}" destId="{F240699F-AC9C-4BF4-9D18-8374F4EFD6C1}" srcOrd="2" destOrd="0" parTransId="{19D81261-2ABF-4705-A99A-E71C792949F5}" sibTransId="{E8D59043-96F9-466F-83B4-6CE0209A9651}"/>
    <dgm:cxn modelId="{64788BEC-AF9E-455C-A108-0A1F7CA73E7C}" type="presOf" srcId="{F240699F-AC9C-4BF4-9D18-8374F4EFD6C1}" destId="{82F649D1-3D9A-459E-99C7-02525C5EA6AC}" srcOrd="0" destOrd="0" presId="urn:microsoft.com/office/officeart/2018/2/layout/IconLabelList"/>
    <dgm:cxn modelId="{E8101462-D6AD-4EFE-8366-9064BC4A61C6}" type="presParOf" srcId="{039288E2-8A74-4CF4-B08D-B48B3040B818}" destId="{C18328F9-F814-4F76-B70A-E910C32C6906}" srcOrd="0" destOrd="0" presId="urn:microsoft.com/office/officeart/2018/2/layout/IconLabelList"/>
    <dgm:cxn modelId="{F94996A7-0AED-4A15-8BD0-62A7979E4CDD}" type="presParOf" srcId="{C18328F9-F814-4F76-B70A-E910C32C6906}" destId="{3B5F8A83-8534-440A-B818-8CAB8D4D33B8}" srcOrd="0" destOrd="0" presId="urn:microsoft.com/office/officeart/2018/2/layout/IconLabelList"/>
    <dgm:cxn modelId="{282EF037-A76E-44D4-8FB1-E23A9A287E43}" type="presParOf" srcId="{C18328F9-F814-4F76-B70A-E910C32C6906}" destId="{0DAC07E8-3BA0-4CF0-B6C4-398C73697B38}" srcOrd="1" destOrd="0" presId="urn:microsoft.com/office/officeart/2018/2/layout/IconLabelList"/>
    <dgm:cxn modelId="{4909158C-1793-48D6-9C7A-F434BB5AAF5D}" type="presParOf" srcId="{C18328F9-F814-4F76-B70A-E910C32C6906}" destId="{A2F3356C-0696-4352-8512-ABA44DEED2BD}" srcOrd="2" destOrd="0" presId="urn:microsoft.com/office/officeart/2018/2/layout/IconLabelList"/>
    <dgm:cxn modelId="{A0814CE9-B642-4672-81D9-14987C2DB0E0}" type="presParOf" srcId="{039288E2-8A74-4CF4-B08D-B48B3040B818}" destId="{5B200C9B-6646-4B24-9915-4A2CB4B95F30}" srcOrd="1" destOrd="0" presId="urn:microsoft.com/office/officeart/2018/2/layout/IconLabelList"/>
    <dgm:cxn modelId="{A99B80AF-94B1-46C1-9199-CD692051288A}" type="presParOf" srcId="{039288E2-8A74-4CF4-B08D-B48B3040B818}" destId="{0092D6FE-8C1C-4F3F-8FAF-D27788BD8F2E}" srcOrd="2" destOrd="0" presId="urn:microsoft.com/office/officeart/2018/2/layout/IconLabelList"/>
    <dgm:cxn modelId="{E8E8CD26-852B-4989-8690-12D1842A33D6}" type="presParOf" srcId="{0092D6FE-8C1C-4F3F-8FAF-D27788BD8F2E}" destId="{0542D8A7-4B53-4B0A-9D63-D4E15D4C6639}" srcOrd="0" destOrd="0" presId="urn:microsoft.com/office/officeart/2018/2/layout/IconLabelList"/>
    <dgm:cxn modelId="{C30AA7BE-A5B2-4DEA-BB32-CCBECEB9F49F}" type="presParOf" srcId="{0092D6FE-8C1C-4F3F-8FAF-D27788BD8F2E}" destId="{53213D91-7E77-4996-A210-2280B978ED47}" srcOrd="1" destOrd="0" presId="urn:microsoft.com/office/officeart/2018/2/layout/IconLabelList"/>
    <dgm:cxn modelId="{EE6CE7AF-4107-4603-898B-08699A97B28B}" type="presParOf" srcId="{0092D6FE-8C1C-4F3F-8FAF-D27788BD8F2E}" destId="{A8868901-374A-4FDE-8FD3-7536C6AC34FA}" srcOrd="2" destOrd="0" presId="urn:microsoft.com/office/officeart/2018/2/layout/IconLabelList"/>
    <dgm:cxn modelId="{A348AE2C-C2B6-41DC-B1AC-E6AD931E67C0}" type="presParOf" srcId="{039288E2-8A74-4CF4-B08D-B48B3040B818}" destId="{BF5D2D9D-8A05-481B-B6B6-F7C1B2305ADC}" srcOrd="3" destOrd="0" presId="urn:microsoft.com/office/officeart/2018/2/layout/IconLabelList"/>
    <dgm:cxn modelId="{187A78B0-0F9A-4CEB-AD18-5AB967B1243D}" type="presParOf" srcId="{039288E2-8A74-4CF4-B08D-B48B3040B818}" destId="{1DA376DA-7669-4B08-8CB5-6CE193BDBBC0}" srcOrd="4" destOrd="0" presId="urn:microsoft.com/office/officeart/2018/2/layout/IconLabelList"/>
    <dgm:cxn modelId="{A6E88349-E2A1-4779-BD90-E85F2C9A4F2B}" type="presParOf" srcId="{1DA376DA-7669-4B08-8CB5-6CE193BDBBC0}" destId="{FB83E18C-45D9-4876-B371-89ADAD4C2D5E}" srcOrd="0" destOrd="0" presId="urn:microsoft.com/office/officeart/2018/2/layout/IconLabelList"/>
    <dgm:cxn modelId="{F826DE74-27E8-4C58-9CAC-279EF38AE2C4}" type="presParOf" srcId="{1DA376DA-7669-4B08-8CB5-6CE193BDBBC0}" destId="{222B1BDF-0C93-42C3-A096-5475D5949C8E}" srcOrd="1" destOrd="0" presId="urn:microsoft.com/office/officeart/2018/2/layout/IconLabelList"/>
    <dgm:cxn modelId="{E1ECE921-7131-472C-80A8-C0D6BE56EE43}" type="presParOf" srcId="{1DA376DA-7669-4B08-8CB5-6CE193BDBBC0}" destId="{82F649D1-3D9A-459E-99C7-02525C5EA6A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ADAFC7-D6F0-40FE-BFF2-4E7DA282E54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71B6D173-529B-4B45-9AF5-3CC66AE0C9A6}">
      <dgm:prSet phldrT="[Text]"/>
      <dgm:spPr>
        <a:solidFill>
          <a:srgbClr val="002060"/>
        </a:solidFill>
      </dgm:spPr>
      <dgm:t>
        <a:bodyPr/>
        <a:lstStyle/>
        <a:p>
          <a:r>
            <a:rPr lang="en-GB" dirty="0">
              <a:latin typeface="Arial" panose="020B0604020202020204" pitchFamily="34" charset="0"/>
              <a:cs typeface="Arial" panose="020B0604020202020204" pitchFamily="34" charset="0"/>
            </a:rPr>
            <a:t>Questionnaire developed by BRC research &amp; policy</a:t>
          </a:r>
          <a:endParaRPr lang="en-GB" dirty="0"/>
        </a:p>
      </dgm:t>
    </dgm:pt>
    <dgm:pt modelId="{DFF44A7E-91DE-42A6-ABEC-7F5FE31CC6A8}" type="parTrans" cxnId="{55913BDD-7E2B-4732-AE8E-B721EC41E562}">
      <dgm:prSet/>
      <dgm:spPr/>
      <dgm:t>
        <a:bodyPr/>
        <a:lstStyle/>
        <a:p>
          <a:endParaRPr lang="en-GB"/>
        </a:p>
      </dgm:t>
    </dgm:pt>
    <dgm:pt modelId="{AC550188-3A86-4BE6-9118-02AE2FE91F20}" type="sibTrans" cxnId="{55913BDD-7E2B-4732-AE8E-B721EC41E562}">
      <dgm:prSet/>
      <dgm:spPr>
        <a:solidFill>
          <a:srgbClr val="002060"/>
        </a:solidFill>
      </dgm:spPr>
      <dgm:t>
        <a:bodyPr/>
        <a:lstStyle/>
        <a:p>
          <a:endParaRPr lang="en-GB"/>
        </a:p>
      </dgm:t>
    </dgm:pt>
    <dgm:pt modelId="{5E904C59-CB46-4BD6-86DB-F55CC39432EE}">
      <dgm:prSet phldrT="[Text]"/>
      <dgm:spPr>
        <a:solidFill>
          <a:srgbClr val="002060"/>
        </a:solidFill>
      </dgm:spPr>
      <dgm:t>
        <a:bodyPr/>
        <a:lstStyle/>
        <a:p>
          <a:r>
            <a:rPr lang="en-GB" dirty="0">
              <a:latin typeface="Arial" panose="020B0604020202020204" pitchFamily="34" charset="0"/>
              <a:cs typeface="Arial" panose="020B0604020202020204" pitchFamily="34" charset="0"/>
            </a:rPr>
            <a:t>External polling company for fieldwork</a:t>
          </a:r>
          <a:endParaRPr lang="en-GB" dirty="0"/>
        </a:p>
      </dgm:t>
    </dgm:pt>
    <dgm:pt modelId="{1A29526E-2365-45FA-B78A-AB91A7AC24E8}" type="parTrans" cxnId="{BBABEC01-32A5-4BF2-A5B7-0D5307D00D1F}">
      <dgm:prSet/>
      <dgm:spPr/>
      <dgm:t>
        <a:bodyPr/>
        <a:lstStyle/>
        <a:p>
          <a:endParaRPr lang="en-GB"/>
        </a:p>
      </dgm:t>
    </dgm:pt>
    <dgm:pt modelId="{0AD4CFCF-975A-42C0-B488-44C8EA970601}" type="sibTrans" cxnId="{BBABEC01-32A5-4BF2-A5B7-0D5307D00D1F}">
      <dgm:prSet/>
      <dgm:spPr>
        <a:solidFill>
          <a:srgbClr val="002060"/>
        </a:solidFill>
      </dgm:spPr>
      <dgm:t>
        <a:bodyPr/>
        <a:lstStyle/>
        <a:p>
          <a:endParaRPr lang="en-GB"/>
        </a:p>
      </dgm:t>
    </dgm:pt>
    <dgm:pt modelId="{22C28E6B-169A-40B1-82F5-303016D0D2C3}">
      <dgm:prSet phldrT="[Text]" phldr="1"/>
      <dgm:spPr/>
      <dgm:t>
        <a:bodyPr/>
        <a:lstStyle/>
        <a:p>
          <a:endParaRPr lang="en-GB"/>
        </a:p>
      </dgm:t>
    </dgm:pt>
    <dgm:pt modelId="{51F7385C-F2D9-4196-8520-BC91043601A8}" type="parTrans" cxnId="{F8A75D3E-54DB-42BE-B1F3-6557E2ACBC66}">
      <dgm:prSet/>
      <dgm:spPr/>
      <dgm:t>
        <a:bodyPr/>
        <a:lstStyle/>
        <a:p>
          <a:endParaRPr lang="en-GB"/>
        </a:p>
      </dgm:t>
    </dgm:pt>
    <dgm:pt modelId="{424705A9-8002-4D01-87AF-859562641598}" type="sibTrans" cxnId="{F8A75D3E-54DB-42BE-B1F3-6557E2ACBC66}">
      <dgm:prSet/>
      <dgm:spPr/>
      <dgm:t>
        <a:bodyPr/>
        <a:lstStyle/>
        <a:p>
          <a:endParaRPr lang="en-GB"/>
        </a:p>
      </dgm:t>
    </dgm:pt>
    <dgm:pt modelId="{12924002-7F6D-4206-8508-25EB5FDC9D07}">
      <dgm:prSet/>
      <dgm:spPr>
        <a:solidFill>
          <a:srgbClr val="002060"/>
        </a:solidFill>
      </dgm:spPr>
      <dgm:t>
        <a:bodyPr/>
        <a:lstStyle/>
        <a:p>
          <a:r>
            <a:rPr lang="en-GB" dirty="0">
              <a:latin typeface="Arial" panose="020B0604020202020204" pitchFamily="34" charset="0"/>
              <a:cs typeface="Arial" panose="020B0604020202020204" pitchFamily="34" charset="0"/>
            </a:rPr>
            <a:t>Internal research staff for polling results analysis</a:t>
          </a:r>
          <a:endParaRPr lang="en-GB" dirty="0"/>
        </a:p>
      </dgm:t>
    </dgm:pt>
    <dgm:pt modelId="{A448B9C4-37CC-483B-9238-F26FFE8F1948}" type="parTrans" cxnId="{EDBA0735-1096-411A-95A2-C78751E964D9}">
      <dgm:prSet/>
      <dgm:spPr/>
      <dgm:t>
        <a:bodyPr/>
        <a:lstStyle/>
        <a:p>
          <a:endParaRPr lang="en-GB"/>
        </a:p>
      </dgm:t>
    </dgm:pt>
    <dgm:pt modelId="{B1CEB665-FF6B-408C-86AE-BF20194CC3EC}" type="sibTrans" cxnId="{EDBA0735-1096-411A-95A2-C78751E964D9}">
      <dgm:prSet/>
      <dgm:spPr>
        <a:solidFill>
          <a:srgbClr val="002060"/>
        </a:solidFill>
      </dgm:spPr>
      <dgm:t>
        <a:bodyPr/>
        <a:lstStyle/>
        <a:p>
          <a:endParaRPr lang="en-GB"/>
        </a:p>
      </dgm:t>
    </dgm:pt>
    <dgm:pt modelId="{72D6EBD1-6C07-4593-BA0A-D576160BC2E2}">
      <dgm:prSet phldrT="[Text]" phldr="1"/>
      <dgm:spPr/>
      <dgm:t>
        <a:bodyPr/>
        <a:lstStyle/>
        <a:p>
          <a:endParaRPr lang="en-GB"/>
        </a:p>
      </dgm:t>
    </dgm:pt>
    <dgm:pt modelId="{DB5496B7-5ABA-4F2B-85D0-AFA86CD6A653}" type="parTrans" cxnId="{63A00C9E-3CF0-4FD0-A3B4-B6B1736EE37B}">
      <dgm:prSet/>
      <dgm:spPr/>
      <dgm:t>
        <a:bodyPr/>
        <a:lstStyle/>
        <a:p>
          <a:endParaRPr lang="en-GB"/>
        </a:p>
      </dgm:t>
    </dgm:pt>
    <dgm:pt modelId="{33963FAA-1EA8-43C6-8E46-D4065504E137}" type="sibTrans" cxnId="{63A00C9E-3CF0-4FD0-A3B4-B6B1736EE37B}">
      <dgm:prSet/>
      <dgm:spPr/>
      <dgm:t>
        <a:bodyPr/>
        <a:lstStyle/>
        <a:p>
          <a:endParaRPr lang="en-GB"/>
        </a:p>
      </dgm:t>
    </dgm:pt>
    <dgm:pt modelId="{178F9B09-2211-4805-BDCE-F0D18BBB6646}">
      <dgm:prSet/>
      <dgm:spPr/>
      <dgm:t>
        <a:bodyPr/>
        <a:lstStyle/>
        <a:p>
          <a:endParaRPr lang="en-GB"/>
        </a:p>
      </dgm:t>
    </dgm:pt>
    <dgm:pt modelId="{059AF11A-4871-4C91-8C7A-083B779084D8}" type="parTrans" cxnId="{F5783799-49D9-4C25-A6A4-1ED0EF08890E}">
      <dgm:prSet/>
      <dgm:spPr/>
      <dgm:t>
        <a:bodyPr/>
        <a:lstStyle/>
        <a:p>
          <a:endParaRPr lang="en-GB"/>
        </a:p>
      </dgm:t>
    </dgm:pt>
    <dgm:pt modelId="{F4B105A0-5E19-4A44-825F-8994F124ED47}" type="sibTrans" cxnId="{F5783799-49D9-4C25-A6A4-1ED0EF08890E}">
      <dgm:prSet/>
      <dgm:spPr/>
      <dgm:t>
        <a:bodyPr/>
        <a:lstStyle/>
        <a:p>
          <a:endParaRPr lang="en-GB"/>
        </a:p>
      </dgm:t>
    </dgm:pt>
    <dgm:pt modelId="{EED2CA76-7CBF-4D0E-B476-BB4BB0C0ED37}">
      <dgm:prSet phldrT="[Text]" phldr="1"/>
      <dgm:spPr/>
      <dgm:t>
        <a:bodyPr/>
        <a:lstStyle/>
        <a:p>
          <a:endParaRPr lang="en-GB"/>
        </a:p>
      </dgm:t>
    </dgm:pt>
    <dgm:pt modelId="{BFA01BA3-7C45-4BBB-8DB3-245BFE7C4F04}" type="parTrans" cxnId="{22EEE8CC-5AB1-457A-89EF-9CEBA17C542E}">
      <dgm:prSet/>
      <dgm:spPr/>
      <dgm:t>
        <a:bodyPr/>
        <a:lstStyle/>
        <a:p>
          <a:endParaRPr lang="en-GB"/>
        </a:p>
      </dgm:t>
    </dgm:pt>
    <dgm:pt modelId="{CC074AEA-571F-4AB5-AEDF-B9BA87903AAC}" type="sibTrans" cxnId="{22EEE8CC-5AB1-457A-89EF-9CEBA17C542E}">
      <dgm:prSet/>
      <dgm:spPr/>
      <dgm:t>
        <a:bodyPr/>
        <a:lstStyle/>
        <a:p>
          <a:endParaRPr lang="en-GB"/>
        </a:p>
      </dgm:t>
    </dgm:pt>
    <dgm:pt modelId="{2DF0452D-F052-47CD-978F-8717205A44D5}">
      <dgm:prSet/>
      <dgm:spPr/>
      <dgm:t>
        <a:bodyPr/>
        <a:lstStyle/>
        <a:p>
          <a:endParaRPr lang="en-GB"/>
        </a:p>
      </dgm:t>
    </dgm:pt>
    <dgm:pt modelId="{442884A7-6A44-4DBB-A94D-CB2AF994AA29}" type="parTrans" cxnId="{7223A4B3-F027-42AA-BACA-558CB019D842}">
      <dgm:prSet/>
      <dgm:spPr/>
      <dgm:t>
        <a:bodyPr/>
        <a:lstStyle/>
        <a:p>
          <a:endParaRPr lang="en-GB"/>
        </a:p>
      </dgm:t>
    </dgm:pt>
    <dgm:pt modelId="{50698E70-E650-4E21-8B5C-F3C38E831D98}" type="sibTrans" cxnId="{7223A4B3-F027-42AA-BACA-558CB019D842}">
      <dgm:prSet/>
      <dgm:spPr/>
      <dgm:t>
        <a:bodyPr/>
        <a:lstStyle/>
        <a:p>
          <a:endParaRPr lang="en-GB"/>
        </a:p>
      </dgm:t>
    </dgm:pt>
    <dgm:pt modelId="{77263DAC-0C1F-44A6-BD31-F00576AA153B}">
      <dgm:prSet phldrT="[Text]" phldr="1"/>
      <dgm:spPr/>
      <dgm:t>
        <a:bodyPr/>
        <a:lstStyle/>
        <a:p>
          <a:endParaRPr lang="en-GB"/>
        </a:p>
      </dgm:t>
    </dgm:pt>
    <dgm:pt modelId="{F1CBB939-6404-42CD-ABC0-393668CFEAF1}" type="parTrans" cxnId="{DCE6B161-D3CE-4267-9124-C376EACCCC32}">
      <dgm:prSet/>
      <dgm:spPr/>
      <dgm:t>
        <a:bodyPr/>
        <a:lstStyle/>
        <a:p>
          <a:endParaRPr lang="en-GB"/>
        </a:p>
      </dgm:t>
    </dgm:pt>
    <dgm:pt modelId="{0095037D-62B2-4AAB-84CB-D46196459D25}" type="sibTrans" cxnId="{DCE6B161-D3CE-4267-9124-C376EACCCC32}">
      <dgm:prSet/>
      <dgm:spPr/>
      <dgm:t>
        <a:bodyPr/>
        <a:lstStyle/>
        <a:p>
          <a:endParaRPr lang="en-GB"/>
        </a:p>
      </dgm:t>
    </dgm:pt>
    <dgm:pt modelId="{1D961E72-8350-466D-9070-9FA2429F9A26}">
      <dgm:prSet/>
      <dgm:spPr>
        <a:solidFill>
          <a:srgbClr val="002060"/>
        </a:solidFill>
      </dgm:spPr>
      <dgm:t>
        <a:bodyPr/>
        <a:lstStyle/>
        <a:p>
          <a:r>
            <a:rPr lang="en-GB" dirty="0">
              <a:latin typeface="Arial" panose="020B0604020202020204" pitchFamily="34" charset="0"/>
              <a:cs typeface="Arial" panose="020B0604020202020204" pitchFamily="34" charset="0"/>
            </a:rPr>
            <a:t>Policy lead for writing and recommendations</a:t>
          </a:r>
        </a:p>
      </dgm:t>
    </dgm:pt>
    <dgm:pt modelId="{406E12E5-BC81-4C97-8B27-E8407BE86338}" type="parTrans" cxnId="{D1489303-B274-4447-BD74-126975102D0F}">
      <dgm:prSet/>
      <dgm:spPr/>
      <dgm:t>
        <a:bodyPr/>
        <a:lstStyle/>
        <a:p>
          <a:endParaRPr lang="en-GB"/>
        </a:p>
      </dgm:t>
    </dgm:pt>
    <dgm:pt modelId="{D925A0C5-C65A-4752-8490-0A5A3938094F}" type="sibTrans" cxnId="{D1489303-B274-4447-BD74-126975102D0F}">
      <dgm:prSet/>
      <dgm:spPr>
        <a:solidFill>
          <a:srgbClr val="002060"/>
        </a:solidFill>
      </dgm:spPr>
      <dgm:t>
        <a:bodyPr/>
        <a:lstStyle/>
        <a:p>
          <a:endParaRPr lang="en-GB"/>
        </a:p>
      </dgm:t>
    </dgm:pt>
    <dgm:pt modelId="{B369D73F-EBCF-4E19-BDAD-306002563163}">
      <dgm:prSet/>
      <dgm:spPr>
        <a:solidFill>
          <a:srgbClr val="002060"/>
        </a:solidFill>
      </dgm:spPr>
      <dgm:t>
        <a:bodyPr/>
        <a:lstStyle/>
        <a:p>
          <a:r>
            <a:rPr lang="en-GB" dirty="0">
              <a:latin typeface="Arial" panose="020B0604020202020204" pitchFamily="34" charset="0"/>
              <a:cs typeface="Arial" panose="020B0604020202020204" pitchFamily="34" charset="0"/>
            </a:rPr>
            <a:t>External designers for publishing</a:t>
          </a:r>
        </a:p>
      </dgm:t>
    </dgm:pt>
    <dgm:pt modelId="{27B1D44A-D8CB-4633-99BD-0B35CD578A2D}" type="parTrans" cxnId="{E89856E0-8556-4D27-AC41-B48E42FD0546}">
      <dgm:prSet/>
      <dgm:spPr/>
      <dgm:t>
        <a:bodyPr/>
        <a:lstStyle/>
        <a:p>
          <a:endParaRPr lang="en-GB"/>
        </a:p>
      </dgm:t>
    </dgm:pt>
    <dgm:pt modelId="{CF07DC65-0DA7-4A3C-9496-1CBE6F785810}" type="sibTrans" cxnId="{E89856E0-8556-4D27-AC41-B48E42FD0546}">
      <dgm:prSet/>
      <dgm:spPr/>
      <dgm:t>
        <a:bodyPr/>
        <a:lstStyle/>
        <a:p>
          <a:endParaRPr lang="en-GB"/>
        </a:p>
      </dgm:t>
    </dgm:pt>
    <dgm:pt modelId="{30345D7D-1ECE-42BD-A120-FE09DE361324}">
      <dgm:prSet/>
      <dgm:spPr/>
    </dgm:pt>
    <dgm:pt modelId="{641EFF8C-D553-43CE-BC6D-5524265F5268}" type="parTrans" cxnId="{E40C5A2E-916C-4E5E-8FB2-64C550E92544}">
      <dgm:prSet/>
      <dgm:spPr/>
      <dgm:t>
        <a:bodyPr/>
        <a:lstStyle/>
        <a:p>
          <a:endParaRPr lang="en-GB"/>
        </a:p>
      </dgm:t>
    </dgm:pt>
    <dgm:pt modelId="{F19FF8ED-7CDD-478F-A2E1-D6799AEB0E8D}" type="sibTrans" cxnId="{E40C5A2E-916C-4E5E-8FB2-64C550E92544}">
      <dgm:prSet/>
      <dgm:spPr/>
      <dgm:t>
        <a:bodyPr/>
        <a:lstStyle/>
        <a:p>
          <a:endParaRPr lang="en-GB"/>
        </a:p>
      </dgm:t>
    </dgm:pt>
    <dgm:pt modelId="{3D13BDB2-89AE-4E1F-B78C-9C3FAE5FE70E}" type="pres">
      <dgm:prSet presAssocID="{49ADAFC7-D6F0-40FE-BFF2-4E7DA282E547}" presName="outerComposite" presStyleCnt="0">
        <dgm:presLayoutVars>
          <dgm:chMax val="5"/>
          <dgm:dir/>
          <dgm:resizeHandles val="exact"/>
        </dgm:presLayoutVars>
      </dgm:prSet>
      <dgm:spPr/>
    </dgm:pt>
    <dgm:pt modelId="{FE932143-3709-42A7-BFD1-8B1C90DF79D5}" type="pres">
      <dgm:prSet presAssocID="{49ADAFC7-D6F0-40FE-BFF2-4E7DA282E547}" presName="dummyMaxCanvas" presStyleCnt="0">
        <dgm:presLayoutVars/>
      </dgm:prSet>
      <dgm:spPr/>
    </dgm:pt>
    <dgm:pt modelId="{6AFD25F6-3B09-44D2-B6A2-580DDBA5B1F3}" type="pres">
      <dgm:prSet presAssocID="{49ADAFC7-D6F0-40FE-BFF2-4E7DA282E547}" presName="FiveNodes_1" presStyleLbl="node1" presStyleIdx="0" presStyleCnt="5">
        <dgm:presLayoutVars>
          <dgm:bulletEnabled val="1"/>
        </dgm:presLayoutVars>
      </dgm:prSet>
      <dgm:spPr/>
    </dgm:pt>
    <dgm:pt modelId="{7AD4FA10-EE2D-44A2-897A-A3E12BF85F7F}" type="pres">
      <dgm:prSet presAssocID="{49ADAFC7-D6F0-40FE-BFF2-4E7DA282E547}" presName="FiveNodes_2" presStyleLbl="node1" presStyleIdx="1" presStyleCnt="5">
        <dgm:presLayoutVars>
          <dgm:bulletEnabled val="1"/>
        </dgm:presLayoutVars>
      </dgm:prSet>
      <dgm:spPr/>
    </dgm:pt>
    <dgm:pt modelId="{44E63B5E-A685-4AF7-B268-3FB02C50631A}" type="pres">
      <dgm:prSet presAssocID="{49ADAFC7-D6F0-40FE-BFF2-4E7DA282E547}" presName="FiveNodes_3" presStyleLbl="node1" presStyleIdx="2" presStyleCnt="5">
        <dgm:presLayoutVars>
          <dgm:bulletEnabled val="1"/>
        </dgm:presLayoutVars>
      </dgm:prSet>
      <dgm:spPr/>
    </dgm:pt>
    <dgm:pt modelId="{AC3911C7-A4B3-49AE-A8F8-01E8BC5D6F52}" type="pres">
      <dgm:prSet presAssocID="{49ADAFC7-D6F0-40FE-BFF2-4E7DA282E547}" presName="FiveNodes_4" presStyleLbl="node1" presStyleIdx="3" presStyleCnt="5">
        <dgm:presLayoutVars>
          <dgm:bulletEnabled val="1"/>
        </dgm:presLayoutVars>
      </dgm:prSet>
      <dgm:spPr/>
    </dgm:pt>
    <dgm:pt modelId="{77690AFA-A4D0-42D2-B477-B3698D72C335}" type="pres">
      <dgm:prSet presAssocID="{49ADAFC7-D6F0-40FE-BFF2-4E7DA282E547}" presName="FiveNodes_5" presStyleLbl="node1" presStyleIdx="4" presStyleCnt="5">
        <dgm:presLayoutVars>
          <dgm:bulletEnabled val="1"/>
        </dgm:presLayoutVars>
      </dgm:prSet>
      <dgm:spPr/>
    </dgm:pt>
    <dgm:pt modelId="{7BA28885-247F-4867-B6BD-2C8E08EC0643}" type="pres">
      <dgm:prSet presAssocID="{49ADAFC7-D6F0-40FE-BFF2-4E7DA282E547}" presName="FiveConn_1-2" presStyleLbl="fgAccFollowNode1" presStyleIdx="0" presStyleCnt="4">
        <dgm:presLayoutVars>
          <dgm:bulletEnabled val="1"/>
        </dgm:presLayoutVars>
      </dgm:prSet>
      <dgm:spPr/>
    </dgm:pt>
    <dgm:pt modelId="{ABD6AC04-425B-4B0D-BCD5-233E07F48678}" type="pres">
      <dgm:prSet presAssocID="{49ADAFC7-D6F0-40FE-BFF2-4E7DA282E547}" presName="FiveConn_2-3" presStyleLbl="fgAccFollowNode1" presStyleIdx="1" presStyleCnt="4">
        <dgm:presLayoutVars>
          <dgm:bulletEnabled val="1"/>
        </dgm:presLayoutVars>
      </dgm:prSet>
      <dgm:spPr/>
    </dgm:pt>
    <dgm:pt modelId="{00E25318-C298-47FB-A614-3224D8177C5B}" type="pres">
      <dgm:prSet presAssocID="{49ADAFC7-D6F0-40FE-BFF2-4E7DA282E547}" presName="FiveConn_3-4" presStyleLbl="fgAccFollowNode1" presStyleIdx="2" presStyleCnt="4">
        <dgm:presLayoutVars>
          <dgm:bulletEnabled val="1"/>
        </dgm:presLayoutVars>
      </dgm:prSet>
      <dgm:spPr/>
    </dgm:pt>
    <dgm:pt modelId="{B4979245-BFD5-41B0-A3FB-BADEDFCC5835}" type="pres">
      <dgm:prSet presAssocID="{49ADAFC7-D6F0-40FE-BFF2-4E7DA282E547}" presName="FiveConn_4-5" presStyleLbl="fgAccFollowNode1" presStyleIdx="3" presStyleCnt="4">
        <dgm:presLayoutVars>
          <dgm:bulletEnabled val="1"/>
        </dgm:presLayoutVars>
      </dgm:prSet>
      <dgm:spPr/>
    </dgm:pt>
    <dgm:pt modelId="{C5E68020-0296-4BD6-AC63-23C135866BDD}" type="pres">
      <dgm:prSet presAssocID="{49ADAFC7-D6F0-40FE-BFF2-4E7DA282E547}" presName="FiveNodes_1_text" presStyleLbl="node1" presStyleIdx="4" presStyleCnt="5">
        <dgm:presLayoutVars>
          <dgm:bulletEnabled val="1"/>
        </dgm:presLayoutVars>
      </dgm:prSet>
      <dgm:spPr/>
    </dgm:pt>
    <dgm:pt modelId="{E77BB2B0-B945-42FF-9530-D97EC35FC2BA}" type="pres">
      <dgm:prSet presAssocID="{49ADAFC7-D6F0-40FE-BFF2-4E7DA282E547}" presName="FiveNodes_2_text" presStyleLbl="node1" presStyleIdx="4" presStyleCnt="5">
        <dgm:presLayoutVars>
          <dgm:bulletEnabled val="1"/>
        </dgm:presLayoutVars>
      </dgm:prSet>
      <dgm:spPr/>
    </dgm:pt>
    <dgm:pt modelId="{F1D0B21B-B50F-44FC-8DAD-3DBAFDCFDC86}" type="pres">
      <dgm:prSet presAssocID="{49ADAFC7-D6F0-40FE-BFF2-4E7DA282E547}" presName="FiveNodes_3_text" presStyleLbl="node1" presStyleIdx="4" presStyleCnt="5">
        <dgm:presLayoutVars>
          <dgm:bulletEnabled val="1"/>
        </dgm:presLayoutVars>
      </dgm:prSet>
      <dgm:spPr/>
    </dgm:pt>
    <dgm:pt modelId="{2D358BEC-70C7-4AB6-96F9-A79AECC83559}" type="pres">
      <dgm:prSet presAssocID="{49ADAFC7-D6F0-40FE-BFF2-4E7DA282E547}" presName="FiveNodes_4_text" presStyleLbl="node1" presStyleIdx="4" presStyleCnt="5">
        <dgm:presLayoutVars>
          <dgm:bulletEnabled val="1"/>
        </dgm:presLayoutVars>
      </dgm:prSet>
      <dgm:spPr/>
    </dgm:pt>
    <dgm:pt modelId="{BFECF94F-5918-432F-BC63-BB67E6C2D252}" type="pres">
      <dgm:prSet presAssocID="{49ADAFC7-D6F0-40FE-BFF2-4E7DA282E547}" presName="FiveNodes_5_text" presStyleLbl="node1" presStyleIdx="4" presStyleCnt="5">
        <dgm:presLayoutVars>
          <dgm:bulletEnabled val="1"/>
        </dgm:presLayoutVars>
      </dgm:prSet>
      <dgm:spPr/>
    </dgm:pt>
  </dgm:ptLst>
  <dgm:cxnLst>
    <dgm:cxn modelId="{BBABEC01-32A5-4BF2-A5B7-0D5307D00D1F}" srcId="{49ADAFC7-D6F0-40FE-BFF2-4E7DA282E547}" destId="{5E904C59-CB46-4BD6-86DB-F55CC39432EE}" srcOrd="1" destOrd="0" parTransId="{1A29526E-2365-45FA-B78A-AB91A7AC24E8}" sibTransId="{0AD4CFCF-975A-42C0-B488-44C8EA970601}"/>
    <dgm:cxn modelId="{3DE46303-1312-47CE-BD8F-67C09EFC3A6F}" type="presOf" srcId="{D925A0C5-C65A-4752-8490-0A5A3938094F}" destId="{B4979245-BFD5-41B0-A3FB-BADEDFCC5835}" srcOrd="0" destOrd="0" presId="urn:microsoft.com/office/officeart/2005/8/layout/vProcess5"/>
    <dgm:cxn modelId="{D1489303-B274-4447-BD74-126975102D0F}" srcId="{49ADAFC7-D6F0-40FE-BFF2-4E7DA282E547}" destId="{1D961E72-8350-466D-9070-9FA2429F9A26}" srcOrd="3" destOrd="0" parTransId="{406E12E5-BC81-4C97-8B27-E8407BE86338}" sibTransId="{D925A0C5-C65A-4752-8490-0A5A3938094F}"/>
    <dgm:cxn modelId="{42570D06-647A-42B8-978B-90FDAB36F482}" type="presOf" srcId="{12924002-7F6D-4206-8508-25EB5FDC9D07}" destId="{44E63B5E-A685-4AF7-B268-3FB02C50631A}" srcOrd="0" destOrd="0" presId="urn:microsoft.com/office/officeart/2005/8/layout/vProcess5"/>
    <dgm:cxn modelId="{85E35509-41C7-46EF-A8B8-117B3A5CF087}" type="presOf" srcId="{B1CEB665-FF6B-408C-86AE-BF20194CC3EC}" destId="{00E25318-C298-47FB-A614-3224D8177C5B}" srcOrd="0" destOrd="0" presId="urn:microsoft.com/office/officeart/2005/8/layout/vProcess5"/>
    <dgm:cxn modelId="{233E270C-5BDF-477A-92BD-9AD8E30B08C1}" type="presOf" srcId="{5E904C59-CB46-4BD6-86DB-F55CC39432EE}" destId="{7AD4FA10-EE2D-44A2-897A-A3E12BF85F7F}" srcOrd="0" destOrd="0" presId="urn:microsoft.com/office/officeart/2005/8/layout/vProcess5"/>
    <dgm:cxn modelId="{C4855515-A09E-4664-BEDF-C6A763499E38}" type="presOf" srcId="{5E904C59-CB46-4BD6-86DB-F55CC39432EE}" destId="{E77BB2B0-B945-42FF-9530-D97EC35FC2BA}" srcOrd="1" destOrd="0" presId="urn:microsoft.com/office/officeart/2005/8/layout/vProcess5"/>
    <dgm:cxn modelId="{E40C5A2E-916C-4E5E-8FB2-64C550E92544}" srcId="{49ADAFC7-D6F0-40FE-BFF2-4E7DA282E547}" destId="{30345D7D-1ECE-42BD-A120-FE09DE361324}" srcOrd="5" destOrd="0" parTransId="{641EFF8C-D553-43CE-BC6D-5524265F5268}" sibTransId="{F19FF8ED-7CDD-478F-A2E1-D6799AEB0E8D}"/>
    <dgm:cxn modelId="{EDBA0735-1096-411A-95A2-C78751E964D9}" srcId="{49ADAFC7-D6F0-40FE-BFF2-4E7DA282E547}" destId="{12924002-7F6D-4206-8508-25EB5FDC9D07}" srcOrd="2" destOrd="0" parTransId="{A448B9C4-37CC-483B-9238-F26FFE8F1948}" sibTransId="{B1CEB665-FF6B-408C-86AE-BF20194CC3EC}"/>
    <dgm:cxn modelId="{1BDCA13A-C435-48FA-960C-3CC8312B78B1}" type="presOf" srcId="{1D961E72-8350-466D-9070-9FA2429F9A26}" destId="{AC3911C7-A4B3-49AE-A8F8-01E8BC5D6F52}" srcOrd="0" destOrd="0" presId="urn:microsoft.com/office/officeart/2005/8/layout/vProcess5"/>
    <dgm:cxn modelId="{9BED173D-DAC6-4EE0-94F2-3A03D884D526}" type="presOf" srcId="{AC550188-3A86-4BE6-9118-02AE2FE91F20}" destId="{7BA28885-247F-4867-B6BD-2C8E08EC0643}" srcOrd="0" destOrd="0" presId="urn:microsoft.com/office/officeart/2005/8/layout/vProcess5"/>
    <dgm:cxn modelId="{F8A75D3E-54DB-42BE-B1F3-6557E2ACBC66}" srcId="{49ADAFC7-D6F0-40FE-BFF2-4E7DA282E547}" destId="{22C28E6B-169A-40B1-82F5-303016D0D2C3}" srcOrd="11" destOrd="0" parTransId="{51F7385C-F2D9-4196-8520-BC91043601A8}" sibTransId="{424705A9-8002-4D01-87AF-859562641598}"/>
    <dgm:cxn modelId="{D3A8FC3F-B517-4ED5-B6B0-E905EB46C8DA}" type="presOf" srcId="{0AD4CFCF-975A-42C0-B488-44C8EA970601}" destId="{ABD6AC04-425B-4B0D-BCD5-233E07F48678}" srcOrd="0" destOrd="0" presId="urn:microsoft.com/office/officeart/2005/8/layout/vProcess5"/>
    <dgm:cxn modelId="{DCE6B161-D3CE-4267-9124-C376EACCCC32}" srcId="{49ADAFC7-D6F0-40FE-BFF2-4E7DA282E547}" destId="{77263DAC-0C1F-44A6-BD31-F00576AA153B}" srcOrd="10" destOrd="0" parTransId="{F1CBB939-6404-42CD-ABC0-393668CFEAF1}" sibTransId="{0095037D-62B2-4AAB-84CB-D46196459D25}"/>
    <dgm:cxn modelId="{A64CAB67-B5F9-48BB-8B01-1E56241252F6}" type="presOf" srcId="{71B6D173-529B-4B45-9AF5-3CC66AE0C9A6}" destId="{C5E68020-0296-4BD6-AC63-23C135866BDD}" srcOrd="1" destOrd="0" presId="urn:microsoft.com/office/officeart/2005/8/layout/vProcess5"/>
    <dgm:cxn modelId="{F5783799-49D9-4C25-A6A4-1ED0EF08890E}" srcId="{49ADAFC7-D6F0-40FE-BFF2-4E7DA282E547}" destId="{178F9B09-2211-4805-BDCE-F0D18BBB6646}" srcOrd="7" destOrd="0" parTransId="{059AF11A-4871-4C91-8C7A-083B779084D8}" sibTransId="{F4B105A0-5E19-4A44-825F-8994F124ED47}"/>
    <dgm:cxn modelId="{63A00C9E-3CF0-4FD0-A3B4-B6B1736EE37B}" srcId="{49ADAFC7-D6F0-40FE-BFF2-4E7DA282E547}" destId="{72D6EBD1-6C07-4593-BA0A-D576160BC2E2}" srcOrd="6" destOrd="0" parTransId="{DB5496B7-5ABA-4F2B-85D0-AFA86CD6A653}" sibTransId="{33963FAA-1EA8-43C6-8E46-D4065504E137}"/>
    <dgm:cxn modelId="{6C31889E-6DE2-439C-BDB6-D3FEF02EEDC2}" type="presOf" srcId="{12924002-7F6D-4206-8508-25EB5FDC9D07}" destId="{F1D0B21B-B50F-44FC-8DAD-3DBAFDCFDC86}" srcOrd="1" destOrd="0" presId="urn:microsoft.com/office/officeart/2005/8/layout/vProcess5"/>
    <dgm:cxn modelId="{4180B8AE-832E-4BE7-A1BD-8724126929A7}" type="presOf" srcId="{49ADAFC7-D6F0-40FE-BFF2-4E7DA282E547}" destId="{3D13BDB2-89AE-4E1F-B78C-9C3FAE5FE70E}" srcOrd="0" destOrd="0" presId="urn:microsoft.com/office/officeart/2005/8/layout/vProcess5"/>
    <dgm:cxn modelId="{7223A4B3-F027-42AA-BACA-558CB019D842}" srcId="{49ADAFC7-D6F0-40FE-BFF2-4E7DA282E547}" destId="{2DF0452D-F052-47CD-978F-8717205A44D5}" srcOrd="9" destOrd="0" parTransId="{442884A7-6A44-4DBB-A94D-CB2AF994AA29}" sibTransId="{50698E70-E650-4E21-8B5C-F3C38E831D98}"/>
    <dgm:cxn modelId="{7BB534B9-841A-407B-B197-CDE74EBE6312}" type="presOf" srcId="{1D961E72-8350-466D-9070-9FA2429F9A26}" destId="{2D358BEC-70C7-4AB6-96F9-A79AECC83559}" srcOrd="1" destOrd="0" presId="urn:microsoft.com/office/officeart/2005/8/layout/vProcess5"/>
    <dgm:cxn modelId="{428111BF-6E92-4CF0-8ED6-6C75A513B1C5}" type="presOf" srcId="{B369D73F-EBCF-4E19-BDAD-306002563163}" destId="{77690AFA-A4D0-42D2-B477-B3698D72C335}" srcOrd="0" destOrd="0" presId="urn:microsoft.com/office/officeart/2005/8/layout/vProcess5"/>
    <dgm:cxn modelId="{22EEE8CC-5AB1-457A-89EF-9CEBA17C542E}" srcId="{49ADAFC7-D6F0-40FE-BFF2-4E7DA282E547}" destId="{EED2CA76-7CBF-4D0E-B476-BB4BB0C0ED37}" srcOrd="8" destOrd="0" parTransId="{BFA01BA3-7C45-4BBB-8DB3-245BFE7C4F04}" sibTransId="{CC074AEA-571F-4AB5-AEDF-B9BA87903AAC}"/>
    <dgm:cxn modelId="{C4F50BD8-71E2-4675-A4B5-654BB64F798C}" type="presOf" srcId="{B369D73F-EBCF-4E19-BDAD-306002563163}" destId="{BFECF94F-5918-432F-BC63-BB67E6C2D252}" srcOrd="1" destOrd="0" presId="urn:microsoft.com/office/officeart/2005/8/layout/vProcess5"/>
    <dgm:cxn modelId="{55913BDD-7E2B-4732-AE8E-B721EC41E562}" srcId="{49ADAFC7-D6F0-40FE-BFF2-4E7DA282E547}" destId="{71B6D173-529B-4B45-9AF5-3CC66AE0C9A6}" srcOrd="0" destOrd="0" parTransId="{DFF44A7E-91DE-42A6-ABEC-7F5FE31CC6A8}" sibTransId="{AC550188-3A86-4BE6-9118-02AE2FE91F20}"/>
    <dgm:cxn modelId="{E89856E0-8556-4D27-AC41-B48E42FD0546}" srcId="{49ADAFC7-D6F0-40FE-BFF2-4E7DA282E547}" destId="{B369D73F-EBCF-4E19-BDAD-306002563163}" srcOrd="4" destOrd="0" parTransId="{27B1D44A-D8CB-4633-99BD-0B35CD578A2D}" sibTransId="{CF07DC65-0DA7-4A3C-9496-1CBE6F785810}"/>
    <dgm:cxn modelId="{6BD110FC-0887-4627-8571-DE04FCBC7955}" type="presOf" srcId="{71B6D173-529B-4B45-9AF5-3CC66AE0C9A6}" destId="{6AFD25F6-3B09-44D2-B6A2-580DDBA5B1F3}" srcOrd="0" destOrd="0" presId="urn:microsoft.com/office/officeart/2005/8/layout/vProcess5"/>
    <dgm:cxn modelId="{EC6E3803-CF10-4865-B7C3-7A003EA0083C}" type="presParOf" srcId="{3D13BDB2-89AE-4E1F-B78C-9C3FAE5FE70E}" destId="{FE932143-3709-42A7-BFD1-8B1C90DF79D5}" srcOrd="0" destOrd="0" presId="urn:microsoft.com/office/officeart/2005/8/layout/vProcess5"/>
    <dgm:cxn modelId="{D87736C4-53E2-4DE7-85CE-BCFEB74D0C43}" type="presParOf" srcId="{3D13BDB2-89AE-4E1F-B78C-9C3FAE5FE70E}" destId="{6AFD25F6-3B09-44D2-B6A2-580DDBA5B1F3}" srcOrd="1" destOrd="0" presId="urn:microsoft.com/office/officeart/2005/8/layout/vProcess5"/>
    <dgm:cxn modelId="{A46F0226-52C8-4CB1-A6E5-73AB21FE9DAA}" type="presParOf" srcId="{3D13BDB2-89AE-4E1F-B78C-9C3FAE5FE70E}" destId="{7AD4FA10-EE2D-44A2-897A-A3E12BF85F7F}" srcOrd="2" destOrd="0" presId="urn:microsoft.com/office/officeart/2005/8/layout/vProcess5"/>
    <dgm:cxn modelId="{37E89A6F-F1DF-4959-A118-52BD1427B6BA}" type="presParOf" srcId="{3D13BDB2-89AE-4E1F-B78C-9C3FAE5FE70E}" destId="{44E63B5E-A685-4AF7-B268-3FB02C50631A}" srcOrd="3" destOrd="0" presId="urn:microsoft.com/office/officeart/2005/8/layout/vProcess5"/>
    <dgm:cxn modelId="{45299E06-9AAD-41F9-9E10-DD004C0E5AB4}" type="presParOf" srcId="{3D13BDB2-89AE-4E1F-B78C-9C3FAE5FE70E}" destId="{AC3911C7-A4B3-49AE-A8F8-01E8BC5D6F52}" srcOrd="4" destOrd="0" presId="urn:microsoft.com/office/officeart/2005/8/layout/vProcess5"/>
    <dgm:cxn modelId="{040B247D-1977-4338-8AA2-9120DE7FF4D9}" type="presParOf" srcId="{3D13BDB2-89AE-4E1F-B78C-9C3FAE5FE70E}" destId="{77690AFA-A4D0-42D2-B477-B3698D72C335}" srcOrd="5" destOrd="0" presId="urn:microsoft.com/office/officeart/2005/8/layout/vProcess5"/>
    <dgm:cxn modelId="{31C21E0D-EDC8-4923-9FCB-C8299C30CED0}" type="presParOf" srcId="{3D13BDB2-89AE-4E1F-B78C-9C3FAE5FE70E}" destId="{7BA28885-247F-4867-B6BD-2C8E08EC0643}" srcOrd="6" destOrd="0" presId="urn:microsoft.com/office/officeart/2005/8/layout/vProcess5"/>
    <dgm:cxn modelId="{C5D8083B-6E6E-4227-84C4-E12C3AAC659F}" type="presParOf" srcId="{3D13BDB2-89AE-4E1F-B78C-9C3FAE5FE70E}" destId="{ABD6AC04-425B-4B0D-BCD5-233E07F48678}" srcOrd="7" destOrd="0" presId="urn:microsoft.com/office/officeart/2005/8/layout/vProcess5"/>
    <dgm:cxn modelId="{0D6B2E65-C549-485A-B279-B5805CD4B1DC}" type="presParOf" srcId="{3D13BDB2-89AE-4E1F-B78C-9C3FAE5FE70E}" destId="{00E25318-C298-47FB-A614-3224D8177C5B}" srcOrd="8" destOrd="0" presId="urn:microsoft.com/office/officeart/2005/8/layout/vProcess5"/>
    <dgm:cxn modelId="{1C9EB09F-AD5D-426F-AFB9-663B206155C3}" type="presParOf" srcId="{3D13BDB2-89AE-4E1F-B78C-9C3FAE5FE70E}" destId="{B4979245-BFD5-41B0-A3FB-BADEDFCC5835}" srcOrd="9" destOrd="0" presId="urn:microsoft.com/office/officeart/2005/8/layout/vProcess5"/>
    <dgm:cxn modelId="{CF4877D3-C15D-4561-8887-6D273FC54150}" type="presParOf" srcId="{3D13BDB2-89AE-4E1F-B78C-9C3FAE5FE70E}" destId="{C5E68020-0296-4BD6-AC63-23C135866BDD}" srcOrd="10" destOrd="0" presId="urn:microsoft.com/office/officeart/2005/8/layout/vProcess5"/>
    <dgm:cxn modelId="{E9BDB4BF-512C-4E2F-88DE-7B46A5E544FC}" type="presParOf" srcId="{3D13BDB2-89AE-4E1F-B78C-9C3FAE5FE70E}" destId="{E77BB2B0-B945-42FF-9530-D97EC35FC2BA}" srcOrd="11" destOrd="0" presId="urn:microsoft.com/office/officeart/2005/8/layout/vProcess5"/>
    <dgm:cxn modelId="{79FB6D0D-CA28-4208-8FC2-8283A7F1656F}" type="presParOf" srcId="{3D13BDB2-89AE-4E1F-B78C-9C3FAE5FE70E}" destId="{F1D0B21B-B50F-44FC-8DAD-3DBAFDCFDC86}" srcOrd="12" destOrd="0" presId="urn:microsoft.com/office/officeart/2005/8/layout/vProcess5"/>
    <dgm:cxn modelId="{60021BD7-6394-4068-8487-26684C8E0B3F}" type="presParOf" srcId="{3D13BDB2-89AE-4E1F-B78C-9C3FAE5FE70E}" destId="{2D358BEC-70C7-4AB6-96F9-A79AECC83559}" srcOrd="13" destOrd="0" presId="urn:microsoft.com/office/officeart/2005/8/layout/vProcess5"/>
    <dgm:cxn modelId="{0BD00722-3578-4F6B-985E-8BA3EF69567E}" type="presParOf" srcId="{3D13BDB2-89AE-4E1F-B78C-9C3FAE5FE70E}" destId="{BFECF94F-5918-432F-BC63-BB67E6C2D252}"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3D461E-7DCD-4CFF-A7AC-19D39CEDF5E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357A199A-D745-4601-9B9B-09BE3534DD5A}">
      <dgm:prSet phldrT="[Text]"/>
      <dgm:spPr>
        <a:solidFill>
          <a:schemeClr val="accent2">
            <a:lumMod val="60000"/>
            <a:lumOff val="40000"/>
          </a:schemeClr>
        </a:solidFill>
      </dgm:spPr>
      <dgm:t>
        <a:bodyPr/>
        <a:lstStyle/>
        <a:p>
          <a:r>
            <a:rPr lang="en-GB" dirty="0">
              <a:solidFill>
                <a:schemeClr val="tx1"/>
              </a:solidFill>
            </a:rPr>
            <a:t>Gender, Age, Ethnicity</a:t>
          </a:r>
        </a:p>
      </dgm:t>
    </dgm:pt>
    <dgm:pt modelId="{BC8359AA-7C2A-4AAA-BB61-1B92F7CA2815}" type="parTrans" cxnId="{652FF094-E202-4DD0-9CD4-5698D4EF70E9}">
      <dgm:prSet/>
      <dgm:spPr/>
      <dgm:t>
        <a:bodyPr/>
        <a:lstStyle/>
        <a:p>
          <a:endParaRPr lang="en-GB"/>
        </a:p>
      </dgm:t>
    </dgm:pt>
    <dgm:pt modelId="{0E6D3247-A199-4B07-A11C-E1C6A5900E74}" type="sibTrans" cxnId="{652FF094-E202-4DD0-9CD4-5698D4EF70E9}">
      <dgm:prSet/>
      <dgm:spPr/>
      <dgm:t>
        <a:bodyPr/>
        <a:lstStyle/>
        <a:p>
          <a:endParaRPr lang="en-GB"/>
        </a:p>
      </dgm:t>
    </dgm:pt>
    <dgm:pt modelId="{093CD1EC-4BEA-4EF7-AFEA-DB555E278A3B}">
      <dgm:prSet phldrT="[Text]"/>
      <dgm:spPr>
        <a:solidFill>
          <a:schemeClr val="accent2">
            <a:lumMod val="60000"/>
            <a:lumOff val="40000"/>
          </a:schemeClr>
        </a:solidFill>
      </dgm:spPr>
      <dgm:t>
        <a:bodyPr/>
        <a:lstStyle/>
        <a:p>
          <a:r>
            <a:rPr lang="en-GB" dirty="0">
              <a:solidFill>
                <a:schemeClr val="tx1"/>
              </a:solidFill>
            </a:rPr>
            <a:t>Region, city, rural/urban</a:t>
          </a:r>
        </a:p>
      </dgm:t>
    </dgm:pt>
    <dgm:pt modelId="{56517800-2C43-4165-9281-49866F930C0B}" type="parTrans" cxnId="{C8E35A5D-F078-4765-8171-A09E2AEA8224}">
      <dgm:prSet/>
      <dgm:spPr/>
      <dgm:t>
        <a:bodyPr/>
        <a:lstStyle/>
        <a:p>
          <a:endParaRPr lang="en-GB"/>
        </a:p>
      </dgm:t>
    </dgm:pt>
    <dgm:pt modelId="{896564EA-414D-4FFE-BC45-A239477F2049}" type="sibTrans" cxnId="{C8E35A5D-F078-4765-8171-A09E2AEA8224}">
      <dgm:prSet/>
      <dgm:spPr/>
      <dgm:t>
        <a:bodyPr/>
        <a:lstStyle/>
        <a:p>
          <a:endParaRPr lang="en-GB"/>
        </a:p>
      </dgm:t>
    </dgm:pt>
    <dgm:pt modelId="{E1BB7E85-5599-49B8-8B85-F9C069C041E6}">
      <dgm:prSet phldrT="[Text]"/>
      <dgm:spPr>
        <a:solidFill>
          <a:schemeClr val="accent2">
            <a:lumMod val="60000"/>
            <a:lumOff val="40000"/>
          </a:schemeClr>
        </a:solidFill>
      </dgm:spPr>
      <dgm:t>
        <a:bodyPr/>
        <a:lstStyle/>
        <a:p>
          <a:r>
            <a:rPr lang="en-GB" dirty="0">
              <a:solidFill>
                <a:schemeClr val="tx1"/>
              </a:solidFill>
            </a:rPr>
            <a:t>Children and age</a:t>
          </a:r>
        </a:p>
      </dgm:t>
    </dgm:pt>
    <dgm:pt modelId="{73FBB21C-92C3-4987-AE6F-7E44F609025A}" type="parTrans" cxnId="{87B05E96-258E-422E-BBDC-795D17977EFD}">
      <dgm:prSet/>
      <dgm:spPr/>
      <dgm:t>
        <a:bodyPr/>
        <a:lstStyle/>
        <a:p>
          <a:endParaRPr lang="en-GB"/>
        </a:p>
      </dgm:t>
    </dgm:pt>
    <dgm:pt modelId="{5E83D6F6-7465-4B1A-ABB3-31DA33C55F94}" type="sibTrans" cxnId="{87B05E96-258E-422E-BBDC-795D17977EFD}">
      <dgm:prSet/>
      <dgm:spPr/>
      <dgm:t>
        <a:bodyPr/>
        <a:lstStyle/>
        <a:p>
          <a:endParaRPr lang="en-GB"/>
        </a:p>
      </dgm:t>
    </dgm:pt>
    <dgm:pt modelId="{C3E41507-E6E7-4A59-97D6-A35B0E2E20D2}">
      <dgm:prSet phldrT="[Text]"/>
      <dgm:spPr>
        <a:solidFill>
          <a:schemeClr val="accent2">
            <a:lumMod val="60000"/>
            <a:lumOff val="40000"/>
          </a:schemeClr>
        </a:solidFill>
      </dgm:spPr>
      <dgm:t>
        <a:bodyPr/>
        <a:lstStyle/>
        <a:p>
          <a:r>
            <a:rPr lang="en-GB" dirty="0">
              <a:solidFill>
                <a:schemeClr val="tx1"/>
              </a:solidFill>
            </a:rPr>
            <a:t>Working status, working outdoors, income status, social grade</a:t>
          </a:r>
        </a:p>
      </dgm:t>
    </dgm:pt>
    <dgm:pt modelId="{DE99E178-DD90-44CA-8B87-23F8AAA829EF}" type="parTrans" cxnId="{EE224AEE-2708-487C-A6FB-F18E15C0042B}">
      <dgm:prSet/>
      <dgm:spPr/>
      <dgm:t>
        <a:bodyPr/>
        <a:lstStyle/>
        <a:p>
          <a:endParaRPr lang="en-GB"/>
        </a:p>
      </dgm:t>
    </dgm:pt>
    <dgm:pt modelId="{543E5584-A619-4D4E-AB8A-DD5057E6ED87}" type="sibTrans" cxnId="{EE224AEE-2708-487C-A6FB-F18E15C0042B}">
      <dgm:prSet/>
      <dgm:spPr/>
      <dgm:t>
        <a:bodyPr/>
        <a:lstStyle/>
        <a:p>
          <a:endParaRPr lang="en-GB"/>
        </a:p>
      </dgm:t>
    </dgm:pt>
    <dgm:pt modelId="{ED8AAB81-00DF-4C33-99E1-879DF06572C4}">
      <dgm:prSet phldrT="[Text]"/>
      <dgm:spPr>
        <a:solidFill>
          <a:schemeClr val="accent2">
            <a:lumMod val="60000"/>
            <a:lumOff val="40000"/>
          </a:schemeClr>
        </a:solidFill>
      </dgm:spPr>
      <dgm:t>
        <a:bodyPr/>
        <a:lstStyle/>
        <a:p>
          <a:r>
            <a:rPr lang="en-GB" dirty="0">
              <a:solidFill>
                <a:schemeClr val="tx1"/>
              </a:solidFill>
            </a:rPr>
            <a:t>Health, mental health</a:t>
          </a:r>
        </a:p>
      </dgm:t>
    </dgm:pt>
    <dgm:pt modelId="{6CDDA53F-1061-4125-B0AF-B53B8E3560FE}" type="parTrans" cxnId="{80FF283D-15E0-499A-8B55-EA526EC4EA4B}">
      <dgm:prSet/>
      <dgm:spPr/>
      <dgm:t>
        <a:bodyPr/>
        <a:lstStyle/>
        <a:p>
          <a:endParaRPr lang="en-GB"/>
        </a:p>
      </dgm:t>
    </dgm:pt>
    <dgm:pt modelId="{A398FF52-C8E9-4D11-A84B-A3732B1547BB}" type="sibTrans" cxnId="{80FF283D-15E0-499A-8B55-EA526EC4EA4B}">
      <dgm:prSet/>
      <dgm:spPr/>
      <dgm:t>
        <a:bodyPr/>
        <a:lstStyle/>
        <a:p>
          <a:endParaRPr lang="en-GB"/>
        </a:p>
      </dgm:t>
    </dgm:pt>
    <dgm:pt modelId="{A50C0FFD-33FE-4CBF-BE37-8EB9B52A0804}">
      <dgm:prSet phldrT="[Text]"/>
      <dgm:spPr>
        <a:solidFill>
          <a:schemeClr val="accent2">
            <a:lumMod val="60000"/>
            <a:lumOff val="40000"/>
          </a:schemeClr>
        </a:solidFill>
      </dgm:spPr>
      <dgm:t>
        <a:bodyPr/>
        <a:lstStyle/>
        <a:p>
          <a:r>
            <a:rPr lang="en-GB" dirty="0">
              <a:solidFill>
                <a:schemeClr val="tx1"/>
              </a:solidFill>
            </a:rPr>
            <a:t>Home ownership status, whether have made changes to their homes against heat</a:t>
          </a:r>
        </a:p>
      </dgm:t>
    </dgm:pt>
    <dgm:pt modelId="{3033844A-8C73-4041-9E5E-8B095B548B74}" type="parTrans" cxnId="{265F9BBF-60DD-4B81-AFEF-4F8B2CA26E98}">
      <dgm:prSet/>
      <dgm:spPr/>
      <dgm:t>
        <a:bodyPr/>
        <a:lstStyle/>
        <a:p>
          <a:endParaRPr lang="en-GB"/>
        </a:p>
      </dgm:t>
    </dgm:pt>
    <dgm:pt modelId="{3E542A87-4B7D-409F-8DB9-4EBFFDDFA75D}" type="sibTrans" cxnId="{265F9BBF-60DD-4B81-AFEF-4F8B2CA26E98}">
      <dgm:prSet/>
      <dgm:spPr/>
      <dgm:t>
        <a:bodyPr/>
        <a:lstStyle/>
        <a:p>
          <a:endParaRPr lang="en-GB"/>
        </a:p>
      </dgm:t>
    </dgm:pt>
    <dgm:pt modelId="{A513C37F-3AF4-4BD2-8F14-3BDD8616377A}">
      <dgm:prSet phldrT="[Text]" phldr="1"/>
      <dgm:spPr/>
      <dgm:t>
        <a:bodyPr/>
        <a:lstStyle/>
        <a:p>
          <a:endParaRPr lang="en-GB"/>
        </a:p>
      </dgm:t>
    </dgm:pt>
    <dgm:pt modelId="{65F4856D-9C54-489A-B1FA-64AF7CACD181}" type="parTrans" cxnId="{D71DC1A1-80CB-435B-8358-3A404C1DE58D}">
      <dgm:prSet/>
      <dgm:spPr/>
      <dgm:t>
        <a:bodyPr/>
        <a:lstStyle/>
        <a:p>
          <a:endParaRPr lang="en-GB"/>
        </a:p>
      </dgm:t>
    </dgm:pt>
    <dgm:pt modelId="{20FAED4B-DC5E-4932-BD18-9D2AB4ADE5D1}" type="sibTrans" cxnId="{D71DC1A1-80CB-435B-8358-3A404C1DE58D}">
      <dgm:prSet/>
      <dgm:spPr/>
      <dgm:t>
        <a:bodyPr/>
        <a:lstStyle/>
        <a:p>
          <a:endParaRPr lang="en-GB"/>
        </a:p>
      </dgm:t>
    </dgm:pt>
    <dgm:pt modelId="{1AC4A045-82B2-4288-A41F-C35D8D4F1168}">
      <dgm:prSet phldrT="[Text]" phldr="1"/>
      <dgm:spPr/>
      <dgm:t>
        <a:bodyPr/>
        <a:lstStyle/>
        <a:p>
          <a:endParaRPr lang="en-GB"/>
        </a:p>
      </dgm:t>
    </dgm:pt>
    <dgm:pt modelId="{A3D3BF98-C768-462E-A3A6-8A94E7903D3E}" type="parTrans" cxnId="{496D080B-18B9-43AB-9C9B-773377B8693A}">
      <dgm:prSet/>
      <dgm:spPr/>
      <dgm:t>
        <a:bodyPr/>
        <a:lstStyle/>
        <a:p>
          <a:endParaRPr lang="en-GB"/>
        </a:p>
      </dgm:t>
    </dgm:pt>
    <dgm:pt modelId="{C7BD594F-7D21-4E8B-A3D0-ECC6C076A888}" type="sibTrans" cxnId="{496D080B-18B9-43AB-9C9B-773377B8693A}">
      <dgm:prSet/>
      <dgm:spPr/>
      <dgm:t>
        <a:bodyPr/>
        <a:lstStyle/>
        <a:p>
          <a:endParaRPr lang="en-GB"/>
        </a:p>
      </dgm:t>
    </dgm:pt>
    <dgm:pt modelId="{D07BC546-BE72-47E4-8226-2EFABDDE9975}">
      <dgm:prSet phldrT="[Text]"/>
      <dgm:spPr>
        <a:solidFill>
          <a:schemeClr val="accent2">
            <a:lumMod val="60000"/>
            <a:lumOff val="40000"/>
          </a:schemeClr>
        </a:solidFill>
      </dgm:spPr>
      <dgm:t>
        <a:bodyPr/>
        <a:lstStyle/>
        <a:p>
          <a:r>
            <a:rPr lang="en-GB" dirty="0">
              <a:solidFill>
                <a:schemeClr val="tx1"/>
              </a:solidFill>
            </a:rPr>
            <a:t>Whether experience impacts from hot weather in the UK</a:t>
          </a:r>
        </a:p>
      </dgm:t>
    </dgm:pt>
    <dgm:pt modelId="{5041E806-0858-457C-B78E-6CF05ACE89C5}" type="sibTrans" cxnId="{CB856B14-FA15-4EED-9D1B-23967B983F9B}">
      <dgm:prSet/>
      <dgm:spPr/>
      <dgm:t>
        <a:bodyPr/>
        <a:lstStyle/>
        <a:p>
          <a:endParaRPr lang="en-GB"/>
        </a:p>
      </dgm:t>
    </dgm:pt>
    <dgm:pt modelId="{BD788857-3AE6-4337-9B54-C157D831219C}" type="parTrans" cxnId="{CB856B14-FA15-4EED-9D1B-23967B983F9B}">
      <dgm:prSet/>
      <dgm:spPr/>
      <dgm:t>
        <a:bodyPr/>
        <a:lstStyle/>
        <a:p>
          <a:endParaRPr lang="en-GB"/>
        </a:p>
      </dgm:t>
    </dgm:pt>
    <dgm:pt modelId="{B9278400-52E6-48D9-9BC6-45D9E20B7EBA}">
      <dgm:prSet phldrT="[Text]"/>
      <dgm:spPr/>
    </dgm:pt>
    <dgm:pt modelId="{B96E6B44-C6C9-428A-822E-C3E154F79D4A}" type="parTrans" cxnId="{9918611F-AED3-4650-9C9F-45A833A0B9A9}">
      <dgm:prSet/>
      <dgm:spPr/>
      <dgm:t>
        <a:bodyPr/>
        <a:lstStyle/>
        <a:p>
          <a:endParaRPr lang="en-GB"/>
        </a:p>
      </dgm:t>
    </dgm:pt>
    <dgm:pt modelId="{566F2385-36E9-4F6F-9209-9A4EFAA2C6D7}" type="sibTrans" cxnId="{9918611F-AED3-4650-9C9F-45A833A0B9A9}">
      <dgm:prSet/>
      <dgm:spPr/>
      <dgm:t>
        <a:bodyPr/>
        <a:lstStyle/>
        <a:p>
          <a:endParaRPr lang="en-GB"/>
        </a:p>
      </dgm:t>
    </dgm:pt>
    <dgm:pt modelId="{27C4B116-EDA2-4C0F-8964-AA42AE032FC9}">
      <dgm:prSet phldrT="[Text]"/>
      <dgm:spPr/>
    </dgm:pt>
    <dgm:pt modelId="{83669B57-5C33-451E-9D02-62F7A66D4364}" type="parTrans" cxnId="{A010D434-C0CA-4081-9374-588328DD700D}">
      <dgm:prSet/>
      <dgm:spPr/>
      <dgm:t>
        <a:bodyPr/>
        <a:lstStyle/>
        <a:p>
          <a:endParaRPr lang="en-GB"/>
        </a:p>
      </dgm:t>
    </dgm:pt>
    <dgm:pt modelId="{2E4F98AD-CCF2-4465-8EBB-EBFB1672B4EB}" type="sibTrans" cxnId="{A010D434-C0CA-4081-9374-588328DD700D}">
      <dgm:prSet/>
      <dgm:spPr/>
      <dgm:t>
        <a:bodyPr/>
        <a:lstStyle/>
        <a:p>
          <a:endParaRPr lang="en-GB"/>
        </a:p>
      </dgm:t>
    </dgm:pt>
    <dgm:pt modelId="{5240DA55-A530-4E1C-B729-17913507495B}">
      <dgm:prSet phldrT="[Text]"/>
      <dgm:spPr/>
    </dgm:pt>
    <dgm:pt modelId="{71D81F70-B860-48DA-8891-A51111BC2196}" type="parTrans" cxnId="{BAD6B9E7-897B-4F42-AD71-DFA8FE4D11BF}">
      <dgm:prSet/>
      <dgm:spPr/>
      <dgm:t>
        <a:bodyPr/>
        <a:lstStyle/>
        <a:p>
          <a:endParaRPr lang="en-GB"/>
        </a:p>
      </dgm:t>
    </dgm:pt>
    <dgm:pt modelId="{F3CE032E-0C44-4B29-869C-B576F01A2383}" type="sibTrans" cxnId="{BAD6B9E7-897B-4F42-AD71-DFA8FE4D11BF}">
      <dgm:prSet/>
      <dgm:spPr/>
      <dgm:t>
        <a:bodyPr/>
        <a:lstStyle/>
        <a:p>
          <a:endParaRPr lang="en-GB"/>
        </a:p>
      </dgm:t>
    </dgm:pt>
    <dgm:pt modelId="{5EBDC5B7-C50D-4C55-B102-45C8874CEAF3}">
      <dgm:prSet phldrT="[Text]"/>
      <dgm:spPr/>
    </dgm:pt>
    <dgm:pt modelId="{A452F8F9-EF1A-48EA-99F4-6886F880709B}" type="parTrans" cxnId="{729EBED2-5047-497D-AF29-14598788723E}">
      <dgm:prSet/>
      <dgm:spPr/>
      <dgm:t>
        <a:bodyPr/>
        <a:lstStyle/>
        <a:p>
          <a:endParaRPr lang="en-GB"/>
        </a:p>
      </dgm:t>
    </dgm:pt>
    <dgm:pt modelId="{016F8080-CD61-4A13-A566-7CF82198BAD3}" type="sibTrans" cxnId="{729EBED2-5047-497D-AF29-14598788723E}">
      <dgm:prSet/>
      <dgm:spPr/>
      <dgm:t>
        <a:bodyPr/>
        <a:lstStyle/>
        <a:p>
          <a:endParaRPr lang="en-GB"/>
        </a:p>
      </dgm:t>
    </dgm:pt>
    <dgm:pt modelId="{0C1A5CD3-579A-4AB5-9EF9-9A80BB0100E3}" type="pres">
      <dgm:prSet presAssocID="{A13D461E-7DCD-4CFF-A7AC-19D39CEDF5E6}" presName="Name0" presStyleCnt="0">
        <dgm:presLayoutVars>
          <dgm:chMax val="7"/>
          <dgm:chPref val="7"/>
          <dgm:dir/>
        </dgm:presLayoutVars>
      </dgm:prSet>
      <dgm:spPr/>
    </dgm:pt>
    <dgm:pt modelId="{FAB00AE7-316C-48D8-A57B-2A5CA60CB96D}" type="pres">
      <dgm:prSet presAssocID="{A13D461E-7DCD-4CFF-A7AC-19D39CEDF5E6}" presName="Name1" presStyleCnt="0"/>
      <dgm:spPr/>
    </dgm:pt>
    <dgm:pt modelId="{8F375278-698E-4AF8-97AB-AAAC74156831}" type="pres">
      <dgm:prSet presAssocID="{A13D461E-7DCD-4CFF-A7AC-19D39CEDF5E6}" presName="cycle" presStyleCnt="0"/>
      <dgm:spPr/>
    </dgm:pt>
    <dgm:pt modelId="{FAA4A695-93E9-432B-9A7C-C2FC4A3D3FE2}" type="pres">
      <dgm:prSet presAssocID="{A13D461E-7DCD-4CFF-A7AC-19D39CEDF5E6}" presName="srcNode" presStyleLbl="node1" presStyleIdx="0" presStyleCnt="7"/>
      <dgm:spPr/>
    </dgm:pt>
    <dgm:pt modelId="{942D2EE2-B26C-41F0-B2BB-CD138F93E610}" type="pres">
      <dgm:prSet presAssocID="{A13D461E-7DCD-4CFF-A7AC-19D39CEDF5E6}" presName="conn" presStyleLbl="parChTrans1D2" presStyleIdx="0" presStyleCnt="1"/>
      <dgm:spPr/>
    </dgm:pt>
    <dgm:pt modelId="{E40EAE8D-85CB-4655-9828-9B89052BEB8F}" type="pres">
      <dgm:prSet presAssocID="{A13D461E-7DCD-4CFF-A7AC-19D39CEDF5E6}" presName="extraNode" presStyleLbl="node1" presStyleIdx="0" presStyleCnt="7"/>
      <dgm:spPr/>
    </dgm:pt>
    <dgm:pt modelId="{F61EF1DA-00B8-492E-B5C8-9D43C5E8F42F}" type="pres">
      <dgm:prSet presAssocID="{A13D461E-7DCD-4CFF-A7AC-19D39CEDF5E6}" presName="dstNode" presStyleLbl="node1" presStyleIdx="0" presStyleCnt="7"/>
      <dgm:spPr/>
    </dgm:pt>
    <dgm:pt modelId="{9E8B1DDE-F8AC-4757-BDDF-1AB2BB9A4D9C}" type="pres">
      <dgm:prSet presAssocID="{357A199A-D745-4601-9B9B-09BE3534DD5A}" presName="text_1" presStyleLbl="node1" presStyleIdx="0" presStyleCnt="7">
        <dgm:presLayoutVars>
          <dgm:bulletEnabled val="1"/>
        </dgm:presLayoutVars>
      </dgm:prSet>
      <dgm:spPr/>
    </dgm:pt>
    <dgm:pt modelId="{C1EF33F1-CA0C-461E-BE6E-2D1F600B6308}" type="pres">
      <dgm:prSet presAssocID="{357A199A-D745-4601-9B9B-09BE3534DD5A}" presName="accent_1" presStyleCnt="0"/>
      <dgm:spPr/>
    </dgm:pt>
    <dgm:pt modelId="{B7C39DF1-C3B8-4548-9B24-2A73184DB9CE}" type="pres">
      <dgm:prSet presAssocID="{357A199A-D745-4601-9B9B-09BE3534DD5A}" presName="accentRepeatNode" presStyleLbl="solidFgAcc1" presStyleIdx="0" presStyleCnt="7"/>
      <dgm:spPr/>
    </dgm:pt>
    <dgm:pt modelId="{B0B57E4B-39CF-426B-A718-343125A9DE7B}" type="pres">
      <dgm:prSet presAssocID="{093CD1EC-4BEA-4EF7-AFEA-DB555E278A3B}" presName="text_2" presStyleLbl="node1" presStyleIdx="1" presStyleCnt="7">
        <dgm:presLayoutVars>
          <dgm:bulletEnabled val="1"/>
        </dgm:presLayoutVars>
      </dgm:prSet>
      <dgm:spPr/>
    </dgm:pt>
    <dgm:pt modelId="{DFE5F6E4-6444-4F4C-9A4C-D9FE6CF01FF2}" type="pres">
      <dgm:prSet presAssocID="{093CD1EC-4BEA-4EF7-AFEA-DB555E278A3B}" presName="accent_2" presStyleCnt="0"/>
      <dgm:spPr/>
    </dgm:pt>
    <dgm:pt modelId="{11E3674F-71E0-4D0F-B56F-33F4FA9206DF}" type="pres">
      <dgm:prSet presAssocID="{093CD1EC-4BEA-4EF7-AFEA-DB555E278A3B}" presName="accentRepeatNode" presStyleLbl="solidFgAcc1" presStyleIdx="1" presStyleCnt="7"/>
      <dgm:spPr/>
    </dgm:pt>
    <dgm:pt modelId="{D3AC4D2E-A7F1-47D4-A93A-2E6E415A60C9}" type="pres">
      <dgm:prSet presAssocID="{E1BB7E85-5599-49B8-8B85-F9C069C041E6}" presName="text_3" presStyleLbl="node1" presStyleIdx="2" presStyleCnt="7">
        <dgm:presLayoutVars>
          <dgm:bulletEnabled val="1"/>
        </dgm:presLayoutVars>
      </dgm:prSet>
      <dgm:spPr/>
    </dgm:pt>
    <dgm:pt modelId="{C1D0CA22-B17D-476C-9291-8F00241C5970}" type="pres">
      <dgm:prSet presAssocID="{E1BB7E85-5599-49B8-8B85-F9C069C041E6}" presName="accent_3" presStyleCnt="0"/>
      <dgm:spPr/>
    </dgm:pt>
    <dgm:pt modelId="{2ABB0F08-AB32-441C-972F-21CD572951E1}" type="pres">
      <dgm:prSet presAssocID="{E1BB7E85-5599-49B8-8B85-F9C069C041E6}" presName="accentRepeatNode" presStyleLbl="solidFgAcc1" presStyleIdx="2" presStyleCnt="7"/>
      <dgm:spPr/>
    </dgm:pt>
    <dgm:pt modelId="{0450D471-2989-4921-A57D-C80A42AEA3FD}" type="pres">
      <dgm:prSet presAssocID="{C3E41507-E6E7-4A59-97D6-A35B0E2E20D2}" presName="text_4" presStyleLbl="node1" presStyleIdx="3" presStyleCnt="7">
        <dgm:presLayoutVars>
          <dgm:bulletEnabled val="1"/>
        </dgm:presLayoutVars>
      </dgm:prSet>
      <dgm:spPr/>
    </dgm:pt>
    <dgm:pt modelId="{29440A53-AB65-4C0A-B178-080542492419}" type="pres">
      <dgm:prSet presAssocID="{C3E41507-E6E7-4A59-97D6-A35B0E2E20D2}" presName="accent_4" presStyleCnt="0"/>
      <dgm:spPr/>
    </dgm:pt>
    <dgm:pt modelId="{D95D72EE-D3EC-48A3-BEEE-4D2623F71F9F}" type="pres">
      <dgm:prSet presAssocID="{C3E41507-E6E7-4A59-97D6-A35B0E2E20D2}" presName="accentRepeatNode" presStyleLbl="solidFgAcc1" presStyleIdx="3" presStyleCnt="7"/>
      <dgm:spPr/>
    </dgm:pt>
    <dgm:pt modelId="{A9741C07-7635-406B-AAF9-40DE731FED48}" type="pres">
      <dgm:prSet presAssocID="{ED8AAB81-00DF-4C33-99E1-879DF06572C4}" presName="text_5" presStyleLbl="node1" presStyleIdx="4" presStyleCnt="7">
        <dgm:presLayoutVars>
          <dgm:bulletEnabled val="1"/>
        </dgm:presLayoutVars>
      </dgm:prSet>
      <dgm:spPr/>
    </dgm:pt>
    <dgm:pt modelId="{BAA5AD7A-B51C-4FDD-A60F-EFBCE7A3B261}" type="pres">
      <dgm:prSet presAssocID="{ED8AAB81-00DF-4C33-99E1-879DF06572C4}" presName="accent_5" presStyleCnt="0"/>
      <dgm:spPr/>
    </dgm:pt>
    <dgm:pt modelId="{3139EDC7-276B-4810-BCDB-3D7E1583274D}" type="pres">
      <dgm:prSet presAssocID="{ED8AAB81-00DF-4C33-99E1-879DF06572C4}" presName="accentRepeatNode" presStyleLbl="solidFgAcc1" presStyleIdx="4" presStyleCnt="7"/>
      <dgm:spPr/>
    </dgm:pt>
    <dgm:pt modelId="{60005604-D4B2-4AAE-B0D7-7A712FAC75D7}" type="pres">
      <dgm:prSet presAssocID="{A50C0FFD-33FE-4CBF-BE37-8EB9B52A0804}" presName="text_6" presStyleLbl="node1" presStyleIdx="5" presStyleCnt="7">
        <dgm:presLayoutVars>
          <dgm:bulletEnabled val="1"/>
        </dgm:presLayoutVars>
      </dgm:prSet>
      <dgm:spPr/>
    </dgm:pt>
    <dgm:pt modelId="{BAE35274-21A3-41DC-8348-A3212307CFCD}" type="pres">
      <dgm:prSet presAssocID="{A50C0FFD-33FE-4CBF-BE37-8EB9B52A0804}" presName="accent_6" presStyleCnt="0"/>
      <dgm:spPr/>
    </dgm:pt>
    <dgm:pt modelId="{25A1E3A6-2503-4F58-8917-EA4C5CA342E3}" type="pres">
      <dgm:prSet presAssocID="{A50C0FFD-33FE-4CBF-BE37-8EB9B52A0804}" presName="accentRepeatNode" presStyleLbl="solidFgAcc1" presStyleIdx="5" presStyleCnt="7"/>
      <dgm:spPr/>
    </dgm:pt>
    <dgm:pt modelId="{295C0FA7-90B9-447D-BD8A-C542FA4FD95B}" type="pres">
      <dgm:prSet presAssocID="{D07BC546-BE72-47E4-8226-2EFABDDE9975}" presName="text_7" presStyleLbl="node1" presStyleIdx="6" presStyleCnt="7">
        <dgm:presLayoutVars>
          <dgm:bulletEnabled val="1"/>
        </dgm:presLayoutVars>
      </dgm:prSet>
      <dgm:spPr/>
    </dgm:pt>
    <dgm:pt modelId="{9D813C45-9FA8-458D-8E02-AF41F07E9A8C}" type="pres">
      <dgm:prSet presAssocID="{D07BC546-BE72-47E4-8226-2EFABDDE9975}" presName="accent_7" presStyleCnt="0"/>
      <dgm:spPr/>
    </dgm:pt>
    <dgm:pt modelId="{11F33D9D-D255-40EF-953F-0DD27897D0E0}" type="pres">
      <dgm:prSet presAssocID="{D07BC546-BE72-47E4-8226-2EFABDDE9975}" presName="accentRepeatNode" presStyleLbl="solidFgAcc1" presStyleIdx="6" presStyleCnt="7"/>
      <dgm:spPr/>
    </dgm:pt>
  </dgm:ptLst>
  <dgm:cxnLst>
    <dgm:cxn modelId="{15C1D90A-D944-4988-9592-682AEAAC164A}" type="presOf" srcId="{C3E41507-E6E7-4A59-97D6-A35B0E2E20D2}" destId="{0450D471-2989-4921-A57D-C80A42AEA3FD}" srcOrd="0" destOrd="0" presId="urn:microsoft.com/office/officeart/2008/layout/VerticalCurvedList"/>
    <dgm:cxn modelId="{496D080B-18B9-43AB-9C9B-773377B8693A}" srcId="{A13D461E-7DCD-4CFF-A7AC-19D39CEDF5E6}" destId="{1AC4A045-82B2-4288-A41F-C35D8D4F1168}" srcOrd="12" destOrd="0" parTransId="{A3D3BF98-C768-462E-A3A6-8A94E7903D3E}" sibTransId="{C7BD594F-7D21-4E8B-A3D0-ECC6C076A888}"/>
    <dgm:cxn modelId="{CB856B14-FA15-4EED-9D1B-23967B983F9B}" srcId="{A13D461E-7DCD-4CFF-A7AC-19D39CEDF5E6}" destId="{D07BC546-BE72-47E4-8226-2EFABDDE9975}" srcOrd="6" destOrd="0" parTransId="{BD788857-3AE6-4337-9B54-C157D831219C}" sibTransId="{5041E806-0858-457C-B78E-6CF05ACE89C5}"/>
    <dgm:cxn modelId="{173C5D15-6CA1-49CA-81B0-3C2986EE3CA7}" type="presOf" srcId="{093CD1EC-4BEA-4EF7-AFEA-DB555E278A3B}" destId="{B0B57E4B-39CF-426B-A718-343125A9DE7B}" srcOrd="0" destOrd="0" presId="urn:microsoft.com/office/officeart/2008/layout/VerticalCurvedList"/>
    <dgm:cxn modelId="{9918611F-AED3-4650-9C9F-45A833A0B9A9}" srcId="{A13D461E-7DCD-4CFF-A7AC-19D39CEDF5E6}" destId="{B9278400-52E6-48D9-9BC6-45D9E20B7EBA}" srcOrd="9" destOrd="0" parTransId="{B96E6B44-C6C9-428A-822E-C3E154F79D4A}" sibTransId="{566F2385-36E9-4F6F-9209-9A4EFAA2C6D7}"/>
    <dgm:cxn modelId="{A010D434-C0CA-4081-9374-588328DD700D}" srcId="{A13D461E-7DCD-4CFF-A7AC-19D39CEDF5E6}" destId="{27C4B116-EDA2-4C0F-8964-AA42AE032FC9}" srcOrd="10" destOrd="0" parTransId="{83669B57-5C33-451E-9D02-62F7A66D4364}" sibTransId="{2E4F98AD-CCF2-4465-8EBB-EBFB1672B4EB}"/>
    <dgm:cxn modelId="{80FF283D-15E0-499A-8B55-EA526EC4EA4B}" srcId="{A13D461E-7DCD-4CFF-A7AC-19D39CEDF5E6}" destId="{ED8AAB81-00DF-4C33-99E1-879DF06572C4}" srcOrd="4" destOrd="0" parTransId="{6CDDA53F-1061-4125-B0AF-B53B8E3560FE}" sibTransId="{A398FF52-C8E9-4D11-A84B-A3732B1547BB}"/>
    <dgm:cxn modelId="{C8E35A5D-F078-4765-8171-A09E2AEA8224}" srcId="{A13D461E-7DCD-4CFF-A7AC-19D39CEDF5E6}" destId="{093CD1EC-4BEA-4EF7-AFEA-DB555E278A3B}" srcOrd="1" destOrd="0" parTransId="{56517800-2C43-4165-9281-49866F930C0B}" sibTransId="{896564EA-414D-4FFE-BC45-A239477F2049}"/>
    <dgm:cxn modelId="{F4129164-E1A7-4B5B-9F74-784488CB7118}" type="presOf" srcId="{357A199A-D745-4601-9B9B-09BE3534DD5A}" destId="{9E8B1DDE-F8AC-4757-BDDF-1AB2BB9A4D9C}" srcOrd="0" destOrd="0" presId="urn:microsoft.com/office/officeart/2008/layout/VerticalCurvedList"/>
    <dgm:cxn modelId="{3C230765-8CDA-47F1-9BE7-F0C44C1595B5}" type="presOf" srcId="{A50C0FFD-33FE-4CBF-BE37-8EB9B52A0804}" destId="{60005604-D4B2-4AAE-B0D7-7A712FAC75D7}" srcOrd="0" destOrd="0" presId="urn:microsoft.com/office/officeart/2008/layout/VerticalCurvedList"/>
    <dgm:cxn modelId="{58F8627E-FCC9-471B-86AC-7B4EF3E81BA7}" type="presOf" srcId="{0E6D3247-A199-4B07-A11C-E1C6A5900E74}" destId="{942D2EE2-B26C-41F0-B2BB-CD138F93E610}" srcOrd="0" destOrd="0" presId="urn:microsoft.com/office/officeart/2008/layout/VerticalCurvedList"/>
    <dgm:cxn modelId="{652FF094-E202-4DD0-9CD4-5698D4EF70E9}" srcId="{A13D461E-7DCD-4CFF-A7AC-19D39CEDF5E6}" destId="{357A199A-D745-4601-9B9B-09BE3534DD5A}" srcOrd="0" destOrd="0" parTransId="{BC8359AA-7C2A-4AAA-BB61-1B92F7CA2815}" sibTransId="{0E6D3247-A199-4B07-A11C-E1C6A5900E74}"/>
    <dgm:cxn modelId="{87B05E96-258E-422E-BBDC-795D17977EFD}" srcId="{A13D461E-7DCD-4CFF-A7AC-19D39CEDF5E6}" destId="{E1BB7E85-5599-49B8-8B85-F9C069C041E6}" srcOrd="2" destOrd="0" parTransId="{73FBB21C-92C3-4987-AE6F-7E44F609025A}" sibTransId="{5E83D6F6-7465-4B1A-ABB3-31DA33C55F94}"/>
    <dgm:cxn modelId="{6ECBB79C-C66D-48F7-B958-D85A472F6353}" type="presOf" srcId="{D07BC546-BE72-47E4-8226-2EFABDDE9975}" destId="{295C0FA7-90B9-447D-BD8A-C542FA4FD95B}" srcOrd="0" destOrd="0" presId="urn:microsoft.com/office/officeart/2008/layout/VerticalCurvedList"/>
    <dgm:cxn modelId="{D71DC1A1-80CB-435B-8358-3A404C1DE58D}" srcId="{A13D461E-7DCD-4CFF-A7AC-19D39CEDF5E6}" destId="{A513C37F-3AF4-4BD2-8F14-3BDD8616377A}" srcOrd="11" destOrd="0" parTransId="{65F4856D-9C54-489A-B1FA-64AF7CACD181}" sibTransId="{20FAED4B-DC5E-4932-BD18-9D2AB4ADE5D1}"/>
    <dgm:cxn modelId="{4BC39AA7-6A9B-41DA-BFD9-0AD4251DA0A3}" type="presOf" srcId="{A13D461E-7DCD-4CFF-A7AC-19D39CEDF5E6}" destId="{0C1A5CD3-579A-4AB5-9EF9-9A80BB0100E3}" srcOrd="0" destOrd="0" presId="urn:microsoft.com/office/officeart/2008/layout/VerticalCurvedList"/>
    <dgm:cxn modelId="{D7CB95B4-F2C0-466D-AFFE-77FCE2B294CB}" type="presOf" srcId="{E1BB7E85-5599-49B8-8B85-F9C069C041E6}" destId="{D3AC4D2E-A7F1-47D4-A93A-2E6E415A60C9}" srcOrd="0" destOrd="0" presId="urn:microsoft.com/office/officeart/2008/layout/VerticalCurvedList"/>
    <dgm:cxn modelId="{265F9BBF-60DD-4B81-AFEF-4F8B2CA26E98}" srcId="{A13D461E-7DCD-4CFF-A7AC-19D39CEDF5E6}" destId="{A50C0FFD-33FE-4CBF-BE37-8EB9B52A0804}" srcOrd="5" destOrd="0" parTransId="{3033844A-8C73-4041-9E5E-8B095B548B74}" sibTransId="{3E542A87-4B7D-409F-8DB9-4EBFFDDFA75D}"/>
    <dgm:cxn modelId="{729EBED2-5047-497D-AF29-14598788723E}" srcId="{A13D461E-7DCD-4CFF-A7AC-19D39CEDF5E6}" destId="{5EBDC5B7-C50D-4C55-B102-45C8874CEAF3}" srcOrd="7" destOrd="0" parTransId="{A452F8F9-EF1A-48EA-99F4-6886F880709B}" sibTransId="{016F8080-CD61-4A13-A566-7CF82198BAD3}"/>
    <dgm:cxn modelId="{DB2407D8-A4F0-4978-97A0-1342380327B0}" type="presOf" srcId="{ED8AAB81-00DF-4C33-99E1-879DF06572C4}" destId="{A9741C07-7635-406B-AAF9-40DE731FED48}" srcOrd="0" destOrd="0" presId="urn:microsoft.com/office/officeart/2008/layout/VerticalCurvedList"/>
    <dgm:cxn modelId="{BAD6B9E7-897B-4F42-AD71-DFA8FE4D11BF}" srcId="{A13D461E-7DCD-4CFF-A7AC-19D39CEDF5E6}" destId="{5240DA55-A530-4E1C-B729-17913507495B}" srcOrd="8" destOrd="0" parTransId="{71D81F70-B860-48DA-8891-A51111BC2196}" sibTransId="{F3CE032E-0C44-4B29-869C-B576F01A2383}"/>
    <dgm:cxn modelId="{EE224AEE-2708-487C-A6FB-F18E15C0042B}" srcId="{A13D461E-7DCD-4CFF-A7AC-19D39CEDF5E6}" destId="{C3E41507-E6E7-4A59-97D6-A35B0E2E20D2}" srcOrd="3" destOrd="0" parTransId="{DE99E178-DD90-44CA-8B87-23F8AAA829EF}" sibTransId="{543E5584-A619-4D4E-AB8A-DD5057E6ED87}"/>
    <dgm:cxn modelId="{0C762A66-D5F5-4380-814A-07D0BDB40B62}" type="presParOf" srcId="{0C1A5CD3-579A-4AB5-9EF9-9A80BB0100E3}" destId="{FAB00AE7-316C-48D8-A57B-2A5CA60CB96D}" srcOrd="0" destOrd="0" presId="urn:microsoft.com/office/officeart/2008/layout/VerticalCurvedList"/>
    <dgm:cxn modelId="{6B094035-CE13-41E5-828A-EA0AF1C71AC6}" type="presParOf" srcId="{FAB00AE7-316C-48D8-A57B-2A5CA60CB96D}" destId="{8F375278-698E-4AF8-97AB-AAAC74156831}" srcOrd="0" destOrd="0" presId="urn:microsoft.com/office/officeart/2008/layout/VerticalCurvedList"/>
    <dgm:cxn modelId="{BEFBF033-BB88-4A8C-A912-1637125B2C24}" type="presParOf" srcId="{8F375278-698E-4AF8-97AB-AAAC74156831}" destId="{FAA4A695-93E9-432B-9A7C-C2FC4A3D3FE2}" srcOrd="0" destOrd="0" presId="urn:microsoft.com/office/officeart/2008/layout/VerticalCurvedList"/>
    <dgm:cxn modelId="{16BBEB60-515E-4BD2-ABFD-1C53EAD4DE60}" type="presParOf" srcId="{8F375278-698E-4AF8-97AB-AAAC74156831}" destId="{942D2EE2-B26C-41F0-B2BB-CD138F93E610}" srcOrd="1" destOrd="0" presId="urn:microsoft.com/office/officeart/2008/layout/VerticalCurvedList"/>
    <dgm:cxn modelId="{5BA34B6C-83EB-4073-8F0D-D1B305D53461}" type="presParOf" srcId="{8F375278-698E-4AF8-97AB-AAAC74156831}" destId="{E40EAE8D-85CB-4655-9828-9B89052BEB8F}" srcOrd="2" destOrd="0" presId="urn:microsoft.com/office/officeart/2008/layout/VerticalCurvedList"/>
    <dgm:cxn modelId="{857132BC-9F20-4E3D-8776-A43F316003C3}" type="presParOf" srcId="{8F375278-698E-4AF8-97AB-AAAC74156831}" destId="{F61EF1DA-00B8-492E-B5C8-9D43C5E8F42F}" srcOrd="3" destOrd="0" presId="urn:microsoft.com/office/officeart/2008/layout/VerticalCurvedList"/>
    <dgm:cxn modelId="{7ABCB91B-354D-432A-88CC-85F2EE93FA38}" type="presParOf" srcId="{FAB00AE7-316C-48D8-A57B-2A5CA60CB96D}" destId="{9E8B1DDE-F8AC-4757-BDDF-1AB2BB9A4D9C}" srcOrd="1" destOrd="0" presId="urn:microsoft.com/office/officeart/2008/layout/VerticalCurvedList"/>
    <dgm:cxn modelId="{D139ABC5-F945-4230-B07E-5F38AB0BB949}" type="presParOf" srcId="{FAB00AE7-316C-48D8-A57B-2A5CA60CB96D}" destId="{C1EF33F1-CA0C-461E-BE6E-2D1F600B6308}" srcOrd="2" destOrd="0" presId="urn:microsoft.com/office/officeart/2008/layout/VerticalCurvedList"/>
    <dgm:cxn modelId="{19FFCC7F-819E-4DD9-9DB8-6820154B6BD2}" type="presParOf" srcId="{C1EF33F1-CA0C-461E-BE6E-2D1F600B6308}" destId="{B7C39DF1-C3B8-4548-9B24-2A73184DB9CE}" srcOrd="0" destOrd="0" presId="urn:microsoft.com/office/officeart/2008/layout/VerticalCurvedList"/>
    <dgm:cxn modelId="{E72907BC-4701-431F-BCB8-DB5A7DD585DD}" type="presParOf" srcId="{FAB00AE7-316C-48D8-A57B-2A5CA60CB96D}" destId="{B0B57E4B-39CF-426B-A718-343125A9DE7B}" srcOrd="3" destOrd="0" presId="urn:microsoft.com/office/officeart/2008/layout/VerticalCurvedList"/>
    <dgm:cxn modelId="{7A8749A5-FC11-4BB2-B24B-8256BB83925E}" type="presParOf" srcId="{FAB00AE7-316C-48D8-A57B-2A5CA60CB96D}" destId="{DFE5F6E4-6444-4F4C-9A4C-D9FE6CF01FF2}" srcOrd="4" destOrd="0" presId="urn:microsoft.com/office/officeart/2008/layout/VerticalCurvedList"/>
    <dgm:cxn modelId="{6713E504-7217-4CEB-811B-FD111E37BFC1}" type="presParOf" srcId="{DFE5F6E4-6444-4F4C-9A4C-D9FE6CF01FF2}" destId="{11E3674F-71E0-4D0F-B56F-33F4FA9206DF}" srcOrd="0" destOrd="0" presId="urn:microsoft.com/office/officeart/2008/layout/VerticalCurvedList"/>
    <dgm:cxn modelId="{9FC136E6-2FBF-455B-B538-14D55420B512}" type="presParOf" srcId="{FAB00AE7-316C-48D8-A57B-2A5CA60CB96D}" destId="{D3AC4D2E-A7F1-47D4-A93A-2E6E415A60C9}" srcOrd="5" destOrd="0" presId="urn:microsoft.com/office/officeart/2008/layout/VerticalCurvedList"/>
    <dgm:cxn modelId="{3412A6C4-C36F-402A-BE9A-B4B259494BF8}" type="presParOf" srcId="{FAB00AE7-316C-48D8-A57B-2A5CA60CB96D}" destId="{C1D0CA22-B17D-476C-9291-8F00241C5970}" srcOrd="6" destOrd="0" presId="urn:microsoft.com/office/officeart/2008/layout/VerticalCurvedList"/>
    <dgm:cxn modelId="{6C02A65B-CF1C-4D9A-AFD2-9D5C4316B97D}" type="presParOf" srcId="{C1D0CA22-B17D-476C-9291-8F00241C5970}" destId="{2ABB0F08-AB32-441C-972F-21CD572951E1}" srcOrd="0" destOrd="0" presId="urn:microsoft.com/office/officeart/2008/layout/VerticalCurvedList"/>
    <dgm:cxn modelId="{DB2EA151-904B-43D6-A9AE-E1B59BAB0CF7}" type="presParOf" srcId="{FAB00AE7-316C-48D8-A57B-2A5CA60CB96D}" destId="{0450D471-2989-4921-A57D-C80A42AEA3FD}" srcOrd="7" destOrd="0" presId="urn:microsoft.com/office/officeart/2008/layout/VerticalCurvedList"/>
    <dgm:cxn modelId="{BD015CB7-612C-4987-A60A-C2B4BC4BD8DB}" type="presParOf" srcId="{FAB00AE7-316C-48D8-A57B-2A5CA60CB96D}" destId="{29440A53-AB65-4C0A-B178-080542492419}" srcOrd="8" destOrd="0" presId="urn:microsoft.com/office/officeart/2008/layout/VerticalCurvedList"/>
    <dgm:cxn modelId="{ACF5477D-C834-4CA9-991C-FF3238A9FE6A}" type="presParOf" srcId="{29440A53-AB65-4C0A-B178-080542492419}" destId="{D95D72EE-D3EC-48A3-BEEE-4D2623F71F9F}" srcOrd="0" destOrd="0" presId="urn:microsoft.com/office/officeart/2008/layout/VerticalCurvedList"/>
    <dgm:cxn modelId="{687C35EF-CB84-4FE0-8175-2C5E492EC831}" type="presParOf" srcId="{FAB00AE7-316C-48D8-A57B-2A5CA60CB96D}" destId="{A9741C07-7635-406B-AAF9-40DE731FED48}" srcOrd="9" destOrd="0" presId="urn:microsoft.com/office/officeart/2008/layout/VerticalCurvedList"/>
    <dgm:cxn modelId="{D4C91CD2-9AB9-40C9-A933-72E10E2F5823}" type="presParOf" srcId="{FAB00AE7-316C-48D8-A57B-2A5CA60CB96D}" destId="{BAA5AD7A-B51C-4FDD-A60F-EFBCE7A3B261}" srcOrd="10" destOrd="0" presId="urn:microsoft.com/office/officeart/2008/layout/VerticalCurvedList"/>
    <dgm:cxn modelId="{A62FBF6A-B21E-4444-B560-8DE43A71E940}" type="presParOf" srcId="{BAA5AD7A-B51C-4FDD-A60F-EFBCE7A3B261}" destId="{3139EDC7-276B-4810-BCDB-3D7E1583274D}" srcOrd="0" destOrd="0" presId="urn:microsoft.com/office/officeart/2008/layout/VerticalCurvedList"/>
    <dgm:cxn modelId="{BD96ACED-4719-46E4-9607-AFEF0F4DB643}" type="presParOf" srcId="{FAB00AE7-316C-48D8-A57B-2A5CA60CB96D}" destId="{60005604-D4B2-4AAE-B0D7-7A712FAC75D7}" srcOrd="11" destOrd="0" presId="urn:microsoft.com/office/officeart/2008/layout/VerticalCurvedList"/>
    <dgm:cxn modelId="{13DFC2A5-1B56-49EF-BAA3-0BDEB7CBB490}" type="presParOf" srcId="{FAB00AE7-316C-48D8-A57B-2A5CA60CB96D}" destId="{BAE35274-21A3-41DC-8348-A3212307CFCD}" srcOrd="12" destOrd="0" presId="urn:microsoft.com/office/officeart/2008/layout/VerticalCurvedList"/>
    <dgm:cxn modelId="{2E0CCE79-0346-4D3F-9E9F-A939EEB6DDCE}" type="presParOf" srcId="{BAE35274-21A3-41DC-8348-A3212307CFCD}" destId="{25A1E3A6-2503-4F58-8917-EA4C5CA342E3}" srcOrd="0" destOrd="0" presId="urn:microsoft.com/office/officeart/2008/layout/VerticalCurvedList"/>
    <dgm:cxn modelId="{640C117A-B4A7-4E60-9D71-91CD0E779C03}" type="presParOf" srcId="{FAB00AE7-316C-48D8-A57B-2A5CA60CB96D}" destId="{295C0FA7-90B9-447D-BD8A-C542FA4FD95B}" srcOrd="13" destOrd="0" presId="urn:microsoft.com/office/officeart/2008/layout/VerticalCurvedList"/>
    <dgm:cxn modelId="{9E4000A0-A613-4DD1-A120-6819E3B55C95}" type="presParOf" srcId="{FAB00AE7-316C-48D8-A57B-2A5CA60CB96D}" destId="{9D813C45-9FA8-458D-8E02-AF41F07E9A8C}" srcOrd="14" destOrd="0" presId="urn:microsoft.com/office/officeart/2008/layout/VerticalCurvedList"/>
    <dgm:cxn modelId="{03D46784-ACE9-470F-888C-F1A9AA5F12B2}" type="presParOf" srcId="{9D813C45-9FA8-458D-8E02-AF41F07E9A8C}" destId="{11F33D9D-D255-40EF-953F-0DD27897D0E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6D112B-4F7A-4647-B4BA-256894EAF8B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2713367-E919-4FE6-88E4-638A6507B1A8}">
      <dgm:prSet/>
      <dgm:spPr/>
      <dgm:t>
        <a:bodyPr/>
        <a:lstStyle/>
        <a:p>
          <a:pPr>
            <a:lnSpc>
              <a:spcPct val="100000"/>
            </a:lnSpc>
          </a:pPr>
          <a:r>
            <a:rPr lang="en-GB" dirty="0">
              <a:solidFill>
                <a:schemeClr val="bg1">
                  <a:lumMod val="95000"/>
                </a:schemeClr>
              </a:solidFill>
            </a:rPr>
            <a:t>Balance between technical language and public understanding</a:t>
          </a:r>
          <a:endParaRPr lang="en-US" dirty="0">
            <a:solidFill>
              <a:schemeClr val="bg1">
                <a:lumMod val="95000"/>
              </a:schemeClr>
            </a:solidFill>
          </a:endParaRPr>
        </a:p>
      </dgm:t>
    </dgm:pt>
    <dgm:pt modelId="{BA837676-EEA5-4F23-969B-342B288E7B3F}" type="parTrans" cxnId="{410BBF1D-1A8D-48FD-896F-971AC98D3EF7}">
      <dgm:prSet/>
      <dgm:spPr/>
      <dgm:t>
        <a:bodyPr/>
        <a:lstStyle/>
        <a:p>
          <a:endParaRPr lang="en-US"/>
        </a:p>
      </dgm:t>
    </dgm:pt>
    <dgm:pt modelId="{6190C19F-D501-4A82-87B8-446E93306DEA}" type="sibTrans" cxnId="{410BBF1D-1A8D-48FD-896F-971AC98D3EF7}">
      <dgm:prSet/>
      <dgm:spPr/>
      <dgm:t>
        <a:bodyPr/>
        <a:lstStyle/>
        <a:p>
          <a:endParaRPr lang="en-US"/>
        </a:p>
      </dgm:t>
    </dgm:pt>
    <dgm:pt modelId="{217CE822-9A21-403F-9295-91B744694204}">
      <dgm:prSet/>
      <dgm:spPr/>
      <dgm:t>
        <a:bodyPr/>
        <a:lstStyle/>
        <a:p>
          <a:pPr>
            <a:lnSpc>
              <a:spcPct val="100000"/>
            </a:lnSpc>
          </a:pPr>
          <a:r>
            <a:rPr lang="en-GB">
              <a:solidFill>
                <a:schemeClr val="bg1">
                  <a:lumMod val="95000"/>
                </a:schemeClr>
              </a:solidFill>
            </a:rPr>
            <a:t>Number of questions for the survey and balance with the depth wanted for policy</a:t>
          </a:r>
          <a:endParaRPr lang="en-US">
            <a:solidFill>
              <a:schemeClr val="bg1">
                <a:lumMod val="95000"/>
              </a:schemeClr>
            </a:solidFill>
          </a:endParaRPr>
        </a:p>
      </dgm:t>
    </dgm:pt>
    <dgm:pt modelId="{C394E6A7-2E8F-4011-89FF-5A98B405A2FC}" type="parTrans" cxnId="{2A386C2C-B694-4BBA-86A5-7B8494A3B992}">
      <dgm:prSet/>
      <dgm:spPr/>
      <dgm:t>
        <a:bodyPr/>
        <a:lstStyle/>
        <a:p>
          <a:endParaRPr lang="en-US"/>
        </a:p>
      </dgm:t>
    </dgm:pt>
    <dgm:pt modelId="{66FA48EC-7F2B-4839-8F23-54AFB230ACCE}" type="sibTrans" cxnId="{2A386C2C-B694-4BBA-86A5-7B8494A3B992}">
      <dgm:prSet/>
      <dgm:spPr/>
      <dgm:t>
        <a:bodyPr/>
        <a:lstStyle/>
        <a:p>
          <a:endParaRPr lang="en-US"/>
        </a:p>
      </dgm:t>
    </dgm:pt>
    <dgm:pt modelId="{85286F8F-8C00-49B5-9789-41349077FB6E}">
      <dgm:prSet/>
      <dgm:spPr/>
      <dgm:t>
        <a:bodyPr/>
        <a:lstStyle/>
        <a:p>
          <a:pPr>
            <a:lnSpc>
              <a:spcPct val="100000"/>
            </a:lnSpc>
          </a:pPr>
          <a:r>
            <a:rPr lang="en-GB">
              <a:solidFill>
                <a:schemeClr val="bg1">
                  <a:lumMod val="95000"/>
                </a:schemeClr>
              </a:solidFill>
            </a:rPr>
            <a:t>Devolved nations / specific cities / specific situations representative figures</a:t>
          </a:r>
          <a:endParaRPr lang="en-US">
            <a:solidFill>
              <a:schemeClr val="bg1">
                <a:lumMod val="95000"/>
              </a:schemeClr>
            </a:solidFill>
          </a:endParaRPr>
        </a:p>
      </dgm:t>
    </dgm:pt>
    <dgm:pt modelId="{51086A03-8A66-41AE-89F9-0ECB718C0B47}" type="parTrans" cxnId="{8CA31391-4EE2-4662-991C-7497744E6A7F}">
      <dgm:prSet/>
      <dgm:spPr/>
      <dgm:t>
        <a:bodyPr/>
        <a:lstStyle/>
        <a:p>
          <a:endParaRPr lang="en-US"/>
        </a:p>
      </dgm:t>
    </dgm:pt>
    <dgm:pt modelId="{A8976742-D33B-4A49-88BD-22FF1AC67A3E}" type="sibTrans" cxnId="{8CA31391-4EE2-4662-991C-7497744E6A7F}">
      <dgm:prSet/>
      <dgm:spPr/>
      <dgm:t>
        <a:bodyPr/>
        <a:lstStyle/>
        <a:p>
          <a:endParaRPr lang="en-US"/>
        </a:p>
      </dgm:t>
    </dgm:pt>
    <dgm:pt modelId="{C926F6FE-1988-4FD0-AD21-0ED888A5164F}">
      <dgm:prSet/>
      <dgm:spPr/>
      <dgm:t>
        <a:bodyPr/>
        <a:lstStyle/>
        <a:p>
          <a:pPr>
            <a:lnSpc>
              <a:spcPct val="100000"/>
            </a:lnSpc>
          </a:pPr>
          <a:r>
            <a:rPr lang="en-GB" dirty="0">
              <a:solidFill>
                <a:schemeClr val="bg1">
                  <a:lumMod val="95000"/>
                </a:schemeClr>
              </a:solidFill>
            </a:rPr>
            <a:t>Polling dates</a:t>
          </a:r>
          <a:endParaRPr lang="en-US" dirty="0">
            <a:solidFill>
              <a:schemeClr val="bg1">
                <a:lumMod val="95000"/>
              </a:schemeClr>
            </a:solidFill>
          </a:endParaRPr>
        </a:p>
      </dgm:t>
    </dgm:pt>
    <dgm:pt modelId="{00C0DC20-05D2-4711-971F-68753E9CAB7C}" type="parTrans" cxnId="{ABDE8C07-0A16-4E80-821E-B56CC5FBE80D}">
      <dgm:prSet/>
      <dgm:spPr/>
      <dgm:t>
        <a:bodyPr/>
        <a:lstStyle/>
        <a:p>
          <a:endParaRPr lang="en-US"/>
        </a:p>
      </dgm:t>
    </dgm:pt>
    <dgm:pt modelId="{356CC3D0-EEC9-4AB5-A534-4368FC68888A}" type="sibTrans" cxnId="{ABDE8C07-0A16-4E80-821E-B56CC5FBE80D}">
      <dgm:prSet/>
      <dgm:spPr/>
      <dgm:t>
        <a:bodyPr/>
        <a:lstStyle/>
        <a:p>
          <a:endParaRPr lang="en-US"/>
        </a:p>
      </dgm:t>
    </dgm:pt>
    <dgm:pt modelId="{AE078197-DECE-45B0-A283-DA5C27134D2F}">
      <dgm:prSet/>
      <dgm:spPr/>
      <dgm:t>
        <a:bodyPr/>
        <a:lstStyle/>
        <a:p>
          <a:pPr>
            <a:lnSpc>
              <a:spcPct val="100000"/>
            </a:lnSpc>
          </a:pPr>
          <a:r>
            <a:rPr lang="en-GB">
              <a:solidFill>
                <a:schemeClr val="bg1">
                  <a:lumMod val="95000"/>
                </a:schemeClr>
              </a:solidFill>
            </a:rPr>
            <a:t>Timeline</a:t>
          </a:r>
          <a:endParaRPr lang="en-US">
            <a:solidFill>
              <a:schemeClr val="bg1">
                <a:lumMod val="95000"/>
              </a:schemeClr>
            </a:solidFill>
          </a:endParaRPr>
        </a:p>
      </dgm:t>
    </dgm:pt>
    <dgm:pt modelId="{BEC44F48-1A7F-458B-9F6D-739E43756364}" type="parTrans" cxnId="{0CDD9AC5-89DE-4440-A1B0-361AA841249D}">
      <dgm:prSet/>
      <dgm:spPr/>
      <dgm:t>
        <a:bodyPr/>
        <a:lstStyle/>
        <a:p>
          <a:endParaRPr lang="en-US"/>
        </a:p>
      </dgm:t>
    </dgm:pt>
    <dgm:pt modelId="{75A65353-8B1E-4C37-9EF4-7CB500BBB18B}" type="sibTrans" cxnId="{0CDD9AC5-89DE-4440-A1B0-361AA841249D}">
      <dgm:prSet/>
      <dgm:spPr/>
      <dgm:t>
        <a:bodyPr/>
        <a:lstStyle/>
        <a:p>
          <a:endParaRPr lang="en-US"/>
        </a:p>
      </dgm:t>
    </dgm:pt>
    <dgm:pt modelId="{0FDAABA1-787E-44CD-8611-26F9B6B65AFF}" type="pres">
      <dgm:prSet presAssocID="{056D112B-4F7A-4647-B4BA-256894EAF8B2}" presName="root" presStyleCnt="0">
        <dgm:presLayoutVars>
          <dgm:dir/>
          <dgm:resizeHandles val="exact"/>
        </dgm:presLayoutVars>
      </dgm:prSet>
      <dgm:spPr/>
    </dgm:pt>
    <dgm:pt modelId="{1F1133E4-E011-4168-9678-DE6ED4DCCAEA}" type="pres">
      <dgm:prSet presAssocID="{A2713367-E919-4FE6-88E4-638A6507B1A8}" presName="compNode" presStyleCnt="0"/>
      <dgm:spPr/>
    </dgm:pt>
    <dgm:pt modelId="{8BE6FE14-0E90-4A9B-8A05-C97650D0B029}" type="pres">
      <dgm:prSet presAssocID="{A2713367-E919-4FE6-88E4-638A6507B1A8}" presName="bgRect" presStyleLbl="bgShp" presStyleIdx="0" presStyleCnt="5"/>
      <dgm:spPr>
        <a:solidFill>
          <a:srgbClr val="002060"/>
        </a:solidFill>
      </dgm:spPr>
    </dgm:pt>
    <dgm:pt modelId="{1FD600B4-2787-40E2-8575-8843E3F8D014}" type="pres">
      <dgm:prSet presAssocID="{A2713367-E919-4FE6-88E4-638A6507B1A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E0DB8EAD-66E7-4CB9-99FD-7A0FDAC249D2}" type="pres">
      <dgm:prSet presAssocID="{A2713367-E919-4FE6-88E4-638A6507B1A8}" presName="spaceRect" presStyleCnt="0"/>
      <dgm:spPr/>
    </dgm:pt>
    <dgm:pt modelId="{99250CCF-E320-4C9D-9BEF-BCB9B3051963}" type="pres">
      <dgm:prSet presAssocID="{A2713367-E919-4FE6-88E4-638A6507B1A8}" presName="parTx" presStyleLbl="revTx" presStyleIdx="0" presStyleCnt="5">
        <dgm:presLayoutVars>
          <dgm:chMax val="0"/>
          <dgm:chPref val="0"/>
        </dgm:presLayoutVars>
      </dgm:prSet>
      <dgm:spPr/>
    </dgm:pt>
    <dgm:pt modelId="{0A5E8487-028E-4262-8B3B-7BE41FDAE2BA}" type="pres">
      <dgm:prSet presAssocID="{6190C19F-D501-4A82-87B8-446E93306DEA}" presName="sibTrans" presStyleCnt="0"/>
      <dgm:spPr/>
    </dgm:pt>
    <dgm:pt modelId="{97680DC4-9CC0-4AC8-BBDC-17C1B2AA24B7}" type="pres">
      <dgm:prSet presAssocID="{217CE822-9A21-403F-9295-91B744694204}" presName="compNode" presStyleCnt="0"/>
      <dgm:spPr/>
    </dgm:pt>
    <dgm:pt modelId="{EFAAD8C9-BC06-411C-A8F8-F7D2ABC29386}" type="pres">
      <dgm:prSet presAssocID="{217CE822-9A21-403F-9295-91B744694204}" presName="bgRect" presStyleLbl="bgShp" presStyleIdx="1" presStyleCnt="5"/>
      <dgm:spPr>
        <a:solidFill>
          <a:srgbClr val="002060"/>
        </a:solidFill>
      </dgm:spPr>
    </dgm:pt>
    <dgm:pt modelId="{08F05FB6-609B-4066-B44E-DFD605EA39F2}" type="pres">
      <dgm:prSet presAssocID="{217CE822-9A21-403F-9295-91B74469420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lp"/>
        </a:ext>
      </dgm:extLst>
    </dgm:pt>
    <dgm:pt modelId="{C8B1BDA5-DB10-4BFE-BB29-236ED983FAD0}" type="pres">
      <dgm:prSet presAssocID="{217CE822-9A21-403F-9295-91B744694204}" presName="spaceRect" presStyleCnt="0"/>
      <dgm:spPr/>
    </dgm:pt>
    <dgm:pt modelId="{1CFD239D-9787-4352-80B1-FC2AE68F205B}" type="pres">
      <dgm:prSet presAssocID="{217CE822-9A21-403F-9295-91B744694204}" presName="parTx" presStyleLbl="revTx" presStyleIdx="1" presStyleCnt="5">
        <dgm:presLayoutVars>
          <dgm:chMax val="0"/>
          <dgm:chPref val="0"/>
        </dgm:presLayoutVars>
      </dgm:prSet>
      <dgm:spPr/>
    </dgm:pt>
    <dgm:pt modelId="{15DD8C33-43B5-4F11-93A5-EA383332F9BA}" type="pres">
      <dgm:prSet presAssocID="{66FA48EC-7F2B-4839-8F23-54AFB230ACCE}" presName="sibTrans" presStyleCnt="0"/>
      <dgm:spPr/>
    </dgm:pt>
    <dgm:pt modelId="{8249D495-A849-4421-8BF8-66DD8C575E28}" type="pres">
      <dgm:prSet presAssocID="{85286F8F-8C00-49B5-9789-41349077FB6E}" presName="compNode" presStyleCnt="0"/>
      <dgm:spPr/>
    </dgm:pt>
    <dgm:pt modelId="{FE95A630-1E46-48C9-B9FA-527B640469FF}" type="pres">
      <dgm:prSet presAssocID="{85286F8F-8C00-49B5-9789-41349077FB6E}" presName="bgRect" presStyleLbl="bgShp" presStyleIdx="2" presStyleCnt="5"/>
      <dgm:spPr>
        <a:solidFill>
          <a:srgbClr val="002060"/>
        </a:solidFill>
      </dgm:spPr>
    </dgm:pt>
    <dgm:pt modelId="{ACEC6DB4-D7B8-4852-8117-60D392BA41CF}" type="pres">
      <dgm:prSet presAssocID="{85286F8F-8C00-49B5-9789-41349077FB6E}"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ap with pin outline"/>
        </a:ext>
      </dgm:extLst>
    </dgm:pt>
    <dgm:pt modelId="{F697FBD8-4D70-4C7D-9A19-BD29351B4D6A}" type="pres">
      <dgm:prSet presAssocID="{85286F8F-8C00-49B5-9789-41349077FB6E}" presName="spaceRect" presStyleCnt="0"/>
      <dgm:spPr/>
    </dgm:pt>
    <dgm:pt modelId="{E39F0C42-B991-4DF5-AB2B-54A157D6A3C7}" type="pres">
      <dgm:prSet presAssocID="{85286F8F-8C00-49B5-9789-41349077FB6E}" presName="parTx" presStyleLbl="revTx" presStyleIdx="2" presStyleCnt="5">
        <dgm:presLayoutVars>
          <dgm:chMax val="0"/>
          <dgm:chPref val="0"/>
        </dgm:presLayoutVars>
      </dgm:prSet>
      <dgm:spPr/>
    </dgm:pt>
    <dgm:pt modelId="{D9C06E5B-D034-4ADA-9231-BF3E0B0094B6}" type="pres">
      <dgm:prSet presAssocID="{A8976742-D33B-4A49-88BD-22FF1AC67A3E}" presName="sibTrans" presStyleCnt="0"/>
      <dgm:spPr/>
    </dgm:pt>
    <dgm:pt modelId="{E9DAEF40-04B8-46D6-925D-409E3726563F}" type="pres">
      <dgm:prSet presAssocID="{C926F6FE-1988-4FD0-AD21-0ED888A5164F}" presName="compNode" presStyleCnt="0"/>
      <dgm:spPr/>
    </dgm:pt>
    <dgm:pt modelId="{240E2BE0-FE75-4C7D-80DD-C621DA67EF95}" type="pres">
      <dgm:prSet presAssocID="{C926F6FE-1988-4FD0-AD21-0ED888A5164F}" presName="bgRect" presStyleLbl="bgShp" presStyleIdx="3" presStyleCnt="5"/>
      <dgm:spPr>
        <a:solidFill>
          <a:srgbClr val="002060"/>
        </a:solidFill>
      </dgm:spPr>
    </dgm:pt>
    <dgm:pt modelId="{CBAD25C3-1C90-4EDF-9CFB-A78C0EA45965}" type="pres">
      <dgm:prSet presAssocID="{C926F6FE-1988-4FD0-AD21-0ED888A5164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aily calendar with solid fill"/>
        </a:ext>
      </dgm:extLst>
    </dgm:pt>
    <dgm:pt modelId="{37CB8D80-5F24-4FCF-A7E2-02D5C5AE600C}" type="pres">
      <dgm:prSet presAssocID="{C926F6FE-1988-4FD0-AD21-0ED888A5164F}" presName="spaceRect" presStyleCnt="0"/>
      <dgm:spPr/>
    </dgm:pt>
    <dgm:pt modelId="{D8896475-C304-4C7A-882B-7EC2FAF07FAB}" type="pres">
      <dgm:prSet presAssocID="{C926F6FE-1988-4FD0-AD21-0ED888A5164F}" presName="parTx" presStyleLbl="revTx" presStyleIdx="3" presStyleCnt="5">
        <dgm:presLayoutVars>
          <dgm:chMax val="0"/>
          <dgm:chPref val="0"/>
        </dgm:presLayoutVars>
      </dgm:prSet>
      <dgm:spPr/>
    </dgm:pt>
    <dgm:pt modelId="{F40BBD4F-8A39-40E7-9E32-3C49AEC97C73}" type="pres">
      <dgm:prSet presAssocID="{356CC3D0-EEC9-4AB5-A534-4368FC68888A}" presName="sibTrans" presStyleCnt="0"/>
      <dgm:spPr/>
    </dgm:pt>
    <dgm:pt modelId="{1E50CFE1-A0EC-4787-819F-EC787CF5CD45}" type="pres">
      <dgm:prSet presAssocID="{AE078197-DECE-45B0-A283-DA5C27134D2F}" presName="compNode" presStyleCnt="0"/>
      <dgm:spPr/>
    </dgm:pt>
    <dgm:pt modelId="{2D891E57-0E1E-4E6C-A4F1-1ACF8C4CC022}" type="pres">
      <dgm:prSet presAssocID="{AE078197-DECE-45B0-A283-DA5C27134D2F}" presName="bgRect" presStyleLbl="bgShp" presStyleIdx="4" presStyleCnt="5"/>
      <dgm:spPr>
        <a:solidFill>
          <a:srgbClr val="002060"/>
        </a:solidFill>
      </dgm:spPr>
    </dgm:pt>
    <dgm:pt modelId="{20A8B890-E1BC-4CA2-9087-BFEE0CED7CE5}" type="pres">
      <dgm:prSet presAssocID="{AE078197-DECE-45B0-A283-DA5C27134D2F}"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hevron arrows with solid fill"/>
        </a:ext>
      </dgm:extLst>
    </dgm:pt>
    <dgm:pt modelId="{06B1DFC6-A3F8-4BE5-BF08-809057A1747F}" type="pres">
      <dgm:prSet presAssocID="{AE078197-DECE-45B0-A283-DA5C27134D2F}" presName="spaceRect" presStyleCnt="0"/>
      <dgm:spPr/>
    </dgm:pt>
    <dgm:pt modelId="{6D4954D5-59F7-4D43-A91D-3B365266021F}" type="pres">
      <dgm:prSet presAssocID="{AE078197-DECE-45B0-A283-DA5C27134D2F}" presName="parTx" presStyleLbl="revTx" presStyleIdx="4" presStyleCnt="5">
        <dgm:presLayoutVars>
          <dgm:chMax val="0"/>
          <dgm:chPref val="0"/>
        </dgm:presLayoutVars>
      </dgm:prSet>
      <dgm:spPr/>
    </dgm:pt>
  </dgm:ptLst>
  <dgm:cxnLst>
    <dgm:cxn modelId="{7F50A002-CAC4-47ED-9409-03B123991B62}" type="presOf" srcId="{C926F6FE-1988-4FD0-AD21-0ED888A5164F}" destId="{D8896475-C304-4C7A-882B-7EC2FAF07FAB}" srcOrd="0" destOrd="0" presId="urn:microsoft.com/office/officeart/2018/2/layout/IconVerticalSolidList"/>
    <dgm:cxn modelId="{ABDE8C07-0A16-4E80-821E-B56CC5FBE80D}" srcId="{056D112B-4F7A-4647-B4BA-256894EAF8B2}" destId="{C926F6FE-1988-4FD0-AD21-0ED888A5164F}" srcOrd="3" destOrd="0" parTransId="{00C0DC20-05D2-4711-971F-68753E9CAB7C}" sibTransId="{356CC3D0-EEC9-4AB5-A534-4368FC68888A}"/>
    <dgm:cxn modelId="{690D8412-7C43-4FD6-9CE4-BB8E2ED00995}" type="presOf" srcId="{85286F8F-8C00-49B5-9789-41349077FB6E}" destId="{E39F0C42-B991-4DF5-AB2B-54A157D6A3C7}" srcOrd="0" destOrd="0" presId="urn:microsoft.com/office/officeart/2018/2/layout/IconVerticalSolidList"/>
    <dgm:cxn modelId="{410BBF1D-1A8D-48FD-896F-971AC98D3EF7}" srcId="{056D112B-4F7A-4647-B4BA-256894EAF8B2}" destId="{A2713367-E919-4FE6-88E4-638A6507B1A8}" srcOrd="0" destOrd="0" parTransId="{BA837676-EEA5-4F23-969B-342B288E7B3F}" sibTransId="{6190C19F-D501-4A82-87B8-446E93306DEA}"/>
    <dgm:cxn modelId="{B6EFC42B-C21E-423C-BF41-7D2096B179A8}" type="presOf" srcId="{A2713367-E919-4FE6-88E4-638A6507B1A8}" destId="{99250CCF-E320-4C9D-9BEF-BCB9B3051963}" srcOrd="0" destOrd="0" presId="urn:microsoft.com/office/officeart/2018/2/layout/IconVerticalSolidList"/>
    <dgm:cxn modelId="{2A386C2C-B694-4BBA-86A5-7B8494A3B992}" srcId="{056D112B-4F7A-4647-B4BA-256894EAF8B2}" destId="{217CE822-9A21-403F-9295-91B744694204}" srcOrd="1" destOrd="0" parTransId="{C394E6A7-2E8F-4011-89FF-5A98B405A2FC}" sibTransId="{66FA48EC-7F2B-4839-8F23-54AFB230ACCE}"/>
    <dgm:cxn modelId="{26E1A576-A3FA-47A8-BA0C-897A9BE0D355}" type="presOf" srcId="{AE078197-DECE-45B0-A283-DA5C27134D2F}" destId="{6D4954D5-59F7-4D43-A91D-3B365266021F}" srcOrd="0" destOrd="0" presId="urn:microsoft.com/office/officeart/2018/2/layout/IconVerticalSolidList"/>
    <dgm:cxn modelId="{AA41D98E-3E03-4FFC-B006-45ACB47A642C}" type="presOf" srcId="{217CE822-9A21-403F-9295-91B744694204}" destId="{1CFD239D-9787-4352-80B1-FC2AE68F205B}" srcOrd="0" destOrd="0" presId="urn:microsoft.com/office/officeart/2018/2/layout/IconVerticalSolidList"/>
    <dgm:cxn modelId="{8CA31391-4EE2-4662-991C-7497744E6A7F}" srcId="{056D112B-4F7A-4647-B4BA-256894EAF8B2}" destId="{85286F8F-8C00-49B5-9789-41349077FB6E}" srcOrd="2" destOrd="0" parTransId="{51086A03-8A66-41AE-89F9-0ECB718C0B47}" sibTransId="{A8976742-D33B-4A49-88BD-22FF1AC67A3E}"/>
    <dgm:cxn modelId="{C839B4C4-629D-4630-8D0C-CB0D8BF2D3B9}" type="presOf" srcId="{056D112B-4F7A-4647-B4BA-256894EAF8B2}" destId="{0FDAABA1-787E-44CD-8611-26F9B6B65AFF}" srcOrd="0" destOrd="0" presId="urn:microsoft.com/office/officeart/2018/2/layout/IconVerticalSolidList"/>
    <dgm:cxn modelId="{0CDD9AC5-89DE-4440-A1B0-361AA841249D}" srcId="{056D112B-4F7A-4647-B4BA-256894EAF8B2}" destId="{AE078197-DECE-45B0-A283-DA5C27134D2F}" srcOrd="4" destOrd="0" parTransId="{BEC44F48-1A7F-458B-9F6D-739E43756364}" sibTransId="{75A65353-8B1E-4C37-9EF4-7CB500BBB18B}"/>
    <dgm:cxn modelId="{CFA202AE-2F1D-4424-802C-FBC8F9AE7E5F}" type="presParOf" srcId="{0FDAABA1-787E-44CD-8611-26F9B6B65AFF}" destId="{1F1133E4-E011-4168-9678-DE6ED4DCCAEA}" srcOrd="0" destOrd="0" presId="urn:microsoft.com/office/officeart/2018/2/layout/IconVerticalSolidList"/>
    <dgm:cxn modelId="{AC962C4C-F749-4A1F-85E9-5088A12F69E2}" type="presParOf" srcId="{1F1133E4-E011-4168-9678-DE6ED4DCCAEA}" destId="{8BE6FE14-0E90-4A9B-8A05-C97650D0B029}" srcOrd="0" destOrd="0" presId="urn:microsoft.com/office/officeart/2018/2/layout/IconVerticalSolidList"/>
    <dgm:cxn modelId="{09B1D6B2-659E-421D-9ACF-F2E35B09D917}" type="presParOf" srcId="{1F1133E4-E011-4168-9678-DE6ED4DCCAEA}" destId="{1FD600B4-2787-40E2-8575-8843E3F8D014}" srcOrd="1" destOrd="0" presId="urn:microsoft.com/office/officeart/2018/2/layout/IconVerticalSolidList"/>
    <dgm:cxn modelId="{311B0482-4834-40BE-AD82-E8F6CEE3D428}" type="presParOf" srcId="{1F1133E4-E011-4168-9678-DE6ED4DCCAEA}" destId="{E0DB8EAD-66E7-4CB9-99FD-7A0FDAC249D2}" srcOrd="2" destOrd="0" presId="urn:microsoft.com/office/officeart/2018/2/layout/IconVerticalSolidList"/>
    <dgm:cxn modelId="{5363E131-3226-43F7-B0A4-87CEC49FD82A}" type="presParOf" srcId="{1F1133E4-E011-4168-9678-DE6ED4DCCAEA}" destId="{99250CCF-E320-4C9D-9BEF-BCB9B3051963}" srcOrd="3" destOrd="0" presId="urn:microsoft.com/office/officeart/2018/2/layout/IconVerticalSolidList"/>
    <dgm:cxn modelId="{EE791A3D-F91A-4CFA-BE8E-5A016BE2C87B}" type="presParOf" srcId="{0FDAABA1-787E-44CD-8611-26F9B6B65AFF}" destId="{0A5E8487-028E-4262-8B3B-7BE41FDAE2BA}" srcOrd="1" destOrd="0" presId="urn:microsoft.com/office/officeart/2018/2/layout/IconVerticalSolidList"/>
    <dgm:cxn modelId="{D8C68BDA-9F65-462F-9957-4C1807E00F10}" type="presParOf" srcId="{0FDAABA1-787E-44CD-8611-26F9B6B65AFF}" destId="{97680DC4-9CC0-4AC8-BBDC-17C1B2AA24B7}" srcOrd="2" destOrd="0" presId="urn:microsoft.com/office/officeart/2018/2/layout/IconVerticalSolidList"/>
    <dgm:cxn modelId="{EA839D0C-F9A8-4A68-BC11-7A9C6E947E5D}" type="presParOf" srcId="{97680DC4-9CC0-4AC8-BBDC-17C1B2AA24B7}" destId="{EFAAD8C9-BC06-411C-A8F8-F7D2ABC29386}" srcOrd="0" destOrd="0" presId="urn:microsoft.com/office/officeart/2018/2/layout/IconVerticalSolidList"/>
    <dgm:cxn modelId="{37D4FD90-2B60-4D4E-916B-B0CE69B5001C}" type="presParOf" srcId="{97680DC4-9CC0-4AC8-BBDC-17C1B2AA24B7}" destId="{08F05FB6-609B-4066-B44E-DFD605EA39F2}" srcOrd="1" destOrd="0" presId="urn:microsoft.com/office/officeart/2018/2/layout/IconVerticalSolidList"/>
    <dgm:cxn modelId="{98D9C14D-8C30-4EA9-8A6F-F4F50804D9F6}" type="presParOf" srcId="{97680DC4-9CC0-4AC8-BBDC-17C1B2AA24B7}" destId="{C8B1BDA5-DB10-4BFE-BB29-236ED983FAD0}" srcOrd="2" destOrd="0" presId="urn:microsoft.com/office/officeart/2018/2/layout/IconVerticalSolidList"/>
    <dgm:cxn modelId="{6DF5CA7E-513A-4EE7-B6BE-2261D27C5B95}" type="presParOf" srcId="{97680DC4-9CC0-4AC8-BBDC-17C1B2AA24B7}" destId="{1CFD239D-9787-4352-80B1-FC2AE68F205B}" srcOrd="3" destOrd="0" presId="urn:microsoft.com/office/officeart/2018/2/layout/IconVerticalSolidList"/>
    <dgm:cxn modelId="{BF4E3A85-2275-4E6B-A40E-5303DAC2FE72}" type="presParOf" srcId="{0FDAABA1-787E-44CD-8611-26F9B6B65AFF}" destId="{15DD8C33-43B5-4F11-93A5-EA383332F9BA}" srcOrd="3" destOrd="0" presId="urn:microsoft.com/office/officeart/2018/2/layout/IconVerticalSolidList"/>
    <dgm:cxn modelId="{6B56ACFD-0BB7-423B-A3F5-B68ADE19F34E}" type="presParOf" srcId="{0FDAABA1-787E-44CD-8611-26F9B6B65AFF}" destId="{8249D495-A849-4421-8BF8-66DD8C575E28}" srcOrd="4" destOrd="0" presId="urn:microsoft.com/office/officeart/2018/2/layout/IconVerticalSolidList"/>
    <dgm:cxn modelId="{A9C70F2A-036A-49A4-A26D-75B319FAF198}" type="presParOf" srcId="{8249D495-A849-4421-8BF8-66DD8C575E28}" destId="{FE95A630-1E46-48C9-B9FA-527B640469FF}" srcOrd="0" destOrd="0" presId="urn:microsoft.com/office/officeart/2018/2/layout/IconVerticalSolidList"/>
    <dgm:cxn modelId="{E8C6B11A-EF66-437C-8079-6CE0E10FFEB7}" type="presParOf" srcId="{8249D495-A849-4421-8BF8-66DD8C575E28}" destId="{ACEC6DB4-D7B8-4852-8117-60D392BA41CF}" srcOrd="1" destOrd="0" presId="urn:microsoft.com/office/officeart/2018/2/layout/IconVerticalSolidList"/>
    <dgm:cxn modelId="{6D819404-0A8B-4DDD-A293-5F883DBA5229}" type="presParOf" srcId="{8249D495-A849-4421-8BF8-66DD8C575E28}" destId="{F697FBD8-4D70-4C7D-9A19-BD29351B4D6A}" srcOrd="2" destOrd="0" presId="urn:microsoft.com/office/officeart/2018/2/layout/IconVerticalSolidList"/>
    <dgm:cxn modelId="{26421D24-5E18-4170-9867-52DFB834F63C}" type="presParOf" srcId="{8249D495-A849-4421-8BF8-66DD8C575E28}" destId="{E39F0C42-B991-4DF5-AB2B-54A157D6A3C7}" srcOrd="3" destOrd="0" presId="urn:microsoft.com/office/officeart/2018/2/layout/IconVerticalSolidList"/>
    <dgm:cxn modelId="{C61310F7-535B-4646-AAA6-56562E502980}" type="presParOf" srcId="{0FDAABA1-787E-44CD-8611-26F9B6B65AFF}" destId="{D9C06E5B-D034-4ADA-9231-BF3E0B0094B6}" srcOrd="5" destOrd="0" presId="urn:microsoft.com/office/officeart/2018/2/layout/IconVerticalSolidList"/>
    <dgm:cxn modelId="{19B42855-65B4-4845-B326-73B435135485}" type="presParOf" srcId="{0FDAABA1-787E-44CD-8611-26F9B6B65AFF}" destId="{E9DAEF40-04B8-46D6-925D-409E3726563F}" srcOrd="6" destOrd="0" presId="urn:microsoft.com/office/officeart/2018/2/layout/IconVerticalSolidList"/>
    <dgm:cxn modelId="{4F6379E9-205A-429D-988B-2F9F553DA4A5}" type="presParOf" srcId="{E9DAEF40-04B8-46D6-925D-409E3726563F}" destId="{240E2BE0-FE75-4C7D-80DD-C621DA67EF95}" srcOrd="0" destOrd="0" presId="urn:microsoft.com/office/officeart/2018/2/layout/IconVerticalSolidList"/>
    <dgm:cxn modelId="{A8F225AD-41FC-43B7-A26E-8FE27055A8ED}" type="presParOf" srcId="{E9DAEF40-04B8-46D6-925D-409E3726563F}" destId="{CBAD25C3-1C90-4EDF-9CFB-A78C0EA45965}" srcOrd="1" destOrd="0" presId="urn:microsoft.com/office/officeart/2018/2/layout/IconVerticalSolidList"/>
    <dgm:cxn modelId="{AA8C4144-EA70-4FDD-85BE-C5B712500923}" type="presParOf" srcId="{E9DAEF40-04B8-46D6-925D-409E3726563F}" destId="{37CB8D80-5F24-4FCF-A7E2-02D5C5AE600C}" srcOrd="2" destOrd="0" presId="urn:microsoft.com/office/officeart/2018/2/layout/IconVerticalSolidList"/>
    <dgm:cxn modelId="{3BDB543D-5DE6-4279-B773-21B4A45CBE97}" type="presParOf" srcId="{E9DAEF40-04B8-46D6-925D-409E3726563F}" destId="{D8896475-C304-4C7A-882B-7EC2FAF07FAB}" srcOrd="3" destOrd="0" presId="urn:microsoft.com/office/officeart/2018/2/layout/IconVerticalSolidList"/>
    <dgm:cxn modelId="{06BD161A-3C33-4027-A9C9-379B36537910}" type="presParOf" srcId="{0FDAABA1-787E-44CD-8611-26F9B6B65AFF}" destId="{F40BBD4F-8A39-40E7-9E32-3C49AEC97C73}" srcOrd="7" destOrd="0" presId="urn:microsoft.com/office/officeart/2018/2/layout/IconVerticalSolidList"/>
    <dgm:cxn modelId="{29858A1D-2B75-4ADB-99E9-2AAE2AC66C2C}" type="presParOf" srcId="{0FDAABA1-787E-44CD-8611-26F9B6B65AFF}" destId="{1E50CFE1-A0EC-4787-819F-EC787CF5CD45}" srcOrd="8" destOrd="0" presId="urn:microsoft.com/office/officeart/2018/2/layout/IconVerticalSolidList"/>
    <dgm:cxn modelId="{2DDC3205-A87B-4938-8ED0-4C3020BAD1CB}" type="presParOf" srcId="{1E50CFE1-A0EC-4787-819F-EC787CF5CD45}" destId="{2D891E57-0E1E-4E6C-A4F1-1ACF8C4CC022}" srcOrd="0" destOrd="0" presId="urn:microsoft.com/office/officeart/2018/2/layout/IconVerticalSolidList"/>
    <dgm:cxn modelId="{FF719B2A-FC03-4A16-97A3-DE681F5220BF}" type="presParOf" srcId="{1E50CFE1-A0EC-4787-819F-EC787CF5CD45}" destId="{20A8B890-E1BC-4CA2-9087-BFEE0CED7CE5}" srcOrd="1" destOrd="0" presId="urn:microsoft.com/office/officeart/2018/2/layout/IconVerticalSolidList"/>
    <dgm:cxn modelId="{155EFBB5-22B5-4561-B3F6-A44B76D9CEF6}" type="presParOf" srcId="{1E50CFE1-A0EC-4787-819F-EC787CF5CD45}" destId="{06B1DFC6-A3F8-4BE5-BF08-809057A1747F}" srcOrd="2" destOrd="0" presId="urn:microsoft.com/office/officeart/2018/2/layout/IconVerticalSolidList"/>
    <dgm:cxn modelId="{FF6AB626-1267-43CB-9C4A-96B56F71A1BA}" type="presParOf" srcId="{1E50CFE1-A0EC-4787-819F-EC787CF5CD45}" destId="{6D4954D5-59F7-4D43-A91D-3B365266021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36D7C5-3428-4F0F-8467-6C3CA29B07C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BD7D471E-C4F7-49CC-8515-E43FC1CC4C80}">
      <dgm:prSet phldrT="[Text]"/>
      <dgm:spPr>
        <a:solidFill>
          <a:schemeClr val="accent2">
            <a:lumMod val="60000"/>
            <a:lumOff val="40000"/>
          </a:schemeClr>
        </a:solidFill>
      </dgm:spPr>
      <dgm:t>
        <a:bodyPr/>
        <a:lstStyle/>
        <a:p>
          <a:r>
            <a:rPr lang="en-GB" dirty="0">
              <a:solidFill>
                <a:schemeClr val="tx1"/>
              </a:solidFill>
              <a:latin typeface="Arial" panose="020B0604020202020204" pitchFamily="34" charset="0"/>
              <a:cs typeface="Arial" panose="020B0604020202020204" pitchFamily="34" charset="0"/>
            </a:rPr>
            <a:t>More time!</a:t>
          </a:r>
          <a:endParaRPr lang="en-GB" dirty="0">
            <a:solidFill>
              <a:schemeClr val="tx1"/>
            </a:solidFill>
          </a:endParaRPr>
        </a:p>
      </dgm:t>
    </dgm:pt>
    <dgm:pt modelId="{A89140D9-60FC-49BA-9D27-BB834B449B0F}" type="parTrans" cxnId="{BF6CBE51-08C5-4F84-AF95-2CB7DE1133A0}">
      <dgm:prSet/>
      <dgm:spPr/>
      <dgm:t>
        <a:bodyPr/>
        <a:lstStyle/>
        <a:p>
          <a:endParaRPr lang="en-GB"/>
        </a:p>
      </dgm:t>
    </dgm:pt>
    <dgm:pt modelId="{62C912C1-6CE0-4623-9AD8-A2B68349FE75}" type="sibTrans" cxnId="{BF6CBE51-08C5-4F84-AF95-2CB7DE1133A0}">
      <dgm:prSet/>
      <dgm:spPr/>
      <dgm:t>
        <a:bodyPr/>
        <a:lstStyle/>
        <a:p>
          <a:endParaRPr lang="en-GB"/>
        </a:p>
      </dgm:t>
    </dgm:pt>
    <dgm:pt modelId="{9FFB3ED4-C570-4F1E-8158-FFC2B22E1971}">
      <dgm:prSet phldrT="[Text]"/>
      <dgm:spPr>
        <a:solidFill>
          <a:schemeClr val="accent2">
            <a:lumMod val="60000"/>
            <a:lumOff val="40000"/>
          </a:schemeClr>
        </a:solidFill>
      </dgm:spPr>
      <dgm:t>
        <a:bodyPr/>
        <a:lstStyle/>
        <a:p>
          <a:r>
            <a:rPr lang="en-GB" dirty="0">
              <a:solidFill>
                <a:schemeClr val="tx1"/>
              </a:solidFill>
              <a:latin typeface="Arial" panose="020B0604020202020204" pitchFamily="34" charset="0"/>
              <a:cs typeface="Arial" panose="020B0604020202020204" pitchFamily="34" charset="0"/>
            </a:rPr>
            <a:t>Involve senior colleagues earlier on in the process</a:t>
          </a:r>
          <a:endParaRPr lang="en-GB" dirty="0">
            <a:solidFill>
              <a:schemeClr val="tx1"/>
            </a:solidFill>
          </a:endParaRPr>
        </a:p>
      </dgm:t>
    </dgm:pt>
    <dgm:pt modelId="{9A1543AD-94D7-4C37-A728-C0109116F3D9}" type="parTrans" cxnId="{BD2071F5-922F-45B8-A2DB-000A8C435295}">
      <dgm:prSet/>
      <dgm:spPr/>
      <dgm:t>
        <a:bodyPr/>
        <a:lstStyle/>
        <a:p>
          <a:endParaRPr lang="en-GB"/>
        </a:p>
      </dgm:t>
    </dgm:pt>
    <dgm:pt modelId="{59DB91FB-900D-4D7F-9E52-4F63FB7B3FEC}" type="sibTrans" cxnId="{BD2071F5-922F-45B8-A2DB-000A8C435295}">
      <dgm:prSet/>
      <dgm:spPr/>
      <dgm:t>
        <a:bodyPr/>
        <a:lstStyle/>
        <a:p>
          <a:endParaRPr lang="en-GB"/>
        </a:p>
      </dgm:t>
    </dgm:pt>
    <dgm:pt modelId="{08559BC6-64BB-41D4-BD1D-E4EDDD7E115C}">
      <dgm:prSet phldrT="[Text]"/>
      <dgm:spPr>
        <a:solidFill>
          <a:schemeClr val="accent2">
            <a:lumMod val="60000"/>
            <a:lumOff val="40000"/>
          </a:schemeClr>
        </a:solidFill>
      </dgm:spPr>
      <dgm:t>
        <a:bodyPr/>
        <a:lstStyle/>
        <a:p>
          <a:r>
            <a:rPr lang="en-GB" dirty="0">
              <a:solidFill>
                <a:schemeClr val="tx1"/>
              </a:solidFill>
              <a:latin typeface="Arial" panose="020B0604020202020204" pitchFamily="34" charset="0"/>
              <a:cs typeface="Arial" panose="020B0604020202020204" pitchFamily="34" charset="0"/>
            </a:rPr>
            <a:t>Be more targeted if you want specific thematic results</a:t>
          </a:r>
          <a:endParaRPr lang="en-GB" dirty="0">
            <a:solidFill>
              <a:schemeClr val="tx1"/>
            </a:solidFill>
          </a:endParaRPr>
        </a:p>
      </dgm:t>
    </dgm:pt>
    <dgm:pt modelId="{FFD6A6D2-BB05-4AE9-9C63-A1FE20B9C558}" type="parTrans" cxnId="{A723552D-945C-4FE7-9739-031C7FF9B314}">
      <dgm:prSet/>
      <dgm:spPr/>
      <dgm:t>
        <a:bodyPr/>
        <a:lstStyle/>
        <a:p>
          <a:endParaRPr lang="en-GB"/>
        </a:p>
      </dgm:t>
    </dgm:pt>
    <dgm:pt modelId="{9EEEBB35-FC13-418D-829D-760F1ABD57AC}" type="sibTrans" cxnId="{A723552D-945C-4FE7-9739-031C7FF9B314}">
      <dgm:prSet/>
      <dgm:spPr/>
      <dgm:t>
        <a:bodyPr/>
        <a:lstStyle/>
        <a:p>
          <a:endParaRPr lang="en-GB"/>
        </a:p>
      </dgm:t>
    </dgm:pt>
    <dgm:pt modelId="{D8AE0BE6-8CE1-49A8-84CA-50241B39974C}">
      <dgm:prSet/>
      <dgm:spPr>
        <a:solidFill>
          <a:schemeClr val="accent2">
            <a:lumMod val="60000"/>
            <a:lumOff val="40000"/>
          </a:schemeClr>
        </a:solidFill>
      </dgm:spPr>
      <dgm:t>
        <a:bodyPr/>
        <a:lstStyle/>
        <a:p>
          <a:r>
            <a:rPr lang="en-GB">
              <a:solidFill>
                <a:schemeClr val="tx1"/>
              </a:solidFill>
              <a:latin typeface="Arial" panose="020B0604020202020204" pitchFamily="34" charset="0"/>
              <a:cs typeface="Arial" panose="020B0604020202020204" pitchFamily="34" charset="0"/>
            </a:rPr>
            <a:t>More regionalised results</a:t>
          </a:r>
          <a:endParaRPr lang="en-GB" dirty="0">
            <a:solidFill>
              <a:schemeClr val="tx1"/>
            </a:solidFill>
            <a:latin typeface="Arial" panose="020B0604020202020204" pitchFamily="34" charset="0"/>
            <a:cs typeface="Arial" panose="020B0604020202020204" pitchFamily="34" charset="0"/>
          </a:endParaRPr>
        </a:p>
      </dgm:t>
    </dgm:pt>
    <dgm:pt modelId="{B48D3934-7943-418C-8A22-4ECC33EB0905}" type="parTrans" cxnId="{564ACB98-B36F-49C0-8D05-35E8821FD8F9}">
      <dgm:prSet/>
      <dgm:spPr/>
      <dgm:t>
        <a:bodyPr/>
        <a:lstStyle/>
        <a:p>
          <a:endParaRPr lang="en-GB"/>
        </a:p>
      </dgm:t>
    </dgm:pt>
    <dgm:pt modelId="{553F2345-3462-4694-B682-768B96B75096}" type="sibTrans" cxnId="{564ACB98-B36F-49C0-8D05-35E8821FD8F9}">
      <dgm:prSet/>
      <dgm:spPr/>
      <dgm:t>
        <a:bodyPr/>
        <a:lstStyle/>
        <a:p>
          <a:endParaRPr lang="en-GB"/>
        </a:p>
      </dgm:t>
    </dgm:pt>
    <dgm:pt modelId="{92209F94-13EE-445E-B74A-1F7E8170F83A}" type="pres">
      <dgm:prSet presAssocID="{7236D7C5-3428-4F0F-8467-6C3CA29B07CB}" presName="linear" presStyleCnt="0">
        <dgm:presLayoutVars>
          <dgm:dir/>
          <dgm:animLvl val="lvl"/>
          <dgm:resizeHandles val="exact"/>
        </dgm:presLayoutVars>
      </dgm:prSet>
      <dgm:spPr/>
    </dgm:pt>
    <dgm:pt modelId="{A27952BB-8CFE-40A6-97CF-D291E5096A8F}" type="pres">
      <dgm:prSet presAssocID="{BD7D471E-C4F7-49CC-8515-E43FC1CC4C80}" presName="parentLin" presStyleCnt="0"/>
      <dgm:spPr/>
    </dgm:pt>
    <dgm:pt modelId="{AD701C5B-D0BD-4C02-B0DA-F1FC4B948349}" type="pres">
      <dgm:prSet presAssocID="{BD7D471E-C4F7-49CC-8515-E43FC1CC4C80}" presName="parentLeftMargin" presStyleLbl="node1" presStyleIdx="0" presStyleCnt="4"/>
      <dgm:spPr/>
    </dgm:pt>
    <dgm:pt modelId="{FF81CA96-D198-4DC5-AD98-90B899F0CCC6}" type="pres">
      <dgm:prSet presAssocID="{BD7D471E-C4F7-49CC-8515-E43FC1CC4C80}" presName="parentText" presStyleLbl="node1" presStyleIdx="0" presStyleCnt="4" custLinFactNeighborX="-3409" custLinFactNeighborY="-8282">
        <dgm:presLayoutVars>
          <dgm:chMax val="0"/>
          <dgm:bulletEnabled val="1"/>
        </dgm:presLayoutVars>
      </dgm:prSet>
      <dgm:spPr/>
    </dgm:pt>
    <dgm:pt modelId="{ED465EE3-394B-4FBB-9439-D2AB319638E5}" type="pres">
      <dgm:prSet presAssocID="{BD7D471E-C4F7-49CC-8515-E43FC1CC4C80}" presName="negativeSpace" presStyleCnt="0"/>
      <dgm:spPr/>
    </dgm:pt>
    <dgm:pt modelId="{787B0BEB-7A7B-4BAF-8E83-B35E1BED6E2D}" type="pres">
      <dgm:prSet presAssocID="{BD7D471E-C4F7-49CC-8515-E43FC1CC4C80}" presName="childText" presStyleLbl="conFgAcc1" presStyleIdx="0" presStyleCnt="4">
        <dgm:presLayoutVars>
          <dgm:bulletEnabled val="1"/>
        </dgm:presLayoutVars>
      </dgm:prSet>
      <dgm:spPr/>
    </dgm:pt>
    <dgm:pt modelId="{E1A3E04F-A8D7-4368-B606-E9E5B7045F14}" type="pres">
      <dgm:prSet presAssocID="{62C912C1-6CE0-4623-9AD8-A2B68349FE75}" presName="spaceBetweenRectangles" presStyleCnt="0"/>
      <dgm:spPr/>
    </dgm:pt>
    <dgm:pt modelId="{BCA957D5-8005-4762-A74B-FDA371B9A296}" type="pres">
      <dgm:prSet presAssocID="{9FFB3ED4-C570-4F1E-8158-FFC2B22E1971}" presName="parentLin" presStyleCnt="0"/>
      <dgm:spPr/>
    </dgm:pt>
    <dgm:pt modelId="{863DB307-50B3-4048-B14C-8C6E72F034B1}" type="pres">
      <dgm:prSet presAssocID="{9FFB3ED4-C570-4F1E-8158-FFC2B22E1971}" presName="parentLeftMargin" presStyleLbl="node1" presStyleIdx="0" presStyleCnt="4"/>
      <dgm:spPr/>
    </dgm:pt>
    <dgm:pt modelId="{D38C2149-BFCD-4C8C-B3BB-AD4260D32D85}" type="pres">
      <dgm:prSet presAssocID="{9FFB3ED4-C570-4F1E-8158-FFC2B22E1971}" presName="parentText" presStyleLbl="node1" presStyleIdx="1" presStyleCnt="4">
        <dgm:presLayoutVars>
          <dgm:chMax val="0"/>
          <dgm:bulletEnabled val="1"/>
        </dgm:presLayoutVars>
      </dgm:prSet>
      <dgm:spPr/>
    </dgm:pt>
    <dgm:pt modelId="{20890197-0F60-453C-8575-54C2F7C8F400}" type="pres">
      <dgm:prSet presAssocID="{9FFB3ED4-C570-4F1E-8158-FFC2B22E1971}" presName="negativeSpace" presStyleCnt="0"/>
      <dgm:spPr/>
    </dgm:pt>
    <dgm:pt modelId="{5946D89F-C4E5-42D3-93D3-C488F76CA801}" type="pres">
      <dgm:prSet presAssocID="{9FFB3ED4-C570-4F1E-8158-FFC2B22E1971}" presName="childText" presStyleLbl="conFgAcc1" presStyleIdx="1" presStyleCnt="4">
        <dgm:presLayoutVars>
          <dgm:bulletEnabled val="1"/>
        </dgm:presLayoutVars>
      </dgm:prSet>
      <dgm:spPr/>
    </dgm:pt>
    <dgm:pt modelId="{09AC4B51-B276-42C9-BC68-CE218AE46606}" type="pres">
      <dgm:prSet presAssocID="{59DB91FB-900D-4D7F-9E52-4F63FB7B3FEC}" presName="spaceBetweenRectangles" presStyleCnt="0"/>
      <dgm:spPr/>
    </dgm:pt>
    <dgm:pt modelId="{983F667D-AC66-4038-BECD-BC8D20A27513}" type="pres">
      <dgm:prSet presAssocID="{08559BC6-64BB-41D4-BD1D-E4EDDD7E115C}" presName="parentLin" presStyleCnt="0"/>
      <dgm:spPr/>
    </dgm:pt>
    <dgm:pt modelId="{3B695C5D-B562-4755-B91D-15BBF3B4E994}" type="pres">
      <dgm:prSet presAssocID="{08559BC6-64BB-41D4-BD1D-E4EDDD7E115C}" presName="parentLeftMargin" presStyleLbl="node1" presStyleIdx="1" presStyleCnt="4"/>
      <dgm:spPr/>
    </dgm:pt>
    <dgm:pt modelId="{763CB0B1-2A91-4230-84EE-1D5AC648DDF3}" type="pres">
      <dgm:prSet presAssocID="{08559BC6-64BB-41D4-BD1D-E4EDDD7E115C}" presName="parentText" presStyleLbl="node1" presStyleIdx="2" presStyleCnt="4">
        <dgm:presLayoutVars>
          <dgm:chMax val="0"/>
          <dgm:bulletEnabled val="1"/>
        </dgm:presLayoutVars>
      </dgm:prSet>
      <dgm:spPr/>
    </dgm:pt>
    <dgm:pt modelId="{F755848A-4392-458D-904E-84DAA418C913}" type="pres">
      <dgm:prSet presAssocID="{08559BC6-64BB-41D4-BD1D-E4EDDD7E115C}" presName="negativeSpace" presStyleCnt="0"/>
      <dgm:spPr/>
    </dgm:pt>
    <dgm:pt modelId="{19CC709F-1C2A-480D-9C0E-2B910F169132}" type="pres">
      <dgm:prSet presAssocID="{08559BC6-64BB-41D4-BD1D-E4EDDD7E115C}" presName="childText" presStyleLbl="conFgAcc1" presStyleIdx="2" presStyleCnt="4">
        <dgm:presLayoutVars>
          <dgm:bulletEnabled val="1"/>
        </dgm:presLayoutVars>
      </dgm:prSet>
      <dgm:spPr/>
    </dgm:pt>
    <dgm:pt modelId="{D7694745-E456-47F7-B791-D719D5864E31}" type="pres">
      <dgm:prSet presAssocID="{9EEEBB35-FC13-418D-829D-760F1ABD57AC}" presName="spaceBetweenRectangles" presStyleCnt="0"/>
      <dgm:spPr/>
    </dgm:pt>
    <dgm:pt modelId="{C3057F21-CB51-4CEE-BFD9-6C96744E631A}" type="pres">
      <dgm:prSet presAssocID="{D8AE0BE6-8CE1-49A8-84CA-50241B39974C}" presName="parentLin" presStyleCnt="0"/>
      <dgm:spPr/>
    </dgm:pt>
    <dgm:pt modelId="{EC592639-36B1-451E-A99B-55F1680714C9}" type="pres">
      <dgm:prSet presAssocID="{D8AE0BE6-8CE1-49A8-84CA-50241B39974C}" presName="parentLeftMargin" presStyleLbl="node1" presStyleIdx="2" presStyleCnt="4"/>
      <dgm:spPr/>
    </dgm:pt>
    <dgm:pt modelId="{682A016D-35FA-4947-9713-E767D5CC624A}" type="pres">
      <dgm:prSet presAssocID="{D8AE0BE6-8CE1-49A8-84CA-50241B39974C}" presName="parentText" presStyleLbl="node1" presStyleIdx="3" presStyleCnt="4">
        <dgm:presLayoutVars>
          <dgm:chMax val="0"/>
          <dgm:bulletEnabled val="1"/>
        </dgm:presLayoutVars>
      </dgm:prSet>
      <dgm:spPr/>
    </dgm:pt>
    <dgm:pt modelId="{08556763-CECF-4E1C-8B86-F4D2B90DB1FF}" type="pres">
      <dgm:prSet presAssocID="{D8AE0BE6-8CE1-49A8-84CA-50241B39974C}" presName="negativeSpace" presStyleCnt="0"/>
      <dgm:spPr/>
    </dgm:pt>
    <dgm:pt modelId="{E40444FE-52BD-46D5-B3E1-A6D82FB2FB53}" type="pres">
      <dgm:prSet presAssocID="{D8AE0BE6-8CE1-49A8-84CA-50241B39974C}" presName="childText" presStyleLbl="conFgAcc1" presStyleIdx="3" presStyleCnt="4">
        <dgm:presLayoutVars>
          <dgm:bulletEnabled val="1"/>
        </dgm:presLayoutVars>
      </dgm:prSet>
      <dgm:spPr/>
    </dgm:pt>
  </dgm:ptLst>
  <dgm:cxnLst>
    <dgm:cxn modelId="{A1B86522-8E51-4F4D-A72E-23A95CD8017D}" type="presOf" srcId="{D8AE0BE6-8CE1-49A8-84CA-50241B39974C}" destId="{EC592639-36B1-451E-A99B-55F1680714C9}" srcOrd="0" destOrd="0" presId="urn:microsoft.com/office/officeart/2005/8/layout/list1"/>
    <dgm:cxn modelId="{E5C73A25-FC9A-4FF1-AEB4-22A57F3DFD74}" type="presOf" srcId="{9FFB3ED4-C570-4F1E-8158-FFC2B22E1971}" destId="{863DB307-50B3-4048-B14C-8C6E72F034B1}" srcOrd="0" destOrd="0" presId="urn:microsoft.com/office/officeart/2005/8/layout/list1"/>
    <dgm:cxn modelId="{A723552D-945C-4FE7-9739-031C7FF9B314}" srcId="{7236D7C5-3428-4F0F-8467-6C3CA29B07CB}" destId="{08559BC6-64BB-41D4-BD1D-E4EDDD7E115C}" srcOrd="2" destOrd="0" parTransId="{FFD6A6D2-BB05-4AE9-9C63-A1FE20B9C558}" sibTransId="{9EEEBB35-FC13-418D-829D-760F1ABD57AC}"/>
    <dgm:cxn modelId="{2D58AF6F-38A1-420B-B455-28703FDE7883}" type="presOf" srcId="{BD7D471E-C4F7-49CC-8515-E43FC1CC4C80}" destId="{AD701C5B-D0BD-4C02-B0DA-F1FC4B948349}" srcOrd="0" destOrd="0" presId="urn:microsoft.com/office/officeart/2005/8/layout/list1"/>
    <dgm:cxn modelId="{BF6CBE51-08C5-4F84-AF95-2CB7DE1133A0}" srcId="{7236D7C5-3428-4F0F-8467-6C3CA29B07CB}" destId="{BD7D471E-C4F7-49CC-8515-E43FC1CC4C80}" srcOrd="0" destOrd="0" parTransId="{A89140D9-60FC-49BA-9D27-BB834B449B0F}" sibTransId="{62C912C1-6CE0-4623-9AD8-A2B68349FE75}"/>
    <dgm:cxn modelId="{084F0777-2A35-4A3A-9AE8-9BF90455393B}" type="presOf" srcId="{08559BC6-64BB-41D4-BD1D-E4EDDD7E115C}" destId="{763CB0B1-2A91-4230-84EE-1D5AC648DDF3}" srcOrd="1" destOrd="0" presId="urn:microsoft.com/office/officeart/2005/8/layout/list1"/>
    <dgm:cxn modelId="{8D64BE80-060A-4756-B79F-20ADAE44798E}" type="presOf" srcId="{9FFB3ED4-C570-4F1E-8158-FFC2B22E1971}" destId="{D38C2149-BFCD-4C8C-B3BB-AD4260D32D85}" srcOrd="1" destOrd="0" presId="urn:microsoft.com/office/officeart/2005/8/layout/list1"/>
    <dgm:cxn modelId="{564ACB98-B36F-49C0-8D05-35E8821FD8F9}" srcId="{7236D7C5-3428-4F0F-8467-6C3CA29B07CB}" destId="{D8AE0BE6-8CE1-49A8-84CA-50241B39974C}" srcOrd="3" destOrd="0" parTransId="{B48D3934-7943-418C-8A22-4ECC33EB0905}" sibTransId="{553F2345-3462-4694-B682-768B96B75096}"/>
    <dgm:cxn modelId="{3DD88CBC-CB53-4E8A-AC7D-153200E44F95}" type="presOf" srcId="{D8AE0BE6-8CE1-49A8-84CA-50241B39974C}" destId="{682A016D-35FA-4947-9713-E767D5CC624A}" srcOrd="1" destOrd="0" presId="urn:microsoft.com/office/officeart/2005/8/layout/list1"/>
    <dgm:cxn modelId="{963F70F4-5B8B-4295-BC89-38A912FDA5B9}" type="presOf" srcId="{7236D7C5-3428-4F0F-8467-6C3CA29B07CB}" destId="{92209F94-13EE-445E-B74A-1F7E8170F83A}" srcOrd="0" destOrd="0" presId="urn:microsoft.com/office/officeart/2005/8/layout/list1"/>
    <dgm:cxn modelId="{BD2071F5-922F-45B8-A2DB-000A8C435295}" srcId="{7236D7C5-3428-4F0F-8467-6C3CA29B07CB}" destId="{9FFB3ED4-C570-4F1E-8158-FFC2B22E1971}" srcOrd="1" destOrd="0" parTransId="{9A1543AD-94D7-4C37-A728-C0109116F3D9}" sibTransId="{59DB91FB-900D-4D7F-9E52-4F63FB7B3FEC}"/>
    <dgm:cxn modelId="{AC83ADFB-C649-4CC9-9D84-BB01EB66E494}" type="presOf" srcId="{BD7D471E-C4F7-49CC-8515-E43FC1CC4C80}" destId="{FF81CA96-D198-4DC5-AD98-90B899F0CCC6}" srcOrd="1" destOrd="0" presId="urn:microsoft.com/office/officeart/2005/8/layout/list1"/>
    <dgm:cxn modelId="{23EE97FE-DDAF-4226-B247-B974D07806F0}" type="presOf" srcId="{08559BC6-64BB-41D4-BD1D-E4EDDD7E115C}" destId="{3B695C5D-B562-4755-B91D-15BBF3B4E994}" srcOrd="0" destOrd="0" presId="urn:microsoft.com/office/officeart/2005/8/layout/list1"/>
    <dgm:cxn modelId="{7224F2CD-D830-4926-8E15-58A9ADA447DC}" type="presParOf" srcId="{92209F94-13EE-445E-B74A-1F7E8170F83A}" destId="{A27952BB-8CFE-40A6-97CF-D291E5096A8F}" srcOrd="0" destOrd="0" presId="urn:microsoft.com/office/officeart/2005/8/layout/list1"/>
    <dgm:cxn modelId="{568751B3-4573-49E2-ADD8-1EB23B4D35FA}" type="presParOf" srcId="{A27952BB-8CFE-40A6-97CF-D291E5096A8F}" destId="{AD701C5B-D0BD-4C02-B0DA-F1FC4B948349}" srcOrd="0" destOrd="0" presId="urn:microsoft.com/office/officeart/2005/8/layout/list1"/>
    <dgm:cxn modelId="{315C3445-D2BB-4AFB-9D93-DF33F9F769F0}" type="presParOf" srcId="{A27952BB-8CFE-40A6-97CF-D291E5096A8F}" destId="{FF81CA96-D198-4DC5-AD98-90B899F0CCC6}" srcOrd="1" destOrd="0" presId="urn:microsoft.com/office/officeart/2005/8/layout/list1"/>
    <dgm:cxn modelId="{A6FF8DE1-1D1F-4A34-8C42-9ABAA35DD107}" type="presParOf" srcId="{92209F94-13EE-445E-B74A-1F7E8170F83A}" destId="{ED465EE3-394B-4FBB-9439-D2AB319638E5}" srcOrd="1" destOrd="0" presId="urn:microsoft.com/office/officeart/2005/8/layout/list1"/>
    <dgm:cxn modelId="{61FE509C-FB18-4BC4-942B-0587F5C3CC04}" type="presParOf" srcId="{92209F94-13EE-445E-B74A-1F7E8170F83A}" destId="{787B0BEB-7A7B-4BAF-8E83-B35E1BED6E2D}" srcOrd="2" destOrd="0" presId="urn:microsoft.com/office/officeart/2005/8/layout/list1"/>
    <dgm:cxn modelId="{184C0B6E-13BF-48E8-B9C8-DA3B077E7BD5}" type="presParOf" srcId="{92209F94-13EE-445E-B74A-1F7E8170F83A}" destId="{E1A3E04F-A8D7-4368-B606-E9E5B7045F14}" srcOrd="3" destOrd="0" presId="urn:microsoft.com/office/officeart/2005/8/layout/list1"/>
    <dgm:cxn modelId="{0DA7AF2A-1069-4E4E-B647-C70FEBA7EE43}" type="presParOf" srcId="{92209F94-13EE-445E-B74A-1F7E8170F83A}" destId="{BCA957D5-8005-4762-A74B-FDA371B9A296}" srcOrd="4" destOrd="0" presId="urn:microsoft.com/office/officeart/2005/8/layout/list1"/>
    <dgm:cxn modelId="{E83E408A-8B4F-4E0A-AD5E-29EA62DCA21F}" type="presParOf" srcId="{BCA957D5-8005-4762-A74B-FDA371B9A296}" destId="{863DB307-50B3-4048-B14C-8C6E72F034B1}" srcOrd="0" destOrd="0" presId="urn:microsoft.com/office/officeart/2005/8/layout/list1"/>
    <dgm:cxn modelId="{521CD9DE-E514-4C8B-9182-840A6728B1BE}" type="presParOf" srcId="{BCA957D5-8005-4762-A74B-FDA371B9A296}" destId="{D38C2149-BFCD-4C8C-B3BB-AD4260D32D85}" srcOrd="1" destOrd="0" presId="urn:microsoft.com/office/officeart/2005/8/layout/list1"/>
    <dgm:cxn modelId="{86819C32-7400-46B6-8C7F-A14E1F14E69D}" type="presParOf" srcId="{92209F94-13EE-445E-B74A-1F7E8170F83A}" destId="{20890197-0F60-453C-8575-54C2F7C8F400}" srcOrd="5" destOrd="0" presId="urn:microsoft.com/office/officeart/2005/8/layout/list1"/>
    <dgm:cxn modelId="{1628B93B-2405-46F8-9EB4-9452B2CD1A26}" type="presParOf" srcId="{92209F94-13EE-445E-B74A-1F7E8170F83A}" destId="{5946D89F-C4E5-42D3-93D3-C488F76CA801}" srcOrd="6" destOrd="0" presId="urn:microsoft.com/office/officeart/2005/8/layout/list1"/>
    <dgm:cxn modelId="{98284603-0696-4705-A723-C8C8560E498A}" type="presParOf" srcId="{92209F94-13EE-445E-B74A-1F7E8170F83A}" destId="{09AC4B51-B276-42C9-BC68-CE218AE46606}" srcOrd="7" destOrd="0" presId="urn:microsoft.com/office/officeart/2005/8/layout/list1"/>
    <dgm:cxn modelId="{B2AC8261-DFCD-4E78-8549-4337814BF81E}" type="presParOf" srcId="{92209F94-13EE-445E-B74A-1F7E8170F83A}" destId="{983F667D-AC66-4038-BECD-BC8D20A27513}" srcOrd="8" destOrd="0" presId="urn:microsoft.com/office/officeart/2005/8/layout/list1"/>
    <dgm:cxn modelId="{699BEE5F-AC2D-47F9-95E1-F1BB53DEF239}" type="presParOf" srcId="{983F667D-AC66-4038-BECD-BC8D20A27513}" destId="{3B695C5D-B562-4755-B91D-15BBF3B4E994}" srcOrd="0" destOrd="0" presId="urn:microsoft.com/office/officeart/2005/8/layout/list1"/>
    <dgm:cxn modelId="{16BE6C0E-692C-4584-9E23-DAB31A9A7354}" type="presParOf" srcId="{983F667D-AC66-4038-BECD-BC8D20A27513}" destId="{763CB0B1-2A91-4230-84EE-1D5AC648DDF3}" srcOrd="1" destOrd="0" presId="urn:microsoft.com/office/officeart/2005/8/layout/list1"/>
    <dgm:cxn modelId="{A226CAD5-3400-48E2-8267-10C50918E5CD}" type="presParOf" srcId="{92209F94-13EE-445E-B74A-1F7E8170F83A}" destId="{F755848A-4392-458D-904E-84DAA418C913}" srcOrd="9" destOrd="0" presId="urn:microsoft.com/office/officeart/2005/8/layout/list1"/>
    <dgm:cxn modelId="{1CFE9203-EB68-41B6-B1E5-4B673020C645}" type="presParOf" srcId="{92209F94-13EE-445E-B74A-1F7E8170F83A}" destId="{19CC709F-1C2A-480D-9C0E-2B910F169132}" srcOrd="10" destOrd="0" presId="urn:microsoft.com/office/officeart/2005/8/layout/list1"/>
    <dgm:cxn modelId="{769C6D37-44B1-49A1-BDF9-7FD9EAAF7EEA}" type="presParOf" srcId="{92209F94-13EE-445E-B74A-1F7E8170F83A}" destId="{D7694745-E456-47F7-B791-D719D5864E31}" srcOrd="11" destOrd="0" presId="urn:microsoft.com/office/officeart/2005/8/layout/list1"/>
    <dgm:cxn modelId="{D0BD88B1-06AE-4A1A-9505-28C1CB857872}" type="presParOf" srcId="{92209F94-13EE-445E-B74A-1F7E8170F83A}" destId="{C3057F21-CB51-4CEE-BFD9-6C96744E631A}" srcOrd="12" destOrd="0" presId="urn:microsoft.com/office/officeart/2005/8/layout/list1"/>
    <dgm:cxn modelId="{C7998DE8-2651-452F-91FE-CB64EDF7E8EB}" type="presParOf" srcId="{C3057F21-CB51-4CEE-BFD9-6C96744E631A}" destId="{EC592639-36B1-451E-A99B-55F1680714C9}" srcOrd="0" destOrd="0" presId="urn:microsoft.com/office/officeart/2005/8/layout/list1"/>
    <dgm:cxn modelId="{5EA08749-7548-4BB2-B0BF-3C78DEF83701}" type="presParOf" srcId="{C3057F21-CB51-4CEE-BFD9-6C96744E631A}" destId="{682A016D-35FA-4947-9713-E767D5CC624A}" srcOrd="1" destOrd="0" presId="urn:microsoft.com/office/officeart/2005/8/layout/list1"/>
    <dgm:cxn modelId="{3F1647DE-47AA-4E68-8574-58206BA4EFF4}" type="presParOf" srcId="{92209F94-13EE-445E-B74A-1F7E8170F83A}" destId="{08556763-CECF-4E1C-8B86-F4D2B90DB1FF}" srcOrd="13" destOrd="0" presId="urn:microsoft.com/office/officeart/2005/8/layout/list1"/>
    <dgm:cxn modelId="{14D75024-981E-4EAD-BE63-D843940024BA}" type="presParOf" srcId="{92209F94-13EE-445E-B74A-1F7E8170F83A}" destId="{E40444FE-52BD-46D5-B3E1-A6D82FB2FB5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F8A83-8534-440A-B818-8CAB8D4D33B8}">
      <dsp:nvSpPr>
        <dsp:cNvPr id="0" name=""/>
        <dsp:cNvSpPr/>
      </dsp:nvSpPr>
      <dsp:spPr>
        <a:xfrm>
          <a:off x="1212569" y="528161"/>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F3356C-0696-4352-8512-ABA44DEED2BD}">
      <dsp:nvSpPr>
        <dsp:cNvPr id="0" name=""/>
        <dsp:cNvSpPr/>
      </dsp:nvSpPr>
      <dsp:spPr>
        <a:xfrm>
          <a:off x="417971" y="2185081"/>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a:t>Internal convincing on broader climate change</a:t>
          </a:r>
          <a:endParaRPr lang="en-US" sz="1800" kern="1200"/>
        </a:p>
      </dsp:txBody>
      <dsp:txXfrm>
        <a:off x="417971" y="2185081"/>
        <a:ext cx="2889450" cy="720000"/>
      </dsp:txXfrm>
    </dsp:sp>
    <dsp:sp modelId="{0542D8A7-4B53-4B0A-9D63-D4E15D4C6639}">
      <dsp:nvSpPr>
        <dsp:cNvPr id="0" name=""/>
        <dsp:cNvSpPr/>
      </dsp:nvSpPr>
      <dsp:spPr>
        <a:xfrm>
          <a:off x="4607673" y="528161"/>
          <a:ext cx="1300252" cy="130025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868901-374A-4FDE-8FD3-7536C6AC34FA}">
      <dsp:nvSpPr>
        <dsp:cNvPr id="0" name=""/>
        <dsp:cNvSpPr/>
      </dsp:nvSpPr>
      <dsp:spPr>
        <a:xfrm>
          <a:off x="3813075" y="2185081"/>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a:t>Different pace between policy and practice</a:t>
          </a:r>
          <a:endParaRPr lang="en-US" sz="1800" kern="1200"/>
        </a:p>
      </dsp:txBody>
      <dsp:txXfrm>
        <a:off x="3813075" y="2185081"/>
        <a:ext cx="2889450" cy="720000"/>
      </dsp:txXfrm>
    </dsp:sp>
    <dsp:sp modelId="{FB83E18C-45D9-4876-B371-89ADAD4C2D5E}">
      <dsp:nvSpPr>
        <dsp:cNvPr id="0" name=""/>
        <dsp:cNvSpPr/>
      </dsp:nvSpPr>
      <dsp:spPr>
        <a:xfrm>
          <a:off x="8002777" y="528161"/>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F649D1-3D9A-459E-99C7-02525C5EA6AC}">
      <dsp:nvSpPr>
        <dsp:cNvPr id="0" name=""/>
        <dsp:cNvSpPr/>
      </dsp:nvSpPr>
      <dsp:spPr>
        <a:xfrm>
          <a:off x="7208178" y="2185081"/>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a:t>Repeat polling was an obvious next step after summer 2022</a:t>
          </a:r>
          <a:endParaRPr lang="en-US" sz="1800" kern="1200"/>
        </a:p>
      </dsp:txBody>
      <dsp:txXfrm>
        <a:off x="7208178" y="2185081"/>
        <a:ext cx="28894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D25F6-3B09-44D2-B6A2-580DDBA5B1F3}">
      <dsp:nvSpPr>
        <dsp:cNvPr id="0" name=""/>
        <dsp:cNvSpPr/>
      </dsp:nvSpPr>
      <dsp:spPr>
        <a:xfrm>
          <a:off x="0" y="0"/>
          <a:ext cx="5791935" cy="888585"/>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Questionnaire developed by BRC research &amp; policy</a:t>
          </a:r>
          <a:endParaRPr lang="en-GB" sz="2400" kern="1200" dirty="0"/>
        </a:p>
      </dsp:txBody>
      <dsp:txXfrm>
        <a:off x="26026" y="26026"/>
        <a:ext cx="4729116" cy="836533"/>
      </dsp:txXfrm>
    </dsp:sp>
    <dsp:sp modelId="{7AD4FA10-EE2D-44A2-897A-A3E12BF85F7F}">
      <dsp:nvSpPr>
        <dsp:cNvPr id="0" name=""/>
        <dsp:cNvSpPr/>
      </dsp:nvSpPr>
      <dsp:spPr>
        <a:xfrm>
          <a:off x="432514" y="1012000"/>
          <a:ext cx="5791935" cy="888585"/>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External polling company for fieldwork</a:t>
          </a:r>
          <a:endParaRPr lang="en-GB" sz="2400" kern="1200" dirty="0"/>
        </a:p>
      </dsp:txBody>
      <dsp:txXfrm>
        <a:off x="458540" y="1038026"/>
        <a:ext cx="4729787" cy="836533"/>
      </dsp:txXfrm>
    </dsp:sp>
    <dsp:sp modelId="{44E63B5E-A685-4AF7-B268-3FB02C50631A}">
      <dsp:nvSpPr>
        <dsp:cNvPr id="0" name=""/>
        <dsp:cNvSpPr/>
      </dsp:nvSpPr>
      <dsp:spPr>
        <a:xfrm>
          <a:off x="865029" y="2024001"/>
          <a:ext cx="5791935" cy="888585"/>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Internal research staff for polling results analysis</a:t>
          </a:r>
          <a:endParaRPr lang="en-GB" sz="2400" kern="1200" dirty="0"/>
        </a:p>
      </dsp:txBody>
      <dsp:txXfrm>
        <a:off x="891055" y="2050027"/>
        <a:ext cx="4729787" cy="836533"/>
      </dsp:txXfrm>
    </dsp:sp>
    <dsp:sp modelId="{AC3911C7-A4B3-49AE-A8F8-01E8BC5D6F52}">
      <dsp:nvSpPr>
        <dsp:cNvPr id="0" name=""/>
        <dsp:cNvSpPr/>
      </dsp:nvSpPr>
      <dsp:spPr>
        <a:xfrm>
          <a:off x="1297543" y="3036001"/>
          <a:ext cx="5791935" cy="888585"/>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Policy lead for writing and recommendations</a:t>
          </a:r>
        </a:p>
      </dsp:txBody>
      <dsp:txXfrm>
        <a:off x="1323569" y="3062027"/>
        <a:ext cx="4729787" cy="836533"/>
      </dsp:txXfrm>
    </dsp:sp>
    <dsp:sp modelId="{77690AFA-A4D0-42D2-B477-B3698D72C335}">
      <dsp:nvSpPr>
        <dsp:cNvPr id="0" name=""/>
        <dsp:cNvSpPr/>
      </dsp:nvSpPr>
      <dsp:spPr>
        <a:xfrm>
          <a:off x="1730058" y="4048002"/>
          <a:ext cx="5791935" cy="888585"/>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External designers for publishing</a:t>
          </a:r>
        </a:p>
      </dsp:txBody>
      <dsp:txXfrm>
        <a:off x="1756084" y="4074028"/>
        <a:ext cx="4729787" cy="836533"/>
      </dsp:txXfrm>
    </dsp:sp>
    <dsp:sp modelId="{7BA28885-247F-4867-B6BD-2C8E08EC0643}">
      <dsp:nvSpPr>
        <dsp:cNvPr id="0" name=""/>
        <dsp:cNvSpPr/>
      </dsp:nvSpPr>
      <dsp:spPr>
        <a:xfrm>
          <a:off x="5214354" y="649161"/>
          <a:ext cx="577580" cy="577580"/>
        </a:xfrm>
        <a:prstGeom prst="downArrow">
          <a:avLst>
            <a:gd name="adj1" fmla="val 55000"/>
            <a:gd name="adj2" fmla="val 45000"/>
          </a:avLst>
        </a:prstGeom>
        <a:solidFill>
          <a:srgbClr val="00206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5344310" y="649161"/>
        <a:ext cx="317669" cy="434629"/>
      </dsp:txXfrm>
    </dsp:sp>
    <dsp:sp modelId="{ABD6AC04-425B-4B0D-BCD5-233E07F48678}">
      <dsp:nvSpPr>
        <dsp:cNvPr id="0" name=""/>
        <dsp:cNvSpPr/>
      </dsp:nvSpPr>
      <dsp:spPr>
        <a:xfrm>
          <a:off x="5646869" y="1661161"/>
          <a:ext cx="577580" cy="577580"/>
        </a:xfrm>
        <a:prstGeom prst="downArrow">
          <a:avLst>
            <a:gd name="adj1" fmla="val 55000"/>
            <a:gd name="adj2" fmla="val 45000"/>
          </a:avLst>
        </a:prstGeom>
        <a:solidFill>
          <a:srgbClr val="00206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5776825" y="1661161"/>
        <a:ext cx="317669" cy="434629"/>
      </dsp:txXfrm>
    </dsp:sp>
    <dsp:sp modelId="{00E25318-C298-47FB-A614-3224D8177C5B}">
      <dsp:nvSpPr>
        <dsp:cNvPr id="0" name=""/>
        <dsp:cNvSpPr/>
      </dsp:nvSpPr>
      <dsp:spPr>
        <a:xfrm>
          <a:off x="6079383" y="2658352"/>
          <a:ext cx="577580" cy="577580"/>
        </a:xfrm>
        <a:prstGeom prst="downArrow">
          <a:avLst>
            <a:gd name="adj1" fmla="val 55000"/>
            <a:gd name="adj2" fmla="val 45000"/>
          </a:avLst>
        </a:prstGeom>
        <a:solidFill>
          <a:srgbClr val="00206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6209339" y="2658352"/>
        <a:ext cx="317669" cy="434629"/>
      </dsp:txXfrm>
    </dsp:sp>
    <dsp:sp modelId="{B4979245-BFD5-41B0-A3FB-BADEDFCC5835}">
      <dsp:nvSpPr>
        <dsp:cNvPr id="0" name=""/>
        <dsp:cNvSpPr/>
      </dsp:nvSpPr>
      <dsp:spPr>
        <a:xfrm>
          <a:off x="6511898" y="3680226"/>
          <a:ext cx="577580" cy="577580"/>
        </a:xfrm>
        <a:prstGeom prst="downArrow">
          <a:avLst>
            <a:gd name="adj1" fmla="val 55000"/>
            <a:gd name="adj2" fmla="val 45000"/>
          </a:avLst>
        </a:prstGeom>
        <a:solidFill>
          <a:srgbClr val="00206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6641854" y="3680226"/>
        <a:ext cx="317669" cy="4346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D2EE2-B26C-41F0-B2BB-CD138F93E610}">
      <dsp:nvSpPr>
        <dsp:cNvPr id="0" name=""/>
        <dsp:cNvSpPr/>
      </dsp:nvSpPr>
      <dsp:spPr>
        <a:xfrm>
          <a:off x="-6825709" y="-1044512"/>
          <a:ext cx="8130375" cy="8130375"/>
        </a:xfrm>
        <a:prstGeom prst="blockArc">
          <a:avLst>
            <a:gd name="adj1" fmla="val 18900000"/>
            <a:gd name="adj2" fmla="val 2700000"/>
            <a:gd name="adj3" fmla="val 26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8B1DDE-F8AC-4757-BDDF-1AB2BB9A4D9C}">
      <dsp:nvSpPr>
        <dsp:cNvPr id="0" name=""/>
        <dsp:cNvSpPr/>
      </dsp:nvSpPr>
      <dsp:spPr>
        <a:xfrm>
          <a:off x="423800" y="274639"/>
          <a:ext cx="6464472" cy="549037"/>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799"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Gender, Age, Ethnicity</a:t>
          </a:r>
        </a:p>
      </dsp:txBody>
      <dsp:txXfrm>
        <a:off x="423800" y="274639"/>
        <a:ext cx="6464472" cy="549037"/>
      </dsp:txXfrm>
    </dsp:sp>
    <dsp:sp modelId="{B7C39DF1-C3B8-4548-9B24-2A73184DB9CE}">
      <dsp:nvSpPr>
        <dsp:cNvPr id="0" name=""/>
        <dsp:cNvSpPr/>
      </dsp:nvSpPr>
      <dsp:spPr>
        <a:xfrm>
          <a:off x="80652" y="206010"/>
          <a:ext cx="686297" cy="6862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B57E4B-39CF-426B-A718-343125A9DE7B}">
      <dsp:nvSpPr>
        <dsp:cNvPr id="0" name=""/>
        <dsp:cNvSpPr/>
      </dsp:nvSpPr>
      <dsp:spPr>
        <a:xfrm>
          <a:off x="921003" y="1098680"/>
          <a:ext cx="5967269" cy="549037"/>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799"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Region, city, rural/urban</a:t>
          </a:r>
        </a:p>
      </dsp:txBody>
      <dsp:txXfrm>
        <a:off x="921003" y="1098680"/>
        <a:ext cx="5967269" cy="549037"/>
      </dsp:txXfrm>
    </dsp:sp>
    <dsp:sp modelId="{11E3674F-71E0-4D0F-B56F-33F4FA9206DF}">
      <dsp:nvSpPr>
        <dsp:cNvPr id="0" name=""/>
        <dsp:cNvSpPr/>
      </dsp:nvSpPr>
      <dsp:spPr>
        <a:xfrm>
          <a:off x="577855" y="1030050"/>
          <a:ext cx="686297" cy="6862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AC4D2E-A7F1-47D4-A93A-2E6E415A60C9}">
      <dsp:nvSpPr>
        <dsp:cNvPr id="0" name=""/>
        <dsp:cNvSpPr/>
      </dsp:nvSpPr>
      <dsp:spPr>
        <a:xfrm>
          <a:off x="1193468" y="1922116"/>
          <a:ext cx="5694804" cy="549037"/>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799"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Children and age</a:t>
          </a:r>
        </a:p>
      </dsp:txBody>
      <dsp:txXfrm>
        <a:off x="1193468" y="1922116"/>
        <a:ext cx="5694804" cy="549037"/>
      </dsp:txXfrm>
    </dsp:sp>
    <dsp:sp modelId="{2ABB0F08-AB32-441C-972F-21CD572951E1}">
      <dsp:nvSpPr>
        <dsp:cNvPr id="0" name=""/>
        <dsp:cNvSpPr/>
      </dsp:nvSpPr>
      <dsp:spPr>
        <a:xfrm>
          <a:off x="850320" y="1853486"/>
          <a:ext cx="686297" cy="6862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50D471-2989-4921-A57D-C80A42AEA3FD}">
      <dsp:nvSpPr>
        <dsp:cNvPr id="0" name=""/>
        <dsp:cNvSpPr/>
      </dsp:nvSpPr>
      <dsp:spPr>
        <a:xfrm>
          <a:off x="1280464" y="2746156"/>
          <a:ext cx="5607808" cy="549037"/>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799"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Working status, working outdoors, income status, social grade</a:t>
          </a:r>
        </a:p>
      </dsp:txBody>
      <dsp:txXfrm>
        <a:off x="1280464" y="2746156"/>
        <a:ext cx="5607808" cy="549037"/>
      </dsp:txXfrm>
    </dsp:sp>
    <dsp:sp modelId="{D95D72EE-D3EC-48A3-BEEE-4D2623F71F9F}">
      <dsp:nvSpPr>
        <dsp:cNvPr id="0" name=""/>
        <dsp:cNvSpPr/>
      </dsp:nvSpPr>
      <dsp:spPr>
        <a:xfrm>
          <a:off x="937315" y="2677526"/>
          <a:ext cx="686297" cy="6862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741C07-7635-406B-AAF9-40DE731FED48}">
      <dsp:nvSpPr>
        <dsp:cNvPr id="0" name=""/>
        <dsp:cNvSpPr/>
      </dsp:nvSpPr>
      <dsp:spPr>
        <a:xfrm>
          <a:off x="1193468" y="3570196"/>
          <a:ext cx="5694804" cy="549037"/>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799"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Health, mental health</a:t>
          </a:r>
        </a:p>
      </dsp:txBody>
      <dsp:txXfrm>
        <a:off x="1193468" y="3570196"/>
        <a:ext cx="5694804" cy="549037"/>
      </dsp:txXfrm>
    </dsp:sp>
    <dsp:sp modelId="{3139EDC7-276B-4810-BCDB-3D7E1583274D}">
      <dsp:nvSpPr>
        <dsp:cNvPr id="0" name=""/>
        <dsp:cNvSpPr/>
      </dsp:nvSpPr>
      <dsp:spPr>
        <a:xfrm>
          <a:off x="850320" y="3501567"/>
          <a:ext cx="686297" cy="6862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005604-D4B2-4AAE-B0D7-7A712FAC75D7}">
      <dsp:nvSpPr>
        <dsp:cNvPr id="0" name=""/>
        <dsp:cNvSpPr/>
      </dsp:nvSpPr>
      <dsp:spPr>
        <a:xfrm>
          <a:off x="921003" y="4393632"/>
          <a:ext cx="5967269" cy="549037"/>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799"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Home ownership status, whether have made changes to their homes against heat</a:t>
          </a:r>
        </a:p>
      </dsp:txBody>
      <dsp:txXfrm>
        <a:off x="921003" y="4393632"/>
        <a:ext cx="5967269" cy="549037"/>
      </dsp:txXfrm>
    </dsp:sp>
    <dsp:sp modelId="{25A1E3A6-2503-4F58-8917-EA4C5CA342E3}">
      <dsp:nvSpPr>
        <dsp:cNvPr id="0" name=""/>
        <dsp:cNvSpPr/>
      </dsp:nvSpPr>
      <dsp:spPr>
        <a:xfrm>
          <a:off x="577855" y="4325003"/>
          <a:ext cx="686297" cy="6862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5C0FA7-90B9-447D-BD8A-C542FA4FD95B}">
      <dsp:nvSpPr>
        <dsp:cNvPr id="0" name=""/>
        <dsp:cNvSpPr/>
      </dsp:nvSpPr>
      <dsp:spPr>
        <a:xfrm>
          <a:off x="423800" y="5217673"/>
          <a:ext cx="6464472" cy="549037"/>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799"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Whether experience impacts from hot weather in the UK</a:t>
          </a:r>
        </a:p>
      </dsp:txBody>
      <dsp:txXfrm>
        <a:off x="423800" y="5217673"/>
        <a:ext cx="6464472" cy="549037"/>
      </dsp:txXfrm>
    </dsp:sp>
    <dsp:sp modelId="{11F33D9D-D255-40EF-953F-0DD27897D0E0}">
      <dsp:nvSpPr>
        <dsp:cNvPr id="0" name=""/>
        <dsp:cNvSpPr/>
      </dsp:nvSpPr>
      <dsp:spPr>
        <a:xfrm>
          <a:off x="80652" y="5149043"/>
          <a:ext cx="686297" cy="6862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6FE14-0E90-4A9B-8A05-C97650D0B029}">
      <dsp:nvSpPr>
        <dsp:cNvPr id="0" name=""/>
        <dsp:cNvSpPr/>
      </dsp:nvSpPr>
      <dsp:spPr>
        <a:xfrm>
          <a:off x="0" y="3399"/>
          <a:ext cx="10515600" cy="724089"/>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1FD600B4-2787-40E2-8575-8843E3F8D014}">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50CCF-E320-4C9D-9BEF-BCB9B3051963}">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dirty="0">
              <a:solidFill>
                <a:schemeClr val="bg1">
                  <a:lumMod val="95000"/>
                </a:schemeClr>
              </a:solidFill>
            </a:rPr>
            <a:t>Balance between technical language and public understanding</a:t>
          </a:r>
          <a:endParaRPr lang="en-US" sz="1900" kern="1200" dirty="0">
            <a:solidFill>
              <a:schemeClr val="bg1">
                <a:lumMod val="95000"/>
              </a:schemeClr>
            </a:solidFill>
          </a:endParaRPr>
        </a:p>
      </dsp:txBody>
      <dsp:txXfrm>
        <a:off x="836323" y="3399"/>
        <a:ext cx="9679276" cy="724089"/>
      </dsp:txXfrm>
    </dsp:sp>
    <dsp:sp modelId="{EFAAD8C9-BC06-411C-A8F8-F7D2ABC29386}">
      <dsp:nvSpPr>
        <dsp:cNvPr id="0" name=""/>
        <dsp:cNvSpPr/>
      </dsp:nvSpPr>
      <dsp:spPr>
        <a:xfrm>
          <a:off x="0" y="908511"/>
          <a:ext cx="10515600" cy="724089"/>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08F05FB6-609B-4066-B44E-DFD605EA39F2}">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FD239D-9787-4352-80B1-FC2AE68F205B}">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lumMod val="95000"/>
                </a:schemeClr>
              </a:solidFill>
            </a:rPr>
            <a:t>Number of questions for the survey and balance with the depth wanted for policy</a:t>
          </a:r>
          <a:endParaRPr lang="en-US" sz="1900" kern="1200">
            <a:solidFill>
              <a:schemeClr val="bg1">
                <a:lumMod val="95000"/>
              </a:schemeClr>
            </a:solidFill>
          </a:endParaRPr>
        </a:p>
      </dsp:txBody>
      <dsp:txXfrm>
        <a:off x="836323" y="908511"/>
        <a:ext cx="9679276" cy="724089"/>
      </dsp:txXfrm>
    </dsp:sp>
    <dsp:sp modelId="{FE95A630-1E46-48C9-B9FA-527B640469FF}">
      <dsp:nvSpPr>
        <dsp:cNvPr id="0" name=""/>
        <dsp:cNvSpPr/>
      </dsp:nvSpPr>
      <dsp:spPr>
        <a:xfrm>
          <a:off x="0" y="1813624"/>
          <a:ext cx="10515600" cy="724089"/>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ACEC6DB4-D7B8-4852-8117-60D392BA41CF}">
      <dsp:nvSpPr>
        <dsp:cNvPr id="0" name=""/>
        <dsp:cNvSpPr/>
      </dsp:nvSpPr>
      <dsp:spPr>
        <a:xfrm>
          <a:off x="219037" y="1976544"/>
          <a:ext cx="398249" cy="39824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9F0C42-B991-4DF5-AB2B-54A157D6A3C7}">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lumMod val="95000"/>
                </a:schemeClr>
              </a:solidFill>
            </a:rPr>
            <a:t>Devolved nations / specific cities / specific situations representative figures</a:t>
          </a:r>
          <a:endParaRPr lang="en-US" sz="1900" kern="1200">
            <a:solidFill>
              <a:schemeClr val="bg1">
                <a:lumMod val="95000"/>
              </a:schemeClr>
            </a:solidFill>
          </a:endParaRPr>
        </a:p>
      </dsp:txBody>
      <dsp:txXfrm>
        <a:off x="836323" y="1813624"/>
        <a:ext cx="9679276" cy="724089"/>
      </dsp:txXfrm>
    </dsp:sp>
    <dsp:sp modelId="{240E2BE0-FE75-4C7D-80DD-C621DA67EF95}">
      <dsp:nvSpPr>
        <dsp:cNvPr id="0" name=""/>
        <dsp:cNvSpPr/>
      </dsp:nvSpPr>
      <dsp:spPr>
        <a:xfrm>
          <a:off x="0" y="2718736"/>
          <a:ext cx="10515600" cy="724089"/>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CBAD25C3-1C90-4EDF-9CFB-A78C0EA45965}">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896475-C304-4C7A-882B-7EC2FAF07FAB}">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dirty="0">
              <a:solidFill>
                <a:schemeClr val="bg1">
                  <a:lumMod val="95000"/>
                </a:schemeClr>
              </a:solidFill>
            </a:rPr>
            <a:t>Polling dates</a:t>
          </a:r>
          <a:endParaRPr lang="en-US" sz="1900" kern="1200" dirty="0">
            <a:solidFill>
              <a:schemeClr val="bg1">
                <a:lumMod val="95000"/>
              </a:schemeClr>
            </a:solidFill>
          </a:endParaRPr>
        </a:p>
      </dsp:txBody>
      <dsp:txXfrm>
        <a:off x="836323" y="2718736"/>
        <a:ext cx="9679276" cy="724089"/>
      </dsp:txXfrm>
    </dsp:sp>
    <dsp:sp modelId="{2D891E57-0E1E-4E6C-A4F1-1ACF8C4CC022}">
      <dsp:nvSpPr>
        <dsp:cNvPr id="0" name=""/>
        <dsp:cNvSpPr/>
      </dsp:nvSpPr>
      <dsp:spPr>
        <a:xfrm>
          <a:off x="0" y="3623848"/>
          <a:ext cx="10515600" cy="724089"/>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20A8B890-E1BC-4CA2-9087-BFEE0CED7CE5}">
      <dsp:nvSpPr>
        <dsp:cNvPr id="0" name=""/>
        <dsp:cNvSpPr/>
      </dsp:nvSpPr>
      <dsp:spPr>
        <a:xfrm>
          <a:off x="219037" y="3786768"/>
          <a:ext cx="398249" cy="39824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4954D5-59F7-4D43-A91D-3B365266021F}">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lumMod val="95000"/>
                </a:schemeClr>
              </a:solidFill>
            </a:rPr>
            <a:t>Timeline</a:t>
          </a:r>
          <a:endParaRPr lang="en-US" sz="1900" kern="1200">
            <a:solidFill>
              <a:schemeClr val="bg1">
                <a:lumMod val="95000"/>
              </a:schemeClr>
            </a:solidFill>
          </a:endParaRPr>
        </a:p>
      </dsp:txBody>
      <dsp:txXfrm>
        <a:off x="836323" y="3623848"/>
        <a:ext cx="9679276" cy="7240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B0BEB-7A7B-4BAF-8E83-B35E1BED6E2D}">
      <dsp:nvSpPr>
        <dsp:cNvPr id="0" name=""/>
        <dsp:cNvSpPr/>
      </dsp:nvSpPr>
      <dsp:spPr>
        <a:xfrm>
          <a:off x="0" y="1635125"/>
          <a:ext cx="8461886"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81CA96-D198-4DC5-AD98-90B899F0CCC6}">
      <dsp:nvSpPr>
        <dsp:cNvPr id="0" name=""/>
        <dsp:cNvSpPr/>
      </dsp:nvSpPr>
      <dsp:spPr>
        <a:xfrm>
          <a:off x="408671" y="1325437"/>
          <a:ext cx="5923320" cy="53136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887" tIns="0" rIns="223887" bIns="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latin typeface="Arial" panose="020B0604020202020204" pitchFamily="34" charset="0"/>
              <a:cs typeface="Arial" panose="020B0604020202020204" pitchFamily="34" charset="0"/>
            </a:rPr>
            <a:t>More time!</a:t>
          </a:r>
          <a:endParaRPr lang="en-GB" sz="1800" kern="1200" dirty="0">
            <a:solidFill>
              <a:schemeClr val="tx1"/>
            </a:solidFill>
          </a:endParaRPr>
        </a:p>
      </dsp:txBody>
      <dsp:txXfrm>
        <a:off x="434610" y="1351376"/>
        <a:ext cx="5871442" cy="479482"/>
      </dsp:txXfrm>
    </dsp:sp>
    <dsp:sp modelId="{5946D89F-C4E5-42D3-93D3-C488F76CA801}">
      <dsp:nvSpPr>
        <dsp:cNvPr id="0" name=""/>
        <dsp:cNvSpPr/>
      </dsp:nvSpPr>
      <dsp:spPr>
        <a:xfrm>
          <a:off x="0" y="2451605"/>
          <a:ext cx="8461886"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8C2149-BFCD-4C8C-B3BB-AD4260D32D85}">
      <dsp:nvSpPr>
        <dsp:cNvPr id="0" name=""/>
        <dsp:cNvSpPr/>
      </dsp:nvSpPr>
      <dsp:spPr>
        <a:xfrm>
          <a:off x="423094" y="2185925"/>
          <a:ext cx="5923320" cy="53136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887" tIns="0" rIns="223887" bIns="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latin typeface="Arial" panose="020B0604020202020204" pitchFamily="34" charset="0"/>
              <a:cs typeface="Arial" panose="020B0604020202020204" pitchFamily="34" charset="0"/>
            </a:rPr>
            <a:t>Involve senior colleagues earlier on in the process</a:t>
          </a:r>
          <a:endParaRPr lang="en-GB" sz="1800" kern="1200" dirty="0">
            <a:solidFill>
              <a:schemeClr val="tx1"/>
            </a:solidFill>
          </a:endParaRPr>
        </a:p>
      </dsp:txBody>
      <dsp:txXfrm>
        <a:off x="449033" y="2211864"/>
        <a:ext cx="5871442" cy="479482"/>
      </dsp:txXfrm>
    </dsp:sp>
    <dsp:sp modelId="{19CC709F-1C2A-480D-9C0E-2B910F169132}">
      <dsp:nvSpPr>
        <dsp:cNvPr id="0" name=""/>
        <dsp:cNvSpPr/>
      </dsp:nvSpPr>
      <dsp:spPr>
        <a:xfrm>
          <a:off x="0" y="3268085"/>
          <a:ext cx="8461886"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3CB0B1-2A91-4230-84EE-1D5AC648DDF3}">
      <dsp:nvSpPr>
        <dsp:cNvPr id="0" name=""/>
        <dsp:cNvSpPr/>
      </dsp:nvSpPr>
      <dsp:spPr>
        <a:xfrm>
          <a:off x="423094" y="3002405"/>
          <a:ext cx="5923320" cy="53136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887" tIns="0" rIns="223887" bIns="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latin typeface="Arial" panose="020B0604020202020204" pitchFamily="34" charset="0"/>
              <a:cs typeface="Arial" panose="020B0604020202020204" pitchFamily="34" charset="0"/>
            </a:rPr>
            <a:t>Be more targeted if you want specific thematic results</a:t>
          </a:r>
          <a:endParaRPr lang="en-GB" sz="1800" kern="1200" dirty="0">
            <a:solidFill>
              <a:schemeClr val="tx1"/>
            </a:solidFill>
          </a:endParaRPr>
        </a:p>
      </dsp:txBody>
      <dsp:txXfrm>
        <a:off x="449033" y="3028344"/>
        <a:ext cx="5871442" cy="479482"/>
      </dsp:txXfrm>
    </dsp:sp>
    <dsp:sp modelId="{E40444FE-52BD-46D5-B3E1-A6D82FB2FB53}">
      <dsp:nvSpPr>
        <dsp:cNvPr id="0" name=""/>
        <dsp:cNvSpPr/>
      </dsp:nvSpPr>
      <dsp:spPr>
        <a:xfrm>
          <a:off x="0" y="4084565"/>
          <a:ext cx="8461886"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2A016D-35FA-4947-9713-E767D5CC624A}">
      <dsp:nvSpPr>
        <dsp:cNvPr id="0" name=""/>
        <dsp:cNvSpPr/>
      </dsp:nvSpPr>
      <dsp:spPr>
        <a:xfrm>
          <a:off x="423094" y="3818885"/>
          <a:ext cx="5923320" cy="53136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887" tIns="0" rIns="223887" bIns="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Arial" panose="020B0604020202020204" pitchFamily="34" charset="0"/>
              <a:cs typeface="Arial" panose="020B0604020202020204" pitchFamily="34" charset="0"/>
            </a:rPr>
            <a:t>More regionalised results</a:t>
          </a:r>
          <a:endParaRPr lang="en-GB" sz="1800" kern="1200" dirty="0">
            <a:solidFill>
              <a:schemeClr val="tx1"/>
            </a:solidFill>
            <a:latin typeface="Arial" panose="020B0604020202020204" pitchFamily="34" charset="0"/>
            <a:cs typeface="Arial" panose="020B0604020202020204" pitchFamily="34" charset="0"/>
          </a:endParaRPr>
        </a:p>
      </dsp:txBody>
      <dsp:txXfrm>
        <a:off x="449033" y="3844824"/>
        <a:ext cx="5871442" cy="47948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49867-6C57-4AED-8378-BA170325754A}" type="datetimeFigureOut">
              <a:rPr lang="en-CH" smtClean="0"/>
              <a:t>12/16/2024</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F20EC-03CC-466C-BDD7-1942BE40C99E}" type="slidenum">
              <a:rPr lang="en-CH" smtClean="0"/>
              <a:t>‹#›</a:t>
            </a:fld>
            <a:endParaRPr lang="en-CH"/>
          </a:p>
        </p:txBody>
      </p:sp>
    </p:spTree>
    <p:extLst>
      <p:ext uri="{BB962C8B-B14F-4D97-AF65-F5344CB8AC3E}">
        <p14:creationId xmlns:p14="http://schemas.microsoft.com/office/powerpoint/2010/main" val="283702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Looking to boost data in Wales and Scotland where strong engagement on flooding with local government + specific areas who have been flooded that our policy work has covered but also crisis response team involved in response.</a:t>
            </a:r>
          </a:p>
          <a:p>
            <a:pPr marL="171450" indent="-171450">
              <a:buFontTx/>
              <a:buChar char="-"/>
            </a:pPr>
            <a:r>
              <a:rPr lang="en-GB" dirty="0"/>
              <a:t>Previous work on flooding involved qualitative data from focus group discussion in high social flood risk areas. So will be interesting to see how the work shapes up and the comparative elements given the different methodologies.</a:t>
            </a:r>
          </a:p>
          <a:p>
            <a:pPr marL="171450" indent="-171450">
              <a:buFontTx/>
              <a:buChar char="-"/>
            </a:pPr>
            <a:r>
              <a:rPr lang="en-GB" dirty="0"/>
              <a:t>Given our focus on communities and always to bring this at the core of our policy work, perception studies are really powerful to bring that element in.</a:t>
            </a:r>
          </a:p>
          <a:p>
            <a:pPr marL="171450" indent="-171450">
              <a:buFontTx/>
              <a:buChar char="-"/>
            </a:pPr>
            <a:r>
              <a:rPr lang="en-GB" dirty="0"/>
              <a:t>However, it’s part of a wider policy approach. We’re now looking to analysis support schemes to people on floodings, currently non-existent on heat, to see how it reaches the most vulnerable and draw lessons for government.</a:t>
            </a:r>
          </a:p>
        </p:txBody>
      </p:sp>
      <p:sp>
        <p:nvSpPr>
          <p:cNvPr id="4" name="Slide Number Placeholder 3"/>
          <p:cNvSpPr>
            <a:spLocks noGrp="1"/>
          </p:cNvSpPr>
          <p:nvPr>
            <p:ph type="sldNum" sz="quarter" idx="5"/>
          </p:nvPr>
        </p:nvSpPr>
        <p:spPr/>
        <p:txBody>
          <a:bodyPr/>
          <a:lstStyle/>
          <a:p>
            <a:fld id="{E13A582B-830A-4303-B256-604494FE29F9}" type="slidenum">
              <a:rPr lang="en-GB" smtClean="0"/>
              <a:t>11</a:t>
            </a:fld>
            <a:endParaRPr lang="en-GB"/>
          </a:p>
        </p:txBody>
      </p:sp>
    </p:spTree>
    <p:extLst>
      <p:ext uri="{BB962C8B-B14F-4D97-AF65-F5344CB8AC3E}">
        <p14:creationId xmlns:p14="http://schemas.microsoft.com/office/powerpoint/2010/main" val="2476746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Significant themes emerged from our polling, predominantly around awareness and vulnerability, individual action and preparedness, home adaptation, access to services and information and the role of the government. </a:t>
            </a:r>
          </a:p>
          <a:p>
            <a:pPr marL="171450" indent="-171450">
              <a:buFontTx/>
              <a:buChar char="-"/>
            </a:pPr>
            <a:r>
              <a:rPr lang="en-GB" dirty="0"/>
              <a:t>Starting with awareness and vulnerability:</a:t>
            </a:r>
          </a:p>
          <a:p>
            <a:pPr marL="628650" lvl="1" indent="-171450">
              <a:buFontTx/>
              <a:buChar char="-"/>
            </a:pPr>
            <a:r>
              <a:rPr lang="en-GB" dirty="0"/>
              <a:t>There has been a significant increase in the proportion of people who are concerned about the impact of heatwaves on themselves but over a third still say they’re not concerned. This includes 1 in 3 older people, who do not consider themselves vulnerable. </a:t>
            </a:r>
          </a:p>
          <a:p>
            <a:pPr marL="628650" lvl="1" indent="-171450">
              <a:buFontTx/>
              <a:buChar char="-"/>
            </a:pPr>
            <a:r>
              <a:rPr lang="en-GB" dirty="0"/>
              <a:t>Majority of people agree we are seeing an increase in extreme heatwaves as a result of climate change, over a third consider them to be a problem of the future. </a:t>
            </a:r>
          </a:p>
          <a:p>
            <a:pPr marL="628650" lvl="1" indent="-171450">
              <a:buFontTx/>
              <a:buChar char="-"/>
            </a:pPr>
            <a:r>
              <a:rPr lang="en-GB" dirty="0"/>
              <a:t>85-90% of excess deaths are observed in the 65+ age group. However, older people tend to report fewer adverse effects from hot weather and are less likely to report difficulty of keeping their homes cool than younger cohorts. This suggests that older people may not recognise their vulnerability. </a:t>
            </a:r>
          </a:p>
          <a:p>
            <a:pPr marL="457200" lvl="1" indent="0">
              <a:buFontTx/>
              <a:buNone/>
            </a:pPr>
            <a:endParaRPr lang="en-GB" dirty="0"/>
          </a:p>
          <a:p>
            <a:pPr marL="628650" lvl="1" indent="-171450">
              <a:buFontTx/>
              <a:buChar char="-"/>
            </a:pPr>
            <a:endParaRPr lang="en-GB" dirty="0"/>
          </a:p>
        </p:txBody>
      </p:sp>
      <p:sp>
        <p:nvSpPr>
          <p:cNvPr id="4" name="Slide Number Placeholder 3"/>
          <p:cNvSpPr>
            <a:spLocks noGrp="1"/>
          </p:cNvSpPr>
          <p:nvPr>
            <p:ph type="sldNum" sz="quarter" idx="5"/>
          </p:nvPr>
        </p:nvSpPr>
        <p:spPr/>
        <p:txBody>
          <a:bodyPr/>
          <a:lstStyle/>
          <a:p>
            <a:fld id="{E13A582B-830A-4303-B256-604494FE29F9}" type="slidenum">
              <a:rPr lang="en-GB" smtClean="0"/>
              <a:t>12</a:t>
            </a:fld>
            <a:endParaRPr lang="en-GB"/>
          </a:p>
        </p:txBody>
      </p:sp>
    </p:spTree>
    <p:extLst>
      <p:ext uri="{BB962C8B-B14F-4D97-AF65-F5344CB8AC3E}">
        <p14:creationId xmlns:p14="http://schemas.microsoft.com/office/powerpoint/2010/main" val="799731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Several consistent findings under individual action and preparedness include:</a:t>
            </a:r>
          </a:p>
          <a:p>
            <a:pPr marL="628650" lvl="1" indent="-171450">
              <a:buFontTx/>
              <a:buChar char="-"/>
            </a:pPr>
            <a:r>
              <a:rPr lang="en-GB" dirty="0"/>
              <a:t>A clear gap between awareness and action. Generally, people know about the effectiveness of measures to protect their health from the impacts of extreme heat, yet far fewer people take action to implement these measures. </a:t>
            </a:r>
          </a:p>
          <a:p>
            <a:pPr marL="628650" lvl="1" indent="-171450">
              <a:buFontTx/>
              <a:buChar char="-"/>
            </a:pPr>
            <a:r>
              <a:rPr lang="en-GB" dirty="0"/>
              <a:t>There is confusion over the best course of action to keep homes cool. A clear example of this official government guidance to open windows only when air outside is cooler, while nearly half of UK adults tend to keep windows open in severe heat.</a:t>
            </a:r>
          </a:p>
          <a:p>
            <a:pPr marL="628650" lvl="1" indent="-171450">
              <a:buFontTx/>
              <a:buChar char="-"/>
            </a:pPr>
            <a:r>
              <a:rPr lang="en-GB" dirty="0"/>
              <a:t>Half of UK adults say that potentially vulnerable neighbours are not prepared. Many people would like to see more support provided to ensure that those who are particularly vulnerable to heatwaves are visited by someone who can advise and help them. </a:t>
            </a:r>
          </a:p>
        </p:txBody>
      </p:sp>
      <p:sp>
        <p:nvSpPr>
          <p:cNvPr id="4" name="Slide Number Placeholder 3"/>
          <p:cNvSpPr>
            <a:spLocks noGrp="1"/>
          </p:cNvSpPr>
          <p:nvPr>
            <p:ph type="sldNum" sz="quarter" idx="5"/>
          </p:nvPr>
        </p:nvSpPr>
        <p:spPr/>
        <p:txBody>
          <a:bodyPr/>
          <a:lstStyle/>
          <a:p>
            <a:fld id="{E13A582B-830A-4303-B256-604494FE29F9}" type="slidenum">
              <a:rPr lang="en-GB" smtClean="0"/>
              <a:t>13</a:t>
            </a:fld>
            <a:endParaRPr lang="en-GB"/>
          </a:p>
        </p:txBody>
      </p:sp>
    </p:spTree>
    <p:extLst>
      <p:ext uri="{BB962C8B-B14F-4D97-AF65-F5344CB8AC3E}">
        <p14:creationId xmlns:p14="http://schemas.microsoft.com/office/powerpoint/2010/main" val="2272799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When it comes to home adaptation:</a:t>
            </a:r>
          </a:p>
          <a:p>
            <a:pPr marL="628650" lvl="1" indent="-171450">
              <a:buFont typeface="Arial" panose="020B0604020202020204" pitchFamily="34" charset="0"/>
              <a:buChar char="•"/>
            </a:pPr>
            <a:r>
              <a:rPr lang="en-GB" dirty="0"/>
              <a:t>Keeping homes cool is a challenge. Nearly half of UK adults have struggles to keep their homes cool during a heatwave and 2 in 5 say their homes are poorly set up to prevent over-heating. Around a quarter do not know what changes could be made to their homes to prevent overheating. </a:t>
            </a:r>
          </a:p>
          <a:p>
            <a:pPr marL="628650" lvl="1" indent="-171450">
              <a:buFont typeface="Arial" panose="020B0604020202020204" pitchFamily="34" charset="0"/>
              <a:buChar char="•"/>
            </a:pPr>
            <a:r>
              <a:rPr lang="en-GB" dirty="0"/>
              <a:t>Cost is also a significant barrier to people making adaptations to their homes. Over a third of people have made at least one change to their home to prevent overheating. More have considered making changes but are yet to do so largely due to financial limitations and not owning their home. A large proportion have reported not having significant enough concern to make adaptations.</a:t>
            </a:r>
          </a:p>
          <a:p>
            <a:pPr marL="628650" lvl="1" indent="-171450">
              <a:buFont typeface="Arial" panose="020B0604020202020204" pitchFamily="34" charset="0"/>
              <a:buChar char="•"/>
            </a:pPr>
            <a:r>
              <a:rPr lang="en-GB" dirty="0"/>
              <a:t>Heatwaves have an impact on productivity with around 3 in 5 students and workers seeing their concentration affected by extreme heat. With an increase in home working, cool office spaces are less accessible and therefore are more likely to be affected by heatwaves. </a:t>
            </a:r>
          </a:p>
          <a:p>
            <a:pPr marL="628650" lvl="1" indent="-171450">
              <a:buFont typeface="Arial" panose="020B0604020202020204" pitchFamily="34" charset="0"/>
              <a:buChar char="•"/>
            </a:pPr>
            <a:r>
              <a:rPr lang="en-GB" dirty="0"/>
              <a:t>More information about climate-friendly ways to adapt homes could be useful. Currently, one in three people have considered installing air conditioning to protect themselves from the heat. Increased use of air con will result in increased energy bills, put additional pressure on the grid and contribute further to climate change. </a:t>
            </a:r>
          </a:p>
        </p:txBody>
      </p:sp>
      <p:sp>
        <p:nvSpPr>
          <p:cNvPr id="4" name="Slide Number Placeholder 3"/>
          <p:cNvSpPr>
            <a:spLocks noGrp="1"/>
          </p:cNvSpPr>
          <p:nvPr>
            <p:ph type="sldNum" sz="quarter" idx="5"/>
          </p:nvPr>
        </p:nvSpPr>
        <p:spPr/>
        <p:txBody>
          <a:bodyPr/>
          <a:lstStyle/>
          <a:p>
            <a:fld id="{E13A582B-830A-4303-B256-604494FE29F9}" type="slidenum">
              <a:rPr lang="en-GB" smtClean="0"/>
              <a:t>14</a:t>
            </a:fld>
            <a:endParaRPr lang="en-GB"/>
          </a:p>
        </p:txBody>
      </p:sp>
    </p:spTree>
    <p:extLst>
      <p:ext uri="{BB962C8B-B14F-4D97-AF65-F5344CB8AC3E}">
        <p14:creationId xmlns:p14="http://schemas.microsoft.com/office/powerpoint/2010/main" val="3316572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Regarding access to services and information</a:t>
            </a:r>
          </a:p>
          <a:p>
            <a:pPr marL="628650" lvl="1" indent="-171450">
              <a:buFont typeface="Arial" panose="020B0604020202020204" pitchFamily="34" charset="0"/>
              <a:buChar char="•"/>
            </a:pPr>
            <a:r>
              <a:rPr lang="en-GB" dirty="0"/>
              <a:t>3 in 10 people are unable to access cool public spaces, such as parks, where they live. Majority of people agree that spending time in cool spaces is an effective way to protect themselves against heat risk, very few actually do this. Nearly half would like to see more public buildings such as schools and community centres offering a cool space for people. </a:t>
            </a:r>
          </a:p>
          <a:p>
            <a:pPr marL="628650" lvl="1" indent="-171450">
              <a:buFont typeface="Arial" panose="020B0604020202020204" pitchFamily="34" charset="0"/>
              <a:buChar char="•"/>
            </a:pPr>
            <a:r>
              <a:rPr lang="en-GB" dirty="0"/>
              <a:t>There are substantial gaps in access to information, despite majority of people being informed. A third of people they have never seen information on how to protect themselves during a heatwave. As our survey was online, this figure does not include those who are digitally excluded.</a:t>
            </a:r>
          </a:p>
          <a:p>
            <a:pPr marL="628650" lvl="1"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Role of government</a:t>
            </a:r>
          </a:p>
          <a:p>
            <a:pPr marL="628650" lvl="1" indent="-171450">
              <a:buFont typeface="Arial" panose="020B0604020202020204" pitchFamily="34" charset="0"/>
              <a:buChar char="•"/>
            </a:pPr>
            <a:r>
              <a:rPr lang="en-GB" dirty="0"/>
              <a:t>A significant minority of people think there is a lack of preparedness for heatwaves across the UK. Responses to our polling indicate that many people think governments across the UK are unprepared for heatwaves. There is a strong consensus that national and local governments have an important role to play in ensuring people are as prepared as possible, by raising awareness and encouraging people to take action to protect themselves and adapt their homes. </a:t>
            </a:r>
          </a:p>
          <a:p>
            <a:endParaRPr lang="en-GB" dirty="0"/>
          </a:p>
        </p:txBody>
      </p:sp>
      <p:sp>
        <p:nvSpPr>
          <p:cNvPr id="4" name="Slide Number Placeholder 3"/>
          <p:cNvSpPr>
            <a:spLocks noGrp="1"/>
          </p:cNvSpPr>
          <p:nvPr>
            <p:ph type="sldNum" sz="quarter" idx="5"/>
          </p:nvPr>
        </p:nvSpPr>
        <p:spPr/>
        <p:txBody>
          <a:bodyPr/>
          <a:lstStyle/>
          <a:p>
            <a:fld id="{E13A582B-830A-4303-B256-604494FE29F9}" type="slidenum">
              <a:rPr lang="en-GB" smtClean="0"/>
              <a:t>15</a:t>
            </a:fld>
            <a:endParaRPr lang="en-GB"/>
          </a:p>
        </p:txBody>
      </p:sp>
    </p:spTree>
    <p:extLst>
      <p:ext uri="{BB962C8B-B14F-4D97-AF65-F5344CB8AC3E}">
        <p14:creationId xmlns:p14="http://schemas.microsoft.com/office/powerpoint/2010/main" val="1926739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assessment of polling responses, our expertise and research we have identified key recommendations that should be implemented in order to address the challenges posed by heatwaves, both currently and in future.</a:t>
            </a:r>
          </a:p>
          <a:p>
            <a:pPr marL="685800" lvl="1" indent="-228600">
              <a:buFont typeface="+mj-lt"/>
              <a:buAutoNum type="arabicPeriod"/>
            </a:pPr>
            <a:r>
              <a:rPr lang="en-GB" dirty="0"/>
              <a:t>Action on awareness, preparedness and adaptation to heatwaves must prioritise those most at risk.</a:t>
            </a:r>
          </a:p>
          <a:p>
            <a:pPr marL="1143000" lvl="2" indent="-228600">
              <a:buFont typeface="+mj-lt"/>
              <a:buAutoNum type="alphaLcPeriod"/>
            </a:pPr>
            <a:r>
              <a:rPr lang="en-GB" dirty="0"/>
              <a:t>We know there are groups that are disproportionately vulnerable to heatwaves, including older people. However, as discussed, research shows that older people may not be aware of their vulnerability. Therefore, additional research is needed to assess how higher risk groups perceive their own vulnerability, as well as their access to information  and services to support them for preparing and adapting to weather related emergencies</a:t>
            </a:r>
          </a:p>
          <a:p>
            <a:pPr marL="685800" lvl="1" indent="-228600">
              <a:buFont typeface="+mj-lt"/>
              <a:buAutoNum type="arabicPeriod"/>
            </a:pPr>
            <a:r>
              <a:rPr lang="en-GB" dirty="0"/>
              <a:t> A ‘whole of society’ approach to building awareness of heat risk and supporting preparedness is required. </a:t>
            </a:r>
          </a:p>
          <a:p>
            <a:pPr marL="1143000" lvl="2" indent="-228600">
              <a:buFont typeface="+mj-lt"/>
              <a:buAutoNum type="alphaLcPeriod"/>
            </a:pPr>
            <a:r>
              <a:rPr lang="en-GB" dirty="0"/>
              <a:t>The ‘whole of society’ vision for public engagement included in the GRF indicates the need to enhance awareness and enable greater ownership and action from people who are likely to be most vulnerable to emergencies. Enhanced awareness will require development of appropriate communications for disproportionately affected populations that are informed by and developed by lived experience.</a:t>
            </a:r>
          </a:p>
          <a:p>
            <a:pPr marL="1143000" lvl="2" indent="-228600">
              <a:buFont typeface="+mj-lt"/>
              <a:buAutoNum type="alphaLcPeriod"/>
            </a:pPr>
            <a:r>
              <a:rPr lang="en-GB" dirty="0"/>
              <a:t>A well-resourced, coordinated, cross-govt communication approach to improve understanding of risk and to support preparedness is required.</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Direct policy intervention is required to enable people most at risk to adapt to heatwaves. </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GB" dirty="0"/>
              <a:t>In order to prepare for extreme weather emergencies, adaptation to buildings and urban planning is critical to tackle indoor and outdoor heat. Currently, action on this is lagging in the UK. </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GB" dirty="0"/>
              <a:t>Targeted support for both adapting homes and improving access to cool spaces for those most at risk is critical in order to address the escalating effects of heatwaves on health and the economy. </a:t>
            </a:r>
          </a:p>
          <a:p>
            <a:pPr marL="685800" lvl="1" indent="-228600">
              <a:buFont typeface="+mj-lt"/>
              <a:buAutoNum type="arabicPeriod"/>
            </a:pPr>
            <a:r>
              <a:rPr lang="en-GB" dirty="0"/>
              <a:t>Comprehensive and coordinated risk management for heatwaves should be further prioritised by the UK and devolved governments.</a:t>
            </a:r>
          </a:p>
          <a:p>
            <a:pPr marL="1143000" lvl="2" indent="-228600">
              <a:buFont typeface="+mj-lt"/>
              <a:buAutoNum type="alphaLcPeriod"/>
            </a:pPr>
            <a:r>
              <a:rPr lang="en-GB" dirty="0"/>
              <a:t>We know that many people are not confident that the UK is well prepared, and there is an expectation that national governments should play a leading role in driving action. </a:t>
            </a:r>
          </a:p>
          <a:p>
            <a:pPr marL="1143000" lvl="2" indent="-228600">
              <a:buFont typeface="+mj-lt"/>
              <a:buAutoNum type="alphaLcPeriod"/>
            </a:pPr>
            <a:r>
              <a:rPr lang="en-GB" dirty="0"/>
              <a:t>Risk of heatwaves currently outweighs the approaches being taken to address them. We are calling for coordinated action across government, sectors, policies, frameworks and timescales in order to build resilience against the extreme weather. </a:t>
            </a:r>
          </a:p>
          <a:p>
            <a:pPr marL="1143000" lvl="2" indent="-228600">
              <a:buFont typeface="+mj-lt"/>
              <a:buAutoNum type="alphaLcPeriod"/>
            </a:pPr>
            <a:endParaRPr lang="en-GB" dirty="0"/>
          </a:p>
          <a:p>
            <a:pPr marL="1143000" lvl="2" indent="-228600">
              <a:buFont typeface="+mj-lt"/>
              <a:buAutoNum type="alphaLcPeriod"/>
            </a:pPr>
            <a:endParaRPr lang="en-GB" dirty="0"/>
          </a:p>
          <a:p>
            <a:pPr marL="1143000" lvl="2" indent="-228600">
              <a:buFont typeface="+mj-lt"/>
              <a:buAutoNum type="alphaLcPeriod"/>
            </a:pPr>
            <a:endParaRPr lang="en-GB" dirty="0"/>
          </a:p>
          <a:p>
            <a:pPr marL="1143000" lvl="2" indent="-228600">
              <a:buFont typeface="+mj-lt"/>
              <a:buAutoNum type="arabicPeriod"/>
            </a:pPr>
            <a:endParaRPr lang="en-GB" dirty="0"/>
          </a:p>
          <a:p>
            <a:pPr marL="457200" lvl="1" indent="0">
              <a:buFont typeface="+mj-lt"/>
              <a:buNone/>
            </a:pPr>
            <a:endParaRPr lang="en-GB" dirty="0"/>
          </a:p>
        </p:txBody>
      </p:sp>
      <p:sp>
        <p:nvSpPr>
          <p:cNvPr id="4" name="Slide Number Placeholder 3"/>
          <p:cNvSpPr>
            <a:spLocks noGrp="1"/>
          </p:cNvSpPr>
          <p:nvPr>
            <p:ph type="sldNum" sz="quarter" idx="5"/>
          </p:nvPr>
        </p:nvSpPr>
        <p:spPr/>
        <p:txBody>
          <a:bodyPr/>
          <a:lstStyle/>
          <a:p>
            <a:fld id="{E13A582B-830A-4303-B256-604494FE29F9}" type="slidenum">
              <a:rPr lang="en-GB" smtClean="0"/>
              <a:t>16</a:t>
            </a:fld>
            <a:endParaRPr lang="en-GB"/>
          </a:p>
        </p:txBody>
      </p:sp>
    </p:spTree>
    <p:extLst>
      <p:ext uri="{BB962C8B-B14F-4D97-AF65-F5344CB8AC3E}">
        <p14:creationId xmlns:p14="http://schemas.microsoft.com/office/powerpoint/2010/main" val="4036863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mj-lt"/>
              <a:buNone/>
            </a:pPr>
            <a:endParaRPr lang="en-GB" dirty="0"/>
          </a:p>
        </p:txBody>
      </p:sp>
      <p:sp>
        <p:nvSpPr>
          <p:cNvPr id="4" name="Slide Number Placeholder 3"/>
          <p:cNvSpPr>
            <a:spLocks noGrp="1"/>
          </p:cNvSpPr>
          <p:nvPr>
            <p:ph type="sldNum" sz="quarter" idx="5"/>
          </p:nvPr>
        </p:nvSpPr>
        <p:spPr/>
        <p:txBody>
          <a:bodyPr/>
          <a:lstStyle/>
          <a:p>
            <a:fld id="{E13A582B-830A-4303-B256-604494FE29F9}" type="slidenum">
              <a:rPr lang="en-GB" smtClean="0"/>
              <a:t>17</a:t>
            </a:fld>
            <a:endParaRPr lang="en-GB"/>
          </a:p>
        </p:txBody>
      </p:sp>
    </p:spTree>
    <p:extLst>
      <p:ext uri="{BB962C8B-B14F-4D97-AF65-F5344CB8AC3E}">
        <p14:creationId xmlns:p14="http://schemas.microsoft.com/office/powerpoint/2010/main" val="4017933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639D4-3A97-42A4-AE54-3ADCAC11AA91}" type="slidenum">
              <a:rPr kumimoji="0" lang="nl-NL" sz="1000" b="0" i="0" u="none" strike="noStrike" kern="1200" cap="none" spc="0" normalizeH="0" baseline="0" noProof="0" smtClean="0">
                <a:ln>
                  <a:noFill/>
                </a:ln>
                <a:solidFill>
                  <a:srgbClr val="666666"/>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000" b="0" i="0" u="none" strike="noStrike" kern="1200" cap="none" spc="0" normalizeH="0" baseline="0" noProof="0">
              <a:ln>
                <a:noFill/>
              </a:ln>
              <a:solidFill>
                <a:srgbClr val="66666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515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GB" sz="1800" b="1" dirty="0">
                <a:latin typeface="Calibri" charset="0"/>
                <a:ea typeface="ＭＳ Ｐゴシック" charset="0"/>
              </a:rPr>
              <a:t>Hopefully the link works on people’s screens –also post in the chat. </a:t>
            </a:r>
          </a:p>
          <a:p>
            <a:pPr>
              <a:spcBef>
                <a:spcPct val="50000"/>
              </a:spcBef>
            </a:pPr>
            <a:endParaRPr lang="en-US" sz="1800" b="1" dirty="0">
              <a:latin typeface="Calibri" charset="0"/>
              <a:ea typeface="ＭＳ Ｐゴシック" charset="0"/>
            </a:endParaRPr>
          </a:p>
          <a:p>
            <a:pPr>
              <a:spcBef>
                <a:spcPct val="50000"/>
              </a:spcBef>
            </a:pPr>
            <a:r>
              <a:rPr lang="en-US" sz="1800" b="1" dirty="0">
                <a:latin typeface="Calibri" charset="0"/>
                <a:ea typeface="ＭＳ Ｐゴシック" charset="0"/>
              </a:rPr>
              <a:t>Heatwave Survey Link - https://ee.ifrc.org/x/W7JtLlJ6</a:t>
            </a:r>
            <a:r>
              <a:rPr lang="en-GB" sz="1800" b="1" dirty="0">
                <a:latin typeface="Calibri" charset="0"/>
                <a:ea typeface="ＭＳ Ｐゴシック" charset="0"/>
              </a:rPr>
              <a:t> </a:t>
            </a:r>
            <a:endParaRPr lang="en-US" sz="1800" b="1" dirty="0">
              <a:latin typeface="Calibri" charset="0"/>
              <a:ea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7251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518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027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Firstly, it’s important to reiterate that heatwaves are already having devastating impacts on people and communities across the UK. We as first responders have seen an increasing demand for our services as a result of extreme temperatures. </a:t>
            </a:r>
            <a:br>
              <a:rPr lang="en-GB" dirty="0"/>
            </a:br>
            <a:endParaRPr lang="en-GB" dirty="0"/>
          </a:p>
          <a:p>
            <a:pPr algn="l"/>
            <a:r>
              <a:rPr lang="en-GB" dirty="0"/>
              <a:t>Because of this recognition, and witnessing the effects of the August 2020 heatwave,  which caused over 2 and a half thousand excess deaths in England, as well as significant disruptions across the UK. the British Red Cross decided to undertake research on people’s perceptions of extreme heat and their own vulnerability. A research partner interviewed 2,000 UK adults during the summer of 2021 and the results, advice and recommendations for policy makers were shared in a report called ‘Feeling the Heat’. </a:t>
            </a:r>
            <a:br>
              <a:rPr lang="en-GB" dirty="0"/>
            </a:br>
            <a:br>
              <a:rPr lang="en-GB" dirty="0"/>
            </a:br>
            <a:r>
              <a:rPr lang="en-GB" dirty="0"/>
              <a:t>More recently, we collaborated with LSE and Place based Climate Action Network PCAN to assess England’s experience and response to the record breaking 2022 heatwave. We supported the facilitating and delivery of four focus groups across the country and contributed to a policy brief that was launched last month. The findings from this research have been helpful in reconfirming previous studies and informing our future planning.</a:t>
            </a:r>
          </a:p>
          <a:p>
            <a:pPr algn="l"/>
            <a:br>
              <a:rPr lang="en-GB" dirty="0"/>
            </a:br>
            <a:r>
              <a:rPr lang="en-GB" dirty="0"/>
              <a:t>Last year, we have decided to repeat our nationwide polling from 2021, to assess how the public’s perception of heatwaves has evolved and I’m going to present the results.</a:t>
            </a:r>
          </a:p>
          <a:p>
            <a:endParaRPr lang="en-GB" dirty="0"/>
          </a:p>
        </p:txBody>
      </p:sp>
      <p:sp>
        <p:nvSpPr>
          <p:cNvPr id="4" name="Slide Number Placeholder 3"/>
          <p:cNvSpPr>
            <a:spLocks noGrp="1"/>
          </p:cNvSpPr>
          <p:nvPr>
            <p:ph type="sldNum" sz="quarter" idx="5"/>
          </p:nvPr>
        </p:nvSpPr>
        <p:spPr/>
        <p:txBody>
          <a:bodyPr/>
          <a:lstStyle/>
          <a:p>
            <a:fld id="{E13A582B-830A-4303-B256-604494FE29F9}" type="slidenum">
              <a:rPr lang="en-GB" smtClean="0"/>
              <a:t>4</a:t>
            </a:fld>
            <a:endParaRPr lang="en-GB"/>
          </a:p>
        </p:txBody>
      </p:sp>
    </p:spTree>
    <p:extLst>
      <p:ext uri="{BB962C8B-B14F-4D97-AF65-F5344CB8AC3E}">
        <p14:creationId xmlns:p14="http://schemas.microsoft.com/office/powerpoint/2010/main" val="1670161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Internal:</a:t>
            </a:r>
          </a:p>
          <a:p>
            <a:pPr marL="171450" indent="-171450">
              <a:buFontTx/>
              <a:buChar char="-"/>
            </a:pPr>
            <a:r>
              <a:rPr lang="en-GB" dirty="0"/>
              <a:t>BRC on a journey:</a:t>
            </a:r>
          </a:p>
          <a:p>
            <a:pPr marL="628650" lvl="1" indent="-171450">
              <a:buFontTx/>
              <a:buChar char="-"/>
            </a:pPr>
            <a:r>
              <a:rPr lang="en-GB" dirty="0"/>
              <a:t>International vs. domestic.</a:t>
            </a:r>
          </a:p>
          <a:p>
            <a:pPr marL="628650" lvl="1" indent="-171450">
              <a:buFontTx/>
              <a:buChar char="-"/>
            </a:pPr>
            <a:r>
              <a:rPr lang="en-GB" dirty="0"/>
              <a:t>CCA team on Domestic, embedded in emergency response.</a:t>
            </a:r>
          </a:p>
          <a:p>
            <a:pPr marL="628650" lvl="1" indent="-171450">
              <a:buFontTx/>
              <a:buChar char="-"/>
            </a:pPr>
            <a:r>
              <a:rPr lang="en-GB" dirty="0"/>
              <a:t>Response mindset generally. Shift required and slow.</a:t>
            </a:r>
          </a:p>
          <a:p>
            <a:pPr marL="628650" lvl="1" indent="-171450">
              <a:buFontTx/>
              <a:buChar char="-"/>
            </a:pPr>
            <a:r>
              <a:rPr lang="en-GB" dirty="0"/>
              <a:t>Confusion between green/mitigation and adaptation/resilience.</a:t>
            </a:r>
          </a:p>
          <a:p>
            <a:pPr marL="171450" indent="-171450">
              <a:buFontTx/>
              <a:buChar char="-"/>
            </a:pPr>
            <a:r>
              <a:rPr lang="en-GB" dirty="0"/>
              <a:t>Policy ahead of our ops team.</a:t>
            </a:r>
          </a:p>
          <a:p>
            <a:pPr marL="628650" lvl="1" indent="-171450">
              <a:buFontTx/>
              <a:buChar char="-"/>
            </a:pPr>
            <a:r>
              <a:rPr lang="en-GB" dirty="0"/>
              <a:t>On heat it’s only been in the last few years BRC was called to respond to heat event.</a:t>
            </a:r>
          </a:p>
          <a:p>
            <a:pPr marL="628650" lvl="1" indent="-171450">
              <a:buFontTx/>
              <a:buChar char="-"/>
            </a:pPr>
            <a:r>
              <a:rPr lang="en-GB" dirty="0"/>
              <a:t>Increasingly wildfires as well. London 2022.</a:t>
            </a:r>
          </a:p>
          <a:p>
            <a:pPr marL="628650" lvl="1" indent="-171450">
              <a:buFontTx/>
              <a:buChar char="-"/>
            </a:pPr>
            <a:r>
              <a:rPr lang="en-GB" dirty="0"/>
              <a:t>Flooding work long standing and strong, heat silent killer. So it’s also been silent for BRC, also because the UK has not seen as many extreme heat events as rest of Europe.</a:t>
            </a:r>
          </a:p>
          <a:p>
            <a:pPr marL="628650" lvl="1" indent="-171450">
              <a:buFontTx/>
              <a:buChar char="-"/>
            </a:pPr>
            <a:r>
              <a:rPr lang="en-GB" dirty="0"/>
              <a:t>Keen to understand general public’s perception of it.</a:t>
            </a:r>
          </a:p>
          <a:p>
            <a:pPr marL="628650" lvl="1" indent="-171450">
              <a:buFontTx/>
              <a:buChar char="-"/>
            </a:pPr>
            <a:r>
              <a:rPr lang="en-GB" dirty="0"/>
              <a:t>Nonetheless it’s a growing risk for the UK. Even if temperatures not as high, it’s the difference people experience that has potential negative impacts.</a:t>
            </a:r>
          </a:p>
          <a:p>
            <a:pPr marL="171450" indent="-171450">
              <a:buFontTx/>
              <a:buChar char="-"/>
            </a:pPr>
            <a:r>
              <a:rPr lang="en-GB" dirty="0"/>
              <a:t>Repeat polling: </a:t>
            </a:r>
          </a:p>
          <a:p>
            <a:pPr marL="628650" lvl="1" indent="-171450">
              <a:buFontTx/>
              <a:buChar char="-"/>
            </a:pPr>
            <a:r>
              <a:rPr lang="en-GB" dirty="0"/>
              <a:t>Record-breaking temperatures of 40 degrees and 3,271 excess deaths1, and the UK government declaring a state of national emergency due to high temperatures for the first time.</a:t>
            </a:r>
          </a:p>
          <a:p>
            <a:pPr marL="628650" lvl="1" indent="-171450">
              <a:buFontTx/>
              <a:buChar char="-"/>
            </a:pPr>
            <a:r>
              <a:rPr lang="en-GB" dirty="0"/>
              <a:t>Obvious next steps in policy engagement, and insights grounded in evidence much more powerful.</a:t>
            </a:r>
          </a:p>
          <a:p>
            <a:pPr marL="628650" lvl="1" indent="-171450">
              <a:buFontTx/>
              <a:buChar char="-"/>
            </a:pPr>
            <a:endParaRPr lang="en-GB" dirty="0"/>
          </a:p>
          <a:p>
            <a:pPr marL="628650" lvl="1" indent="-171450">
              <a:buFontTx/>
              <a:buChar char="-"/>
            </a:pPr>
            <a:endParaRPr lang="en-GB" dirty="0"/>
          </a:p>
        </p:txBody>
      </p:sp>
      <p:sp>
        <p:nvSpPr>
          <p:cNvPr id="4" name="Slide Number Placeholder 3"/>
          <p:cNvSpPr>
            <a:spLocks noGrp="1"/>
          </p:cNvSpPr>
          <p:nvPr>
            <p:ph type="sldNum" sz="quarter" idx="5"/>
          </p:nvPr>
        </p:nvSpPr>
        <p:spPr/>
        <p:txBody>
          <a:bodyPr/>
          <a:lstStyle/>
          <a:p>
            <a:fld id="{E13A582B-830A-4303-B256-604494FE29F9}" type="slidenum">
              <a:rPr lang="en-GB" smtClean="0"/>
              <a:t>5</a:t>
            </a:fld>
            <a:endParaRPr lang="en-GB"/>
          </a:p>
        </p:txBody>
      </p:sp>
    </p:spTree>
    <p:extLst>
      <p:ext uri="{BB962C8B-B14F-4D97-AF65-F5344CB8AC3E}">
        <p14:creationId xmlns:p14="http://schemas.microsoft.com/office/powerpoint/2010/main" val="1008160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GB" dirty="0"/>
          </a:p>
        </p:txBody>
      </p:sp>
      <p:sp>
        <p:nvSpPr>
          <p:cNvPr id="4" name="Slide Number Placeholder 3"/>
          <p:cNvSpPr>
            <a:spLocks noGrp="1"/>
          </p:cNvSpPr>
          <p:nvPr>
            <p:ph type="sldNum" sz="quarter" idx="5"/>
          </p:nvPr>
        </p:nvSpPr>
        <p:spPr/>
        <p:txBody>
          <a:bodyPr/>
          <a:lstStyle/>
          <a:p>
            <a:fld id="{E13A582B-830A-4303-B256-604494FE29F9}" type="slidenum">
              <a:rPr lang="en-GB" smtClean="0"/>
              <a:t>6</a:t>
            </a:fld>
            <a:endParaRPr lang="en-GB"/>
          </a:p>
        </p:txBody>
      </p:sp>
    </p:spTree>
    <p:extLst>
      <p:ext uri="{BB962C8B-B14F-4D97-AF65-F5344CB8AC3E}">
        <p14:creationId xmlns:p14="http://schemas.microsoft.com/office/powerpoint/2010/main" val="1536061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GB" dirty="0"/>
          </a:p>
        </p:txBody>
      </p:sp>
      <p:sp>
        <p:nvSpPr>
          <p:cNvPr id="4" name="Slide Number Placeholder 3"/>
          <p:cNvSpPr>
            <a:spLocks noGrp="1"/>
          </p:cNvSpPr>
          <p:nvPr>
            <p:ph type="sldNum" sz="quarter" idx="5"/>
          </p:nvPr>
        </p:nvSpPr>
        <p:spPr/>
        <p:txBody>
          <a:bodyPr/>
          <a:lstStyle/>
          <a:p>
            <a:fld id="{E13A582B-830A-4303-B256-604494FE29F9}" type="slidenum">
              <a:rPr lang="en-GB" smtClean="0"/>
              <a:t>7</a:t>
            </a:fld>
            <a:endParaRPr lang="en-GB"/>
          </a:p>
        </p:txBody>
      </p:sp>
    </p:spTree>
    <p:extLst>
      <p:ext uri="{BB962C8B-B14F-4D97-AF65-F5344CB8AC3E}">
        <p14:creationId xmlns:p14="http://schemas.microsoft.com/office/powerpoint/2010/main" val="2257806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GB" dirty="0"/>
          </a:p>
        </p:txBody>
      </p:sp>
      <p:sp>
        <p:nvSpPr>
          <p:cNvPr id="4" name="Slide Number Placeholder 3"/>
          <p:cNvSpPr>
            <a:spLocks noGrp="1"/>
          </p:cNvSpPr>
          <p:nvPr>
            <p:ph type="sldNum" sz="quarter" idx="5"/>
          </p:nvPr>
        </p:nvSpPr>
        <p:spPr/>
        <p:txBody>
          <a:bodyPr/>
          <a:lstStyle/>
          <a:p>
            <a:fld id="{E13A582B-830A-4303-B256-604494FE29F9}" type="slidenum">
              <a:rPr lang="en-GB" smtClean="0"/>
              <a:t>8</a:t>
            </a:fld>
            <a:endParaRPr lang="en-GB"/>
          </a:p>
        </p:txBody>
      </p:sp>
    </p:spTree>
    <p:extLst>
      <p:ext uri="{BB962C8B-B14F-4D97-AF65-F5344CB8AC3E}">
        <p14:creationId xmlns:p14="http://schemas.microsoft.com/office/powerpoint/2010/main" val="3383181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Adaptation vs. preparedness and accuracy.</a:t>
            </a:r>
          </a:p>
          <a:p>
            <a:pPr marL="171450" indent="-171450">
              <a:buFontTx/>
              <a:buChar char="-"/>
            </a:pPr>
            <a:r>
              <a:rPr lang="en-GB" dirty="0"/>
              <a:t>Repeat polling: comparison element from 2021 survey but also wanting to go into some other areas such as adaptation and barriers for adaptation, access to services and green/cool space.</a:t>
            </a:r>
          </a:p>
          <a:p>
            <a:pPr marL="171450" indent="-171450">
              <a:buFontTx/>
              <a:buChar char="-"/>
            </a:pPr>
            <a:r>
              <a:rPr lang="en-GB" dirty="0"/>
              <a:t>For specific questions, under 50 respondents and therefore we could not extrapolate on the results.</a:t>
            </a:r>
          </a:p>
          <a:p>
            <a:pPr marL="171450" indent="-171450">
              <a:buFontTx/>
              <a:buChar char="-"/>
            </a:pPr>
            <a:r>
              <a:rPr lang="en-GB" dirty="0"/>
              <a:t>For comparison aimed to do polling same dates as 2 years before, but the weather was really bad and concern it would skew the results so pushed by a week.</a:t>
            </a:r>
          </a:p>
          <a:p>
            <a:pPr marL="171450" indent="-171450">
              <a:buFontTx/>
              <a:buChar char="-"/>
            </a:pPr>
            <a:r>
              <a:rPr lang="en-GB" dirty="0"/>
              <a:t>Internally viewed as a more discrete piece of research with aim for a ‘short’ policy brief. But similar amount of work, condensed and brief still 12 pages. Condensed timeline made it challenging for staff.</a:t>
            </a:r>
          </a:p>
          <a:p>
            <a:pPr marL="171450" indent="-171450">
              <a:buFontTx/>
              <a:buChar char="-"/>
            </a:pPr>
            <a:r>
              <a:rPr lang="en-GB" dirty="0"/>
              <a:t>Also needed for the brief to be published in a timely manner before the autumn so that still relevant on people’s mind before the flooding season.</a:t>
            </a:r>
          </a:p>
        </p:txBody>
      </p:sp>
      <p:sp>
        <p:nvSpPr>
          <p:cNvPr id="4" name="Slide Number Placeholder 3"/>
          <p:cNvSpPr>
            <a:spLocks noGrp="1"/>
          </p:cNvSpPr>
          <p:nvPr>
            <p:ph type="sldNum" sz="quarter" idx="5"/>
          </p:nvPr>
        </p:nvSpPr>
        <p:spPr/>
        <p:txBody>
          <a:bodyPr/>
          <a:lstStyle/>
          <a:p>
            <a:fld id="{E13A582B-830A-4303-B256-604494FE29F9}" type="slidenum">
              <a:rPr lang="en-GB" smtClean="0"/>
              <a:t>9</a:t>
            </a:fld>
            <a:endParaRPr lang="en-GB"/>
          </a:p>
        </p:txBody>
      </p:sp>
    </p:spTree>
    <p:extLst>
      <p:ext uri="{BB962C8B-B14F-4D97-AF65-F5344CB8AC3E}">
        <p14:creationId xmlns:p14="http://schemas.microsoft.com/office/powerpoint/2010/main" val="3073444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Turnaround and capacity was a challenge. Mindful that even if shorter outputs, level of work is not necessarily lesser.</a:t>
            </a:r>
          </a:p>
          <a:p>
            <a:pPr marL="171450" indent="-171450">
              <a:buFontTx/>
              <a:buChar char="-"/>
            </a:pPr>
            <a:r>
              <a:rPr lang="en-GB" dirty="0"/>
              <a:t>Involve more senior colleagues early on in development of recommendations and understanding of limitations of the data.</a:t>
            </a:r>
          </a:p>
          <a:p>
            <a:pPr marL="171450" indent="-171450">
              <a:buFontTx/>
              <a:buChar char="-"/>
            </a:pPr>
            <a:r>
              <a:rPr lang="en-GB" dirty="0"/>
              <a:t>No data that we could extrapolate on in terms of specific vulnerabilities such as mental health.</a:t>
            </a:r>
          </a:p>
          <a:p>
            <a:pPr marL="171450" indent="-171450">
              <a:buFontTx/>
              <a:buChar char="-"/>
            </a:pPr>
            <a:r>
              <a:rPr lang="en-GB" dirty="0"/>
              <a:t>SNAP experience: limited data specific to Scotland we could pull from and ended up relying on other research and extrapolating from our national results.</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E13A582B-830A-4303-B256-604494FE29F9}" type="slidenum">
              <a:rPr lang="en-GB" smtClean="0"/>
              <a:t>10</a:t>
            </a:fld>
            <a:endParaRPr lang="en-GB"/>
          </a:p>
        </p:txBody>
      </p:sp>
    </p:spTree>
    <p:extLst>
      <p:ext uri="{BB962C8B-B14F-4D97-AF65-F5344CB8AC3E}">
        <p14:creationId xmlns:p14="http://schemas.microsoft.com/office/powerpoint/2010/main" val="755242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95C8D-F2D3-FB52-1BB2-B65704A86B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09B9C6-A0C9-B15F-B534-0F17D97700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349B02-57EA-BA0C-851B-944F8823E3AF}"/>
              </a:ext>
            </a:extLst>
          </p:cNvPr>
          <p:cNvSpPr>
            <a:spLocks noGrp="1"/>
          </p:cNvSpPr>
          <p:nvPr>
            <p:ph type="dt" sz="half" idx="10"/>
          </p:nvPr>
        </p:nvSpPr>
        <p:spPr/>
        <p:txBody>
          <a:bodyPr/>
          <a:lstStyle/>
          <a:p>
            <a:fld id="{C06D0F62-8F94-4C04-9D8C-38AD4286BEA0}" type="datetimeFigureOut">
              <a:rPr lang="en-US" smtClean="0"/>
              <a:t>12/16/2024</a:t>
            </a:fld>
            <a:endParaRPr lang="en-US"/>
          </a:p>
        </p:txBody>
      </p:sp>
      <p:sp>
        <p:nvSpPr>
          <p:cNvPr id="5" name="Footer Placeholder 4">
            <a:extLst>
              <a:ext uri="{FF2B5EF4-FFF2-40B4-BE49-F238E27FC236}">
                <a16:creationId xmlns:a16="http://schemas.microsoft.com/office/drawing/2014/main" id="{4933E0B3-4833-6573-CCF4-B09A8215C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BD12C5-0B16-9C53-D0AF-774C09A2981D}"/>
              </a:ext>
            </a:extLst>
          </p:cNvPr>
          <p:cNvSpPr>
            <a:spLocks noGrp="1"/>
          </p:cNvSpPr>
          <p:nvPr>
            <p:ph type="sldNum" sz="quarter" idx="12"/>
          </p:nvPr>
        </p:nvSpPr>
        <p:spPr/>
        <p:txBody>
          <a:bodyPr/>
          <a:lstStyle/>
          <a:p>
            <a:fld id="{A5EEF387-307D-4729-B3F0-F71312BAA59D}" type="slidenum">
              <a:rPr lang="en-US" smtClean="0"/>
              <a:t>‹#›</a:t>
            </a:fld>
            <a:endParaRPr lang="en-US"/>
          </a:p>
        </p:txBody>
      </p:sp>
    </p:spTree>
    <p:extLst>
      <p:ext uri="{BB962C8B-B14F-4D97-AF65-F5344CB8AC3E}">
        <p14:creationId xmlns:p14="http://schemas.microsoft.com/office/powerpoint/2010/main" val="1755207277"/>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229B5-1AF7-CAC2-B6C7-A97C227A60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A83797-F0E6-EDD0-D454-01FB660BBE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BB502-32DE-45F5-8EB1-2CAF67D59A0E}"/>
              </a:ext>
            </a:extLst>
          </p:cNvPr>
          <p:cNvSpPr>
            <a:spLocks noGrp="1"/>
          </p:cNvSpPr>
          <p:nvPr>
            <p:ph type="dt" sz="half" idx="10"/>
          </p:nvPr>
        </p:nvSpPr>
        <p:spPr/>
        <p:txBody>
          <a:bodyPr/>
          <a:lstStyle/>
          <a:p>
            <a:fld id="{C06D0F62-8F94-4C04-9D8C-38AD4286BEA0}" type="datetimeFigureOut">
              <a:rPr lang="en-US" smtClean="0"/>
              <a:t>12/16/2024</a:t>
            </a:fld>
            <a:endParaRPr lang="en-US"/>
          </a:p>
        </p:txBody>
      </p:sp>
      <p:sp>
        <p:nvSpPr>
          <p:cNvPr id="5" name="Footer Placeholder 4">
            <a:extLst>
              <a:ext uri="{FF2B5EF4-FFF2-40B4-BE49-F238E27FC236}">
                <a16:creationId xmlns:a16="http://schemas.microsoft.com/office/drawing/2014/main" id="{0530DD33-2264-46EC-6FC5-1FC0F0708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46A1-09A9-ED18-860C-1F455FFE3EA7}"/>
              </a:ext>
            </a:extLst>
          </p:cNvPr>
          <p:cNvSpPr>
            <a:spLocks noGrp="1"/>
          </p:cNvSpPr>
          <p:nvPr>
            <p:ph type="sldNum" sz="quarter" idx="12"/>
          </p:nvPr>
        </p:nvSpPr>
        <p:spPr/>
        <p:txBody>
          <a:bodyPr/>
          <a:lstStyle/>
          <a:p>
            <a:fld id="{A5EEF387-307D-4729-B3F0-F71312BAA59D}" type="slidenum">
              <a:rPr lang="en-US" smtClean="0"/>
              <a:t>‹#›</a:t>
            </a:fld>
            <a:endParaRPr lang="en-US"/>
          </a:p>
        </p:txBody>
      </p:sp>
    </p:spTree>
    <p:extLst>
      <p:ext uri="{BB962C8B-B14F-4D97-AF65-F5344CB8AC3E}">
        <p14:creationId xmlns:p14="http://schemas.microsoft.com/office/powerpoint/2010/main" val="3508334195"/>
      </p:ext>
    </p:extLst>
  </p:cSld>
  <p:clrMapOvr>
    <a:masterClrMapping/>
  </p:clrMapOvr>
  <p:hf sldNum="0" hdr="0" ftr="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3" name="Рисунок 2"/>
          <p:cNvSpPr>
            <a:spLocks noGrp="1"/>
          </p:cNvSpPr>
          <p:nvPr>
            <p:ph type="pic" sz="quarter" idx="10"/>
          </p:nvPr>
        </p:nvSpPr>
        <p:spPr bwMode="auto">
          <a:xfrm>
            <a:off x="0" y="0"/>
            <a:ext cx="7866179" cy="6858000"/>
          </a:xfrm>
          <a:custGeom>
            <a:avLst/>
            <a:gdLst>
              <a:gd name="connsiteX0" fmla="*/ 2182082 w 8389157"/>
              <a:gd name="connsiteY0" fmla="*/ 3719723 h 7315076"/>
              <a:gd name="connsiteX1" fmla="*/ 6229680 w 8389157"/>
              <a:gd name="connsiteY1" fmla="*/ 3719723 h 7315076"/>
              <a:gd name="connsiteX2" fmla="*/ 4205881 w 8389157"/>
              <a:gd name="connsiteY2" fmla="*/ 7315076 h 7315076"/>
              <a:gd name="connsiteX3" fmla="*/ 4194578 w 8389157"/>
              <a:gd name="connsiteY3" fmla="*/ 0 h 7315076"/>
              <a:gd name="connsiteX4" fmla="*/ 6218377 w 8389157"/>
              <a:gd name="connsiteY4" fmla="*/ 3595353 h 7315076"/>
              <a:gd name="connsiteX5" fmla="*/ 2170779 w 8389157"/>
              <a:gd name="connsiteY5" fmla="*/ 3595353 h 7315076"/>
              <a:gd name="connsiteX6" fmla="*/ 0 w 8389157"/>
              <a:gd name="connsiteY6" fmla="*/ 0 h 7315076"/>
              <a:gd name="connsiteX7" fmla="*/ 4058908 w 8389157"/>
              <a:gd name="connsiteY7" fmla="*/ 0 h 7315076"/>
              <a:gd name="connsiteX8" fmla="*/ 2028321 w 8389157"/>
              <a:gd name="connsiteY8" fmla="*/ 3595353 h 7315076"/>
              <a:gd name="connsiteX9" fmla="*/ 4330249 w 8389157"/>
              <a:gd name="connsiteY9" fmla="*/ 0 h 7315076"/>
              <a:gd name="connsiteX10" fmla="*/ 8389157 w 8389157"/>
              <a:gd name="connsiteY10" fmla="*/ 0 h 7315076"/>
              <a:gd name="connsiteX11" fmla="*/ 6358570 w 8389157"/>
              <a:gd name="connsiteY11" fmla="*/ 3595353 h 731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9157" h="7315076">
                <a:moveTo>
                  <a:pt x="2182082" y="3719723"/>
                </a:moveTo>
                <a:lnTo>
                  <a:pt x="6229680" y="3719723"/>
                </a:lnTo>
                <a:lnTo>
                  <a:pt x="4205881" y="7315076"/>
                </a:lnTo>
                <a:close/>
                <a:moveTo>
                  <a:pt x="4194578" y="0"/>
                </a:moveTo>
                <a:lnTo>
                  <a:pt x="6218377" y="3595353"/>
                </a:lnTo>
                <a:lnTo>
                  <a:pt x="2170779" y="3595353"/>
                </a:lnTo>
                <a:close/>
                <a:moveTo>
                  <a:pt x="0" y="0"/>
                </a:moveTo>
                <a:lnTo>
                  <a:pt x="4058908" y="0"/>
                </a:lnTo>
                <a:lnTo>
                  <a:pt x="2028321" y="3595353"/>
                </a:lnTo>
                <a:close/>
                <a:moveTo>
                  <a:pt x="4330249" y="0"/>
                </a:moveTo>
                <a:lnTo>
                  <a:pt x="8389157" y="0"/>
                </a:lnTo>
                <a:lnTo>
                  <a:pt x="6358570" y="359535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92AF47E-68AB-774B-A4BE-863237BD6856}"/>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096130-A7E0-2644-98A2-D409BE440FF2}"/>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B2BA02F9-D905-CA49-974B-30D9929937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28432864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6973825" y="1534410"/>
            <a:ext cx="5218175" cy="5323590"/>
          </a:xfrm>
          <a:custGeom>
            <a:avLst/>
            <a:gdLst>
              <a:gd name="T0" fmla="*/ 2840 w 4177"/>
              <a:gd name="T1" fmla="*/ 704 h 4262"/>
              <a:gd name="T2" fmla="*/ 2804 w 4177"/>
              <a:gd name="T3" fmla="*/ 586 h 4262"/>
              <a:gd name="T4" fmla="*/ 2798 w 4177"/>
              <a:gd name="T5" fmla="*/ 465 h 4262"/>
              <a:gd name="T6" fmla="*/ 2820 w 4177"/>
              <a:gd name="T7" fmla="*/ 348 h 4262"/>
              <a:gd name="T8" fmla="*/ 2870 w 4177"/>
              <a:gd name="T9" fmla="*/ 237 h 4262"/>
              <a:gd name="T10" fmla="*/ 2946 w 4177"/>
              <a:gd name="T11" fmla="*/ 142 h 4262"/>
              <a:gd name="T12" fmla="*/ 3045 w 4177"/>
              <a:gd name="T13" fmla="*/ 67 h 4262"/>
              <a:gd name="T14" fmla="*/ 3160 w 4177"/>
              <a:gd name="T15" fmla="*/ 18 h 4262"/>
              <a:gd name="T16" fmla="*/ 3280 w 4177"/>
              <a:gd name="T17" fmla="*/ 0 h 4262"/>
              <a:gd name="T18" fmla="*/ 3400 w 4177"/>
              <a:gd name="T19" fmla="*/ 11 h 4262"/>
              <a:gd name="T20" fmla="*/ 3513 w 4177"/>
              <a:gd name="T21" fmla="*/ 51 h 4262"/>
              <a:gd name="T22" fmla="*/ 3613 w 4177"/>
              <a:gd name="T23" fmla="*/ 116 h 4262"/>
              <a:gd name="T24" fmla="*/ 3698 w 4177"/>
              <a:gd name="T25" fmla="*/ 207 h 4262"/>
              <a:gd name="T26" fmla="*/ 4177 w 4177"/>
              <a:gd name="T27" fmla="*/ 4262 h 4262"/>
              <a:gd name="T28" fmla="*/ 2441 w 4177"/>
              <a:gd name="T29" fmla="*/ 2118 h 4262"/>
              <a:gd name="T30" fmla="*/ 2411 w 4177"/>
              <a:gd name="T31" fmla="*/ 1999 h 4262"/>
              <a:gd name="T32" fmla="*/ 2411 w 4177"/>
              <a:gd name="T33" fmla="*/ 1878 h 4262"/>
              <a:gd name="T34" fmla="*/ 2439 w 4177"/>
              <a:gd name="T35" fmla="*/ 1761 h 4262"/>
              <a:gd name="T36" fmla="*/ 2495 w 4177"/>
              <a:gd name="T37" fmla="*/ 1654 h 4262"/>
              <a:gd name="T38" fmla="*/ 2574 w 4177"/>
              <a:gd name="T39" fmla="*/ 1562 h 4262"/>
              <a:gd name="T40" fmla="*/ 2679 w 4177"/>
              <a:gd name="T41" fmla="*/ 1491 h 4262"/>
              <a:gd name="T42" fmla="*/ 2796 w 4177"/>
              <a:gd name="T43" fmla="*/ 1449 h 4262"/>
              <a:gd name="T44" fmla="*/ 2916 w 4177"/>
              <a:gd name="T45" fmla="*/ 1437 h 4262"/>
              <a:gd name="T46" fmla="*/ 3034 w 4177"/>
              <a:gd name="T47" fmla="*/ 1454 h 4262"/>
              <a:gd name="T48" fmla="*/ 3145 w 4177"/>
              <a:gd name="T49" fmla="*/ 1498 h 4262"/>
              <a:gd name="T50" fmla="*/ 3243 w 4177"/>
              <a:gd name="T51" fmla="*/ 1569 h 4262"/>
              <a:gd name="T52" fmla="*/ 3323 w 4177"/>
              <a:gd name="T53" fmla="*/ 1664 h 4262"/>
              <a:gd name="T54" fmla="*/ 641 w 4177"/>
              <a:gd name="T55" fmla="*/ 1114 h 4262"/>
              <a:gd name="T56" fmla="*/ 593 w 4177"/>
              <a:gd name="T57" fmla="*/ 997 h 4262"/>
              <a:gd name="T58" fmla="*/ 575 w 4177"/>
              <a:gd name="T59" fmla="*/ 877 h 4262"/>
              <a:gd name="T60" fmla="*/ 586 w 4177"/>
              <a:gd name="T61" fmla="*/ 758 h 4262"/>
              <a:gd name="T62" fmla="*/ 625 w 4177"/>
              <a:gd name="T63" fmla="*/ 644 h 4262"/>
              <a:gd name="T64" fmla="*/ 690 w 4177"/>
              <a:gd name="T65" fmla="*/ 543 h 4262"/>
              <a:gd name="T66" fmla="*/ 781 w 4177"/>
              <a:gd name="T67" fmla="*/ 458 h 4262"/>
              <a:gd name="T68" fmla="*/ 892 w 4177"/>
              <a:gd name="T69" fmla="*/ 397 h 4262"/>
              <a:gd name="T70" fmla="*/ 1011 w 4177"/>
              <a:gd name="T71" fmla="*/ 368 h 4262"/>
              <a:gd name="T72" fmla="*/ 1130 w 4177"/>
              <a:gd name="T73" fmla="*/ 368 h 4262"/>
              <a:gd name="T74" fmla="*/ 1246 w 4177"/>
              <a:gd name="T75" fmla="*/ 396 h 4262"/>
              <a:gd name="T76" fmla="*/ 1353 w 4177"/>
              <a:gd name="T77" fmla="*/ 451 h 4262"/>
              <a:gd name="T78" fmla="*/ 1445 w 4177"/>
              <a:gd name="T79" fmla="*/ 532 h 4262"/>
              <a:gd name="T80" fmla="*/ 3602 w 4177"/>
              <a:gd name="T81" fmla="*/ 4262 h 4262"/>
              <a:gd name="T82" fmla="*/ 42 w 4177"/>
              <a:gd name="T83" fmla="*/ 2181 h 4262"/>
              <a:gd name="T84" fmla="*/ 7 w 4177"/>
              <a:gd name="T85" fmla="*/ 2062 h 4262"/>
              <a:gd name="T86" fmla="*/ 1 w 4177"/>
              <a:gd name="T87" fmla="*/ 1941 h 4262"/>
              <a:gd name="T88" fmla="*/ 23 w 4177"/>
              <a:gd name="T89" fmla="*/ 1824 h 4262"/>
              <a:gd name="T90" fmla="*/ 73 w 4177"/>
              <a:gd name="T91" fmla="*/ 1715 h 4262"/>
              <a:gd name="T92" fmla="*/ 148 w 4177"/>
              <a:gd name="T93" fmla="*/ 1619 h 4262"/>
              <a:gd name="T94" fmla="*/ 247 w 4177"/>
              <a:gd name="T95" fmla="*/ 1543 h 4262"/>
              <a:gd name="T96" fmla="*/ 363 w 4177"/>
              <a:gd name="T97" fmla="*/ 1494 h 4262"/>
              <a:gd name="T98" fmla="*/ 483 w 4177"/>
              <a:gd name="T99" fmla="*/ 1476 h 4262"/>
              <a:gd name="T100" fmla="*/ 602 w 4177"/>
              <a:gd name="T101" fmla="*/ 1488 h 4262"/>
              <a:gd name="T102" fmla="*/ 716 w 4177"/>
              <a:gd name="T103" fmla="*/ 1527 h 4262"/>
              <a:gd name="T104" fmla="*/ 816 w 4177"/>
              <a:gd name="T105" fmla="*/ 1592 h 4262"/>
              <a:gd name="T106" fmla="*/ 901 w 4177"/>
              <a:gd name="T107" fmla="*/ 1683 h 4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77" h="4262">
                <a:moveTo>
                  <a:pt x="4177" y="1036"/>
                </a:moveTo>
                <a:lnTo>
                  <a:pt x="4177" y="3034"/>
                </a:lnTo>
                <a:lnTo>
                  <a:pt x="2863" y="749"/>
                </a:lnTo>
                <a:lnTo>
                  <a:pt x="2850" y="727"/>
                </a:lnTo>
                <a:lnTo>
                  <a:pt x="2840" y="704"/>
                </a:lnTo>
                <a:lnTo>
                  <a:pt x="2830" y="681"/>
                </a:lnTo>
                <a:lnTo>
                  <a:pt x="2822" y="657"/>
                </a:lnTo>
                <a:lnTo>
                  <a:pt x="2814" y="634"/>
                </a:lnTo>
                <a:lnTo>
                  <a:pt x="2808" y="609"/>
                </a:lnTo>
                <a:lnTo>
                  <a:pt x="2804" y="586"/>
                </a:lnTo>
                <a:lnTo>
                  <a:pt x="2800" y="562"/>
                </a:lnTo>
                <a:lnTo>
                  <a:pt x="2798" y="538"/>
                </a:lnTo>
                <a:lnTo>
                  <a:pt x="2797" y="513"/>
                </a:lnTo>
                <a:lnTo>
                  <a:pt x="2797" y="489"/>
                </a:lnTo>
                <a:lnTo>
                  <a:pt x="2798" y="465"/>
                </a:lnTo>
                <a:lnTo>
                  <a:pt x="2800" y="441"/>
                </a:lnTo>
                <a:lnTo>
                  <a:pt x="2804" y="417"/>
                </a:lnTo>
                <a:lnTo>
                  <a:pt x="2808" y="393"/>
                </a:lnTo>
                <a:lnTo>
                  <a:pt x="2814" y="370"/>
                </a:lnTo>
                <a:lnTo>
                  <a:pt x="2820" y="348"/>
                </a:lnTo>
                <a:lnTo>
                  <a:pt x="2828" y="324"/>
                </a:lnTo>
                <a:lnTo>
                  <a:pt x="2837" y="302"/>
                </a:lnTo>
                <a:lnTo>
                  <a:pt x="2847" y="280"/>
                </a:lnTo>
                <a:lnTo>
                  <a:pt x="2858" y="259"/>
                </a:lnTo>
                <a:lnTo>
                  <a:pt x="2870" y="237"/>
                </a:lnTo>
                <a:lnTo>
                  <a:pt x="2883" y="217"/>
                </a:lnTo>
                <a:lnTo>
                  <a:pt x="2897" y="198"/>
                </a:lnTo>
                <a:lnTo>
                  <a:pt x="2913" y="179"/>
                </a:lnTo>
                <a:lnTo>
                  <a:pt x="2929" y="161"/>
                </a:lnTo>
                <a:lnTo>
                  <a:pt x="2946" y="142"/>
                </a:lnTo>
                <a:lnTo>
                  <a:pt x="2964" y="125"/>
                </a:lnTo>
                <a:lnTo>
                  <a:pt x="2982" y="109"/>
                </a:lnTo>
                <a:lnTo>
                  <a:pt x="3002" y="94"/>
                </a:lnTo>
                <a:lnTo>
                  <a:pt x="3023" y="80"/>
                </a:lnTo>
                <a:lnTo>
                  <a:pt x="3045" y="67"/>
                </a:lnTo>
                <a:lnTo>
                  <a:pt x="3068" y="55"/>
                </a:lnTo>
                <a:lnTo>
                  <a:pt x="3090" y="43"/>
                </a:lnTo>
                <a:lnTo>
                  <a:pt x="3113" y="33"/>
                </a:lnTo>
                <a:lnTo>
                  <a:pt x="3137" y="25"/>
                </a:lnTo>
                <a:lnTo>
                  <a:pt x="3160" y="18"/>
                </a:lnTo>
                <a:lnTo>
                  <a:pt x="3184" y="12"/>
                </a:lnTo>
                <a:lnTo>
                  <a:pt x="3208" y="7"/>
                </a:lnTo>
                <a:lnTo>
                  <a:pt x="3232" y="4"/>
                </a:lnTo>
                <a:lnTo>
                  <a:pt x="3256" y="1"/>
                </a:lnTo>
                <a:lnTo>
                  <a:pt x="3280" y="0"/>
                </a:lnTo>
                <a:lnTo>
                  <a:pt x="3304" y="0"/>
                </a:lnTo>
                <a:lnTo>
                  <a:pt x="3328" y="1"/>
                </a:lnTo>
                <a:lnTo>
                  <a:pt x="3353" y="4"/>
                </a:lnTo>
                <a:lnTo>
                  <a:pt x="3376" y="7"/>
                </a:lnTo>
                <a:lnTo>
                  <a:pt x="3400" y="11"/>
                </a:lnTo>
                <a:lnTo>
                  <a:pt x="3423" y="17"/>
                </a:lnTo>
                <a:lnTo>
                  <a:pt x="3446" y="24"/>
                </a:lnTo>
                <a:lnTo>
                  <a:pt x="3468" y="32"/>
                </a:lnTo>
                <a:lnTo>
                  <a:pt x="3491" y="40"/>
                </a:lnTo>
                <a:lnTo>
                  <a:pt x="3513" y="51"/>
                </a:lnTo>
                <a:lnTo>
                  <a:pt x="3534" y="62"/>
                </a:lnTo>
                <a:lnTo>
                  <a:pt x="3555" y="74"/>
                </a:lnTo>
                <a:lnTo>
                  <a:pt x="3575" y="87"/>
                </a:lnTo>
                <a:lnTo>
                  <a:pt x="3594" y="101"/>
                </a:lnTo>
                <a:lnTo>
                  <a:pt x="3613" y="116"/>
                </a:lnTo>
                <a:lnTo>
                  <a:pt x="3633" y="132"/>
                </a:lnTo>
                <a:lnTo>
                  <a:pt x="3650" y="150"/>
                </a:lnTo>
                <a:lnTo>
                  <a:pt x="3667" y="168"/>
                </a:lnTo>
                <a:lnTo>
                  <a:pt x="3683" y="187"/>
                </a:lnTo>
                <a:lnTo>
                  <a:pt x="3698" y="207"/>
                </a:lnTo>
                <a:lnTo>
                  <a:pt x="3712" y="227"/>
                </a:lnTo>
                <a:lnTo>
                  <a:pt x="3725" y="250"/>
                </a:lnTo>
                <a:lnTo>
                  <a:pt x="4177" y="1036"/>
                </a:lnTo>
                <a:close/>
                <a:moveTo>
                  <a:pt x="4177" y="3148"/>
                </a:moveTo>
                <a:lnTo>
                  <a:pt x="4177" y="4262"/>
                </a:lnTo>
                <a:lnTo>
                  <a:pt x="3668" y="4262"/>
                </a:lnTo>
                <a:lnTo>
                  <a:pt x="2474" y="2187"/>
                </a:lnTo>
                <a:lnTo>
                  <a:pt x="2462" y="2163"/>
                </a:lnTo>
                <a:lnTo>
                  <a:pt x="2450" y="2141"/>
                </a:lnTo>
                <a:lnTo>
                  <a:pt x="2441" y="2118"/>
                </a:lnTo>
                <a:lnTo>
                  <a:pt x="2432" y="2095"/>
                </a:lnTo>
                <a:lnTo>
                  <a:pt x="2425" y="2070"/>
                </a:lnTo>
                <a:lnTo>
                  <a:pt x="2419" y="2047"/>
                </a:lnTo>
                <a:lnTo>
                  <a:pt x="2415" y="2023"/>
                </a:lnTo>
                <a:lnTo>
                  <a:pt x="2411" y="1999"/>
                </a:lnTo>
                <a:lnTo>
                  <a:pt x="2409" y="1974"/>
                </a:lnTo>
                <a:lnTo>
                  <a:pt x="2408" y="1950"/>
                </a:lnTo>
                <a:lnTo>
                  <a:pt x="2408" y="1926"/>
                </a:lnTo>
                <a:lnTo>
                  <a:pt x="2409" y="1902"/>
                </a:lnTo>
                <a:lnTo>
                  <a:pt x="2411" y="1878"/>
                </a:lnTo>
                <a:lnTo>
                  <a:pt x="2414" y="1854"/>
                </a:lnTo>
                <a:lnTo>
                  <a:pt x="2419" y="1831"/>
                </a:lnTo>
                <a:lnTo>
                  <a:pt x="2425" y="1808"/>
                </a:lnTo>
                <a:lnTo>
                  <a:pt x="2431" y="1784"/>
                </a:lnTo>
                <a:lnTo>
                  <a:pt x="2439" y="1761"/>
                </a:lnTo>
                <a:lnTo>
                  <a:pt x="2448" y="1739"/>
                </a:lnTo>
                <a:lnTo>
                  <a:pt x="2458" y="1718"/>
                </a:lnTo>
                <a:lnTo>
                  <a:pt x="2470" y="1696"/>
                </a:lnTo>
                <a:lnTo>
                  <a:pt x="2482" y="1675"/>
                </a:lnTo>
                <a:lnTo>
                  <a:pt x="2495" y="1654"/>
                </a:lnTo>
                <a:lnTo>
                  <a:pt x="2509" y="1635"/>
                </a:lnTo>
                <a:lnTo>
                  <a:pt x="2524" y="1616"/>
                </a:lnTo>
                <a:lnTo>
                  <a:pt x="2540" y="1597"/>
                </a:lnTo>
                <a:lnTo>
                  <a:pt x="2557" y="1579"/>
                </a:lnTo>
                <a:lnTo>
                  <a:pt x="2574" y="1562"/>
                </a:lnTo>
                <a:lnTo>
                  <a:pt x="2593" y="1547"/>
                </a:lnTo>
                <a:lnTo>
                  <a:pt x="2614" y="1531"/>
                </a:lnTo>
                <a:lnTo>
                  <a:pt x="2635" y="1517"/>
                </a:lnTo>
                <a:lnTo>
                  <a:pt x="2656" y="1504"/>
                </a:lnTo>
                <a:lnTo>
                  <a:pt x="2679" y="1491"/>
                </a:lnTo>
                <a:lnTo>
                  <a:pt x="2701" y="1480"/>
                </a:lnTo>
                <a:lnTo>
                  <a:pt x="2724" y="1471"/>
                </a:lnTo>
                <a:lnTo>
                  <a:pt x="2748" y="1462"/>
                </a:lnTo>
                <a:lnTo>
                  <a:pt x="2772" y="1455"/>
                </a:lnTo>
                <a:lnTo>
                  <a:pt x="2796" y="1449"/>
                </a:lnTo>
                <a:lnTo>
                  <a:pt x="2819" y="1444"/>
                </a:lnTo>
                <a:lnTo>
                  <a:pt x="2843" y="1441"/>
                </a:lnTo>
                <a:lnTo>
                  <a:pt x="2867" y="1439"/>
                </a:lnTo>
                <a:lnTo>
                  <a:pt x="2891" y="1437"/>
                </a:lnTo>
                <a:lnTo>
                  <a:pt x="2916" y="1437"/>
                </a:lnTo>
                <a:lnTo>
                  <a:pt x="2940" y="1438"/>
                </a:lnTo>
                <a:lnTo>
                  <a:pt x="2964" y="1441"/>
                </a:lnTo>
                <a:lnTo>
                  <a:pt x="2987" y="1444"/>
                </a:lnTo>
                <a:lnTo>
                  <a:pt x="3010" y="1449"/>
                </a:lnTo>
                <a:lnTo>
                  <a:pt x="3034" y="1454"/>
                </a:lnTo>
                <a:lnTo>
                  <a:pt x="3057" y="1461"/>
                </a:lnTo>
                <a:lnTo>
                  <a:pt x="3080" y="1469"/>
                </a:lnTo>
                <a:lnTo>
                  <a:pt x="3102" y="1478"/>
                </a:lnTo>
                <a:lnTo>
                  <a:pt x="3124" y="1487"/>
                </a:lnTo>
                <a:lnTo>
                  <a:pt x="3145" y="1498"/>
                </a:lnTo>
                <a:lnTo>
                  <a:pt x="3166" y="1511"/>
                </a:lnTo>
                <a:lnTo>
                  <a:pt x="3186" y="1524"/>
                </a:lnTo>
                <a:lnTo>
                  <a:pt x="3206" y="1538"/>
                </a:lnTo>
                <a:lnTo>
                  <a:pt x="3225" y="1553"/>
                </a:lnTo>
                <a:lnTo>
                  <a:pt x="3243" y="1569"/>
                </a:lnTo>
                <a:lnTo>
                  <a:pt x="3261" y="1586"/>
                </a:lnTo>
                <a:lnTo>
                  <a:pt x="3278" y="1605"/>
                </a:lnTo>
                <a:lnTo>
                  <a:pt x="3294" y="1624"/>
                </a:lnTo>
                <a:lnTo>
                  <a:pt x="3309" y="1644"/>
                </a:lnTo>
                <a:lnTo>
                  <a:pt x="3323" y="1664"/>
                </a:lnTo>
                <a:lnTo>
                  <a:pt x="3336" y="1686"/>
                </a:lnTo>
                <a:lnTo>
                  <a:pt x="4177" y="3148"/>
                </a:lnTo>
                <a:close/>
                <a:moveTo>
                  <a:pt x="3602" y="4262"/>
                </a:moveTo>
                <a:lnTo>
                  <a:pt x="2452" y="4262"/>
                </a:lnTo>
                <a:lnTo>
                  <a:pt x="641" y="1114"/>
                </a:lnTo>
                <a:lnTo>
                  <a:pt x="629" y="1090"/>
                </a:lnTo>
                <a:lnTo>
                  <a:pt x="618" y="1068"/>
                </a:lnTo>
                <a:lnTo>
                  <a:pt x="608" y="1045"/>
                </a:lnTo>
                <a:lnTo>
                  <a:pt x="600" y="1022"/>
                </a:lnTo>
                <a:lnTo>
                  <a:pt x="593" y="997"/>
                </a:lnTo>
                <a:lnTo>
                  <a:pt x="587" y="973"/>
                </a:lnTo>
                <a:lnTo>
                  <a:pt x="582" y="950"/>
                </a:lnTo>
                <a:lnTo>
                  <a:pt x="579" y="926"/>
                </a:lnTo>
                <a:lnTo>
                  <a:pt x="576" y="901"/>
                </a:lnTo>
                <a:lnTo>
                  <a:pt x="575" y="877"/>
                </a:lnTo>
                <a:lnTo>
                  <a:pt x="575" y="853"/>
                </a:lnTo>
                <a:lnTo>
                  <a:pt x="576" y="829"/>
                </a:lnTo>
                <a:lnTo>
                  <a:pt x="579" y="804"/>
                </a:lnTo>
                <a:lnTo>
                  <a:pt x="582" y="781"/>
                </a:lnTo>
                <a:lnTo>
                  <a:pt x="586" y="758"/>
                </a:lnTo>
                <a:lnTo>
                  <a:pt x="592" y="734"/>
                </a:lnTo>
                <a:lnTo>
                  <a:pt x="599" y="711"/>
                </a:lnTo>
                <a:lnTo>
                  <a:pt x="607" y="688"/>
                </a:lnTo>
                <a:lnTo>
                  <a:pt x="615" y="666"/>
                </a:lnTo>
                <a:lnTo>
                  <a:pt x="625" y="644"/>
                </a:lnTo>
                <a:lnTo>
                  <a:pt x="636" y="622"/>
                </a:lnTo>
                <a:lnTo>
                  <a:pt x="648" y="602"/>
                </a:lnTo>
                <a:lnTo>
                  <a:pt x="661" y="581"/>
                </a:lnTo>
                <a:lnTo>
                  <a:pt x="675" y="562"/>
                </a:lnTo>
                <a:lnTo>
                  <a:pt x="690" y="543"/>
                </a:lnTo>
                <a:lnTo>
                  <a:pt x="707" y="524"/>
                </a:lnTo>
                <a:lnTo>
                  <a:pt x="724" y="506"/>
                </a:lnTo>
                <a:lnTo>
                  <a:pt x="742" y="489"/>
                </a:lnTo>
                <a:lnTo>
                  <a:pt x="761" y="474"/>
                </a:lnTo>
                <a:lnTo>
                  <a:pt x="781" y="458"/>
                </a:lnTo>
                <a:lnTo>
                  <a:pt x="801" y="444"/>
                </a:lnTo>
                <a:lnTo>
                  <a:pt x="823" y="430"/>
                </a:lnTo>
                <a:lnTo>
                  <a:pt x="845" y="418"/>
                </a:lnTo>
                <a:lnTo>
                  <a:pt x="869" y="407"/>
                </a:lnTo>
                <a:lnTo>
                  <a:pt x="892" y="397"/>
                </a:lnTo>
                <a:lnTo>
                  <a:pt x="915" y="389"/>
                </a:lnTo>
                <a:lnTo>
                  <a:pt x="938" y="382"/>
                </a:lnTo>
                <a:lnTo>
                  <a:pt x="962" y="376"/>
                </a:lnTo>
                <a:lnTo>
                  <a:pt x="986" y="371"/>
                </a:lnTo>
                <a:lnTo>
                  <a:pt x="1011" y="368"/>
                </a:lnTo>
                <a:lnTo>
                  <a:pt x="1035" y="365"/>
                </a:lnTo>
                <a:lnTo>
                  <a:pt x="1059" y="364"/>
                </a:lnTo>
                <a:lnTo>
                  <a:pt x="1083" y="364"/>
                </a:lnTo>
                <a:lnTo>
                  <a:pt x="1106" y="365"/>
                </a:lnTo>
                <a:lnTo>
                  <a:pt x="1130" y="368"/>
                </a:lnTo>
                <a:lnTo>
                  <a:pt x="1155" y="371"/>
                </a:lnTo>
                <a:lnTo>
                  <a:pt x="1178" y="376"/>
                </a:lnTo>
                <a:lnTo>
                  <a:pt x="1201" y="381"/>
                </a:lnTo>
                <a:lnTo>
                  <a:pt x="1224" y="388"/>
                </a:lnTo>
                <a:lnTo>
                  <a:pt x="1246" y="396"/>
                </a:lnTo>
                <a:lnTo>
                  <a:pt x="1268" y="404"/>
                </a:lnTo>
                <a:lnTo>
                  <a:pt x="1291" y="414"/>
                </a:lnTo>
                <a:lnTo>
                  <a:pt x="1312" y="425"/>
                </a:lnTo>
                <a:lnTo>
                  <a:pt x="1333" y="438"/>
                </a:lnTo>
                <a:lnTo>
                  <a:pt x="1353" y="451"/>
                </a:lnTo>
                <a:lnTo>
                  <a:pt x="1373" y="465"/>
                </a:lnTo>
                <a:lnTo>
                  <a:pt x="1392" y="480"/>
                </a:lnTo>
                <a:lnTo>
                  <a:pt x="1410" y="496"/>
                </a:lnTo>
                <a:lnTo>
                  <a:pt x="1427" y="513"/>
                </a:lnTo>
                <a:lnTo>
                  <a:pt x="1445" y="532"/>
                </a:lnTo>
                <a:lnTo>
                  <a:pt x="1461" y="551"/>
                </a:lnTo>
                <a:lnTo>
                  <a:pt x="1476" y="571"/>
                </a:lnTo>
                <a:lnTo>
                  <a:pt x="1490" y="591"/>
                </a:lnTo>
                <a:lnTo>
                  <a:pt x="1504" y="613"/>
                </a:lnTo>
                <a:lnTo>
                  <a:pt x="3602" y="4262"/>
                </a:lnTo>
                <a:close/>
                <a:moveTo>
                  <a:pt x="2387" y="4262"/>
                </a:moveTo>
                <a:lnTo>
                  <a:pt x="1237" y="4262"/>
                </a:lnTo>
                <a:lnTo>
                  <a:pt x="65" y="2226"/>
                </a:lnTo>
                <a:lnTo>
                  <a:pt x="53" y="2203"/>
                </a:lnTo>
                <a:lnTo>
                  <a:pt x="42" y="2181"/>
                </a:lnTo>
                <a:lnTo>
                  <a:pt x="33" y="2157"/>
                </a:lnTo>
                <a:lnTo>
                  <a:pt x="24" y="2134"/>
                </a:lnTo>
                <a:lnTo>
                  <a:pt x="17" y="2110"/>
                </a:lnTo>
                <a:lnTo>
                  <a:pt x="11" y="2086"/>
                </a:lnTo>
                <a:lnTo>
                  <a:pt x="7" y="2062"/>
                </a:lnTo>
                <a:lnTo>
                  <a:pt x="3" y="2038"/>
                </a:lnTo>
                <a:lnTo>
                  <a:pt x="1" y="2014"/>
                </a:lnTo>
                <a:lnTo>
                  <a:pt x="0" y="1990"/>
                </a:lnTo>
                <a:lnTo>
                  <a:pt x="0" y="1965"/>
                </a:lnTo>
                <a:lnTo>
                  <a:pt x="1" y="1941"/>
                </a:lnTo>
                <a:lnTo>
                  <a:pt x="3" y="1917"/>
                </a:lnTo>
                <a:lnTo>
                  <a:pt x="6" y="1894"/>
                </a:lnTo>
                <a:lnTo>
                  <a:pt x="11" y="1870"/>
                </a:lnTo>
                <a:lnTo>
                  <a:pt x="16" y="1846"/>
                </a:lnTo>
                <a:lnTo>
                  <a:pt x="23" y="1824"/>
                </a:lnTo>
                <a:lnTo>
                  <a:pt x="31" y="1801"/>
                </a:lnTo>
                <a:lnTo>
                  <a:pt x="40" y="1778"/>
                </a:lnTo>
                <a:lnTo>
                  <a:pt x="50" y="1756"/>
                </a:lnTo>
                <a:lnTo>
                  <a:pt x="61" y="1735"/>
                </a:lnTo>
                <a:lnTo>
                  <a:pt x="73" y="1715"/>
                </a:lnTo>
                <a:lnTo>
                  <a:pt x="86" y="1693"/>
                </a:lnTo>
                <a:lnTo>
                  <a:pt x="100" y="1674"/>
                </a:lnTo>
                <a:lnTo>
                  <a:pt x="115" y="1655"/>
                </a:lnTo>
                <a:lnTo>
                  <a:pt x="132" y="1637"/>
                </a:lnTo>
                <a:lnTo>
                  <a:pt x="148" y="1619"/>
                </a:lnTo>
                <a:lnTo>
                  <a:pt x="166" y="1602"/>
                </a:lnTo>
                <a:lnTo>
                  <a:pt x="185" y="1585"/>
                </a:lnTo>
                <a:lnTo>
                  <a:pt x="205" y="1570"/>
                </a:lnTo>
                <a:lnTo>
                  <a:pt x="226" y="1556"/>
                </a:lnTo>
                <a:lnTo>
                  <a:pt x="247" y="1543"/>
                </a:lnTo>
                <a:lnTo>
                  <a:pt x="271" y="1531"/>
                </a:lnTo>
                <a:lnTo>
                  <a:pt x="293" y="1520"/>
                </a:lnTo>
                <a:lnTo>
                  <a:pt x="316" y="1510"/>
                </a:lnTo>
                <a:lnTo>
                  <a:pt x="339" y="1502"/>
                </a:lnTo>
                <a:lnTo>
                  <a:pt x="363" y="1494"/>
                </a:lnTo>
                <a:lnTo>
                  <a:pt x="387" y="1488"/>
                </a:lnTo>
                <a:lnTo>
                  <a:pt x="411" y="1483"/>
                </a:lnTo>
                <a:lnTo>
                  <a:pt x="435" y="1480"/>
                </a:lnTo>
                <a:lnTo>
                  <a:pt x="459" y="1477"/>
                </a:lnTo>
                <a:lnTo>
                  <a:pt x="483" y="1476"/>
                </a:lnTo>
                <a:lnTo>
                  <a:pt x="507" y="1476"/>
                </a:lnTo>
                <a:lnTo>
                  <a:pt x="531" y="1477"/>
                </a:lnTo>
                <a:lnTo>
                  <a:pt x="555" y="1480"/>
                </a:lnTo>
                <a:lnTo>
                  <a:pt x="579" y="1483"/>
                </a:lnTo>
                <a:lnTo>
                  <a:pt x="602" y="1488"/>
                </a:lnTo>
                <a:lnTo>
                  <a:pt x="626" y="1493"/>
                </a:lnTo>
                <a:lnTo>
                  <a:pt x="648" y="1500"/>
                </a:lnTo>
                <a:lnTo>
                  <a:pt x="671" y="1509"/>
                </a:lnTo>
                <a:lnTo>
                  <a:pt x="693" y="1517"/>
                </a:lnTo>
                <a:lnTo>
                  <a:pt x="716" y="1527"/>
                </a:lnTo>
                <a:lnTo>
                  <a:pt x="737" y="1538"/>
                </a:lnTo>
                <a:lnTo>
                  <a:pt x="757" y="1550"/>
                </a:lnTo>
                <a:lnTo>
                  <a:pt x="778" y="1563"/>
                </a:lnTo>
                <a:lnTo>
                  <a:pt x="797" y="1577"/>
                </a:lnTo>
                <a:lnTo>
                  <a:pt x="816" y="1592"/>
                </a:lnTo>
                <a:lnTo>
                  <a:pt x="834" y="1609"/>
                </a:lnTo>
                <a:lnTo>
                  <a:pt x="853" y="1626"/>
                </a:lnTo>
                <a:lnTo>
                  <a:pt x="870" y="1644"/>
                </a:lnTo>
                <a:lnTo>
                  <a:pt x="885" y="1663"/>
                </a:lnTo>
                <a:lnTo>
                  <a:pt x="901" y="1683"/>
                </a:lnTo>
                <a:lnTo>
                  <a:pt x="915" y="1704"/>
                </a:lnTo>
                <a:lnTo>
                  <a:pt x="928" y="1726"/>
                </a:lnTo>
                <a:lnTo>
                  <a:pt x="2387" y="42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6E3CB47-6ABA-C64F-AF91-871F96B1610F}"/>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A9BD81C-2CA0-C04F-A1A9-739E33D1D657}"/>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0676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6380481" y="1133410"/>
            <a:ext cx="5811519" cy="5724590"/>
          </a:xfrm>
          <a:custGeom>
            <a:avLst/>
            <a:gdLst>
              <a:gd name="T0" fmla="*/ 1001 w 4390"/>
              <a:gd name="T1" fmla="*/ 4326 h 4326"/>
              <a:gd name="T2" fmla="*/ 1648 w 4390"/>
              <a:gd name="T3" fmla="*/ 4326 h 4326"/>
              <a:gd name="T4" fmla="*/ 485 w 4390"/>
              <a:gd name="T5" fmla="*/ 2305 h 4326"/>
              <a:gd name="T6" fmla="*/ 0 w 4390"/>
              <a:gd name="T7" fmla="*/ 2586 h 4326"/>
              <a:gd name="T8" fmla="*/ 1001 w 4390"/>
              <a:gd name="T9" fmla="*/ 4326 h 4326"/>
              <a:gd name="T10" fmla="*/ 1714 w 4390"/>
              <a:gd name="T11" fmla="*/ 4326 h 4326"/>
              <a:gd name="T12" fmla="*/ 2360 w 4390"/>
              <a:gd name="T13" fmla="*/ 4326 h 4326"/>
              <a:gd name="T14" fmla="*/ 646 w 4390"/>
              <a:gd name="T15" fmla="*/ 1346 h 4326"/>
              <a:gd name="T16" fmla="*/ 161 w 4390"/>
              <a:gd name="T17" fmla="*/ 1628 h 4326"/>
              <a:gd name="T18" fmla="*/ 1714 w 4390"/>
              <a:gd name="T19" fmla="*/ 4326 h 4326"/>
              <a:gd name="T20" fmla="*/ 2426 w 4390"/>
              <a:gd name="T21" fmla="*/ 4326 h 4326"/>
              <a:gd name="T22" fmla="*/ 3073 w 4390"/>
              <a:gd name="T23" fmla="*/ 4326 h 4326"/>
              <a:gd name="T24" fmla="*/ 1405 w 4390"/>
              <a:gd name="T25" fmla="*/ 1426 h 4326"/>
              <a:gd name="T26" fmla="*/ 919 w 4390"/>
              <a:gd name="T27" fmla="*/ 1708 h 4326"/>
              <a:gd name="T28" fmla="*/ 2426 w 4390"/>
              <a:gd name="T29" fmla="*/ 4326 h 4326"/>
              <a:gd name="T30" fmla="*/ 3138 w 4390"/>
              <a:gd name="T31" fmla="*/ 4326 h 4326"/>
              <a:gd name="T32" fmla="*/ 3785 w 4390"/>
              <a:gd name="T33" fmla="*/ 4326 h 4326"/>
              <a:gd name="T34" fmla="*/ 1391 w 4390"/>
              <a:gd name="T35" fmla="*/ 165 h 4326"/>
              <a:gd name="T36" fmla="*/ 906 w 4390"/>
              <a:gd name="T37" fmla="*/ 446 h 4326"/>
              <a:gd name="T38" fmla="*/ 3138 w 4390"/>
              <a:gd name="T39" fmla="*/ 4326 h 4326"/>
              <a:gd name="T40" fmla="*/ 3850 w 4390"/>
              <a:gd name="T41" fmla="*/ 4326 h 4326"/>
              <a:gd name="T42" fmla="*/ 4390 w 4390"/>
              <a:gd name="T43" fmla="*/ 4326 h 4326"/>
              <a:gd name="T44" fmla="*/ 4390 w 4390"/>
              <a:gd name="T45" fmla="*/ 4138 h 4326"/>
              <a:gd name="T46" fmla="*/ 2430 w 4390"/>
              <a:gd name="T47" fmla="*/ 732 h 4326"/>
              <a:gd name="T48" fmla="*/ 1944 w 4390"/>
              <a:gd name="T49" fmla="*/ 1013 h 4326"/>
              <a:gd name="T50" fmla="*/ 3850 w 4390"/>
              <a:gd name="T51" fmla="*/ 4326 h 4326"/>
              <a:gd name="T52" fmla="*/ 4390 w 4390"/>
              <a:gd name="T53" fmla="*/ 4024 h 4326"/>
              <a:gd name="T54" fmla="*/ 4390 w 4390"/>
              <a:gd name="T55" fmla="*/ 2900 h 4326"/>
              <a:gd name="T56" fmla="*/ 2722 w 4390"/>
              <a:gd name="T57" fmla="*/ 0 h 4326"/>
              <a:gd name="T58" fmla="*/ 2236 w 4390"/>
              <a:gd name="T59" fmla="*/ 281 h 4326"/>
              <a:gd name="T60" fmla="*/ 4390 w 4390"/>
              <a:gd name="T61" fmla="*/ 4024 h 4326"/>
              <a:gd name="T62" fmla="*/ 4390 w 4390"/>
              <a:gd name="T63" fmla="*/ 2786 h 4326"/>
              <a:gd name="T64" fmla="*/ 4390 w 4390"/>
              <a:gd name="T65" fmla="*/ 1661 h 4326"/>
              <a:gd name="T66" fmla="*/ 3785 w 4390"/>
              <a:gd name="T67" fmla="*/ 611 h 4326"/>
              <a:gd name="T68" fmla="*/ 3300 w 4390"/>
              <a:gd name="T69" fmla="*/ 892 h 4326"/>
              <a:gd name="T70" fmla="*/ 4390 w 4390"/>
              <a:gd name="T71" fmla="*/ 2786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0" h="4326">
                <a:moveTo>
                  <a:pt x="1001" y="4326"/>
                </a:moveTo>
                <a:lnTo>
                  <a:pt x="1648" y="4326"/>
                </a:lnTo>
                <a:lnTo>
                  <a:pt x="485" y="2305"/>
                </a:lnTo>
                <a:lnTo>
                  <a:pt x="0" y="2586"/>
                </a:lnTo>
                <a:lnTo>
                  <a:pt x="1001" y="4326"/>
                </a:lnTo>
                <a:close/>
                <a:moveTo>
                  <a:pt x="1714" y="4326"/>
                </a:moveTo>
                <a:lnTo>
                  <a:pt x="2360" y="4326"/>
                </a:lnTo>
                <a:lnTo>
                  <a:pt x="646" y="1346"/>
                </a:lnTo>
                <a:lnTo>
                  <a:pt x="161" y="1628"/>
                </a:lnTo>
                <a:lnTo>
                  <a:pt x="1714" y="4326"/>
                </a:lnTo>
                <a:close/>
                <a:moveTo>
                  <a:pt x="2426" y="4326"/>
                </a:moveTo>
                <a:lnTo>
                  <a:pt x="3073" y="4326"/>
                </a:lnTo>
                <a:lnTo>
                  <a:pt x="1405" y="1426"/>
                </a:lnTo>
                <a:lnTo>
                  <a:pt x="919" y="1708"/>
                </a:lnTo>
                <a:lnTo>
                  <a:pt x="2426" y="4326"/>
                </a:lnTo>
                <a:close/>
                <a:moveTo>
                  <a:pt x="3138" y="4326"/>
                </a:moveTo>
                <a:lnTo>
                  <a:pt x="3785" y="4326"/>
                </a:lnTo>
                <a:lnTo>
                  <a:pt x="1391" y="165"/>
                </a:lnTo>
                <a:lnTo>
                  <a:pt x="906" y="446"/>
                </a:lnTo>
                <a:lnTo>
                  <a:pt x="3138" y="4326"/>
                </a:lnTo>
                <a:close/>
                <a:moveTo>
                  <a:pt x="3850" y="4326"/>
                </a:moveTo>
                <a:lnTo>
                  <a:pt x="4390" y="4326"/>
                </a:lnTo>
                <a:lnTo>
                  <a:pt x="4390" y="4138"/>
                </a:lnTo>
                <a:lnTo>
                  <a:pt x="2430" y="732"/>
                </a:lnTo>
                <a:lnTo>
                  <a:pt x="1944" y="1013"/>
                </a:lnTo>
                <a:lnTo>
                  <a:pt x="3850" y="4326"/>
                </a:lnTo>
                <a:close/>
                <a:moveTo>
                  <a:pt x="4390" y="4024"/>
                </a:moveTo>
                <a:lnTo>
                  <a:pt x="4390" y="2900"/>
                </a:lnTo>
                <a:lnTo>
                  <a:pt x="2722" y="0"/>
                </a:lnTo>
                <a:lnTo>
                  <a:pt x="2236" y="281"/>
                </a:lnTo>
                <a:lnTo>
                  <a:pt x="4390" y="4024"/>
                </a:lnTo>
                <a:close/>
                <a:moveTo>
                  <a:pt x="4390" y="2786"/>
                </a:moveTo>
                <a:lnTo>
                  <a:pt x="4390" y="1661"/>
                </a:lnTo>
                <a:lnTo>
                  <a:pt x="3785" y="611"/>
                </a:lnTo>
                <a:lnTo>
                  <a:pt x="3300" y="892"/>
                </a:lnTo>
                <a:lnTo>
                  <a:pt x="4390" y="278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A472EA4B-4D5B-B243-AF3E-213483C5A5EF}"/>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9F53F68-1E76-AC48-940F-C0194AA3F89A}"/>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2236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8">
    <p:spTree>
      <p:nvGrpSpPr>
        <p:cNvPr id="1" name=""/>
        <p:cNvGrpSpPr/>
        <p:nvPr/>
      </p:nvGrpSpPr>
      <p:grpSpPr>
        <a:xfrm>
          <a:off x="0" y="0"/>
          <a:ext cx="0" cy="0"/>
          <a:chOff x="0" y="0"/>
          <a:chExt cx="0" cy="0"/>
        </a:xfrm>
      </p:grpSpPr>
      <p:sp>
        <p:nvSpPr>
          <p:cNvPr id="6" name="Freeform 9"/>
          <p:cNvSpPr>
            <a:spLocks noGrp="1"/>
          </p:cNvSpPr>
          <p:nvPr>
            <p:ph type="pic" sz="quarter" idx="11"/>
          </p:nvPr>
        </p:nvSpPr>
        <p:spPr bwMode="auto">
          <a:xfrm>
            <a:off x="5770113" y="2321170"/>
            <a:ext cx="3851627" cy="3858567"/>
          </a:xfrm>
          <a:custGeom>
            <a:avLst/>
            <a:gdLst>
              <a:gd name="T0" fmla="*/ 1408 w 2554"/>
              <a:gd name="T1" fmla="*/ 6 h 2560"/>
              <a:gd name="T2" fmla="*/ 1596 w 2554"/>
              <a:gd name="T3" fmla="*/ 39 h 2560"/>
              <a:gd name="T4" fmla="*/ 1774 w 2554"/>
              <a:gd name="T5" fmla="*/ 100 h 2560"/>
              <a:gd name="T6" fmla="*/ 1939 w 2554"/>
              <a:gd name="T7" fmla="*/ 185 h 2560"/>
              <a:gd name="T8" fmla="*/ 2089 w 2554"/>
              <a:gd name="T9" fmla="*/ 292 h 2560"/>
              <a:gd name="T10" fmla="*/ 2222 w 2554"/>
              <a:gd name="T11" fmla="*/ 419 h 2560"/>
              <a:gd name="T12" fmla="*/ 2335 w 2554"/>
              <a:gd name="T13" fmla="*/ 564 h 2560"/>
              <a:gd name="T14" fmla="*/ 2428 w 2554"/>
              <a:gd name="T15" fmla="*/ 725 h 2560"/>
              <a:gd name="T16" fmla="*/ 2497 w 2554"/>
              <a:gd name="T17" fmla="*/ 899 h 2560"/>
              <a:gd name="T18" fmla="*/ 2539 w 2554"/>
              <a:gd name="T19" fmla="*/ 1085 h 2560"/>
              <a:gd name="T20" fmla="*/ 2554 w 2554"/>
              <a:gd name="T21" fmla="*/ 1280 h 2560"/>
              <a:gd name="T22" fmla="*/ 2539 w 2554"/>
              <a:gd name="T23" fmla="*/ 1475 h 2560"/>
              <a:gd name="T24" fmla="*/ 2497 w 2554"/>
              <a:gd name="T25" fmla="*/ 1661 h 2560"/>
              <a:gd name="T26" fmla="*/ 2428 w 2554"/>
              <a:gd name="T27" fmla="*/ 1835 h 2560"/>
              <a:gd name="T28" fmla="*/ 2335 w 2554"/>
              <a:gd name="T29" fmla="*/ 1996 h 2560"/>
              <a:gd name="T30" fmla="*/ 2222 w 2554"/>
              <a:gd name="T31" fmla="*/ 2141 h 2560"/>
              <a:gd name="T32" fmla="*/ 2089 w 2554"/>
              <a:gd name="T33" fmla="*/ 2268 h 2560"/>
              <a:gd name="T34" fmla="*/ 1939 w 2554"/>
              <a:gd name="T35" fmla="*/ 2375 h 2560"/>
              <a:gd name="T36" fmla="*/ 1774 w 2554"/>
              <a:gd name="T37" fmla="*/ 2460 h 2560"/>
              <a:gd name="T38" fmla="*/ 1596 w 2554"/>
              <a:gd name="T39" fmla="*/ 2520 h 2560"/>
              <a:gd name="T40" fmla="*/ 1408 w 2554"/>
              <a:gd name="T41" fmla="*/ 2554 h 2560"/>
              <a:gd name="T42" fmla="*/ 1211 w 2554"/>
              <a:gd name="T43" fmla="*/ 2559 h 2560"/>
              <a:gd name="T44" fmla="*/ 1019 w 2554"/>
              <a:gd name="T45" fmla="*/ 2535 h 2560"/>
              <a:gd name="T46" fmla="*/ 838 w 2554"/>
              <a:gd name="T47" fmla="*/ 2482 h 2560"/>
              <a:gd name="T48" fmla="*/ 668 w 2554"/>
              <a:gd name="T49" fmla="*/ 2406 h 2560"/>
              <a:gd name="T50" fmla="*/ 513 w 2554"/>
              <a:gd name="T51" fmla="*/ 2306 h 2560"/>
              <a:gd name="T52" fmla="*/ 374 w 2554"/>
              <a:gd name="T53" fmla="*/ 2185 h 2560"/>
              <a:gd name="T54" fmla="*/ 254 w 2554"/>
              <a:gd name="T55" fmla="*/ 2046 h 2560"/>
              <a:gd name="T56" fmla="*/ 154 w 2554"/>
              <a:gd name="T57" fmla="*/ 1891 h 2560"/>
              <a:gd name="T58" fmla="*/ 78 w 2554"/>
              <a:gd name="T59" fmla="*/ 1720 h 2560"/>
              <a:gd name="T60" fmla="*/ 26 w 2554"/>
              <a:gd name="T61" fmla="*/ 1538 h 2560"/>
              <a:gd name="T62" fmla="*/ 1 w 2554"/>
              <a:gd name="T63" fmla="*/ 1346 h 2560"/>
              <a:gd name="T64" fmla="*/ 6 w 2554"/>
              <a:gd name="T65" fmla="*/ 1150 h 2560"/>
              <a:gd name="T66" fmla="*/ 40 w 2554"/>
              <a:gd name="T67" fmla="*/ 960 h 2560"/>
              <a:gd name="T68" fmla="*/ 100 w 2554"/>
              <a:gd name="T69" fmla="*/ 782 h 2560"/>
              <a:gd name="T70" fmla="*/ 185 w 2554"/>
              <a:gd name="T71" fmla="*/ 616 h 2560"/>
              <a:gd name="T72" fmla="*/ 292 w 2554"/>
              <a:gd name="T73" fmla="*/ 466 h 2560"/>
              <a:gd name="T74" fmla="*/ 418 w 2554"/>
              <a:gd name="T75" fmla="*/ 332 h 2560"/>
              <a:gd name="T76" fmla="*/ 563 w 2554"/>
              <a:gd name="T77" fmla="*/ 218 h 2560"/>
              <a:gd name="T78" fmla="*/ 723 w 2554"/>
              <a:gd name="T79" fmla="*/ 125 h 2560"/>
              <a:gd name="T80" fmla="*/ 897 w 2554"/>
              <a:gd name="T81" fmla="*/ 57 h 2560"/>
              <a:gd name="T82" fmla="*/ 1083 w 2554"/>
              <a:gd name="T83" fmla="*/ 14 h 2560"/>
              <a:gd name="T84" fmla="*/ 1276 w 2554"/>
              <a:gd name="T85" fmla="*/ 0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54" h="2560">
                <a:moveTo>
                  <a:pt x="1276" y="0"/>
                </a:moveTo>
                <a:lnTo>
                  <a:pt x="1343" y="1"/>
                </a:lnTo>
                <a:lnTo>
                  <a:pt x="1408" y="6"/>
                </a:lnTo>
                <a:lnTo>
                  <a:pt x="1471" y="14"/>
                </a:lnTo>
                <a:lnTo>
                  <a:pt x="1534" y="25"/>
                </a:lnTo>
                <a:lnTo>
                  <a:pt x="1596" y="39"/>
                </a:lnTo>
                <a:lnTo>
                  <a:pt x="1657" y="57"/>
                </a:lnTo>
                <a:lnTo>
                  <a:pt x="1716" y="77"/>
                </a:lnTo>
                <a:lnTo>
                  <a:pt x="1774" y="100"/>
                </a:lnTo>
                <a:lnTo>
                  <a:pt x="1831" y="125"/>
                </a:lnTo>
                <a:lnTo>
                  <a:pt x="1886" y="154"/>
                </a:lnTo>
                <a:lnTo>
                  <a:pt x="1939" y="185"/>
                </a:lnTo>
                <a:lnTo>
                  <a:pt x="1991" y="218"/>
                </a:lnTo>
                <a:lnTo>
                  <a:pt x="2041" y="254"/>
                </a:lnTo>
                <a:lnTo>
                  <a:pt x="2089" y="292"/>
                </a:lnTo>
                <a:lnTo>
                  <a:pt x="2136" y="332"/>
                </a:lnTo>
                <a:lnTo>
                  <a:pt x="2180" y="375"/>
                </a:lnTo>
                <a:lnTo>
                  <a:pt x="2222" y="419"/>
                </a:lnTo>
                <a:lnTo>
                  <a:pt x="2262" y="466"/>
                </a:lnTo>
                <a:lnTo>
                  <a:pt x="2300" y="514"/>
                </a:lnTo>
                <a:lnTo>
                  <a:pt x="2335" y="564"/>
                </a:lnTo>
                <a:lnTo>
                  <a:pt x="2369" y="616"/>
                </a:lnTo>
                <a:lnTo>
                  <a:pt x="2400" y="670"/>
                </a:lnTo>
                <a:lnTo>
                  <a:pt x="2428" y="725"/>
                </a:lnTo>
                <a:lnTo>
                  <a:pt x="2454" y="782"/>
                </a:lnTo>
                <a:lnTo>
                  <a:pt x="2476" y="840"/>
                </a:lnTo>
                <a:lnTo>
                  <a:pt x="2497" y="899"/>
                </a:lnTo>
                <a:lnTo>
                  <a:pt x="2514" y="960"/>
                </a:lnTo>
                <a:lnTo>
                  <a:pt x="2528" y="1022"/>
                </a:lnTo>
                <a:lnTo>
                  <a:pt x="2539" y="1085"/>
                </a:lnTo>
                <a:lnTo>
                  <a:pt x="2547" y="1150"/>
                </a:lnTo>
                <a:lnTo>
                  <a:pt x="2553" y="1214"/>
                </a:lnTo>
                <a:lnTo>
                  <a:pt x="2554" y="1280"/>
                </a:lnTo>
                <a:lnTo>
                  <a:pt x="2553" y="1346"/>
                </a:lnTo>
                <a:lnTo>
                  <a:pt x="2547" y="1411"/>
                </a:lnTo>
                <a:lnTo>
                  <a:pt x="2539" y="1475"/>
                </a:lnTo>
                <a:lnTo>
                  <a:pt x="2528" y="1538"/>
                </a:lnTo>
                <a:lnTo>
                  <a:pt x="2514" y="1600"/>
                </a:lnTo>
                <a:lnTo>
                  <a:pt x="2497" y="1661"/>
                </a:lnTo>
                <a:lnTo>
                  <a:pt x="2476" y="1720"/>
                </a:lnTo>
                <a:lnTo>
                  <a:pt x="2454" y="1778"/>
                </a:lnTo>
                <a:lnTo>
                  <a:pt x="2428" y="1835"/>
                </a:lnTo>
                <a:lnTo>
                  <a:pt x="2400" y="1891"/>
                </a:lnTo>
                <a:lnTo>
                  <a:pt x="2369" y="1944"/>
                </a:lnTo>
                <a:lnTo>
                  <a:pt x="2335" y="1996"/>
                </a:lnTo>
                <a:lnTo>
                  <a:pt x="2300" y="2046"/>
                </a:lnTo>
                <a:lnTo>
                  <a:pt x="2262" y="2094"/>
                </a:lnTo>
                <a:lnTo>
                  <a:pt x="2222" y="2141"/>
                </a:lnTo>
                <a:lnTo>
                  <a:pt x="2180" y="2185"/>
                </a:lnTo>
                <a:lnTo>
                  <a:pt x="2136" y="2228"/>
                </a:lnTo>
                <a:lnTo>
                  <a:pt x="2089" y="2268"/>
                </a:lnTo>
                <a:lnTo>
                  <a:pt x="2041" y="2306"/>
                </a:lnTo>
                <a:lnTo>
                  <a:pt x="1991" y="2341"/>
                </a:lnTo>
                <a:lnTo>
                  <a:pt x="1939" y="2375"/>
                </a:lnTo>
                <a:lnTo>
                  <a:pt x="1886" y="2406"/>
                </a:lnTo>
                <a:lnTo>
                  <a:pt x="1831" y="2434"/>
                </a:lnTo>
                <a:lnTo>
                  <a:pt x="1774" y="2460"/>
                </a:lnTo>
                <a:lnTo>
                  <a:pt x="1716" y="2482"/>
                </a:lnTo>
                <a:lnTo>
                  <a:pt x="1657" y="2503"/>
                </a:lnTo>
                <a:lnTo>
                  <a:pt x="1596" y="2520"/>
                </a:lnTo>
                <a:lnTo>
                  <a:pt x="1534" y="2535"/>
                </a:lnTo>
                <a:lnTo>
                  <a:pt x="1471" y="2546"/>
                </a:lnTo>
                <a:lnTo>
                  <a:pt x="1408" y="2554"/>
                </a:lnTo>
                <a:lnTo>
                  <a:pt x="1343" y="2559"/>
                </a:lnTo>
                <a:lnTo>
                  <a:pt x="1276" y="2560"/>
                </a:lnTo>
                <a:lnTo>
                  <a:pt x="1211" y="2559"/>
                </a:lnTo>
                <a:lnTo>
                  <a:pt x="1146" y="2554"/>
                </a:lnTo>
                <a:lnTo>
                  <a:pt x="1083" y="2546"/>
                </a:lnTo>
                <a:lnTo>
                  <a:pt x="1019" y="2535"/>
                </a:lnTo>
                <a:lnTo>
                  <a:pt x="957" y="2520"/>
                </a:lnTo>
                <a:lnTo>
                  <a:pt x="897" y="2503"/>
                </a:lnTo>
                <a:lnTo>
                  <a:pt x="838" y="2482"/>
                </a:lnTo>
                <a:lnTo>
                  <a:pt x="780" y="2460"/>
                </a:lnTo>
                <a:lnTo>
                  <a:pt x="723" y="2434"/>
                </a:lnTo>
                <a:lnTo>
                  <a:pt x="668" y="2406"/>
                </a:lnTo>
                <a:lnTo>
                  <a:pt x="615" y="2375"/>
                </a:lnTo>
                <a:lnTo>
                  <a:pt x="563" y="2341"/>
                </a:lnTo>
                <a:lnTo>
                  <a:pt x="513" y="2306"/>
                </a:lnTo>
                <a:lnTo>
                  <a:pt x="465" y="2268"/>
                </a:lnTo>
                <a:lnTo>
                  <a:pt x="418" y="2228"/>
                </a:lnTo>
                <a:lnTo>
                  <a:pt x="374" y="2185"/>
                </a:lnTo>
                <a:lnTo>
                  <a:pt x="331" y="2141"/>
                </a:lnTo>
                <a:lnTo>
                  <a:pt x="292" y="2094"/>
                </a:lnTo>
                <a:lnTo>
                  <a:pt x="254" y="2046"/>
                </a:lnTo>
                <a:lnTo>
                  <a:pt x="218" y="1996"/>
                </a:lnTo>
                <a:lnTo>
                  <a:pt x="185" y="1944"/>
                </a:lnTo>
                <a:lnTo>
                  <a:pt x="154" y="1891"/>
                </a:lnTo>
                <a:lnTo>
                  <a:pt x="125" y="1835"/>
                </a:lnTo>
                <a:lnTo>
                  <a:pt x="100" y="1778"/>
                </a:lnTo>
                <a:lnTo>
                  <a:pt x="78" y="1720"/>
                </a:lnTo>
                <a:lnTo>
                  <a:pt x="57" y="1661"/>
                </a:lnTo>
                <a:lnTo>
                  <a:pt x="40" y="1600"/>
                </a:lnTo>
                <a:lnTo>
                  <a:pt x="26" y="1538"/>
                </a:lnTo>
                <a:lnTo>
                  <a:pt x="14" y="1475"/>
                </a:lnTo>
                <a:lnTo>
                  <a:pt x="6" y="1411"/>
                </a:lnTo>
                <a:lnTo>
                  <a:pt x="1" y="1346"/>
                </a:lnTo>
                <a:lnTo>
                  <a:pt x="0" y="1280"/>
                </a:lnTo>
                <a:lnTo>
                  <a:pt x="1" y="1214"/>
                </a:lnTo>
                <a:lnTo>
                  <a:pt x="6" y="1150"/>
                </a:lnTo>
                <a:lnTo>
                  <a:pt x="14" y="1085"/>
                </a:lnTo>
                <a:lnTo>
                  <a:pt x="26" y="1022"/>
                </a:lnTo>
                <a:lnTo>
                  <a:pt x="40" y="960"/>
                </a:lnTo>
                <a:lnTo>
                  <a:pt x="57" y="899"/>
                </a:lnTo>
                <a:lnTo>
                  <a:pt x="78" y="840"/>
                </a:lnTo>
                <a:lnTo>
                  <a:pt x="100" y="782"/>
                </a:lnTo>
                <a:lnTo>
                  <a:pt x="125" y="725"/>
                </a:lnTo>
                <a:lnTo>
                  <a:pt x="154" y="670"/>
                </a:lnTo>
                <a:lnTo>
                  <a:pt x="185" y="616"/>
                </a:lnTo>
                <a:lnTo>
                  <a:pt x="218" y="564"/>
                </a:lnTo>
                <a:lnTo>
                  <a:pt x="254" y="514"/>
                </a:lnTo>
                <a:lnTo>
                  <a:pt x="292" y="466"/>
                </a:lnTo>
                <a:lnTo>
                  <a:pt x="331" y="419"/>
                </a:lnTo>
                <a:lnTo>
                  <a:pt x="374" y="375"/>
                </a:lnTo>
                <a:lnTo>
                  <a:pt x="418" y="332"/>
                </a:lnTo>
                <a:lnTo>
                  <a:pt x="465" y="292"/>
                </a:lnTo>
                <a:lnTo>
                  <a:pt x="513" y="254"/>
                </a:lnTo>
                <a:lnTo>
                  <a:pt x="563" y="218"/>
                </a:lnTo>
                <a:lnTo>
                  <a:pt x="615" y="185"/>
                </a:lnTo>
                <a:lnTo>
                  <a:pt x="668" y="154"/>
                </a:lnTo>
                <a:lnTo>
                  <a:pt x="723" y="125"/>
                </a:lnTo>
                <a:lnTo>
                  <a:pt x="780" y="100"/>
                </a:lnTo>
                <a:lnTo>
                  <a:pt x="838" y="77"/>
                </a:lnTo>
                <a:lnTo>
                  <a:pt x="897" y="57"/>
                </a:lnTo>
                <a:lnTo>
                  <a:pt x="957" y="39"/>
                </a:lnTo>
                <a:lnTo>
                  <a:pt x="1019" y="25"/>
                </a:lnTo>
                <a:lnTo>
                  <a:pt x="1083" y="14"/>
                </a:lnTo>
                <a:lnTo>
                  <a:pt x="1146" y="6"/>
                </a:lnTo>
                <a:lnTo>
                  <a:pt x="1211" y="1"/>
                </a:lnTo>
                <a:lnTo>
                  <a:pt x="1276"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Freeform 6"/>
          <p:cNvSpPr>
            <a:spLocks noGrp="1"/>
          </p:cNvSpPr>
          <p:nvPr>
            <p:ph type="pic" sz="quarter" idx="10"/>
          </p:nvPr>
        </p:nvSpPr>
        <p:spPr bwMode="auto">
          <a:xfrm>
            <a:off x="7556480" y="0"/>
            <a:ext cx="4635520" cy="6858000"/>
          </a:xfrm>
          <a:custGeom>
            <a:avLst/>
            <a:gdLst>
              <a:gd name="T0" fmla="*/ 1411 w 3076"/>
              <a:gd name="T1" fmla="*/ 4552 h 4552"/>
              <a:gd name="T2" fmla="*/ 1167 w 3076"/>
              <a:gd name="T3" fmla="*/ 3681 h 4552"/>
              <a:gd name="T4" fmla="*/ 1201 w 3076"/>
              <a:gd name="T5" fmla="*/ 3635 h 4552"/>
              <a:gd name="T6" fmla="*/ 1235 w 3076"/>
              <a:gd name="T7" fmla="*/ 3587 h 4552"/>
              <a:gd name="T8" fmla="*/ 1267 w 3076"/>
              <a:gd name="T9" fmla="*/ 3538 h 4552"/>
              <a:gd name="T10" fmla="*/ 1296 w 3076"/>
              <a:gd name="T11" fmla="*/ 3487 h 4552"/>
              <a:gd name="T12" fmla="*/ 1323 w 3076"/>
              <a:gd name="T13" fmla="*/ 3435 h 4552"/>
              <a:gd name="T14" fmla="*/ 1348 w 3076"/>
              <a:gd name="T15" fmla="*/ 3382 h 4552"/>
              <a:gd name="T16" fmla="*/ 1371 w 3076"/>
              <a:gd name="T17" fmla="*/ 3327 h 4552"/>
              <a:gd name="T18" fmla="*/ 1391 w 3076"/>
              <a:gd name="T19" fmla="*/ 3271 h 4552"/>
              <a:gd name="T20" fmla="*/ 1409 w 3076"/>
              <a:gd name="T21" fmla="*/ 3215 h 4552"/>
              <a:gd name="T22" fmla="*/ 1425 w 3076"/>
              <a:gd name="T23" fmla="*/ 3157 h 4552"/>
              <a:gd name="T24" fmla="*/ 1438 w 3076"/>
              <a:gd name="T25" fmla="*/ 3098 h 4552"/>
              <a:gd name="T26" fmla="*/ 1449 w 3076"/>
              <a:gd name="T27" fmla="*/ 3038 h 4552"/>
              <a:gd name="T28" fmla="*/ 1457 w 3076"/>
              <a:gd name="T29" fmla="*/ 2978 h 4552"/>
              <a:gd name="T30" fmla="*/ 1462 w 3076"/>
              <a:gd name="T31" fmla="*/ 2916 h 4552"/>
              <a:gd name="T32" fmla="*/ 1465 w 3076"/>
              <a:gd name="T33" fmla="*/ 2854 h 4552"/>
              <a:gd name="T34" fmla="*/ 1464 w 3076"/>
              <a:gd name="T35" fmla="*/ 2764 h 4552"/>
              <a:gd name="T36" fmla="*/ 1455 w 3076"/>
              <a:gd name="T37" fmla="*/ 2649 h 4552"/>
              <a:gd name="T38" fmla="*/ 1436 w 3076"/>
              <a:gd name="T39" fmla="*/ 2535 h 4552"/>
              <a:gd name="T40" fmla="*/ 1407 w 3076"/>
              <a:gd name="T41" fmla="*/ 2426 h 4552"/>
              <a:gd name="T42" fmla="*/ 1372 w 3076"/>
              <a:gd name="T43" fmla="*/ 2319 h 4552"/>
              <a:gd name="T44" fmla="*/ 1327 w 3076"/>
              <a:gd name="T45" fmla="*/ 2218 h 4552"/>
              <a:gd name="T46" fmla="*/ 1274 w 3076"/>
              <a:gd name="T47" fmla="*/ 2121 h 4552"/>
              <a:gd name="T48" fmla="*/ 1214 w 3076"/>
              <a:gd name="T49" fmla="*/ 2028 h 4552"/>
              <a:gd name="T50" fmla="*/ 1147 w 3076"/>
              <a:gd name="T51" fmla="*/ 1941 h 4552"/>
              <a:gd name="T52" fmla="*/ 1074 w 3076"/>
              <a:gd name="T53" fmla="*/ 1859 h 4552"/>
              <a:gd name="T54" fmla="*/ 994 w 3076"/>
              <a:gd name="T55" fmla="*/ 1785 h 4552"/>
              <a:gd name="T56" fmla="*/ 909 w 3076"/>
              <a:gd name="T57" fmla="*/ 1715 h 4552"/>
              <a:gd name="T58" fmla="*/ 818 w 3076"/>
              <a:gd name="T59" fmla="*/ 1654 h 4552"/>
              <a:gd name="T60" fmla="*/ 722 w 3076"/>
              <a:gd name="T61" fmla="*/ 1599 h 4552"/>
              <a:gd name="T62" fmla="*/ 622 w 3076"/>
              <a:gd name="T63" fmla="*/ 1552 h 4552"/>
              <a:gd name="T64" fmla="*/ 517 w 3076"/>
              <a:gd name="T65" fmla="*/ 1513 h 4552"/>
              <a:gd name="T66" fmla="*/ 0 w 3076"/>
              <a:gd name="T67" fmla="*/ 0 h 4552"/>
              <a:gd name="T68" fmla="*/ 3076 w 3076"/>
              <a:gd name="T69" fmla="*/ 248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76" h="4552">
                <a:moveTo>
                  <a:pt x="3076" y="4552"/>
                </a:moveTo>
                <a:lnTo>
                  <a:pt x="1411" y="4552"/>
                </a:lnTo>
                <a:lnTo>
                  <a:pt x="1148" y="3703"/>
                </a:lnTo>
                <a:lnTo>
                  <a:pt x="1167" y="3681"/>
                </a:lnTo>
                <a:lnTo>
                  <a:pt x="1184" y="3657"/>
                </a:lnTo>
                <a:lnTo>
                  <a:pt x="1201" y="3635"/>
                </a:lnTo>
                <a:lnTo>
                  <a:pt x="1219" y="3610"/>
                </a:lnTo>
                <a:lnTo>
                  <a:pt x="1235" y="3587"/>
                </a:lnTo>
                <a:lnTo>
                  <a:pt x="1251" y="3562"/>
                </a:lnTo>
                <a:lnTo>
                  <a:pt x="1267" y="3538"/>
                </a:lnTo>
                <a:lnTo>
                  <a:pt x="1281" y="3512"/>
                </a:lnTo>
                <a:lnTo>
                  <a:pt x="1296" y="3487"/>
                </a:lnTo>
                <a:lnTo>
                  <a:pt x="1309" y="3461"/>
                </a:lnTo>
                <a:lnTo>
                  <a:pt x="1323" y="3435"/>
                </a:lnTo>
                <a:lnTo>
                  <a:pt x="1336" y="3408"/>
                </a:lnTo>
                <a:lnTo>
                  <a:pt x="1348" y="3382"/>
                </a:lnTo>
                <a:lnTo>
                  <a:pt x="1359" y="3354"/>
                </a:lnTo>
                <a:lnTo>
                  <a:pt x="1371" y="3327"/>
                </a:lnTo>
                <a:lnTo>
                  <a:pt x="1382" y="3300"/>
                </a:lnTo>
                <a:lnTo>
                  <a:pt x="1391" y="3271"/>
                </a:lnTo>
                <a:lnTo>
                  <a:pt x="1400" y="3244"/>
                </a:lnTo>
                <a:lnTo>
                  <a:pt x="1409" y="3215"/>
                </a:lnTo>
                <a:lnTo>
                  <a:pt x="1418" y="3186"/>
                </a:lnTo>
                <a:lnTo>
                  <a:pt x="1425" y="3157"/>
                </a:lnTo>
                <a:lnTo>
                  <a:pt x="1432" y="3128"/>
                </a:lnTo>
                <a:lnTo>
                  <a:pt x="1438" y="3098"/>
                </a:lnTo>
                <a:lnTo>
                  <a:pt x="1444" y="3069"/>
                </a:lnTo>
                <a:lnTo>
                  <a:pt x="1449" y="3038"/>
                </a:lnTo>
                <a:lnTo>
                  <a:pt x="1453" y="3008"/>
                </a:lnTo>
                <a:lnTo>
                  <a:pt x="1457" y="2978"/>
                </a:lnTo>
                <a:lnTo>
                  <a:pt x="1460" y="2947"/>
                </a:lnTo>
                <a:lnTo>
                  <a:pt x="1462" y="2916"/>
                </a:lnTo>
                <a:lnTo>
                  <a:pt x="1464" y="2886"/>
                </a:lnTo>
                <a:lnTo>
                  <a:pt x="1465" y="2854"/>
                </a:lnTo>
                <a:lnTo>
                  <a:pt x="1465" y="2823"/>
                </a:lnTo>
                <a:lnTo>
                  <a:pt x="1464" y="2764"/>
                </a:lnTo>
                <a:lnTo>
                  <a:pt x="1461" y="2706"/>
                </a:lnTo>
                <a:lnTo>
                  <a:pt x="1455" y="2649"/>
                </a:lnTo>
                <a:lnTo>
                  <a:pt x="1446" y="2591"/>
                </a:lnTo>
                <a:lnTo>
                  <a:pt x="1436" y="2535"/>
                </a:lnTo>
                <a:lnTo>
                  <a:pt x="1423" y="2480"/>
                </a:lnTo>
                <a:lnTo>
                  <a:pt x="1407" y="2426"/>
                </a:lnTo>
                <a:lnTo>
                  <a:pt x="1391" y="2373"/>
                </a:lnTo>
                <a:lnTo>
                  <a:pt x="1372" y="2319"/>
                </a:lnTo>
                <a:lnTo>
                  <a:pt x="1350" y="2268"/>
                </a:lnTo>
                <a:lnTo>
                  <a:pt x="1327" y="2218"/>
                </a:lnTo>
                <a:lnTo>
                  <a:pt x="1301" y="2169"/>
                </a:lnTo>
                <a:lnTo>
                  <a:pt x="1274" y="2121"/>
                </a:lnTo>
                <a:lnTo>
                  <a:pt x="1245" y="2074"/>
                </a:lnTo>
                <a:lnTo>
                  <a:pt x="1214" y="2028"/>
                </a:lnTo>
                <a:lnTo>
                  <a:pt x="1181" y="1984"/>
                </a:lnTo>
                <a:lnTo>
                  <a:pt x="1147" y="1941"/>
                </a:lnTo>
                <a:lnTo>
                  <a:pt x="1112" y="1899"/>
                </a:lnTo>
                <a:lnTo>
                  <a:pt x="1074" y="1859"/>
                </a:lnTo>
                <a:lnTo>
                  <a:pt x="1035" y="1822"/>
                </a:lnTo>
                <a:lnTo>
                  <a:pt x="994" y="1785"/>
                </a:lnTo>
                <a:lnTo>
                  <a:pt x="953" y="1749"/>
                </a:lnTo>
                <a:lnTo>
                  <a:pt x="909" y="1715"/>
                </a:lnTo>
                <a:lnTo>
                  <a:pt x="864" y="1684"/>
                </a:lnTo>
                <a:lnTo>
                  <a:pt x="818" y="1654"/>
                </a:lnTo>
                <a:lnTo>
                  <a:pt x="771" y="1625"/>
                </a:lnTo>
                <a:lnTo>
                  <a:pt x="722" y="1599"/>
                </a:lnTo>
                <a:lnTo>
                  <a:pt x="672" y="1574"/>
                </a:lnTo>
                <a:lnTo>
                  <a:pt x="622" y="1552"/>
                </a:lnTo>
                <a:lnTo>
                  <a:pt x="570" y="1531"/>
                </a:lnTo>
                <a:lnTo>
                  <a:pt x="517" y="1513"/>
                </a:lnTo>
                <a:lnTo>
                  <a:pt x="463" y="1497"/>
                </a:lnTo>
                <a:lnTo>
                  <a:pt x="0" y="0"/>
                </a:lnTo>
                <a:lnTo>
                  <a:pt x="2304" y="0"/>
                </a:lnTo>
                <a:lnTo>
                  <a:pt x="3076" y="2488"/>
                </a:lnTo>
                <a:lnTo>
                  <a:pt x="3076"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06FE8F7-B262-B742-9338-8618DB3B9088}"/>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233D55A-95CC-C64C-8D8A-7A84B47C565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01653FE-4B5A-3641-BAC3-B47591A300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21472537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9">
    <p:spTree>
      <p:nvGrpSpPr>
        <p:cNvPr id="1" name=""/>
        <p:cNvGrpSpPr/>
        <p:nvPr/>
      </p:nvGrpSpPr>
      <p:grpSpPr>
        <a:xfrm>
          <a:off x="0" y="0"/>
          <a:ext cx="0" cy="0"/>
          <a:chOff x="0" y="0"/>
          <a:chExt cx="0" cy="0"/>
        </a:xfrm>
      </p:grpSpPr>
      <p:sp>
        <p:nvSpPr>
          <p:cNvPr id="3" name="Freeform 8"/>
          <p:cNvSpPr>
            <a:spLocks noGrp="1"/>
          </p:cNvSpPr>
          <p:nvPr>
            <p:ph type="pic" sz="quarter" idx="10"/>
          </p:nvPr>
        </p:nvSpPr>
        <p:spPr bwMode="auto">
          <a:xfrm>
            <a:off x="7556480" y="0"/>
            <a:ext cx="4635520" cy="6858000"/>
          </a:xfrm>
          <a:custGeom>
            <a:avLst/>
            <a:gdLst>
              <a:gd name="T0" fmla="*/ 3077 w 3077"/>
              <a:gd name="T1" fmla="*/ 4552 h 4552"/>
              <a:gd name="T2" fmla="*/ 1412 w 3077"/>
              <a:gd name="T3" fmla="*/ 4552 h 4552"/>
              <a:gd name="T4" fmla="*/ 1136 w 3077"/>
              <a:gd name="T5" fmla="*/ 3664 h 4552"/>
              <a:gd name="T6" fmla="*/ 1183 w 3077"/>
              <a:gd name="T7" fmla="*/ 3637 h 4552"/>
              <a:gd name="T8" fmla="*/ 1201 w 3077"/>
              <a:gd name="T9" fmla="*/ 3626 h 4552"/>
              <a:gd name="T10" fmla="*/ 1218 w 3077"/>
              <a:gd name="T11" fmla="*/ 3614 h 4552"/>
              <a:gd name="T12" fmla="*/ 1234 w 3077"/>
              <a:gd name="T13" fmla="*/ 3600 h 4552"/>
              <a:gd name="T14" fmla="*/ 1249 w 3077"/>
              <a:gd name="T15" fmla="*/ 3586 h 4552"/>
              <a:gd name="T16" fmla="*/ 1262 w 3077"/>
              <a:gd name="T17" fmla="*/ 3571 h 4552"/>
              <a:gd name="T18" fmla="*/ 1276 w 3077"/>
              <a:gd name="T19" fmla="*/ 3555 h 4552"/>
              <a:gd name="T20" fmla="*/ 1288 w 3077"/>
              <a:gd name="T21" fmla="*/ 3538 h 4552"/>
              <a:gd name="T22" fmla="*/ 1299 w 3077"/>
              <a:gd name="T23" fmla="*/ 3521 h 4552"/>
              <a:gd name="T24" fmla="*/ 1308 w 3077"/>
              <a:gd name="T25" fmla="*/ 3503 h 4552"/>
              <a:gd name="T26" fmla="*/ 1316 w 3077"/>
              <a:gd name="T27" fmla="*/ 3484 h 4552"/>
              <a:gd name="T28" fmla="*/ 1324 w 3077"/>
              <a:gd name="T29" fmla="*/ 3464 h 4552"/>
              <a:gd name="T30" fmla="*/ 1330 w 3077"/>
              <a:gd name="T31" fmla="*/ 3445 h 4552"/>
              <a:gd name="T32" fmla="*/ 1335 w 3077"/>
              <a:gd name="T33" fmla="*/ 3424 h 4552"/>
              <a:gd name="T34" fmla="*/ 1338 w 3077"/>
              <a:gd name="T35" fmla="*/ 3404 h 4552"/>
              <a:gd name="T36" fmla="*/ 1340 w 3077"/>
              <a:gd name="T37" fmla="*/ 3384 h 4552"/>
              <a:gd name="T38" fmla="*/ 1341 w 3077"/>
              <a:gd name="T39" fmla="*/ 3362 h 4552"/>
              <a:gd name="T40" fmla="*/ 1341 w 3077"/>
              <a:gd name="T41" fmla="*/ 2284 h 4552"/>
              <a:gd name="T42" fmla="*/ 1340 w 3077"/>
              <a:gd name="T43" fmla="*/ 2262 h 4552"/>
              <a:gd name="T44" fmla="*/ 1338 w 3077"/>
              <a:gd name="T45" fmla="*/ 2242 h 4552"/>
              <a:gd name="T46" fmla="*/ 1335 w 3077"/>
              <a:gd name="T47" fmla="*/ 2221 h 4552"/>
              <a:gd name="T48" fmla="*/ 1330 w 3077"/>
              <a:gd name="T49" fmla="*/ 2201 h 4552"/>
              <a:gd name="T50" fmla="*/ 1324 w 3077"/>
              <a:gd name="T51" fmla="*/ 2181 h 4552"/>
              <a:gd name="T52" fmla="*/ 1316 w 3077"/>
              <a:gd name="T53" fmla="*/ 2162 h 4552"/>
              <a:gd name="T54" fmla="*/ 1308 w 3077"/>
              <a:gd name="T55" fmla="*/ 2144 h 4552"/>
              <a:gd name="T56" fmla="*/ 1299 w 3077"/>
              <a:gd name="T57" fmla="*/ 2125 h 4552"/>
              <a:gd name="T58" fmla="*/ 1288 w 3077"/>
              <a:gd name="T59" fmla="*/ 2108 h 4552"/>
              <a:gd name="T60" fmla="*/ 1276 w 3077"/>
              <a:gd name="T61" fmla="*/ 2091 h 4552"/>
              <a:gd name="T62" fmla="*/ 1262 w 3077"/>
              <a:gd name="T63" fmla="*/ 2075 h 4552"/>
              <a:gd name="T64" fmla="*/ 1249 w 3077"/>
              <a:gd name="T65" fmla="*/ 2060 h 4552"/>
              <a:gd name="T66" fmla="*/ 1234 w 3077"/>
              <a:gd name="T67" fmla="*/ 2045 h 4552"/>
              <a:gd name="T68" fmla="*/ 1218 w 3077"/>
              <a:gd name="T69" fmla="*/ 2032 h 4552"/>
              <a:gd name="T70" fmla="*/ 1201 w 3077"/>
              <a:gd name="T71" fmla="*/ 2020 h 4552"/>
              <a:gd name="T72" fmla="*/ 1183 w 3077"/>
              <a:gd name="T73" fmla="*/ 2009 h 4552"/>
              <a:gd name="T74" fmla="*/ 501 w 3077"/>
              <a:gd name="T75" fmla="*/ 1614 h 4552"/>
              <a:gd name="T76" fmla="*/ 0 w 3077"/>
              <a:gd name="T77" fmla="*/ 0 h 4552"/>
              <a:gd name="T78" fmla="*/ 2305 w 3077"/>
              <a:gd name="T79" fmla="*/ 0 h 4552"/>
              <a:gd name="T80" fmla="*/ 3077 w 3077"/>
              <a:gd name="T81" fmla="*/ 2488 h 4552"/>
              <a:gd name="T82" fmla="*/ 3077 w 3077"/>
              <a:gd name="T83" fmla="*/ 4552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7" h="4552">
                <a:moveTo>
                  <a:pt x="3077" y="4552"/>
                </a:moveTo>
                <a:lnTo>
                  <a:pt x="1412" y="4552"/>
                </a:lnTo>
                <a:lnTo>
                  <a:pt x="1136" y="3664"/>
                </a:lnTo>
                <a:lnTo>
                  <a:pt x="1183" y="3637"/>
                </a:lnTo>
                <a:lnTo>
                  <a:pt x="1201" y="3626"/>
                </a:lnTo>
                <a:lnTo>
                  <a:pt x="1218" y="3614"/>
                </a:lnTo>
                <a:lnTo>
                  <a:pt x="1234" y="3600"/>
                </a:lnTo>
                <a:lnTo>
                  <a:pt x="1249" y="3586"/>
                </a:lnTo>
                <a:lnTo>
                  <a:pt x="1262" y="3571"/>
                </a:lnTo>
                <a:lnTo>
                  <a:pt x="1276" y="3555"/>
                </a:lnTo>
                <a:lnTo>
                  <a:pt x="1288" y="3538"/>
                </a:lnTo>
                <a:lnTo>
                  <a:pt x="1299" y="3521"/>
                </a:lnTo>
                <a:lnTo>
                  <a:pt x="1308" y="3503"/>
                </a:lnTo>
                <a:lnTo>
                  <a:pt x="1316" y="3484"/>
                </a:lnTo>
                <a:lnTo>
                  <a:pt x="1324" y="3464"/>
                </a:lnTo>
                <a:lnTo>
                  <a:pt x="1330" y="3445"/>
                </a:lnTo>
                <a:lnTo>
                  <a:pt x="1335" y="3424"/>
                </a:lnTo>
                <a:lnTo>
                  <a:pt x="1338" y="3404"/>
                </a:lnTo>
                <a:lnTo>
                  <a:pt x="1340" y="3384"/>
                </a:lnTo>
                <a:lnTo>
                  <a:pt x="1341" y="3362"/>
                </a:lnTo>
                <a:lnTo>
                  <a:pt x="1341" y="2284"/>
                </a:lnTo>
                <a:lnTo>
                  <a:pt x="1340" y="2262"/>
                </a:lnTo>
                <a:lnTo>
                  <a:pt x="1338" y="2242"/>
                </a:lnTo>
                <a:lnTo>
                  <a:pt x="1335" y="2221"/>
                </a:lnTo>
                <a:lnTo>
                  <a:pt x="1330" y="2201"/>
                </a:lnTo>
                <a:lnTo>
                  <a:pt x="1324" y="2181"/>
                </a:lnTo>
                <a:lnTo>
                  <a:pt x="1316" y="2162"/>
                </a:lnTo>
                <a:lnTo>
                  <a:pt x="1308" y="2144"/>
                </a:lnTo>
                <a:lnTo>
                  <a:pt x="1299" y="2125"/>
                </a:lnTo>
                <a:lnTo>
                  <a:pt x="1288" y="2108"/>
                </a:lnTo>
                <a:lnTo>
                  <a:pt x="1276" y="2091"/>
                </a:lnTo>
                <a:lnTo>
                  <a:pt x="1262" y="2075"/>
                </a:lnTo>
                <a:lnTo>
                  <a:pt x="1249" y="2060"/>
                </a:lnTo>
                <a:lnTo>
                  <a:pt x="1234" y="2045"/>
                </a:lnTo>
                <a:lnTo>
                  <a:pt x="1218" y="2032"/>
                </a:lnTo>
                <a:lnTo>
                  <a:pt x="1201" y="2020"/>
                </a:lnTo>
                <a:lnTo>
                  <a:pt x="1183" y="2009"/>
                </a:lnTo>
                <a:lnTo>
                  <a:pt x="501" y="1614"/>
                </a:lnTo>
                <a:lnTo>
                  <a:pt x="0" y="0"/>
                </a:lnTo>
                <a:lnTo>
                  <a:pt x="2305" y="0"/>
                </a:lnTo>
                <a:lnTo>
                  <a:pt x="3077" y="2488"/>
                </a:lnTo>
                <a:lnTo>
                  <a:pt x="3077"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Freeform 10"/>
          <p:cNvSpPr>
            <a:spLocks noGrp="1"/>
          </p:cNvSpPr>
          <p:nvPr>
            <p:ph type="pic" sz="quarter" idx="11"/>
          </p:nvPr>
        </p:nvSpPr>
        <p:spPr bwMode="auto">
          <a:xfrm>
            <a:off x="5958545" y="2306096"/>
            <a:ext cx="3474757" cy="3896251"/>
          </a:xfrm>
          <a:custGeom>
            <a:avLst/>
            <a:gdLst>
              <a:gd name="T0" fmla="*/ 1008 w 2309"/>
              <a:gd name="T1" fmla="*/ 40 h 2583"/>
              <a:gd name="T2" fmla="*/ 1043 w 2309"/>
              <a:gd name="T3" fmla="*/ 23 h 2583"/>
              <a:gd name="T4" fmla="*/ 1079 w 2309"/>
              <a:gd name="T5" fmla="*/ 11 h 2583"/>
              <a:gd name="T6" fmla="*/ 1116 w 2309"/>
              <a:gd name="T7" fmla="*/ 3 h 2583"/>
              <a:gd name="T8" fmla="*/ 1154 w 2309"/>
              <a:gd name="T9" fmla="*/ 0 h 2583"/>
              <a:gd name="T10" fmla="*/ 1192 w 2309"/>
              <a:gd name="T11" fmla="*/ 3 h 2583"/>
              <a:gd name="T12" fmla="*/ 1230 w 2309"/>
              <a:gd name="T13" fmla="*/ 11 h 2583"/>
              <a:gd name="T14" fmla="*/ 1266 w 2309"/>
              <a:gd name="T15" fmla="*/ 23 h 2583"/>
              <a:gd name="T16" fmla="*/ 1301 w 2309"/>
              <a:gd name="T17" fmla="*/ 40 h 2583"/>
              <a:gd name="T18" fmla="*/ 2179 w 2309"/>
              <a:gd name="T19" fmla="*/ 549 h 2583"/>
              <a:gd name="T20" fmla="*/ 2209 w 2309"/>
              <a:gd name="T21" fmla="*/ 573 h 2583"/>
              <a:gd name="T22" fmla="*/ 2237 w 2309"/>
              <a:gd name="T23" fmla="*/ 600 h 2583"/>
              <a:gd name="T24" fmla="*/ 2259 w 2309"/>
              <a:gd name="T25" fmla="*/ 630 h 2583"/>
              <a:gd name="T26" fmla="*/ 2279 w 2309"/>
              <a:gd name="T27" fmla="*/ 663 h 2583"/>
              <a:gd name="T28" fmla="*/ 2293 w 2309"/>
              <a:gd name="T29" fmla="*/ 698 h 2583"/>
              <a:gd name="T30" fmla="*/ 2303 w 2309"/>
              <a:gd name="T31" fmla="*/ 735 h 2583"/>
              <a:gd name="T32" fmla="*/ 2308 w 2309"/>
              <a:gd name="T33" fmla="*/ 773 h 2583"/>
              <a:gd name="T34" fmla="*/ 2309 w 2309"/>
              <a:gd name="T35" fmla="*/ 1791 h 2583"/>
              <a:gd name="T36" fmla="*/ 2306 w 2309"/>
              <a:gd name="T37" fmla="*/ 1830 h 2583"/>
              <a:gd name="T38" fmla="*/ 2299 w 2309"/>
              <a:gd name="T39" fmla="*/ 1868 h 2583"/>
              <a:gd name="T40" fmla="*/ 2287 w 2309"/>
              <a:gd name="T41" fmla="*/ 1904 h 2583"/>
              <a:gd name="T42" fmla="*/ 2269 w 2309"/>
              <a:gd name="T43" fmla="*/ 1937 h 2583"/>
              <a:gd name="T44" fmla="*/ 2249 w 2309"/>
              <a:gd name="T45" fmla="*/ 1969 h 2583"/>
              <a:gd name="T46" fmla="*/ 2224 w 2309"/>
              <a:gd name="T47" fmla="*/ 1998 h 2583"/>
              <a:gd name="T48" fmla="*/ 2195 w 2309"/>
              <a:gd name="T49" fmla="*/ 2023 h 2583"/>
              <a:gd name="T50" fmla="*/ 2162 w 2309"/>
              <a:gd name="T51" fmla="*/ 2045 h 2583"/>
              <a:gd name="T52" fmla="*/ 1284 w 2309"/>
              <a:gd name="T53" fmla="*/ 2554 h 2583"/>
              <a:gd name="T54" fmla="*/ 1248 w 2309"/>
              <a:gd name="T55" fmla="*/ 2568 h 2583"/>
              <a:gd name="T56" fmla="*/ 1211 w 2309"/>
              <a:gd name="T57" fmla="*/ 2578 h 2583"/>
              <a:gd name="T58" fmla="*/ 1174 w 2309"/>
              <a:gd name="T59" fmla="*/ 2582 h 2583"/>
              <a:gd name="T60" fmla="*/ 1136 w 2309"/>
              <a:gd name="T61" fmla="*/ 2582 h 2583"/>
              <a:gd name="T62" fmla="*/ 1098 w 2309"/>
              <a:gd name="T63" fmla="*/ 2578 h 2583"/>
              <a:gd name="T64" fmla="*/ 1060 w 2309"/>
              <a:gd name="T65" fmla="*/ 2568 h 2583"/>
              <a:gd name="T66" fmla="*/ 1026 w 2309"/>
              <a:gd name="T67" fmla="*/ 2554 h 2583"/>
              <a:gd name="T68" fmla="*/ 146 w 2309"/>
              <a:gd name="T69" fmla="*/ 2045 h 2583"/>
              <a:gd name="T70" fmla="*/ 114 w 2309"/>
              <a:gd name="T71" fmla="*/ 2023 h 2583"/>
              <a:gd name="T72" fmla="*/ 85 w 2309"/>
              <a:gd name="T73" fmla="*/ 1998 h 2583"/>
              <a:gd name="T74" fmla="*/ 60 w 2309"/>
              <a:gd name="T75" fmla="*/ 1969 h 2583"/>
              <a:gd name="T76" fmla="*/ 39 w 2309"/>
              <a:gd name="T77" fmla="*/ 1937 h 2583"/>
              <a:gd name="T78" fmla="*/ 23 w 2309"/>
              <a:gd name="T79" fmla="*/ 1904 h 2583"/>
              <a:gd name="T80" fmla="*/ 10 w 2309"/>
              <a:gd name="T81" fmla="*/ 1868 h 2583"/>
              <a:gd name="T82" fmla="*/ 2 w 2309"/>
              <a:gd name="T83" fmla="*/ 1830 h 2583"/>
              <a:gd name="T84" fmla="*/ 0 w 2309"/>
              <a:gd name="T85" fmla="*/ 1791 h 2583"/>
              <a:gd name="T86" fmla="*/ 0 w 2309"/>
              <a:gd name="T87" fmla="*/ 773 h 2583"/>
              <a:gd name="T88" fmla="*/ 5 w 2309"/>
              <a:gd name="T89" fmla="*/ 735 h 2583"/>
              <a:gd name="T90" fmla="*/ 16 w 2309"/>
              <a:gd name="T91" fmla="*/ 698 h 2583"/>
              <a:gd name="T92" fmla="*/ 30 w 2309"/>
              <a:gd name="T93" fmla="*/ 663 h 2583"/>
              <a:gd name="T94" fmla="*/ 49 w 2309"/>
              <a:gd name="T95" fmla="*/ 630 h 2583"/>
              <a:gd name="T96" fmla="*/ 73 w 2309"/>
              <a:gd name="T97" fmla="*/ 600 h 2583"/>
              <a:gd name="T98" fmla="*/ 99 w 2309"/>
              <a:gd name="T99" fmla="*/ 573 h 2583"/>
              <a:gd name="T100" fmla="*/ 130 w 2309"/>
              <a:gd name="T101" fmla="*/ 549 h 2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9" h="2583">
                <a:moveTo>
                  <a:pt x="146" y="539"/>
                </a:moveTo>
                <a:lnTo>
                  <a:pt x="1008" y="40"/>
                </a:lnTo>
                <a:lnTo>
                  <a:pt x="1026" y="31"/>
                </a:lnTo>
                <a:lnTo>
                  <a:pt x="1043" y="23"/>
                </a:lnTo>
                <a:lnTo>
                  <a:pt x="1060" y="16"/>
                </a:lnTo>
                <a:lnTo>
                  <a:pt x="1079" y="11"/>
                </a:lnTo>
                <a:lnTo>
                  <a:pt x="1098" y="6"/>
                </a:lnTo>
                <a:lnTo>
                  <a:pt x="1116" y="3"/>
                </a:lnTo>
                <a:lnTo>
                  <a:pt x="1136" y="1"/>
                </a:lnTo>
                <a:lnTo>
                  <a:pt x="1154" y="0"/>
                </a:lnTo>
                <a:lnTo>
                  <a:pt x="1174" y="1"/>
                </a:lnTo>
                <a:lnTo>
                  <a:pt x="1192" y="3"/>
                </a:lnTo>
                <a:lnTo>
                  <a:pt x="1211" y="6"/>
                </a:lnTo>
                <a:lnTo>
                  <a:pt x="1230" y="11"/>
                </a:lnTo>
                <a:lnTo>
                  <a:pt x="1248" y="16"/>
                </a:lnTo>
                <a:lnTo>
                  <a:pt x="1266" y="23"/>
                </a:lnTo>
                <a:lnTo>
                  <a:pt x="1284" y="31"/>
                </a:lnTo>
                <a:lnTo>
                  <a:pt x="1301" y="40"/>
                </a:lnTo>
                <a:lnTo>
                  <a:pt x="2162" y="539"/>
                </a:lnTo>
                <a:lnTo>
                  <a:pt x="2179" y="549"/>
                </a:lnTo>
                <a:lnTo>
                  <a:pt x="2195" y="560"/>
                </a:lnTo>
                <a:lnTo>
                  <a:pt x="2209" y="573"/>
                </a:lnTo>
                <a:lnTo>
                  <a:pt x="2224" y="586"/>
                </a:lnTo>
                <a:lnTo>
                  <a:pt x="2237" y="600"/>
                </a:lnTo>
                <a:lnTo>
                  <a:pt x="2249" y="615"/>
                </a:lnTo>
                <a:lnTo>
                  <a:pt x="2259" y="630"/>
                </a:lnTo>
                <a:lnTo>
                  <a:pt x="2269" y="646"/>
                </a:lnTo>
                <a:lnTo>
                  <a:pt x="2279" y="663"/>
                </a:lnTo>
                <a:lnTo>
                  <a:pt x="2287" y="680"/>
                </a:lnTo>
                <a:lnTo>
                  <a:pt x="2293" y="698"/>
                </a:lnTo>
                <a:lnTo>
                  <a:pt x="2299" y="717"/>
                </a:lnTo>
                <a:lnTo>
                  <a:pt x="2303" y="735"/>
                </a:lnTo>
                <a:lnTo>
                  <a:pt x="2306" y="754"/>
                </a:lnTo>
                <a:lnTo>
                  <a:pt x="2308" y="773"/>
                </a:lnTo>
                <a:lnTo>
                  <a:pt x="2309" y="793"/>
                </a:lnTo>
                <a:lnTo>
                  <a:pt x="2309" y="1791"/>
                </a:lnTo>
                <a:lnTo>
                  <a:pt x="2308" y="1811"/>
                </a:lnTo>
                <a:lnTo>
                  <a:pt x="2306" y="1830"/>
                </a:lnTo>
                <a:lnTo>
                  <a:pt x="2303" y="1848"/>
                </a:lnTo>
                <a:lnTo>
                  <a:pt x="2299" y="1868"/>
                </a:lnTo>
                <a:lnTo>
                  <a:pt x="2293" y="1886"/>
                </a:lnTo>
                <a:lnTo>
                  <a:pt x="2287" y="1904"/>
                </a:lnTo>
                <a:lnTo>
                  <a:pt x="2279" y="1921"/>
                </a:lnTo>
                <a:lnTo>
                  <a:pt x="2269" y="1937"/>
                </a:lnTo>
                <a:lnTo>
                  <a:pt x="2259" y="1954"/>
                </a:lnTo>
                <a:lnTo>
                  <a:pt x="2249" y="1969"/>
                </a:lnTo>
                <a:lnTo>
                  <a:pt x="2237" y="1984"/>
                </a:lnTo>
                <a:lnTo>
                  <a:pt x="2224" y="1998"/>
                </a:lnTo>
                <a:lnTo>
                  <a:pt x="2209" y="2011"/>
                </a:lnTo>
                <a:lnTo>
                  <a:pt x="2195" y="2023"/>
                </a:lnTo>
                <a:lnTo>
                  <a:pt x="2179" y="2034"/>
                </a:lnTo>
                <a:lnTo>
                  <a:pt x="2162" y="2045"/>
                </a:lnTo>
                <a:lnTo>
                  <a:pt x="1301" y="2544"/>
                </a:lnTo>
                <a:lnTo>
                  <a:pt x="1284" y="2554"/>
                </a:lnTo>
                <a:lnTo>
                  <a:pt x="1266" y="2561"/>
                </a:lnTo>
                <a:lnTo>
                  <a:pt x="1248" y="2568"/>
                </a:lnTo>
                <a:lnTo>
                  <a:pt x="1230" y="2573"/>
                </a:lnTo>
                <a:lnTo>
                  <a:pt x="1211" y="2578"/>
                </a:lnTo>
                <a:lnTo>
                  <a:pt x="1192" y="2581"/>
                </a:lnTo>
                <a:lnTo>
                  <a:pt x="1174" y="2582"/>
                </a:lnTo>
                <a:lnTo>
                  <a:pt x="1154" y="2583"/>
                </a:lnTo>
                <a:lnTo>
                  <a:pt x="1136" y="2582"/>
                </a:lnTo>
                <a:lnTo>
                  <a:pt x="1116" y="2581"/>
                </a:lnTo>
                <a:lnTo>
                  <a:pt x="1098" y="2578"/>
                </a:lnTo>
                <a:lnTo>
                  <a:pt x="1079" y="2573"/>
                </a:lnTo>
                <a:lnTo>
                  <a:pt x="1060" y="2568"/>
                </a:lnTo>
                <a:lnTo>
                  <a:pt x="1043" y="2561"/>
                </a:lnTo>
                <a:lnTo>
                  <a:pt x="1026" y="2554"/>
                </a:lnTo>
                <a:lnTo>
                  <a:pt x="1008" y="2544"/>
                </a:lnTo>
                <a:lnTo>
                  <a:pt x="146" y="2045"/>
                </a:lnTo>
                <a:lnTo>
                  <a:pt x="130" y="2034"/>
                </a:lnTo>
                <a:lnTo>
                  <a:pt x="114" y="2023"/>
                </a:lnTo>
                <a:lnTo>
                  <a:pt x="99" y="2011"/>
                </a:lnTo>
                <a:lnTo>
                  <a:pt x="85" y="1998"/>
                </a:lnTo>
                <a:lnTo>
                  <a:pt x="73" y="1984"/>
                </a:lnTo>
                <a:lnTo>
                  <a:pt x="60" y="1969"/>
                </a:lnTo>
                <a:lnTo>
                  <a:pt x="49" y="1954"/>
                </a:lnTo>
                <a:lnTo>
                  <a:pt x="39" y="1937"/>
                </a:lnTo>
                <a:lnTo>
                  <a:pt x="30" y="1921"/>
                </a:lnTo>
                <a:lnTo>
                  <a:pt x="23" y="1904"/>
                </a:lnTo>
                <a:lnTo>
                  <a:pt x="16" y="1886"/>
                </a:lnTo>
                <a:lnTo>
                  <a:pt x="10" y="1868"/>
                </a:lnTo>
                <a:lnTo>
                  <a:pt x="5" y="1848"/>
                </a:lnTo>
                <a:lnTo>
                  <a:pt x="2" y="1830"/>
                </a:lnTo>
                <a:lnTo>
                  <a:pt x="0" y="1811"/>
                </a:lnTo>
                <a:lnTo>
                  <a:pt x="0" y="1791"/>
                </a:lnTo>
                <a:lnTo>
                  <a:pt x="0" y="793"/>
                </a:lnTo>
                <a:lnTo>
                  <a:pt x="0" y="773"/>
                </a:lnTo>
                <a:lnTo>
                  <a:pt x="2" y="754"/>
                </a:lnTo>
                <a:lnTo>
                  <a:pt x="5" y="735"/>
                </a:lnTo>
                <a:lnTo>
                  <a:pt x="10" y="717"/>
                </a:lnTo>
                <a:lnTo>
                  <a:pt x="16" y="698"/>
                </a:lnTo>
                <a:lnTo>
                  <a:pt x="23" y="680"/>
                </a:lnTo>
                <a:lnTo>
                  <a:pt x="30" y="663"/>
                </a:lnTo>
                <a:lnTo>
                  <a:pt x="39" y="646"/>
                </a:lnTo>
                <a:lnTo>
                  <a:pt x="49" y="630"/>
                </a:lnTo>
                <a:lnTo>
                  <a:pt x="60" y="615"/>
                </a:lnTo>
                <a:lnTo>
                  <a:pt x="73" y="600"/>
                </a:lnTo>
                <a:lnTo>
                  <a:pt x="85" y="586"/>
                </a:lnTo>
                <a:lnTo>
                  <a:pt x="99" y="573"/>
                </a:lnTo>
                <a:lnTo>
                  <a:pt x="114" y="560"/>
                </a:lnTo>
                <a:lnTo>
                  <a:pt x="130" y="549"/>
                </a:lnTo>
                <a:lnTo>
                  <a:pt x="146" y="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F9EA4139-C638-3F47-919B-3702BDD641E8}"/>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249671E8-4EBF-2C46-A297-C8E041C8BE32}"/>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2A1E079-510D-6248-BF6C-201D1127B7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40704739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0" y="0"/>
            <a:ext cx="8853322" cy="6858000"/>
          </a:xfrm>
          <a:custGeom>
            <a:avLst/>
            <a:gdLst>
              <a:gd name="T0" fmla="*/ 0 w 5859"/>
              <a:gd name="T1" fmla="*/ 0 h 4539"/>
              <a:gd name="T2" fmla="*/ 1319 w 5859"/>
              <a:gd name="T3" fmla="*/ 0 h 4539"/>
              <a:gd name="T4" fmla="*/ 5859 w 5859"/>
              <a:gd name="T5" fmla="*/ 4539 h 4539"/>
              <a:gd name="T6" fmla="*/ 4150 w 5859"/>
              <a:gd name="T7" fmla="*/ 4539 h 4539"/>
              <a:gd name="T8" fmla="*/ 0 w 5859"/>
              <a:gd name="T9" fmla="*/ 391 h 4539"/>
              <a:gd name="T10" fmla="*/ 0 w 5859"/>
              <a:gd name="T11" fmla="*/ 0 h 4539"/>
              <a:gd name="T12" fmla="*/ 4070 w 5859"/>
              <a:gd name="T13" fmla="*/ 4539 h 4539"/>
              <a:gd name="T14" fmla="*/ 2360 w 5859"/>
              <a:gd name="T15" fmla="*/ 4539 h 4539"/>
              <a:gd name="T16" fmla="*/ 0 w 5859"/>
              <a:gd name="T17" fmla="*/ 2180 h 4539"/>
              <a:gd name="T18" fmla="*/ 0 w 5859"/>
              <a:gd name="T19" fmla="*/ 471 h 4539"/>
              <a:gd name="T20" fmla="*/ 4070 w 5859"/>
              <a:gd name="T21" fmla="*/ 4539 h 4539"/>
              <a:gd name="T22" fmla="*/ 2279 w 5859"/>
              <a:gd name="T23" fmla="*/ 4539 h 4539"/>
              <a:gd name="T24" fmla="*/ 569 w 5859"/>
              <a:gd name="T25" fmla="*/ 4539 h 4539"/>
              <a:gd name="T26" fmla="*/ 0 w 5859"/>
              <a:gd name="T27" fmla="*/ 3970 h 4539"/>
              <a:gd name="T28" fmla="*/ 0 w 5859"/>
              <a:gd name="T29" fmla="*/ 2262 h 4539"/>
              <a:gd name="T30" fmla="*/ 2279 w 5859"/>
              <a:gd name="T31" fmla="*/ 4539 h 4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9">
                <a:moveTo>
                  <a:pt x="0" y="0"/>
                </a:moveTo>
                <a:lnTo>
                  <a:pt x="1319" y="0"/>
                </a:lnTo>
                <a:lnTo>
                  <a:pt x="5859" y="4539"/>
                </a:lnTo>
                <a:lnTo>
                  <a:pt x="4150" y="4539"/>
                </a:lnTo>
                <a:lnTo>
                  <a:pt x="0" y="391"/>
                </a:lnTo>
                <a:lnTo>
                  <a:pt x="0" y="0"/>
                </a:lnTo>
                <a:close/>
                <a:moveTo>
                  <a:pt x="4070" y="4539"/>
                </a:moveTo>
                <a:lnTo>
                  <a:pt x="2360" y="4539"/>
                </a:lnTo>
                <a:lnTo>
                  <a:pt x="0" y="2180"/>
                </a:lnTo>
                <a:lnTo>
                  <a:pt x="0" y="471"/>
                </a:lnTo>
                <a:lnTo>
                  <a:pt x="4070" y="4539"/>
                </a:lnTo>
                <a:close/>
                <a:moveTo>
                  <a:pt x="2279" y="4539"/>
                </a:moveTo>
                <a:lnTo>
                  <a:pt x="569" y="4539"/>
                </a:lnTo>
                <a:lnTo>
                  <a:pt x="0" y="3970"/>
                </a:lnTo>
                <a:lnTo>
                  <a:pt x="0" y="2262"/>
                </a:lnTo>
                <a:lnTo>
                  <a:pt x="2279" y="4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5E08A69C-CFB5-F149-A900-BDB250C76C2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BFB996B6-BF05-794D-AA03-6AE01F350831}"/>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EDBCECF-3267-B64E-8F12-C9A0310712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29913" y="1"/>
            <a:ext cx="2562087" cy="1254224"/>
          </a:xfrm>
          <a:prstGeom prst="rect">
            <a:avLst/>
          </a:prstGeom>
        </p:spPr>
      </p:pic>
    </p:spTree>
    <p:extLst>
      <p:ext uri="{BB962C8B-B14F-4D97-AF65-F5344CB8AC3E}">
        <p14:creationId xmlns:p14="http://schemas.microsoft.com/office/powerpoint/2010/main" val="2719442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3338673" y="0"/>
            <a:ext cx="8853327" cy="6858000"/>
          </a:xfrm>
          <a:custGeom>
            <a:avLst/>
            <a:gdLst>
              <a:gd name="T0" fmla="*/ 5859 w 5859"/>
              <a:gd name="T1" fmla="*/ 4538 h 4538"/>
              <a:gd name="T2" fmla="*/ 4541 w 5859"/>
              <a:gd name="T3" fmla="*/ 4538 h 4538"/>
              <a:gd name="T4" fmla="*/ 0 w 5859"/>
              <a:gd name="T5" fmla="*/ 0 h 4538"/>
              <a:gd name="T6" fmla="*/ 1709 w 5859"/>
              <a:gd name="T7" fmla="*/ 0 h 4538"/>
              <a:gd name="T8" fmla="*/ 5859 w 5859"/>
              <a:gd name="T9" fmla="*/ 4147 h 4538"/>
              <a:gd name="T10" fmla="*/ 5859 w 5859"/>
              <a:gd name="T11" fmla="*/ 4538 h 4538"/>
              <a:gd name="T12" fmla="*/ 1791 w 5859"/>
              <a:gd name="T13" fmla="*/ 0 h 4538"/>
              <a:gd name="T14" fmla="*/ 3500 w 5859"/>
              <a:gd name="T15" fmla="*/ 0 h 4538"/>
              <a:gd name="T16" fmla="*/ 5859 w 5859"/>
              <a:gd name="T17" fmla="*/ 2358 h 4538"/>
              <a:gd name="T18" fmla="*/ 5859 w 5859"/>
              <a:gd name="T19" fmla="*/ 4067 h 4538"/>
              <a:gd name="T20" fmla="*/ 1791 w 5859"/>
              <a:gd name="T21" fmla="*/ 0 h 4538"/>
              <a:gd name="T22" fmla="*/ 3580 w 5859"/>
              <a:gd name="T23" fmla="*/ 0 h 4538"/>
              <a:gd name="T24" fmla="*/ 5290 w 5859"/>
              <a:gd name="T25" fmla="*/ 0 h 4538"/>
              <a:gd name="T26" fmla="*/ 5859 w 5859"/>
              <a:gd name="T27" fmla="*/ 568 h 4538"/>
              <a:gd name="T28" fmla="*/ 5859 w 5859"/>
              <a:gd name="T29" fmla="*/ 2277 h 4538"/>
              <a:gd name="T30" fmla="*/ 3580 w 5859"/>
              <a:gd name="T31" fmla="*/ 0 h 4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8">
                <a:moveTo>
                  <a:pt x="5859" y="4538"/>
                </a:moveTo>
                <a:lnTo>
                  <a:pt x="4541" y="4538"/>
                </a:lnTo>
                <a:lnTo>
                  <a:pt x="0" y="0"/>
                </a:lnTo>
                <a:lnTo>
                  <a:pt x="1709" y="0"/>
                </a:lnTo>
                <a:lnTo>
                  <a:pt x="5859" y="4147"/>
                </a:lnTo>
                <a:lnTo>
                  <a:pt x="5859" y="4538"/>
                </a:lnTo>
                <a:close/>
                <a:moveTo>
                  <a:pt x="1791" y="0"/>
                </a:moveTo>
                <a:lnTo>
                  <a:pt x="3500" y="0"/>
                </a:lnTo>
                <a:lnTo>
                  <a:pt x="5859" y="2358"/>
                </a:lnTo>
                <a:lnTo>
                  <a:pt x="5859" y="4067"/>
                </a:lnTo>
                <a:lnTo>
                  <a:pt x="1791" y="0"/>
                </a:lnTo>
                <a:close/>
                <a:moveTo>
                  <a:pt x="3580" y="0"/>
                </a:moveTo>
                <a:lnTo>
                  <a:pt x="5290" y="0"/>
                </a:lnTo>
                <a:lnTo>
                  <a:pt x="5859" y="568"/>
                </a:lnTo>
                <a:lnTo>
                  <a:pt x="5859" y="2277"/>
                </a:lnTo>
                <a:lnTo>
                  <a:pt x="358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9E3D951A-69B2-9E47-9312-F79AF28D0C1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27AAB026-1527-0D48-9831-5E7841D2764F}"/>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549394B-0516-4947-87DF-7818553CB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15411203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2">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11496" y="0"/>
            <a:ext cx="10716690" cy="6858000"/>
          </a:xfrm>
          <a:custGeom>
            <a:avLst/>
            <a:gdLst>
              <a:gd name="T0" fmla="*/ 799 w 5695"/>
              <a:gd name="T1" fmla="*/ 3645 h 3645"/>
              <a:gd name="T2" fmla="*/ 1046 w 5695"/>
              <a:gd name="T3" fmla="*/ 3645 h 3645"/>
              <a:gd name="T4" fmla="*/ 1845 w 5695"/>
              <a:gd name="T5" fmla="*/ 2846 h 3645"/>
              <a:gd name="T6" fmla="*/ 923 w 5695"/>
              <a:gd name="T7" fmla="*/ 1924 h 3645"/>
              <a:gd name="T8" fmla="*/ 0 w 5695"/>
              <a:gd name="T9" fmla="*/ 2846 h 3645"/>
              <a:gd name="T10" fmla="*/ 799 w 5695"/>
              <a:gd name="T11" fmla="*/ 3645 h 3645"/>
              <a:gd name="T12" fmla="*/ 1126 w 5695"/>
              <a:gd name="T13" fmla="*/ 3645 h 3645"/>
              <a:gd name="T14" fmla="*/ 2645 w 5695"/>
              <a:gd name="T15" fmla="*/ 3645 h 3645"/>
              <a:gd name="T16" fmla="*/ 1886 w 5695"/>
              <a:gd name="T17" fmla="*/ 2886 h 3645"/>
              <a:gd name="T18" fmla="*/ 1126 w 5695"/>
              <a:gd name="T19" fmla="*/ 3645 h 3645"/>
              <a:gd name="T20" fmla="*/ 2725 w 5695"/>
              <a:gd name="T21" fmla="*/ 3645 h 3645"/>
              <a:gd name="T22" fmla="*/ 2971 w 5695"/>
              <a:gd name="T23" fmla="*/ 3645 h 3645"/>
              <a:gd name="T24" fmla="*/ 3770 w 5695"/>
              <a:gd name="T25" fmla="*/ 2846 h 3645"/>
              <a:gd name="T26" fmla="*/ 2848 w 5695"/>
              <a:gd name="T27" fmla="*/ 1924 h 3645"/>
              <a:gd name="T28" fmla="*/ 1926 w 5695"/>
              <a:gd name="T29" fmla="*/ 2846 h 3645"/>
              <a:gd name="T30" fmla="*/ 2725 w 5695"/>
              <a:gd name="T31" fmla="*/ 3645 h 3645"/>
              <a:gd name="T32" fmla="*/ 3051 w 5695"/>
              <a:gd name="T33" fmla="*/ 3645 h 3645"/>
              <a:gd name="T34" fmla="*/ 4569 w 5695"/>
              <a:gd name="T35" fmla="*/ 3645 h 3645"/>
              <a:gd name="T36" fmla="*/ 3810 w 5695"/>
              <a:gd name="T37" fmla="*/ 2886 h 3645"/>
              <a:gd name="T38" fmla="*/ 3051 w 5695"/>
              <a:gd name="T39" fmla="*/ 3645 h 3645"/>
              <a:gd name="T40" fmla="*/ 4650 w 5695"/>
              <a:gd name="T41" fmla="*/ 3645 h 3645"/>
              <a:gd name="T42" fmla="*/ 4897 w 5695"/>
              <a:gd name="T43" fmla="*/ 3645 h 3645"/>
              <a:gd name="T44" fmla="*/ 5695 w 5695"/>
              <a:gd name="T45" fmla="*/ 2846 h 3645"/>
              <a:gd name="T46" fmla="*/ 4773 w 5695"/>
              <a:gd name="T47" fmla="*/ 1924 h 3645"/>
              <a:gd name="T48" fmla="*/ 3850 w 5695"/>
              <a:gd name="T49" fmla="*/ 2846 h 3645"/>
              <a:gd name="T50" fmla="*/ 4650 w 5695"/>
              <a:gd name="T51" fmla="*/ 3645 h 3645"/>
              <a:gd name="T52" fmla="*/ 2888 w 5695"/>
              <a:gd name="T53" fmla="*/ 1884 h 3645"/>
              <a:gd name="T54" fmla="*/ 3810 w 5695"/>
              <a:gd name="T55" fmla="*/ 962 h 3645"/>
              <a:gd name="T56" fmla="*/ 4732 w 5695"/>
              <a:gd name="T57" fmla="*/ 1884 h 3645"/>
              <a:gd name="T58" fmla="*/ 3810 w 5695"/>
              <a:gd name="T59" fmla="*/ 2806 h 3645"/>
              <a:gd name="T60" fmla="*/ 2888 w 5695"/>
              <a:gd name="T61" fmla="*/ 1884 h 3645"/>
              <a:gd name="T62" fmla="*/ 1926 w 5695"/>
              <a:gd name="T63" fmla="*/ 922 h 3645"/>
              <a:gd name="T64" fmla="*/ 2848 w 5695"/>
              <a:gd name="T65" fmla="*/ 0 h 3645"/>
              <a:gd name="T66" fmla="*/ 3770 w 5695"/>
              <a:gd name="T67" fmla="*/ 922 h 3645"/>
              <a:gd name="T68" fmla="*/ 2848 w 5695"/>
              <a:gd name="T69" fmla="*/ 1843 h 3645"/>
              <a:gd name="T70" fmla="*/ 1926 w 5695"/>
              <a:gd name="T71" fmla="*/ 922 h 3645"/>
              <a:gd name="T72" fmla="*/ 963 w 5695"/>
              <a:gd name="T73" fmla="*/ 1884 h 3645"/>
              <a:gd name="T74" fmla="*/ 1886 w 5695"/>
              <a:gd name="T75" fmla="*/ 962 h 3645"/>
              <a:gd name="T76" fmla="*/ 2808 w 5695"/>
              <a:gd name="T77" fmla="*/ 1884 h 3645"/>
              <a:gd name="T78" fmla="*/ 1886 w 5695"/>
              <a:gd name="T79" fmla="*/ 2806 h 3645"/>
              <a:gd name="T80" fmla="*/ 963 w 5695"/>
              <a:gd name="T81" fmla="*/ 1884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3645"/>
                </a:moveTo>
                <a:lnTo>
                  <a:pt x="1046" y="3645"/>
                </a:lnTo>
                <a:lnTo>
                  <a:pt x="1845" y="2846"/>
                </a:lnTo>
                <a:lnTo>
                  <a:pt x="923" y="1924"/>
                </a:lnTo>
                <a:lnTo>
                  <a:pt x="0" y="2846"/>
                </a:lnTo>
                <a:lnTo>
                  <a:pt x="799" y="3645"/>
                </a:lnTo>
                <a:close/>
                <a:moveTo>
                  <a:pt x="1126" y="3645"/>
                </a:moveTo>
                <a:lnTo>
                  <a:pt x="2645" y="3645"/>
                </a:lnTo>
                <a:lnTo>
                  <a:pt x="1886" y="2886"/>
                </a:lnTo>
                <a:lnTo>
                  <a:pt x="1126" y="3645"/>
                </a:lnTo>
                <a:close/>
                <a:moveTo>
                  <a:pt x="2725" y="3645"/>
                </a:moveTo>
                <a:lnTo>
                  <a:pt x="2971" y="3645"/>
                </a:lnTo>
                <a:lnTo>
                  <a:pt x="3770" y="2846"/>
                </a:lnTo>
                <a:lnTo>
                  <a:pt x="2848" y="1924"/>
                </a:lnTo>
                <a:lnTo>
                  <a:pt x="1926" y="2846"/>
                </a:lnTo>
                <a:lnTo>
                  <a:pt x="2725" y="3645"/>
                </a:lnTo>
                <a:close/>
                <a:moveTo>
                  <a:pt x="3051" y="3645"/>
                </a:moveTo>
                <a:lnTo>
                  <a:pt x="4569" y="3645"/>
                </a:lnTo>
                <a:lnTo>
                  <a:pt x="3810" y="2886"/>
                </a:lnTo>
                <a:lnTo>
                  <a:pt x="3051" y="3645"/>
                </a:lnTo>
                <a:close/>
                <a:moveTo>
                  <a:pt x="4650" y="3645"/>
                </a:moveTo>
                <a:lnTo>
                  <a:pt x="4897" y="3645"/>
                </a:lnTo>
                <a:lnTo>
                  <a:pt x="5695" y="2846"/>
                </a:lnTo>
                <a:lnTo>
                  <a:pt x="4773" y="1924"/>
                </a:lnTo>
                <a:lnTo>
                  <a:pt x="3850" y="2846"/>
                </a:lnTo>
                <a:lnTo>
                  <a:pt x="4650" y="3645"/>
                </a:lnTo>
                <a:close/>
                <a:moveTo>
                  <a:pt x="2888" y="1884"/>
                </a:moveTo>
                <a:lnTo>
                  <a:pt x="3810" y="962"/>
                </a:lnTo>
                <a:lnTo>
                  <a:pt x="4732" y="1884"/>
                </a:lnTo>
                <a:lnTo>
                  <a:pt x="3810" y="2806"/>
                </a:lnTo>
                <a:lnTo>
                  <a:pt x="2888" y="1884"/>
                </a:lnTo>
                <a:close/>
                <a:moveTo>
                  <a:pt x="1926" y="922"/>
                </a:moveTo>
                <a:lnTo>
                  <a:pt x="2848" y="0"/>
                </a:lnTo>
                <a:lnTo>
                  <a:pt x="3770" y="922"/>
                </a:lnTo>
                <a:lnTo>
                  <a:pt x="2848" y="1843"/>
                </a:lnTo>
                <a:lnTo>
                  <a:pt x="1926" y="922"/>
                </a:lnTo>
                <a:close/>
                <a:moveTo>
                  <a:pt x="963" y="1884"/>
                </a:moveTo>
                <a:lnTo>
                  <a:pt x="1886" y="962"/>
                </a:lnTo>
                <a:lnTo>
                  <a:pt x="2808" y="1884"/>
                </a:lnTo>
                <a:lnTo>
                  <a:pt x="1886" y="2806"/>
                </a:lnTo>
                <a:lnTo>
                  <a:pt x="963" y="188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67D8A615-F4EC-6F4A-AD0C-84BC4354911E}"/>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426D1AA-C440-8040-BA97-4282AA16723B}"/>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023D641B-B744-784E-999F-5BC99FCCDD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31324605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3">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3198338" y="0"/>
            <a:ext cx="10716690" cy="6858000"/>
          </a:xfrm>
          <a:custGeom>
            <a:avLst/>
            <a:gdLst>
              <a:gd name="T0" fmla="*/ 799 w 5695"/>
              <a:gd name="T1" fmla="*/ 0 h 3645"/>
              <a:gd name="T2" fmla="*/ 1046 w 5695"/>
              <a:gd name="T3" fmla="*/ 0 h 3645"/>
              <a:gd name="T4" fmla="*/ 1845 w 5695"/>
              <a:gd name="T5" fmla="*/ 799 h 3645"/>
              <a:gd name="T6" fmla="*/ 923 w 5695"/>
              <a:gd name="T7" fmla="*/ 1721 h 3645"/>
              <a:gd name="T8" fmla="*/ 0 w 5695"/>
              <a:gd name="T9" fmla="*/ 799 h 3645"/>
              <a:gd name="T10" fmla="*/ 799 w 5695"/>
              <a:gd name="T11" fmla="*/ 0 h 3645"/>
              <a:gd name="T12" fmla="*/ 1126 w 5695"/>
              <a:gd name="T13" fmla="*/ 0 h 3645"/>
              <a:gd name="T14" fmla="*/ 2645 w 5695"/>
              <a:gd name="T15" fmla="*/ 0 h 3645"/>
              <a:gd name="T16" fmla="*/ 1886 w 5695"/>
              <a:gd name="T17" fmla="*/ 758 h 3645"/>
              <a:gd name="T18" fmla="*/ 1126 w 5695"/>
              <a:gd name="T19" fmla="*/ 0 h 3645"/>
              <a:gd name="T20" fmla="*/ 2725 w 5695"/>
              <a:gd name="T21" fmla="*/ 0 h 3645"/>
              <a:gd name="T22" fmla="*/ 2971 w 5695"/>
              <a:gd name="T23" fmla="*/ 0 h 3645"/>
              <a:gd name="T24" fmla="*/ 3770 w 5695"/>
              <a:gd name="T25" fmla="*/ 799 h 3645"/>
              <a:gd name="T26" fmla="*/ 2848 w 5695"/>
              <a:gd name="T27" fmla="*/ 1721 h 3645"/>
              <a:gd name="T28" fmla="*/ 1926 w 5695"/>
              <a:gd name="T29" fmla="*/ 799 h 3645"/>
              <a:gd name="T30" fmla="*/ 2725 w 5695"/>
              <a:gd name="T31" fmla="*/ 0 h 3645"/>
              <a:gd name="T32" fmla="*/ 3051 w 5695"/>
              <a:gd name="T33" fmla="*/ 0 h 3645"/>
              <a:gd name="T34" fmla="*/ 4569 w 5695"/>
              <a:gd name="T35" fmla="*/ 0 h 3645"/>
              <a:gd name="T36" fmla="*/ 3810 w 5695"/>
              <a:gd name="T37" fmla="*/ 758 h 3645"/>
              <a:gd name="T38" fmla="*/ 3051 w 5695"/>
              <a:gd name="T39" fmla="*/ 0 h 3645"/>
              <a:gd name="T40" fmla="*/ 4650 w 5695"/>
              <a:gd name="T41" fmla="*/ 0 h 3645"/>
              <a:gd name="T42" fmla="*/ 4897 w 5695"/>
              <a:gd name="T43" fmla="*/ 0 h 3645"/>
              <a:gd name="T44" fmla="*/ 5695 w 5695"/>
              <a:gd name="T45" fmla="*/ 798 h 3645"/>
              <a:gd name="T46" fmla="*/ 4773 w 5695"/>
              <a:gd name="T47" fmla="*/ 1721 h 3645"/>
              <a:gd name="T48" fmla="*/ 3850 w 5695"/>
              <a:gd name="T49" fmla="*/ 799 h 3645"/>
              <a:gd name="T50" fmla="*/ 4650 w 5695"/>
              <a:gd name="T51" fmla="*/ 0 h 3645"/>
              <a:gd name="T52" fmla="*/ 2888 w 5695"/>
              <a:gd name="T53" fmla="*/ 1761 h 3645"/>
              <a:gd name="T54" fmla="*/ 3810 w 5695"/>
              <a:gd name="T55" fmla="*/ 2683 h 3645"/>
              <a:gd name="T56" fmla="*/ 4732 w 5695"/>
              <a:gd name="T57" fmla="*/ 1761 h 3645"/>
              <a:gd name="T58" fmla="*/ 3810 w 5695"/>
              <a:gd name="T59" fmla="*/ 839 h 3645"/>
              <a:gd name="T60" fmla="*/ 2888 w 5695"/>
              <a:gd name="T61" fmla="*/ 1761 h 3645"/>
              <a:gd name="T62" fmla="*/ 1926 w 5695"/>
              <a:gd name="T63" fmla="*/ 2723 h 3645"/>
              <a:gd name="T64" fmla="*/ 2848 w 5695"/>
              <a:gd name="T65" fmla="*/ 3645 h 3645"/>
              <a:gd name="T66" fmla="*/ 3770 w 5695"/>
              <a:gd name="T67" fmla="*/ 2723 h 3645"/>
              <a:gd name="T68" fmla="*/ 2848 w 5695"/>
              <a:gd name="T69" fmla="*/ 1801 h 3645"/>
              <a:gd name="T70" fmla="*/ 1926 w 5695"/>
              <a:gd name="T71" fmla="*/ 2723 h 3645"/>
              <a:gd name="T72" fmla="*/ 963 w 5695"/>
              <a:gd name="T73" fmla="*/ 1761 h 3645"/>
              <a:gd name="T74" fmla="*/ 1886 w 5695"/>
              <a:gd name="T75" fmla="*/ 2683 h 3645"/>
              <a:gd name="T76" fmla="*/ 2808 w 5695"/>
              <a:gd name="T77" fmla="*/ 1761 h 3645"/>
              <a:gd name="T78" fmla="*/ 1886 w 5695"/>
              <a:gd name="T79" fmla="*/ 839 h 3645"/>
              <a:gd name="T80" fmla="*/ 963 w 5695"/>
              <a:gd name="T81" fmla="*/ 1761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0"/>
                </a:moveTo>
                <a:lnTo>
                  <a:pt x="1046" y="0"/>
                </a:lnTo>
                <a:lnTo>
                  <a:pt x="1845" y="799"/>
                </a:lnTo>
                <a:lnTo>
                  <a:pt x="923" y="1721"/>
                </a:lnTo>
                <a:lnTo>
                  <a:pt x="0" y="799"/>
                </a:lnTo>
                <a:lnTo>
                  <a:pt x="799" y="0"/>
                </a:lnTo>
                <a:close/>
                <a:moveTo>
                  <a:pt x="1126" y="0"/>
                </a:moveTo>
                <a:lnTo>
                  <a:pt x="2645" y="0"/>
                </a:lnTo>
                <a:lnTo>
                  <a:pt x="1886" y="758"/>
                </a:lnTo>
                <a:lnTo>
                  <a:pt x="1126" y="0"/>
                </a:lnTo>
                <a:close/>
                <a:moveTo>
                  <a:pt x="2725" y="0"/>
                </a:moveTo>
                <a:lnTo>
                  <a:pt x="2971" y="0"/>
                </a:lnTo>
                <a:lnTo>
                  <a:pt x="3770" y="799"/>
                </a:lnTo>
                <a:lnTo>
                  <a:pt x="2848" y="1721"/>
                </a:lnTo>
                <a:lnTo>
                  <a:pt x="1926" y="799"/>
                </a:lnTo>
                <a:lnTo>
                  <a:pt x="2725" y="0"/>
                </a:lnTo>
                <a:close/>
                <a:moveTo>
                  <a:pt x="3051" y="0"/>
                </a:moveTo>
                <a:lnTo>
                  <a:pt x="4569" y="0"/>
                </a:lnTo>
                <a:lnTo>
                  <a:pt x="3810" y="758"/>
                </a:lnTo>
                <a:lnTo>
                  <a:pt x="3051" y="0"/>
                </a:lnTo>
                <a:close/>
                <a:moveTo>
                  <a:pt x="4650" y="0"/>
                </a:moveTo>
                <a:lnTo>
                  <a:pt x="4897" y="0"/>
                </a:lnTo>
                <a:lnTo>
                  <a:pt x="5695" y="798"/>
                </a:lnTo>
                <a:lnTo>
                  <a:pt x="4773" y="1721"/>
                </a:lnTo>
                <a:lnTo>
                  <a:pt x="3850" y="799"/>
                </a:lnTo>
                <a:lnTo>
                  <a:pt x="4650" y="0"/>
                </a:lnTo>
                <a:close/>
                <a:moveTo>
                  <a:pt x="2888" y="1761"/>
                </a:moveTo>
                <a:lnTo>
                  <a:pt x="3810" y="2683"/>
                </a:lnTo>
                <a:lnTo>
                  <a:pt x="4732" y="1761"/>
                </a:lnTo>
                <a:lnTo>
                  <a:pt x="3810" y="839"/>
                </a:lnTo>
                <a:lnTo>
                  <a:pt x="2888" y="1761"/>
                </a:lnTo>
                <a:close/>
                <a:moveTo>
                  <a:pt x="1926" y="2723"/>
                </a:moveTo>
                <a:lnTo>
                  <a:pt x="2848" y="3645"/>
                </a:lnTo>
                <a:lnTo>
                  <a:pt x="3770" y="2723"/>
                </a:lnTo>
                <a:lnTo>
                  <a:pt x="2848" y="1801"/>
                </a:lnTo>
                <a:lnTo>
                  <a:pt x="1926" y="2723"/>
                </a:lnTo>
                <a:close/>
                <a:moveTo>
                  <a:pt x="963" y="1761"/>
                </a:moveTo>
                <a:lnTo>
                  <a:pt x="1886" y="2683"/>
                </a:lnTo>
                <a:lnTo>
                  <a:pt x="2808" y="1761"/>
                </a:lnTo>
                <a:lnTo>
                  <a:pt x="1886" y="839"/>
                </a:lnTo>
                <a:lnTo>
                  <a:pt x="963" y="176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160FDA95-18F8-294F-9490-619C7C0A9C3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42CE75B9-A460-8B4A-87CC-0E56228F0C7E}"/>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C52BB405-E388-534E-BA92-B06362F3CC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19496819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4">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1212650" y="0"/>
            <a:ext cx="4441335" cy="6858000"/>
          </a:xfrm>
          <a:custGeom>
            <a:avLst/>
            <a:gdLst>
              <a:gd name="connsiteX0" fmla="*/ 4581543 w 6662001"/>
              <a:gd name="connsiteY0" fmla="*/ 6400518 h 10288580"/>
              <a:gd name="connsiteX1" fmla="*/ 6662001 w 6662001"/>
              <a:gd name="connsiteY1" fmla="*/ 6400518 h 10288580"/>
              <a:gd name="connsiteX2" fmla="*/ 6662001 w 6662001"/>
              <a:gd name="connsiteY2" fmla="*/ 8469603 h 10288580"/>
              <a:gd name="connsiteX3" fmla="*/ 4581543 w 6662001"/>
              <a:gd name="connsiteY3" fmla="*/ 8469603 h 10288580"/>
              <a:gd name="connsiteX4" fmla="*/ 2296458 w 6662001"/>
              <a:gd name="connsiteY4" fmla="*/ 6400518 h 10288580"/>
              <a:gd name="connsiteX5" fmla="*/ 4365543 w 6662001"/>
              <a:gd name="connsiteY5" fmla="*/ 6400518 h 10288580"/>
              <a:gd name="connsiteX6" fmla="*/ 4365543 w 6662001"/>
              <a:gd name="connsiteY6" fmla="*/ 8469603 h 10288580"/>
              <a:gd name="connsiteX7" fmla="*/ 2296458 w 6662001"/>
              <a:gd name="connsiteY7" fmla="*/ 8469603 h 10288580"/>
              <a:gd name="connsiteX8" fmla="*/ 0 w 6662001"/>
              <a:gd name="connsiteY8" fmla="*/ 6400518 h 10288580"/>
              <a:gd name="connsiteX9" fmla="*/ 2069085 w 6662001"/>
              <a:gd name="connsiteY9" fmla="*/ 6400518 h 10288580"/>
              <a:gd name="connsiteX10" fmla="*/ 2069085 w 6662001"/>
              <a:gd name="connsiteY10" fmla="*/ 10288580 h 10288580"/>
              <a:gd name="connsiteX11" fmla="*/ 0 w 6662001"/>
              <a:gd name="connsiteY11" fmla="*/ 10288580 h 10288580"/>
              <a:gd name="connsiteX12" fmla="*/ 4581543 w 6662001"/>
              <a:gd name="connsiteY12" fmla="*/ 4115434 h 10288580"/>
              <a:gd name="connsiteX13" fmla="*/ 6662001 w 6662001"/>
              <a:gd name="connsiteY13" fmla="*/ 4115434 h 10288580"/>
              <a:gd name="connsiteX14" fmla="*/ 6662001 w 6662001"/>
              <a:gd name="connsiteY14" fmla="*/ 6184518 h 10288580"/>
              <a:gd name="connsiteX15" fmla="*/ 4581543 w 6662001"/>
              <a:gd name="connsiteY15" fmla="*/ 6184518 h 10288580"/>
              <a:gd name="connsiteX16" fmla="*/ 0 w 6662001"/>
              <a:gd name="connsiteY16" fmla="*/ 4115434 h 10288580"/>
              <a:gd name="connsiteX17" fmla="*/ 2069085 w 6662001"/>
              <a:gd name="connsiteY17" fmla="*/ 4115434 h 10288580"/>
              <a:gd name="connsiteX18" fmla="*/ 2069085 w 6662001"/>
              <a:gd name="connsiteY18" fmla="*/ 6184518 h 10288580"/>
              <a:gd name="connsiteX19" fmla="*/ 0 w 6662001"/>
              <a:gd name="connsiteY19" fmla="*/ 6184518 h 10288580"/>
              <a:gd name="connsiteX20" fmla="*/ 2296458 w 6662001"/>
              <a:gd name="connsiteY20" fmla="*/ 4115434 h 10288580"/>
              <a:gd name="connsiteX21" fmla="*/ 4365543 w 6662001"/>
              <a:gd name="connsiteY21" fmla="*/ 4115434 h 10288580"/>
              <a:gd name="connsiteX22" fmla="*/ 4365543 w 6662001"/>
              <a:gd name="connsiteY22" fmla="*/ 6184518 h 10288580"/>
              <a:gd name="connsiteX23" fmla="*/ 2296458 w 6662001"/>
              <a:gd name="connsiteY23" fmla="*/ 6184518 h 10288580"/>
              <a:gd name="connsiteX24" fmla="*/ 0 w 6662001"/>
              <a:gd name="connsiteY24" fmla="*/ 1818976 h 10288580"/>
              <a:gd name="connsiteX25" fmla="*/ 2069085 w 6662001"/>
              <a:gd name="connsiteY25" fmla="*/ 1818976 h 10288580"/>
              <a:gd name="connsiteX26" fmla="*/ 2069085 w 6662001"/>
              <a:gd name="connsiteY26" fmla="*/ 3899434 h 10288580"/>
              <a:gd name="connsiteX27" fmla="*/ 0 w 6662001"/>
              <a:gd name="connsiteY27" fmla="*/ 3899434 h 10288580"/>
              <a:gd name="connsiteX28" fmla="*/ 4581543 w 6662001"/>
              <a:gd name="connsiteY28" fmla="*/ 1818975 h 10288580"/>
              <a:gd name="connsiteX29" fmla="*/ 6662001 w 6662001"/>
              <a:gd name="connsiteY29" fmla="*/ 1818975 h 10288580"/>
              <a:gd name="connsiteX30" fmla="*/ 6662001 w 6662001"/>
              <a:gd name="connsiteY30" fmla="*/ 3899433 h 10288580"/>
              <a:gd name="connsiteX31" fmla="*/ 4581543 w 6662001"/>
              <a:gd name="connsiteY31" fmla="*/ 3899433 h 10288580"/>
              <a:gd name="connsiteX32" fmla="*/ 2296458 w 6662001"/>
              <a:gd name="connsiteY32" fmla="*/ 0 h 10288580"/>
              <a:gd name="connsiteX33" fmla="*/ 4365543 w 6662001"/>
              <a:gd name="connsiteY33" fmla="*/ 0 h 10288580"/>
              <a:gd name="connsiteX34" fmla="*/ 4365543 w 6662001"/>
              <a:gd name="connsiteY34" fmla="*/ 3899434 h 10288580"/>
              <a:gd name="connsiteX35" fmla="*/ 2296458 w 6662001"/>
              <a:gd name="connsiteY35" fmla="*/ 3899434 h 1028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62001" h="10288580">
                <a:moveTo>
                  <a:pt x="4581543" y="6400518"/>
                </a:moveTo>
                <a:lnTo>
                  <a:pt x="6662001" y="6400518"/>
                </a:lnTo>
                <a:lnTo>
                  <a:pt x="6662001" y="8469603"/>
                </a:lnTo>
                <a:lnTo>
                  <a:pt x="4581543" y="8469603"/>
                </a:lnTo>
                <a:close/>
                <a:moveTo>
                  <a:pt x="2296458" y="6400518"/>
                </a:moveTo>
                <a:lnTo>
                  <a:pt x="4365543" y="6400518"/>
                </a:lnTo>
                <a:lnTo>
                  <a:pt x="4365543" y="8469603"/>
                </a:lnTo>
                <a:lnTo>
                  <a:pt x="2296458" y="8469603"/>
                </a:lnTo>
                <a:close/>
                <a:moveTo>
                  <a:pt x="0" y="6400518"/>
                </a:moveTo>
                <a:lnTo>
                  <a:pt x="2069085" y="6400518"/>
                </a:lnTo>
                <a:lnTo>
                  <a:pt x="2069085" y="10288580"/>
                </a:lnTo>
                <a:lnTo>
                  <a:pt x="0" y="10288580"/>
                </a:lnTo>
                <a:close/>
                <a:moveTo>
                  <a:pt x="4581543" y="4115434"/>
                </a:moveTo>
                <a:lnTo>
                  <a:pt x="6662001" y="4115434"/>
                </a:lnTo>
                <a:lnTo>
                  <a:pt x="6662001" y="6184518"/>
                </a:lnTo>
                <a:lnTo>
                  <a:pt x="4581543" y="6184518"/>
                </a:lnTo>
                <a:close/>
                <a:moveTo>
                  <a:pt x="0" y="4115434"/>
                </a:moveTo>
                <a:lnTo>
                  <a:pt x="2069085" y="4115434"/>
                </a:lnTo>
                <a:lnTo>
                  <a:pt x="2069085" y="6184518"/>
                </a:lnTo>
                <a:lnTo>
                  <a:pt x="0" y="6184518"/>
                </a:lnTo>
                <a:close/>
                <a:moveTo>
                  <a:pt x="2296458" y="4115434"/>
                </a:moveTo>
                <a:lnTo>
                  <a:pt x="4365543" y="4115434"/>
                </a:lnTo>
                <a:lnTo>
                  <a:pt x="4365543" y="6184518"/>
                </a:lnTo>
                <a:lnTo>
                  <a:pt x="2296458" y="6184518"/>
                </a:lnTo>
                <a:close/>
                <a:moveTo>
                  <a:pt x="0" y="1818976"/>
                </a:moveTo>
                <a:lnTo>
                  <a:pt x="2069085" y="1818976"/>
                </a:lnTo>
                <a:lnTo>
                  <a:pt x="2069085" y="3899434"/>
                </a:lnTo>
                <a:lnTo>
                  <a:pt x="0" y="3899434"/>
                </a:lnTo>
                <a:close/>
                <a:moveTo>
                  <a:pt x="4581543" y="1818975"/>
                </a:moveTo>
                <a:lnTo>
                  <a:pt x="6662001" y="1818975"/>
                </a:lnTo>
                <a:lnTo>
                  <a:pt x="6662001" y="3899433"/>
                </a:lnTo>
                <a:lnTo>
                  <a:pt x="4581543" y="3899433"/>
                </a:lnTo>
                <a:close/>
                <a:moveTo>
                  <a:pt x="2296458" y="0"/>
                </a:moveTo>
                <a:lnTo>
                  <a:pt x="4365543" y="0"/>
                </a:lnTo>
                <a:lnTo>
                  <a:pt x="4365543" y="3899434"/>
                </a:lnTo>
                <a:lnTo>
                  <a:pt x="2296458" y="389943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85B429BA-8206-424E-BC96-CC7B15B1AEEA}"/>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552B6704-F2A5-7B48-9BCB-2C123C0F8E5D}"/>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43745EA1-1173-434E-876B-864FA4E6F7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1440371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140551-6906-03C2-C6FC-644213521C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F8429F-167B-3721-2316-D5FDE6C899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660D3-6517-7DF5-3C4E-DE8A00B0FC26}"/>
              </a:ext>
            </a:extLst>
          </p:cNvPr>
          <p:cNvSpPr>
            <a:spLocks noGrp="1"/>
          </p:cNvSpPr>
          <p:nvPr>
            <p:ph type="dt" sz="half" idx="10"/>
          </p:nvPr>
        </p:nvSpPr>
        <p:spPr/>
        <p:txBody>
          <a:bodyPr/>
          <a:lstStyle/>
          <a:p>
            <a:fld id="{C06D0F62-8F94-4C04-9D8C-38AD4286BEA0}" type="datetimeFigureOut">
              <a:rPr lang="en-US" smtClean="0"/>
              <a:t>12/16/2024</a:t>
            </a:fld>
            <a:endParaRPr lang="en-US"/>
          </a:p>
        </p:txBody>
      </p:sp>
      <p:sp>
        <p:nvSpPr>
          <p:cNvPr id="5" name="Footer Placeholder 4">
            <a:extLst>
              <a:ext uri="{FF2B5EF4-FFF2-40B4-BE49-F238E27FC236}">
                <a16:creationId xmlns:a16="http://schemas.microsoft.com/office/drawing/2014/main" id="{8D60D1EF-DA69-5FCF-9DF3-B0D25D706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27979-BDD3-3AC7-3681-B64215C1F04D}"/>
              </a:ext>
            </a:extLst>
          </p:cNvPr>
          <p:cNvSpPr>
            <a:spLocks noGrp="1"/>
          </p:cNvSpPr>
          <p:nvPr>
            <p:ph type="sldNum" sz="quarter" idx="12"/>
          </p:nvPr>
        </p:nvSpPr>
        <p:spPr/>
        <p:txBody>
          <a:bodyPr/>
          <a:lstStyle/>
          <a:p>
            <a:fld id="{A5EEF387-307D-4729-B3F0-F71312BAA59D}" type="slidenum">
              <a:rPr lang="en-US" smtClean="0"/>
              <a:t>‹#›</a:t>
            </a:fld>
            <a:endParaRPr lang="en-US"/>
          </a:p>
        </p:txBody>
      </p:sp>
    </p:spTree>
    <p:extLst>
      <p:ext uri="{BB962C8B-B14F-4D97-AF65-F5344CB8AC3E}">
        <p14:creationId xmlns:p14="http://schemas.microsoft.com/office/powerpoint/2010/main" val="3395818136"/>
      </p:ext>
    </p:extLst>
  </p:cSld>
  <p:clrMapOvr>
    <a:masterClrMapping/>
  </p:clrMapOvr>
  <p:hf sldNum="0" hdr="0" ftr="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5">
    <p:spTree>
      <p:nvGrpSpPr>
        <p:cNvPr id="1" name=""/>
        <p:cNvGrpSpPr/>
        <p:nvPr/>
      </p:nvGrpSpPr>
      <p:grpSpPr>
        <a:xfrm>
          <a:off x="0" y="0"/>
          <a:ext cx="0" cy="0"/>
          <a:chOff x="0" y="0"/>
          <a:chExt cx="0" cy="0"/>
        </a:xfrm>
      </p:grpSpPr>
      <p:sp>
        <p:nvSpPr>
          <p:cNvPr id="6" name="Рисунок 2"/>
          <p:cNvSpPr>
            <a:spLocks noGrp="1" noChangeArrowheads="1"/>
          </p:cNvSpPr>
          <p:nvPr>
            <p:ph type="pic" sz="quarter" idx="10"/>
          </p:nvPr>
        </p:nvSpPr>
        <p:spPr bwMode="auto">
          <a:xfrm>
            <a:off x="824683" y="871461"/>
            <a:ext cx="5131027" cy="5115079"/>
          </a:xfrm>
          <a:custGeom>
            <a:avLst/>
            <a:gdLst>
              <a:gd name="connsiteX0" fmla="*/ 6696103 w 7696540"/>
              <a:gd name="connsiteY0" fmla="*/ 6673365 h 7673802"/>
              <a:gd name="connsiteX1" fmla="*/ 7696540 w 7696540"/>
              <a:gd name="connsiteY1" fmla="*/ 6673365 h 7673802"/>
              <a:gd name="connsiteX2" fmla="*/ 7696540 w 7696540"/>
              <a:gd name="connsiteY2" fmla="*/ 7673802 h 7673802"/>
              <a:gd name="connsiteX3" fmla="*/ 6696103 w 7696540"/>
              <a:gd name="connsiteY3" fmla="*/ 7673802 h 7673802"/>
              <a:gd name="connsiteX4" fmla="*/ 5581980 w 7696540"/>
              <a:gd name="connsiteY4" fmla="*/ 6673365 h 7673802"/>
              <a:gd name="connsiteX5" fmla="*/ 6582417 w 7696540"/>
              <a:gd name="connsiteY5" fmla="*/ 6673365 h 7673802"/>
              <a:gd name="connsiteX6" fmla="*/ 6582417 w 7696540"/>
              <a:gd name="connsiteY6" fmla="*/ 7673802 h 7673802"/>
              <a:gd name="connsiteX7" fmla="*/ 5581980 w 7696540"/>
              <a:gd name="connsiteY7" fmla="*/ 7673802 h 7673802"/>
              <a:gd name="connsiteX8" fmla="*/ 4467857 w 7696540"/>
              <a:gd name="connsiteY8" fmla="*/ 6673365 h 7673802"/>
              <a:gd name="connsiteX9" fmla="*/ 5456929 w 7696540"/>
              <a:gd name="connsiteY9" fmla="*/ 6673365 h 7673802"/>
              <a:gd name="connsiteX10" fmla="*/ 5456929 w 7696540"/>
              <a:gd name="connsiteY10" fmla="*/ 7673802 h 7673802"/>
              <a:gd name="connsiteX11" fmla="*/ 4467857 w 7696540"/>
              <a:gd name="connsiteY11" fmla="*/ 7673802 h 7673802"/>
              <a:gd name="connsiteX12" fmla="*/ 2228246 w 7696540"/>
              <a:gd name="connsiteY12" fmla="*/ 6673365 h 7673802"/>
              <a:gd name="connsiteX13" fmla="*/ 3228683 w 7696540"/>
              <a:gd name="connsiteY13" fmla="*/ 6673365 h 7673802"/>
              <a:gd name="connsiteX14" fmla="*/ 3228683 w 7696540"/>
              <a:gd name="connsiteY14" fmla="*/ 7673802 h 7673802"/>
              <a:gd name="connsiteX15" fmla="*/ 2228246 w 7696540"/>
              <a:gd name="connsiteY15" fmla="*/ 7673802 h 7673802"/>
              <a:gd name="connsiteX16" fmla="*/ 1114123 w 7696540"/>
              <a:gd name="connsiteY16" fmla="*/ 6673365 h 7673802"/>
              <a:gd name="connsiteX17" fmla="*/ 2114560 w 7696540"/>
              <a:gd name="connsiteY17" fmla="*/ 6673365 h 7673802"/>
              <a:gd name="connsiteX18" fmla="*/ 2114560 w 7696540"/>
              <a:gd name="connsiteY18" fmla="*/ 7673802 h 7673802"/>
              <a:gd name="connsiteX19" fmla="*/ 1114123 w 7696540"/>
              <a:gd name="connsiteY19" fmla="*/ 7673802 h 7673802"/>
              <a:gd name="connsiteX20" fmla="*/ 6696103 w 7696540"/>
              <a:gd name="connsiteY20" fmla="*/ 5570615 h 7673802"/>
              <a:gd name="connsiteX21" fmla="*/ 7696540 w 7696540"/>
              <a:gd name="connsiteY21" fmla="*/ 5570615 h 7673802"/>
              <a:gd name="connsiteX22" fmla="*/ 7696540 w 7696540"/>
              <a:gd name="connsiteY22" fmla="*/ 6559687 h 7673802"/>
              <a:gd name="connsiteX23" fmla="*/ 6696103 w 7696540"/>
              <a:gd name="connsiteY23" fmla="*/ 6559687 h 7673802"/>
              <a:gd name="connsiteX24" fmla="*/ 4467857 w 7696540"/>
              <a:gd name="connsiteY24" fmla="*/ 5570615 h 7673802"/>
              <a:gd name="connsiteX25" fmla="*/ 5456929 w 7696540"/>
              <a:gd name="connsiteY25" fmla="*/ 5570615 h 7673802"/>
              <a:gd name="connsiteX26" fmla="*/ 5456929 w 7696540"/>
              <a:gd name="connsiteY26" fmla="*/ 6559687 h 7673802"/>
              <a:gd name="connsiteX27" fmla="*/ 4467857 w 7696540"/>
              <a:gd name="connsiteY27" fmla="*/ 6559687 h 7673802"/>
              <a:gd name="connsiteX28" fmla="*/ 3342369 w 7696540"/>
              <a:gd name="connsiteY28" fmla="*/ 5570615 h 7673802"/>
              <a:gd name="connsiteX29" fmla="*/ 4342806 w 7696540"/>
              <a:gd name="connsiteY29" fmla="*/ 5570615 h 7673802"/>
              <a:gd name="connsiteX30" fmla="*/ 4342806 w 7696540"/>
              <a:gd name="connsiteY30" fmla="*/ 6559687 h 7673802"/>
              <a:gd name="connsiteX31" fmla="*/ 3342369 w 7696540"/>
              <a:gd name="connsiteY31" fmla="*/ 6559687 h 7673802"/>
              <a:gd name="connsiteX32" fmla="*/ 2228246 w 7696540"/>
              <a:gd name="connsiteY32" fmla="*/ 5570615 h 7673802"/>
              <a:gd name="connsiteX33" fmla="*/ 3228683 w 7696540"/>
              <a:gd name="connsiteY33" fmla="*/ 5570615 h 7673802"/>
              <a:gd name="connsiteX34" fmla="*/ 3228683 w 7696540"/>
              <a:gd name="connsiteY34" fmla="*/ 6559687 h 7673802"/>
              <a:gd name="connsiteX35" fmla="*/ 2228246 w 7696540"/>
              <a:gd name="connsiteY35" fmla="*/ 6559687 h 7673802"/>
              <a:gd name="connsiteX36" fmla="*/ 1114123 w 7696540"/>
              <a:gd name="connsiteY36" fmla="*/ 5570615 h 7673802"/>
              <a:gd name="connsiteX37" fmla="*/ 2114560 w 7696540"/>
              <a:gd name="connsiteY37" fmla="*/ 5570615 h 7673802"/>
              <a:gd name="connsiteX38" fmla="*/ 2114560 w 7696540"/>
              <a:gd name="connsiteY38" fmla="*/ 6559687 h 7673802"/>
              <a:gd name="connsiteX39" fmla="*/ 1114123 w 7696540"/>
              <a:gd name="connsiteY39" fmla="*/ 6559687 h 7673802"/>
              <a:gd name="connsiteX40" fmla="*/ 0 w 7696540"/>
              <a:gd name="connsiteY40" fmla="*/ 5570615 h 7673802"/>
              <a:gd name="connsiteX41" fmla="*/ 989072 w 7696540"/>
              <a:gd name="connsiteY41" fmla="*/ 5570615 h 7673802"/>
              <a:gd name="connsiteX42" fmla="*/ 989072 w 7696540"/>
              <a:gd name="connsiteY42" fmla="*/ 6559687 h 7673802"/>
              <a:gd name="connsiteX43" fmla="*/ 0 w 7696540"/>
              <a:gd name="connsiteY43" fmla="*/ 6559687 h 7673802"/>
              <a:gd name="connsiteX44" fmla="*/ 6696103 w 7696540"/>
              <a:gd name="connsiteY44" fmla="*/ 4456492 h 7673802"/>
              <a:gd name="connsiteX45" fmla="*/ 7696540 w 7696540"/>
              <a:gd name="connsiteY45" fmla="*/ 4456492 h 7673802"/>
              <a:gd name="connsiteX46" fmla="*/ 7696540 w 7696540"/>
              <a:gd name="connsiteY46" fmla="*/ 5445564 h 7673802"/>
              <a:gd name="connsiteX47" fmla="*/ 6696103 w 7696540"/>
              <a:gd name="connsiteY47" fmla="*/ 5445564 h 7673802"/>
              <a:gd name="connsiteX48" fmla="*/ 5581980 w 7696540"/>
              <a:gd name="connsiteY48" fmla="*/ 4456492 h 7673802"/>
              <a:gd name="connsiteX49" fmla="*/ 6582417 w 7696540"/>
              <a:gd name="connsiteY49" fmla="*/ 4456492 h 7673802"/>
              <a:gd name="connsiteX50" fmla="*/ 6582417 w 7696540"/>
              <a:gd name="connsiteY50" fmla="*/ 5445564 h 7673802"/>
              <a:gd name="connsiteX51" fmla="*/ 5581980 w 7696540"/>
              <a:gd name="connsiteY51" fmla="*/ 5445564 h 7673802"/>
              <a:gd name="connsiteX52" fmla="*/ 4467857 w 7696540"/>
              <a:gd name="connsiteY52" fmla="*/ 4456492 h 7673802"/>
              <a:gd name="connsiteX53" fmla="*/ 5456929 w 7696540"/>
              <a:gd name="connsiteY53" fmla="*/ 4456492 h 7673802"/>
              <a:gd name="connsiteX54" fmla="*/ 5456929 w 7696540"/>
              <a:gd name="connsiteY54" fmla="*/ 5445564 h 7673802"/>
              <a:gd name="connsiteX55" fmla="*/ 4467857 w 7696540"/>
              <a:gd name="connsiteY55" fmla="*/ 5445564 h 7673802"/>
              <a:gd name="connsiteX56" fmla="*/ 3342369 w 7696540"/>
              <a:gd name="connsiteY56" fmla="*/ 4456492 h 7673802"/>
              <a:gd name="connsiteX57" fmla="*/ 4342806 w 7696540"/>
              <a:gd name="connsiteY57" fmla="*/ 4456492 h 7673802"/>
              <a:gd name="connsiteX58" fmla="*/ 4342806 w 7696540"/>
              <a:gd name="connsiteY58" fmla="*/ 5445564 h 7673802"/>
              <a:gd name="connsiteX59" fmla="*/ 3342369 w 7696540"/>
              <a:gd name="connsiteY59" fmla="*/ 5445564 h 7673802"/>
              <a:gd name="connsiteX60" fmla="*/ 1114124 w 7696540"/>
              <a:gd name="connsiteY60" fmla="*/ 4456492 h 7673802"/>
              <a:gd name="connsiteX61" fmla="*/ 2114561 w 7696540"/>
              <a:gd name="connsiteY61" fmla="*/ 4456492 h 7673802"/>
              <a:gd name="connsiteX62" fmla="*/ 2114561 w 7696540"/>
              <a:gd name="connsiteY62" fmla="*/ 5445564 h 7673802"/>
              <a:gd name="connsiteX63" fmla="*/ 1114124 w 7696540"/>
              <a:gd name="connsiteY63" fmla="*/ 5445564 h 7673802"/>
              <a:gd name="connsiteX64" fmla="*/ 6696103 w 7696540"/>
              <a:gd name="connsiteY64" fmla="*/ 3342369 h 7673802"/>
              <a:gd name="connsiteX65" fmla="*/ 7696540 w 7696540"/>
              <a:gd name="connsiteY65" fmla="*/ 3342369 h 7673802"/>
              <a:gd name="connsiteX66" fmla="*/ 7696540 w 7696540"/>
              <a:gd name="connsiteY66" fmla="*/ 4331441 h 7673802"/>
              <a:gd name="connsiteX67" fmla="*/ 6696103 w 7696540"/>
              <a:gd name="connsiteY67" fmla="*/ 4331441 h 7673802"/>
              <a:gd name="connsiteX68" fmla="*/ 5581980 w 7696540"/>
              <a:gd name="connsiteY68" fmla="*/ 3342369 h 7673802"/>
              <a:gd name="connsiteX69" fmla="*/ 6582417 w 7696540"/>
              <a:gd name="connsiteY69" fmla="*/ 3342369 h 7673802"/>
              <a:gd name="connsiteX70" fmla="*/ 6582417 w 7696540"/>
              <a:gd name="connsiteY70" fmla="*/ 4331441 h 7673802"/>
              <a:gd name="connsiteX71" fmla="*/ 5581980 w 7696540"/>
              <a:gd name="connsiteY71" fmla="*/ 4331441 h 7673802"/>
              <a:gd name="connsiteX72" fmla="*/ 3342369 w 7696540"/>
              <a:gd name="connsiteY72" fmla="*/ 3342369 h 7673802"/>
              <a:gd name="connsiteX73" fmla="*/ 4342806 w 7696540"/>
              <a:gd name="connsiteY73" fmla="*/ 3342369 h 7673802"/>
              <a:gd name="connsiteX74" fmla="*/ 4342806 w 7696540"/>
              <a:gd name="connsiteY74" fmla="*/ 4331441 h 7673802"/>
              <a:gd name="connsiteX75" fmla="*/ 3342369 w 7696540"/>
              <a:gd name="connsiteY75" fmla="*/ 4331441 h 7673802"/>
              <a:gd name="connsiteX76" fmla="*/ 2228246 w 7696540"/>
              <a:gd name="connsiteY76" fmla="*/ 3342369 h 7673802"/>
              <a:gd name="connsiteX77" fmla="*/ 3228683 w 7696540"/>
              <a:gd name="connsiteY77" fmla="*/ 3342369 h 7673802"/>
              <a:gd name="connsiteX78" fmla="*/ 3228683 w 7696540"/>
              <a:gd name="connsiteY78" fmla="*/ 4331441 h 7673802"/>
              <a:gd name="connsiteX79" fmla="*/ 2228246 w 7696540"/>
              <a:gd name="connsiteY79" fmla="*/ 4331441 h 7673802"/>
              <a:gd name="connsiteX80" fmla="*/ 1 w 7696540"/>
              <a:gd name="connsiteY80" fmla="*/ 3342369 h 7673802"/>
              <a:gd name="connsiteX81" fmla="*/ 989072 w 7696540"/>
              <a:gd name="connsiteY81" fmla="*/ 3342369 h 7673802"/>
              <a:gd name="connsiteX82" fmla="*/ 989072 w 7696540"/>
              <a:gd name="connsiteY82" fmla="*/ 4331441 h 7673802"/>
              <a:gd name="connsiteX83" fmla="*/ 1 w 7696540"/>
              <a:gd name="connsiteY83" fmla="*/ 4331441 h 7673802"/>
              <a:gd name="connsiteX84" fmla="*/ 6696103 w 7696540"/>
              <a:gd name="connsiteY84" fmla="*/ 2228246 h 7673802"/>
              <a:gd name="connsiteX85" fmla="*/ 7696540 w 7696540"/>
              <a:gd name="connsiteY85" fmla="*/ 2228246 h 7673802"/>
              <a:gd name="connsiteX86" fmla="*/ 7696540 w 7696540"/>
              <a:gd name="connsiteY86" fmla="*/ 3217318 h 7673802"/>
              <a:gd name="connsiteX87" fmla="*/ 6696103 w 7696540"/>
              <a:gd name="connsiteY87" fmla="*/ 3217318 h 7673802"/>
              <a:gd name="connsiteX88" fmla="*/ 5581980 w 7696540"/>
              <a:gd name="connsiteY88" fmla="*/ 2228246 h 7673802"/>
              <a:gd name="connsiteX89" fmla="*/ 6582417 w 7696540"/>
              <a:gd name="connsiteY89" fmla="*/ 2228246 h 7673802"/>
              <a:gd name="connsiteX90" fmla="*/ 6582417 w 7696540"/>
              <a:gd name="connsiteY90" fmla="*/ 3217318 h 7673802"/>
              <a:gd name="connsiteX91" fmla="*/ 5581980 w 7696540"/>
              <a:gd name="connsiteY91" fmla="*/ 3217318 h 7673802"/>
              <a:gd name="connsiteX92" fmla="*/ 4467857 w 7696540"/>
              <a:gd name="connsiteY92" fmla="*/ 2228246 h 7673802"/>
              <a:gd name="connsiteX93" fmla="*/ 5456929 w 7696540"/>
              <a:gd name="connsiteY93" fmla="*/ 2228246 h 7673802"/>
              <a:gd name="connsiteX94" fmla="*/ 5456929 w 7696540"/>
              <a:gd name="connsiteY94" fmla="*/ 3217318 h 7673802"/>
              <a:gd name="connsiteX95" fmla="*/ 4467857 w 7696540"/>
              <a:gd name="connsiteY95" fmla="*/ 3217318 h 7673802"/>
              <a:gd name="connsiteX96" fmla="*/ 3342369 w 7696540"/>
              <a:gd name="connsiteY96" fmla="*/ 2228246 h 7673802"/>
              <a:gd name="connsiteX97" fmla="*/ 4342806 w 7696540"/>
              <a:gd name="connsiteY97" fmla="*/ 2228246 h 7673802"/>
              <a:gd name="connsiteX98" fmla="*/ 4342806 w 7696540"/>
              <a:gd name="connsiteY98" fmla="*/ 3217318 h 7673802"/>
              <a:gd name="connsiteX99" fmla="*/ 3342369 w 7696540"/>
              <a:gd name="connsiteY99" fmla="*/ 3217318 h 7673802"/>
              <a:gd name="connsiteX100" fmla="*/ 2228249 w 7696540"/>
              <a:gd name="connsiteY100" fmla="*/ 2228246 h 7673802"/>
              <a:gd name="connsiteX101" fmla="*/ 3228683 w 7696540"/>
              <a:gd name="connsiteY101" fmla="*/ 2228246 h 7673802"/>
              <a:gd name="connsiteX102" fmla="*/ 3228683 w 7696540"/>
              <a:gd name="connsiteY102" fmla="*/ 3217318 h 7673802"/>
              <a:gd name="connsiteX103" fmla="*/ 2228249 w 7696540"/>
              <a:gd name="connsiteY103" fmla="*/ 3217318 h 7673802"/>
              <a:gd name="connsiteX104" fmla="*/ 1114124 w 7696540"/>
              <a:gd name="connsiteY104" fmla="*/ 2228246 h 7673802"/>
              <a:gd name="connsiteX105" fmla="*/ 2114561 w 7696540"/>
              <a:gd name="connsiteY105" fmla="*/ 2228246 h 7673802"/>
              <a:gd name="connsiteX106" fmla="*/ 2114561 w 7696540"/>
              <a:gd name="connsiteY106" fmla="*/ 3217318 h 7673802"/>
              <a:gd name="connsiteX107" fmla="*/ 1114124 w 7696540"/>
              <a:gd name="connsiteY107" fmla="*/ 3217318 h 7673802"/>
              <a:gd name="connsiteX108" fmla="*/ 2 w 7696540"/>
              <a:gd name="connsiteY108" fmla="*/ 2228246 h 7673802"/>
              <a:gd name="connsiteX109" fmla="*/ 989074 w 7696540"/>
              <a:gd name="connsiteY109" fmla="*/ 2228246 h 7673802"/>
              <a:gd name="connsiteX110" fmla="*/ 989074 w 7696540"/>
              <a:gd name="connsiteY110" fmla="*/ 3217318 h 7673802"/>
              <a:gd name="connsiteX111" fmla="*/ 2 w 7696540"/>
              <a:gd name="connsiteY111" fmla="*/ 3217318 h 7673802"/>
              <a:gd name="connsiteX112" fmla="*/ 6696103 w 7696540"/>
              <a:gd name="connsiteY112" fmla="*/ 1114124 h 7673802"/>
              <a:gd name="connsiteX113" fmla="*/ 7696540 w 7696540"/>
              <a:gd name="connsiteY113" fmla="*/ 1114124 h 7673802"/>
              <a:gd name="connsiteX114" fmla="*/ 7696540 w 7696540"/>
              <a:gd name="connsiteY114" fmla="*/ 2103196 h 7673802"/>
              <a:gd name="connsiteX115" fmla="*/ 6696103 w 7696540"/>
              <a:gd name="connsiteY115" fmla="*/ 2103196 h 7673802"/>
              <a:gd name="connsiteX116" fmla="*/ 5581980 w 7696540"/>
              <a:gd name="connsiteY116" fmla="*/ 1114124 h 7673802"/>
              <a:gd name="connsiteX117" fmla="*/ 6582417 w 7696540"/>
              <a:gd name="connsiteY117" fmla="*/ 1114124 h 7673802"/>
              <a:gd name="connsiteX118" fmla="*/ 6582417 w 7696540"/>
              <a:gd name="connsiteY118" fmla="*/ 2103196 h 7673802"/>
              <a:gd name="connsiteX119" fmla="*/ 5581980 w 7696540"/>
              <a:gd name="connsiteY119" fmla="*/ 2103196 h 7673802"/>
              <a:gd name="connsiteX120" fmla="*/ 3342369 w 7696540"/>
              <a:gd name="connsiteY120" fmla="*/ 1114124 h 7673802"/>
              <a:gd name="connsiteX121" fmla="*/ 4342806 w 7696540"/>
              <a:gd name="connsiteY121" fmla="*/ 1114124 h 7673802"/>
              <a:gd name="connsiteX122" fmla="*/ 4342806 w 7696540"/>
              <a:gd name="connsiteY122" fmla="*/ 2103196 h 7673802"/>
              <a:gd name="connsiteX123" fmla="*/ 3342369 w 7696540"/>
              <a:gd name="connsiteY123" fmla="*/ 2103196 h 7673802"/>
              <a:gd name="connsiteX124" fmla="*/ 1114125 w 7696540"/>
              <a:gd name="connsiteY124" fmla="*/ 1114124 h 7673802"/>
              <a:gd name="connsiteX125" fmla="*/ 2114562 w 7696540"/>
              <a:gd name="connsiteY125" fmla="*/ 1114124 h 7673802"/>
              <a:gd name="connsiteX126" fmla="*/ 2114562 w 7696540"/>
              <a:gd name="connsiteY126" fmla="*/ 2103196 h 7673802"/>
              <a:gd name="connsiteX127" fmla="*/ 1114125 w 7696540"/>
              <a:gd name="connsiteY127" fmla="*/ 2103196 h 7673802"/>
              <a:gd name="connsiteX128" fmla="*/ 2228246 w 7696540"/>
              <a:gd name="connsiteY128" fmla="*/ 1114123 h 7673802"/>
              <a:gd name="connsiteX129" fmla="*/ 3228683 w 7696540"/>
              <a:gd name="connsiteY129" fmla="*/ 1114123 h 7673802"/>
              <a:gd name="connsiteX130" fmla="*/ 3228683 w 7696540"/>
              <a:gd name="connsiteY130" fmla="*/ 2103196 h 7673802"/>
              <a:gd name="connsiteX131" fmla="*/ 2228246 w 7696540"/>
              <a:gd name="connsiteY131" fmla="*/ 2103196 h 7673802"/>
              <a:gd name="connsiteX132" fmla="*/ 5581980 w 7696540"/>
              <a:gd name="connsiteY132" fmla="*/ 1 h 7673802"/>
              <a:gd name="connsiteX133" fmla="*/ 6582417 w 7696540"/>
              <a:gd name="connsiteY133" fmla="*/ 1 h 7673802"/>
              <a:gd name="connsiteX134" fmla="*/ 6582417 w 7696540"/>
              <a:gd name="connsiteY134" fmla="*/ 989073 h 7673802"/>
              <a:gd name="connsiteX135" fmla="*/ 5581980 w 7696540"/>
              <a:gd name="connsiteY135" fmla="*/ 989073 h 7673802"/>
              <a:gd name="connsiteX136" fmla="*/ 4467857 w 7696540"/>
              <a:gd name="connsiteY136" fmla="*/ 1 h 7673802"/>
              <a:gd name="connsiteX137" fmla="*/ 5456929 w 7696540"/>
              <a:gd name="connsiteY137" fmla="*/ 1 h 7673802"/>
              <a:gd name="connsiteX138" fmla="*/ 5456929 w 7696540"/>
              <a:gd name="connsiteY138" fmla="*/ 989073 h 7673802"/>
              <a:gd name="connsiteX139" fmla="*/ 4467857 w 7696540"/>
              <a:gd name="connsiteY139" fmla="*/ 989073 h 7673802"/>
              <a:gd name="connsiteX140" fmla="*/ 3342369 w 7696540"/>
              <a:gd name="connsiteY140" fmla="*/ 1 h 7673802"/>
              <a:gd name="connsiteX141" fmla="*/ 4342806 w 7696540"/>
              <a:gd name="connsiteY141" fmla="*/ 1 h 7673802"/>
              <a:gd name="connsiteX142" fmla="*/ 4342806 w 7696540"/>
              <a:gd name="connsiteY142" fmla="*/ 989073 h 7673802"/>
              <a:gd name="connsiteX143" fmla="*/ 3342369 w 7696540"/>
              <a:gd name="connsiteY143" fmla="*/ 989073 h 7673802"/>
              <a:gd name="connsiteX144" fmla="*/ 2228246 w 7696540"/>
              <a:gd name="connsiteY144" fmla="*/ 0 h 7673802"/>
              <a:gd name="connsiteX145" fmla="*/ 3228683 w 7696540"/>
              <a:gd name="connsiteY145" fmla="*/ 0 h 7673802"/>
              <a:gd name="connsiteX146" fmla="*/ 3228683 w 7696540"/>
              <a:gd name="connsiteY146" fmla="*/ 989072 h 7673802"/>
              <a:gd name="connsiteX147" fmla="*/ 2228246 w 7696540"/>
              <a:gd name="connsiteY147" fmla="*/ 989072 h 767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696540" h="7673802">
                <a:moveTo>
                  <a:pt x="6696103" y="6673365"/>
                </a:moveTo>
                <a:lnTo>
                  <a:pt x="7696540" y="6673365"/>
                </a:lnTo>
                <a:lnTo>
                  <a:pt x="7696540" y="7673802"/>
                </a:lnTo>
                <a:lnTo>
                  <a:pt x="6696103" y="7673802"/>
                </a:lnTo>
                <a:close/>
                <a:moveTo>
                  <a:pt x="5581980" y="6673365"/>
                </a:moveTo>
                <a:lnTo>
                  <a:pt x="6582417" y="6673365"/>
                </a:lnTo>
                <a:lnTo>
                  <a:pt x="6582417" y="7673802"/>
                </a:lnTo>
                <a:lnTo>
                  <a:pt x="5581980" y="7673802"/>
                </a:lnTo>
                <a:close/>
                <a:moveTo>
                  <a:pt x="4467857" y="6673365"/>
                </a:moveTo>
                <a:lnTo>
                  <a:pt x="5456929" y="6673365"/>
                </a:lnTo>
                <a:lnTo>
                  <a:pt x="5456929" y="7673802"/>
                </a:lnTo>
                <a:lnTo>
                  <a:pt x="4467857" y="7673802"/>
                </a:lnTo>
                <a:close/>
                <a:moveTo>
                  <a:pt x="2228246" y="6673365"/>
                </a:moveTo>
                <a:lnTo>
                  <a:pt x="3228683" y="6673365"/>
                </a:lnTo>
                <a:lnTo>
                  <a:pt x="3228683" y="7673802"/>
                </a:lnTo>
                <a:lnTo>
                  <a:pt x="2228246" y="7673802"/>
                </a:lnTo>
                <a:close/>
                <a:moveTo>
                  <a:pt x="1114123" y="6673365"/>
                </a:moveTo>
                <a:lnTo>
                  <a:pt x="2114560" y="6673365"/>
                </a:lnTo>
                <a:lnTo>
                  <a:pt x="2114560" y="7673802"/>
                </a:lnTo>
                <a:lnTo>
                  <a:pt x="1114123" y="7673802"/>
                </a:lnTo>
                <a:close/>
                <a:moveTo>
                  <a:pt x="6696103" y="5570615"/>
                </a:moveTo>
                <a:lnTo>
                  <a:pt x="7696540" y="5570615"/>
                </a:lnTo>
                <a:lnTo>
                  <a:pt x="7696540" y="6559687"/>
                </a:lnTo>
                <a:lnTo>
                  <a:pt x="6696103" y="6559687"/>
                </a:lnTo>
                <a:close/>
                <a:moveTo>
                  <a:pt x="4467857" y="5570615"/>
                </a:moveTo>
                <a:lnTo>
                  <a:pt x="5456929" y="5570615"/>
                </a:lnTo>
                <a:lnTo>
                  <a:pt x="5456929" y="6559687"/>
                </a:lnTo>
                <a:lnTo>
                  <a:pt x="4467857" y="6559687"/>
                </a:lnTo>
                <a:close/>
                <a:moveTo>
                  <a:pt x="3342369" y="5570615"/>
                </a:moveTo>
                <a:lnTo>
                  <a:pt x="4342806" y="5570615"/>
                </a:lnTo>
                <a:lnTo>
                  <a:pt x="4342806" y="6559687"/>
                </a:lnTo>
                <a:lnTo>
                  <a:pt x="3342369" y="6559687"/>
                </a:lnTo>
                <a:close/>
                <a:moveTo>
                  <a:pt x="2228246" y="5570615"/>
                </a:moveTo>
                <a:lnTo>
                  <a:pt x="3228683" y="5570615"/>
                </a:lnTo>
                <a:lnTo>
                  <a:pt x="3228683" y="6559687"/>
                </a:lnTo>
                <a:lnTo>
                  <a:pt x="2228246" y="6559687"/>
                </a:lnTo>
                <a:close/>
                <a:moveTo>
                  <a:pt x="1114123" y="5570615"/>
                </a:moveTo>
                <a:lnTo>
                  <a:pt x="2114560" y="5570615"/>
                </a:lnTo>
                <a:lnTo>
                  <a:pt x="2114560" y="6559687"/>
                </a:lnTo>
                <a:lnTo>
                  <a:pt x="1114123" y="6559687"/>
                </a:lnTo>
                <a:close/>
                <a:moveTo>
                  <a:pt x="0" y="5570615"/>
                </a:moveTo>
                <a:lnTo>
                  <a:pt x="989072" y="5570615"/>
                </a:lnTo>
                <a:lnTo>
                  <a:pt x="989072" y="6559687"/>
                </a:lnTo>
                <a:lnTo>
                  <a:pt x="0" y="6559687"/>
                </a:lnTo>
                <a:close/>
                <a:moveTo>
                  <a:pt x="6696103" y="4456492"/>
                </a:moveTo>
                <a:lnTo>
                  <a:pt x="7696540" y="4456492"/>
                </a:lnTo>
                <a:lnTo>
                  <a:pt x="7696540" y="5445564"/>
                </a:lnTo>
                <a:lnTo>
                  <a:pt x="6696103" y="5445564"/>
                </a:lnTo>
                <a:close/>
                <a:moveTo>
                  <a:pt x="5581980" y="4456492"/>
                </a:moveTo>
                <a:lnTo>
                  <a:pt x="6582417" y="4456492"/>
                </a:lnTo>
                <a:lnTo>
                  <a:pt x="6582417" y="5445564"/>
                </a:lnTo>
                <a:lnTo>
                  <a:pt x="5581980" y="5445564"/>
                </a:lnTo>
                <a:close/>
                <a:moveTo>
                  <a:pt x="4467857" y="4456492"/>
                </a:moveTo>
                <a:lnTo>
                  <a:pt x="5456929" y="4456492"/>
                </a:lnTo>
                <a:lnTo>
                  <a:pt x="5456929" y="5445564"/>
                </a:lnTo>
                <a:lnTo>
                  <a:pt x="4467857" y="5445564"/>
                </a:lnTo>
                <a:close/>
                <a:moveTo>
                  <a:pt x="3342369" y="4456492"/>
                </a:moveTo>
                <a:lnTo>
                  <a:pt x="4342806" y="4456492"/>
                </a:lnTo>
                <a:lnTo>
                  <a:pt x="4342806" y="5445564"/>
                </a:lnTo>
                <a:lnTo>
                  <a:pt x="3342369" y="5445564"/>
                </a:lnTo>
                <a:close/>
                <a:moveTo>
                  <a:pt x="1114124" y="4456492"/>
                </a:moveTo>
                <a:lnTo>
                  <a:pt x="2114561" y="4456492"/>
                </a:lnTo>
                <a:lnTo>
                  <a:pt x="2114561" y="5445564"/>
                </a:lnTo>
                <a:lnTo>
                  <a:pt x="1114124" y="5445564"/>
                </a:lnTo>
                <a:close/>
                <a:moveTo>
                  <a:pt x="6696103" y="3342369"/>
                </a:moveTo>
                <a:lnTo>
                  <a:pt x="7696540" y="3342369"/>
                </a:lnTo>
                <a:lnTo>
                  <a:pt x="7696540" y="4331441"/>
                </a:lnTo>
                <a:lnTo>
                  <a:pt x="6696103" y="4331441"/>
                </a:lnTo>
                <a:close/>
                <a:moveTo>
                  <a:pt x="5581980" y="3342369"/>
                </a:moveTo>
                <a:lnTo>
                  <a:pt x="6582417" y="3342369"/>
                </a:lnTo>
                <a:lnTo>
                  <a:pt x="6582417" y="4331441"/>
                </a:lnTo>
                <a:lnTo>
                  <a:pt x="5581980" y="4331441"/>
                </a:lnTo>
                <a:close/>
                <a:moveTo>
                  <a:pt x="3342369" y="3342369"/>
                </a:moveTo>
                <a:lnTo>
                  <a:pt x="4342806" y="3342369"/>
                </a:lnTo>
                <a:lnTo>
                  <a:pt x="4342806" y="4331441"/>
                </a:lnTo>
                <a:lnTo>
                  <a:pt x="3342369" y="4331441"/>
                </a:lnTo>
                <a:close/>
                <a:moveTo>
                  <a:pt x="2228246" y="3342369"/>
                </a:moveTo>
                <a:lnTo>
                  <a:pt x="3228683" y="3342369"/>
                </a:lnTo>
                <a:lnTo>
                  <a:pt x="3228683" y="4331441"/>
                </a:lnTo>
                <a:lnTo>
                  <a:pt x="2228246" y="4331441"/>
                </a:lnTo>
                <a:close/>
                <a:moveTo>
                  <a:pt x="1" y="3342369"/>
                </a:moveTo>
                <a:lnTo>
                  <a:pt x="989072" y="3342369"/>
                </a:lnTo>
                <a:lnTo>
                  <a:pt x="989072" y="4331441"/>
                </a:lnTo>
                <a:lnTo>
                  <a:pt x="1" y="4331441"/>
                </a:lnTo>
                <a:close/>
                <a:moveTo>
                  <a:pt x="6696103" y="2228246"/>
                </a:moveTo>
                <a:lnTo>
                  <a:pt x="7696540" y="2228246"/>
                </a:lnTo>
                <a:lnTo>
                  <a:pt x="7696540" y="3217318"/>
                </a:lnTo>
                <a:lnTo>
                  <a:pt x="6696103" y="3217318"/>
                </a:lnTo>
                <a:close/>
                <a:moveTo>
                  <a:pt x="5581980" y="2228246"/>
                </a:moveTo>
                <a:lnTo>
                  <a:pt x="6582417" y="2228246"/>
                </a:lnTo>
                <a:lnTo>
                  <a:pt x="6582417" y="3217318"/>
                </a:lnTo>
                <a:lnTo>
                  <a:pt x="5581980" y="3217318"/>
                </a:lnTo>
                <a:close/>
                <a:moveTo>
                  <a:pt x="4467857" y="2228246"/>
                </a:moveTo>
                <a:lnTo>
                  <a:pt x="5456929" y="2228246"/>
                </a:lnTo>
                <a:lnTo>
                  <a:pt x="5456929" y="3217318"/>
                </a:lnTo>
                <a:lnTo>
                  <a:pt x="4467857" y="3217318"/>
                </a:lnTo>
                <a:close/>
                <a:moveTo>
                  <a:pt x="3342369" y="2228246"/>
                </a:moveTo>
                <a:lnTo>
                  <a:pt x="4342806" y="2228246"/>
                </a:lnTo>
                <a:lnTo>
                  <a:pt x="4342806" y="3217318"/>
                </a:lnTo>
                <a:lnTo>
                  <a:pt x="3342369" y="3217318"/>
                </a:lnTo>
                <a:close/>
                <a:moveTo>
                  <a:pt x="2228249" y="2228246"/>
                </a:moveTo>
                <a:lnTo>
                  <a:pt x="3228683" y="2228246"/>
                </a:lnTo>
                <a:lnTo>
                  <a:pt x="3228683" y="3217318"/>
                </a:lnTo>
                <a:lnTo>
                  <a:pt x="2228249" y="3217318"/>
                </a:lnTo>
                <a:close/>
                <a:moveTo>
                  <a:pt x="1114124" y="2228246"/>
                </a:moveTo>
                <a:lnTo>
                  <a:pt x="2114561" y="2228246"/>
                </a:lnTo>
                <a:lnTo>
                  <a:pt x="2114561" y="3217318"/>
                </a:lnTo>
                <a:lnTo>
                  <a:pt x="1114124" y="3217318"/>
                </a:lnTo>
                <a:close/>
                <a:moveTo>
                  <a:pt x="2" y="2228246"/>
                </a:moveTo>
                <a:lnTo>
                  <a:pt x="989074" y="2228246"/>
                </a:lnTo>
                <a:lnTo>
                  <a:pt x="989074" y="3217318"/>
                </a:lnTo>
                <a:lnTo>
                  <a:pt x="2" y="3217318"/>
                </a:lnTo>
                <a:close/>
                <a:moveTo>
                  <a:pt x="6696103" y="1114124"/>
                </a:moveTo>
                <a:lnTo>
                  <a:pt x="7696540" y="1114124"/>
                </a:lnTo>
                <a:lnTo>
                  <a:pt x="7696540" y="2103196"/>
                </a:lnTo>
                <a:lnTo>
                  <a:pt x="6696103" y="2103196"/>
                </a:lnTo>
                <a:close/>
                <a:moveTo>
                  <a:pt x="5581980" y="1114124"/>
                </a:moveTo>
                <a:lnTo>
                  <a:pt x="6582417" y="1114124"/>
                </a:lnTo>
                <a:lnTo>
                  <a:pt x="6582417" y="2103196"/>
                </a:lnTo>
                <a:lnTo>
                  <a:pt x="5581980" y="2103196"/>
                </a:lnTo>
                <a:close/>
                <a:moveTo>
                  <a:pt x="3342369" y="1114124"/>
                </a:moveTo>
                <a:lnTo>
                  <a:pt x="4342806" y="1114124"/>
                </a:lnTo>
                <a:lnTo>
                  <a:pt x="4342806" y="2103196"/>
                </a:lnTo>
                <a:lnTo>
                  <a:pt x="3342369" y="2103196"/>
                </a:lnTo>
                <a:close/>
                <a:moveTo>
                  <a:pt x="1114125" y="1114124"/>
                </a:moveTo>
                <a:lnTo>
                  <a:pt x="2114562" y="1114124"/>
                </a:lnTo>
                <a:lnTo>
                  <a:pt x="2114562" y="2103196"/>
                </a:lnTo>
                <a:lnTo>
                  <a:pt x="1114125" y="2103196"/>
                </a:lnTo>
                <a:close/>
                <a:moveTo>
                  <a:pt x="2228246" y="1114123"/>
                </a:moveTo>
                <a:lnTo>
                  <a:pt x="3228683" y="1114123"/>
                </a:lnTo>
                <a:lnTo>
                  <a:pt x="3228683" y="2103196"/>
                </a:lnTo>
                <a:lnTo>
                  <a:pt x="2228246" y="2103196"/>
                </a:lnTo>
                <a:close/>
                <a:moveTo>
                  <a:pt x="5581980" y="1"/>
                </a:moveTo>
                <a:lnTo>
                  <a:pt x="6582417" y="1"/>
                </a:lnTo>
                <a:lnTo>
                  <a:pt x="6582417" y="989073"/>
                </a:lnTo>
                <a:lnTo>
                  <a:pt x="5581980" y="989073"/>
                </a:lnTo>
                <a:close/>
                <a:moveTo>
                  <a:pt x="4467857" y="1"/>
                </a:moveTo>
                <a:lnTo>
                  <a:pt x="5456929" y="1"/>
                </a:lnTo>
                <a:lnTo>
                  <a:pt x="5456929" y="989073"/>
                </a:lnTo>
                <a:lnTo>
                  <a:pt x="4467857" y="989073"/>
                </a:lnTo>
                <a:close/>
                <a:moveTo>
                  <a:pt x="3342369" y="1"/>
                </a:moveTo>
                <a:lnTo>
                  <a:pt x="4342806" y="1"/>
                </a:lnTo>
                <a:lnTo>
                  <a:pt x="4342806" y="989073"/>
                </a:lnTo>
                <a:lnTo>
                  <a:pt x="3342369" y="989073"/>
                </a:lnTo>
                <a:close/>
                <a:moveTo>
                  <a:pt x="2228246" y="0"/>
                </a:moveTo>
                <a:lnTo>
                  <a:pt x="3228683" y="0"/>
                </a:lnTo>
                <a:lnTo>
                  <a:pt x="3228683" y="989072"/>
                </a:lnTo>
                <a:lnTo>
                  <a:pt x="2228246" y="98907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TextBox 2">
            <a:extLst>
              <a:ext uri="{FF2B5EF4-FFF2-40B4-BE49-F238E27FC236}">
                <a16:creationId xmlns:a16="http://schemas.microsoft.com/office/drawing/2014/main" id="{B72F4A9E-E156-A84D-B518-806653BBC392}"/>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4" name="Straight Connector 3">
            <a:extLst>
              <a:ext uri="{FF2B5EF4-FFF2-40B4-BE49-F238E27FC236}">
                <a16:creationId xmlns:a16="http://schemas.microsoft.com/office/drawing/2014/main" id="{DFF89396-B700-B946-AE30-5BC1BC3EFBD4}"/>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E05F9EBD-8CC0-EC4E-90C7-AE94DB140A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33837112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6267578" y="934497"/>
            <a:ext cx="5004851" cy="5011618"/>
          </a:xfrm>
          <a:custGeom>
            <a:avLst/>
            <a:gdLst>
              <a:gd name="T0" fmla="*/ 0 w 3317"/>
              <a:gd name="T1" fmla="*/ 0 h 3329"/>
              <a:gd name="T2" fmla="*/ 3257 w 3317"/>
              <a:gd name="T3" fmla="*/ 0 h 3329"/>
              <a:gd name="T4" fmla="*/ 2050 w 3317"/>
              <a:gd name="T5" fmla="*/ 1211 h 3329"/>
              <a:gd name="T6" fmla="*/ 1207 w 3317"/>
              <a:gd name="T7" fmla="*/ 1211 h 3329"/>
              <a:gd name="T8" fmla="*/ 1207 w 3317"/>
              <a:gd name="T9" fmla="*/ 2057 h 3329"/>
              <a:gd name="T10" fmla="*/ 0 w 3317"/>
              <a:gd name="T11" fmla="*/ 3269 h 3329"/>
              <a:gd name="T12" fmla="*/ 0 w 3317"/>
              <a:gd name="T13" fmla="*/ 0 h 3329"/>
              <a:gd name="T14" fmla="*/ 3317 w 3317"/>
              <a:gd name="T15" fmla="*/ 62 h 3329"/>
              <a:gd name="T16" fmla="*/ 3317 w 3317"/>
              <a:gd name="T17" fmla="*/ 3329 h 3329"/>
              <a:gd name="T18" fmla="*/ 62 w 3317"/>
              <a:gd name="T19" fmla="*/ 3329 h 3329"/>
              <a:gd name="T20" fmla="*/ 1268 w 3317"/>
              <a:gd name="T21" fmla="*/ 2119 h 3329"/>
              <a:gd name="T22" fmla="*/ 2112 w 3317"/>
              <a:gd name="T23" fmla="*/ 2119 h 3329"/>
              <a:gd name="T24" fmla="*/ 2112 w 3317"/>
              <a:gd name="T25" fmla="*/ 1272 h 3329"/>
              <a:gd name="T26" fmla="*/ 3317 w 3317"/>
              <a:gd name="T27" fmla="*/ 62 h 3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7" h="3329">
                <a:moveTo>
                  <a:pt x="0" y="0"/>
                </a:moveTo>
                <a:lnTo>
                  <a:pt x="3257" y="0"/>
                </a:lnTo>
                <a:lnTo>
                  <a:pt x="2050" y="1211"/>
                </a:lnTo>
                <a:lnTo>
                  <a:pt x="1207" y="1211"/>
                </a:lnTo>
                <a:lnTo>
                  <a:pt x="1207" y="2057"/>
                </a:lnTo>
                <a:lnTo>
                  <a:pt x="0" y="3269"/>
                </a:lnTo>
                <a:lnTo>
                  <a:pt x="0" y="0"/>
                </a:lnTo>
                <a:close/>
                <a:moveTo>
                  <a:pt x="3317" y="62"/>
                </a:moveTo>
                <a:lnTo>
                  <a:pt x="3317" y="3329"/>
                </a:lnTo>
                <a:lnTo>
                  <a:pt x="62" y="3329"/>
                </a:lnTo>
                <a:lnTo>
                  <a:pt x="1268" y="2119"/>
                </a:lnTo>
                <a:lnTo>
                  <a:pt x="2112" y="2119"/>
                </a:lnTo>
                <a:lnTo>
                  <a:pt x="2112" y="1272"/>
                </a:lnTo>
                <a:lnTo>
                  <a:pt x="3317" y="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79ABB03C-ABDE-C94D-B801-24D106007866}"/>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3669C5B7-8944-A44E-9B7E-13AAC534567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C1433A6-0AEA-DC46-A017-6D04DB7C9D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2398815" cy="1174297"/>
          </a:xfrm>
          <a:prstGeom prst="rect">
            <a:avLst/>
          </a:prstGeom>
        </p:spPr>
      </p:pic>
    </p:spTree>
    <p:extLst>
      <p:ext uri="{BB962C8B-B14F-4D97-AF65-F5344CB8AC3E}">
        <p14:creationId xmlns:p14="http://schemas.microsoft.com/office/powerpoint/2010/main" val="9639854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6207369" y="874207"/>
            <a:ext cx="5125268" cy="5132197"/>
          </a:xfrm>
          <a:custGeom>
            <a:avLst/>
            <a:gdLst>
              <a:gd name="T0" fmla="*/ 1908 w 3398"/>
              <a:gd name="T1" fmla="*/ 12 h 3410"/>
              <a:gd name="T2" fmla="*/ 2148 w 3398"/>
              <a:gd name="T3" fmla="*/ 61 h 3410"/>
              <a:gd name="T4" fmla="*/ 2375 w 3398"/>
              <a:gd name="T5" fmla="*/ 142 h 3410"/>
              <a:gd name="T6" fmla="*/ 2586 w 3398"/>
              <a:gd name="T7" fmla="*/ 253 h 3410"/>
              <a:gd name="T8" fmla="*/ 2779 w 3398"/>
              <a:gd name="T9" fmla="*/ 391 h 3410"/>
              <a:gd name="T10" fmla="*/ 1962 w 3398"/>
              <a:gd name="T11" fmla="*/ 1323 h 3410"/>
              <a:gd name="T12" fmla="*/ 1858 w 3398"/>
              <a:gd name="T13" fmla="*/ 1269 h 3410"/>
              <a:gd name="T14" fmla="*/ 1740 w 3398"/>
              <a:gd name="T15" fmla="*/ 1242 h 3410"/>
              <a:gd name="T16" fmla="*/ 1606 w 3398"/>
              <a:gd name="T17" fmla="*/ 1249 h 3410"/>
              <a:gd name="T18" fmla="*/ 1479 w 3398"/>
              <a:gd name="T19" fmla="*/ 1297 h 3410"/>
              <a:gd name="T20" fmla="*/ 1372 w 3398"/>
              <a:gd name="T21" fmla="*/ 1377 h 3410"/>
              <a:gd name="T22" fmla="*/ 1292 w 3398"/>
              <a:gd name="T23" fmla="*/ 1484 h 3410"/>
              <a:gd name="T24" fmla="*/ 1245 w 3398"/>
              <a:gd name="T25" fmla="*/ 1612 h 3410"/>
              <a:gd name="T26" fmla="*/ 1238 w 3398"/>
              <a:gd name="T27" fmla="*/ 1747 h 3410"/>
              <a:gd name="T28" fmla="*/ 1264 w 3398"/>
              <a:gd name="T29" fmla="*/ 1865 h 3410"/>
              <a:gd name="T30" fmla="*/ 1319 w 3398"/>
              <a:gd name="T31" fmla="*/ 1970 h 3410"/>
              <a:gd name="T32" fmla="*/ 390 w 3398"/>
              <a:gd name="T33" fmla="*/ 2788 h 3410"/>
              <a:gd name="T34" fmla="*/ 251 w 3398"/>
              <a:gd name="T35" fmla="*/ 2595 h 3410"/>
              <a:gd name="T36" fmla="*/ 141 w 3398"/>
              <a:gd name="T37" fmla="*/ 2383 h 3410"/>
              <a:gd name="T38" fmla="*/ 61 w 3398"/>
              <a:gd name="T39" fmla="*/ 2156 h 3410"/>
              <a:gd name="T40" fmla="*/ 13 w 3398"/>
              <a:gd name="T41" fmla="*/ 1914 h 3410"/>
              <a:gd name="T42" fmla="*/ 3 w 3398"/>
              <a:gd name="T43" fmla="*/ 1617 h 3410"/>
              <a:gd name="T44" fmla="*/ 104 w 3398"/>
              <a:gd name="T45" fmla="*/ 1121 h 3410"/>
              <a:gd name="T46" fmla="*/ 339 w 3398"/>
              <a:gd name="T47" fmla="*/ 687 h 3410"/>
              <a:gd name="T48" fmla="*/ 684 w 3398"/>
              <a:gd name="T49" fmla="*/ 340 h 3410"/>
              <a:gd name="T50" fmla="*/ 1116 w 3398"/>
              <a:gd name="T51" fmla="*/ 104 h 3410"/>
              <a:gd name="T52" fmla="*/ 1612 w 3398"/>
              <a:gd name="T53" fmla="*/ 2 h 3410"/>
              <a:gd name="T54" fmla="*/ 3033 w 3398"/>
              <a:gd name="T55" fmla="*/ 652 h 3410"/>
              <a:gd name="T56" fmla="*/ 3167 w 3398"/>
              <a:gd name="T57" fmla="*/ 849 h 3410"/>
              <a:gd name="T58" fmla="*/ 3272 w 3398"/>
              <a:gd name="T59" fmla="*/ 1064 h 3410"/>
              <a:gd name="T60" fmla="*/ 3348 w 3398"/>
              <a:gd name="T61" fmla="*/ 1294 h 3410"/>
              <a:gd name="T62" fmla="*/ 3390 w 3398"/>
              <a:gd name="T63" fmla="*/ 1537 h 3410"/>
              <a:gd name="T64" fmla="*/ 3389 w 3398"/>
              <a:gd name="T65" fmla="*/ 1878 h 3410"/>
              <a:gd name="T66" fmla="*/ 3264 w 3398"/>
              <a:gd name="T67" fmla="*/ 2367 h 3410"/>
              <a:gd name="T68" fmla="*/ 3009 w 3398"/>
              <a:gd name="T69" fmla="*/ 2788 h 3410"/>
              <a:gd name="T70" fmla="*/ 2647 w 3398"/>
              <a:gd name="T71" fmla="*/ 3118 h 3410"/>
              <a:gd name="T72" fmla="*/ 2203 w 3398"/>
              <a:gd name="T73" fmla="*/ 3333 h 3410"/>
              <a:gd name="T74" fmla="*/ 1699 w 3398"/>
              <a:gd name="T75" fmla="*/ 3410 h 3410"/>
              <a:gd name="T76" fmla="*/ 1450 w 3398"/>
              <a:gd name="T77" fmla="*/ 3392 h 3410"/>
              <a:gd name="T78" fmla="*/ 1211 w 3398"/>
              <a:gd name="T79" fmla="*/ 3338 h 3410"/>
              <a:gd name="T80" fmla="*/ 987 w 3398"/>
              <a:gd name="T81" fmla="*/ 3252 h 3410"/>
              <a:gd name="T82" fmla="*/ 778 w 3398"/>
              <a:gd name="T83" fmla="*/ 3136 h 3410"/>
              <a:gd name="T84" fmla="*/ 590 w 3398"/>
              <a:gd name="T85" fmla="*/ 2993 h 3410"/>
              <a:gd name="T86" fmla="*/ 1452 w 3398"/>
              <a:gd name="T87" fmla="*/ 2097 h 3410"/>
              <a:gd name="T88" fmla="*/ 1559 w 3398"/>
              <a:gd name="T89" fmla="*/ 2148 h 3410"/>
              <a:gd name="T90" fmla="*/ 1678 w 3398"/>
              <a:gd name="T91" fmla="*/ 2169 h 3410"/>
              <a:gd name="T92" fmla="*/ 1815 w 3398"/>
              <a:gd name="T93" fmla="*/ 2155 h 3410"/>
              <a:gd name="T94" fmla="*/ 1939 w 3398"/>
              <a:gd name="T95" fmla="*/ 2103 h 3410"/>
              <a:gd name="T96" fmla="*/ 2041 w 3398"/>
              <a:gd name="T97" fmla="*/ 2017 h 3410"/>
              <a:gd name="T98" fmla="*/ 2117 w 3398"/>
              <a:gd name="T99" fmla="*/ 1906 h 3410"/>
              <a:gd name="T100" fmla="*/ 2157 w 3398"/>
              <a:gd name="T101" fmla="*/ 1776 h 3410"/>
              <a:gd name="T102" fmla="*/ 2158 w 3398"/>
              <a:gd name="T103" fmla="*/ 1643 h 3410"/>
              <a:gd name="T104" fmla="*/ 2127 w 3398"/>
              <a:gd name="T105" fmla="*/ 1527 h 3410"/>
              <a:gd name="T106" fmla="*/ 2068 w 3398"/>
              <a:gd name="T107" fmla="*/ 1425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98" h="3410">
                <a:moveTo>
                  <a:pt x="1699" y="0"/>
                </a:moveTo>
                <a:lnTo>
                  <a:pt x="1741" y="0"/>
                </a:lnTo>
                <a:lnTo>
                  <a:pt x="1783" y="2"/>
                </a:lnTo>
                <a:lnTo>
                  <a:pt x="1825" y="4"/>
                </a:lnTo>
                <a:lnTo>
                  <a:pt x="1866" y="8"/>
                </a:lnTo>
                <a:lnTo>
                  <a:pt x="1908" y="12"/>
                </a:lnTo>
                <a:lnTo>
                  <a:pt x="1948" y="18"/>
                </a:lnTo>
                <a:lnTo>
                  <a:pt x="1989" y="25"/>
                </a:lnTo>
                <a:lnTo>
                  <a:pt x="2029" y="33"/>
                </a:lnTo>
                <a:lnTo>
                  <a:pt x="2069" y="41"/>
                </a:lnTo>
                <a:lnTo>
                  <a:pt x="2109" y="50"/>
                </a:lnTo>
                <a:lnTo>
                  <a:pt x="2148" y="61"/>
                </a:lnTo>
                <a:lnTo>
                  <a:pt x="2187" y="72"/>
                </a:lnTo>
                <a:lnTo>
                  <a:pt x="2225" y="84"/>
                </a:lnTo>
                <a:lnTo>
                  <a:pt x="2263" y="98"/>
                </a:lnTo>
                <a:lnTo>
                  <a:pt x="2301" y="111"/>
                </a:lnTo>
                <a:lnTo>
                  <a:pt x="2338" y="125"/>
                </a:lnTo>
                <a:lnTo>
                  <a:pt x="2375" y="142"/>
                </a:lnTo>
                <a:lnTo>
                  <a:pt x="2411" y="158"/>
                </a:lnTo>
                <a:lnTo>
                  <a:pt x="2447" y="176"/>
                </a:lnTo>
                <a:lnTo>
                  <a:pt x="2483" y="193"/>
                </a:lnTo>
                <a:lnTo>
                  <a:pt x="2517" y="213"/>
                </a:lnTo>
                <a:lnTo>
                  <a:pt x="2552" y="232"/>
                </a:lnTo>
                <a:lnTo>
                  <a:pt x="2586" y="253"/>
                </a:lnTo>
                <a:lnTo>
                  <a:pt x="2620" y="273"/>
                </a:lnTo>
                <a:lnTo>
                  <a:pt x="2653" y="296"/>
                </a:lnTo>
                <a:lnTo>
                  <a:pt x="2684" y="319"/>
                </a:lnTo>
                <a:lnTo>
                  <a:pt x="2717" y="342"/>
                </a:lnTo>
                <a:lnTo>
                  <a:pt x="2748" y="366"/>
                </a:lnTo>
                <a:lnTo>
                  <a:pt x="2779" y="391"/>
                </a:lnTo>
                <a:lnTo>
                  <a:pt x="2809" y="416"/>
                </a:lnTo>
                <a:lnTo>
                  <a:pt x="2838" y="443"/>
                </a:lnTo>
                <a:lnTo>
                  <a:pt x="2868" y="470"/>
                </a:lnTo>
                <a:lnTo>
                  <a:pt x="1994" y="1347"/>
                </a:lnTo>
                <a:lnTo>
                  <a:pt x="1979" y="1335"/>
                </a:lnTo>
                <a:lnTo>
                  <a:pt x="1962" y="1323"/>
                </a:lnTo>
                <a:lnTo>
                  <a:pt x="1946" y="1312"/>
                </a:lnTo>
                <a:lnTo>
                  <a:pt x="1929" y="1302"/>
                </a:lnTo>
                <a:lnTo>
                  <a:pt x="1912" y="1292"/>
                </a:lnTo>
                <a:lnTo>
                  <a:pt x="1895" y="1284"/>
                </a:lnTo>
                <a:lnTo>
                  <a:pt x="1876" y="1276"/>
                </a:lnTo>
                <a:lnTo>
                  <a:pt x="1858" y="1269"/>
                </a:lnTo>
                <a:lnTo>
                  <a:pt x="1839" y="1262"/>
                </a:lnTo>
                <a:lnTo>
                  <a:pt x="1820" y="1256"/>
                </a:lnTo>
                <a:lnTo>
                  <a:pt x="1800" y="1251"/>
                </a:lnTo>
                <a:lnTo>
                  <a:pt x="1781" y="1247"/>
                </a:lnTo>
                <a:lnTo>
                  <a:pt x="1760" y="1244"/>
                </a:lnTo>
                <a:lnTo>
                  <a:pt x="1740" y="1242"/>
                </a:lnTo>
                <a:lnTo>
                  <a:pt x="1719" y="1241"/>
                </a:lnTo>
                <a:lnTo>
                  <a:pt x="1699" y="1240"/>
                </a:lnTo>
                <a:lnTo>
                  <a:pt x="1675" y="1241"/>
                </a:lnTo>
                <a:lnTo>
                  <a:pt x="1652" y="1242"/>
                </a:lnTo>
                <a:lnTo>
                  <a:pt x="1628" y="1245"/>
                </a:lnTo>
                <a:lnTo>
                  <a:pt x="1606" y="1249"/>
                </a:lnTo>
                <a:lnTo>
                  <a:pt x="1583" y="1254"/>
                </a:lnTo>
                <a:lnTo>
                  <a:pt x="1562" y="1262"/>
                </a:lnTo>
                <a:lnTo>
                  <a:pt x="1540" y="1269"/>
                </a:lnTo>
                <a:lnTo>
                  <a:pt x="1519" y="1277"/>
                </a:lnTo>
                <a:lnTo>
                  <a:pt x="1498" y="1286"/>
                </a:lnTo>
                <a:lnTo>
                  <a:pt x="1479" y="1297"/>
                </a:lnTo>
                <a:lnTo>
                  <a:pt x="1459" y="1308"/>
                </a:lnTo>
                <a:lnTo>
                  <a:pt x="1441" y="1320"/>
                </a:lnTo>
                <a:lnTo>
                  <a:pt x="1422" y="1333"/>
                </a:lnTo>
                <a:lnTo>
                  <a:pt x="1405" y="1347"/>
                </a:lnTo>
                <a:lnTo>
                  <a:pt x="1388" y="1361"/>
                </a:lnTo>
                <a:lnTo>
                  <a:pt x="1372" y="1377"/>
                </a:lnTo>
                <a:lnTo>
                  <a:pt x="1357" y="1393"/>
                </a:lnTo>
                <a:lnTo>
                  <a:pt x="1341" y="1410"/>
                </a:lnTo>
                <a:lnTo>
                  <a:pt x="1328" y="1427"/>
                </a:lnTo>
                <a:lnTo>
                  <a:pt x="1315" y="1446"/>
                </a:lnTo>
                <a:lnTo>
                  <a:pt x="1302" y="1464"/>
                </a:lnTo>
                <a:lnTo>
                  <a:pt x="1292" y="1484"/>
                </a:lnTo>
                <a:lnTo>
                  <a:pt x="1282" y="1504"/>
                </a:lnTo>
                <a:lnTo>
                  <a:pt x="1272" y="1525"/>
                </a:lnTo>
                <a:lnTo>
                  <a:pt x="1264" y="1545"/>
                </a:lnTo>
                <a:lnTo>
                  <a:pt x="1256" y="1567"/>
                </a:lnTo>
                <a:lnTo>
                  <a:pt x="1250" y="1590"/>
                </a:lnTo>
                <a:lnTo>
                  <a:pt x="1245" y="1612"/>
                </a:lnTo>
                <a:lnTo>
                  <a:pt x="1241" y="1635"/>
                </a:lnTo>
                <a:lnTo>
                  <a:pt x="1238" y="1657"/>
                </a:lnTo>
                <a:lnTo>
                  <a:pt x="1236" y="1681"/>
                </a:lnTo>
                <a:lnTo>
                  <a:pt x="1236" y="1705"/>
                </a:lnTo>
                <a:lnTo>
                  <a:pt x="1236" y="1726"/>
                </a:lnTo>
                <a:lnTo>
                  <a:pt x="1238" y="1747"/>
                </a:lnTo>
                <a:lnTo>
                  <a:pt x="1240" y="1767"/>
                </a:lnTo>
                <a:lnTo>
                  <a:pt x="1243" y="1787"/>
                </a:lnTo>
                <a:lnTo>
                  <a:pt x="1247" y="1808"/>
                </a:lnTo>
                <a:lnTo>
                  <a:pt x="1252" y="1827"/>
                </a:lnTo>
                <a:lnTo>
                  <a:pt x="1257" y="1846"/>
                </a:lnTo>
                <a:lnTo>
                  <a:pt x="1264" y="1865"/>
                </a:lnTo>
                <a:lnTo>
                  <a:pt x="1271" y="1884"/>
                </a:lnTo>
                <a:lnTo>
                  <a:pt x="1279" y="1901"/>
                </a:lnTo>
                <a:lnTo>
                  <a:pt x="1288" y="1920"/>
                </a:lnTo>
                <a:lnTo>
                  <a:pt x="1297" y="1936"/>
                </a:lnTo>
                <a:lnTo>
                  <a:pt x="1308" y="1954"/>
                </a:lnTo>
                <a:lnTo>
                  <a:pt x="1319" y="1970"/>
                </a:lnTo>
                <a:lnTo>
                  <a:pt x="1330" y="1985"/>
                </a:lnTo>
                <a:lnTo>
                  <a:pt x="1342" y="2001"/>
                </a:lnTo>
                <a:lnTo>
                  <a:pt x="469" y="2878"/>
                </a:lnTo>
                <a:lnTo>
                  <a:pt x="442" y="2849"/>
                </a:lnTo>
                <a:lnTo>
                  <a:pt x="415" y="2819"/>
                </a:lnTo>
                <a:lnTo>
                  <a:pt x="390" y="2788"/>
                </a:lnTo>
                <a:lnTo>
                  <a:pt x="365" y="2758"/>
                </a:lnTo>
                <a:lnTo>
                  <a:pt x="341" y="2727"/>
                </a:lnTo>
                <a:lnTo>
                  <a:pt x="317" y="2695"/>
                </a:lnTo>
                <a:lnTo>
                  <a:pt x="294" y="2662"/>
                </a:lnTo>
                <a:lnTo>
                  <a:pt x="273" y="2629"/>
                </a:lnTo>
                <a:lnTo>
                  <a:pt x="251" y="2595"/>
                </a:lnTo>
                <a:lnTo>
                  <a:pt x="231" y="2561"/>
                </a:lnTo>
                <a:lnTo>
                  <a:pt x="212" y="2527"/>
                </a:lnTo>
                <a:lnTo>
                  <a:pt x="193" y="2491"/>
                </a:lnTo>
                <a:lnTo>
                  <a:pt x="175" y="2456"/>
                </a:lnTo>
                <a:lnTo>
                  <a:pt x="157" y="2420"/>
                </a:lnTo>
                <a:lnTo>
                  <a:pt x="141" y="2383"/>
                </a:lnTo>
                <a:lnTo>
                  <a:pt x="125" y="2346"/>
                </a:lnTo>
                <a:lnTo>
                  <a:pt x="111" y="2309"/>
                </a:lnTo>
                <a:lnTo>
                  <a:pt x="97" y="2271"/>
                </a:lnTo>
                <a:lnTo>
                  <a:pt x="83" y="2233"/>
                </a:lnTo>
                <a:lnTo>
                  <a:pt x="72" y="2194"/>
                </a:lnTo>
                <a:lnTo>
                  <a:pt x="61" y="2156"/>
                </a:lnTo>
                <a:lnTo>
                  <a:pt x="51" y="2116"/>
                </a:lnTo>
                <a:lnTo>
                  <a:pt x="40" y="2077"/>
                </a:lnTo>
                <a:lnTo>
                  <a:pt x="32" y="2037"/>
                </a:lnTo>
                <a:lnTo>
                  <a:pt x="25" y="1996"/>
                </a:lnTo>
                <a:lnTo>
                  <a:pt x="18" y="1956"/>
                </a:lnTo>
                <a:lnTo>
                  <a:pt x="13" y="1914"/>
                </a:lnTo>
                <a:lnTo>
                  <a:pt x="9" y="1873"/>
                </a:lnTo>
                <a:lnTo>
                  <a:pt x="5" y="1831"/>
                </a:lnTo>
                <a:lnTo>
                  <a:pt x="3" y="1790"/>
                </a:lnTo>
                <a:lnTo>
                  <a:pt x="0" y="1748"/>
                </a:lnTo>
                <a:lnTo>
                  <a:pt x="0" y="1705"/>
                </a:lnTo>
                <a:lnTo>
                  <a:pt x="3" y="1617"/>
                </a:lnTo>
                <a:lnTo>
                  <a:pt x="9" y="1531"/>
                </a:lnTo>
                <a:lnTo>
                  <a:pt x="20" y="1447"/>
                </a:lnTo>
                <a:lnTo>
                  <a:pt x="34" y="1362"/>
                </a:lnTo>
                <a:lnTo>
                  <a:pt x="54" y="1280"/>
                </a:lnTo>
                <a:lnTo>
                  <a:pt x="76" y="1200"/>
                </a:lnTo>
                <a:lnTo>
                  <a:pt x="104" y="1121"/>
                </a:lnTo>
                <a:lnTo>
                  <a:pt x="134" y="1043"/>
                </a:lnTo>
                <a:lnTo>
                  <a:pt x="168" y="968"/>
                </a:lnTo>
                <a:lnTo>
                  <a:pt x="205" y="895"/>
                </a:lnTo>
                <a:lnTo>
                  <a:pt x="246" y="823"/>
                </a:lnTo>
                <a:lnTo>
                  <a:pt x="291" y="754"/>
                </a:lnTo>
                <a:lnTo>
                  <a:pt x="339" y="687"/>
                </a:lnTo>
                <a:lnTo>
                  <a:pt x="389" y="622"/>
                </a:lnTo>
                <a:lnTo>
                  <a:pt x="443" y="560"/>
                </a:lnTo>
                <a:lnTo>
                  <a:pt x="499" y="501"/>
                </a:lnTo>
                <a:lnTo>
                  <a:pt x="558" y="444"/>
                </a:lnTo>
                <a:lnTo>
                  <a:pt x="620" y="391"/>
                </a:lnTo>
                <a:lnTo>
                  <a:pt x="684" y="340"/>
                </a:lnTo>
                <a:lnTo>
                  <a:pt x="750" y="292"/>
                </a:lnTo>
                <a:lnTo>
                  <a:pt x="820" y="248"/>
                </a:lnTo>
                <a:lnTo>
                  <a:pt x="891" y="207"/>
                </a:lnTo>
                <a:lnTo>
                  <a:pt x="964" y="169"/>
                </a:lnTo>
                <a:lnTo>
                  <a:pt x="1039" y="135"/>
                </a:lnTo>
                <a:lnTo>
                  <a:pt x="1116" y="104"/>
                </a:lnTo>
                <a:lnTo>
                  <a:pt x="1195" y="77"/>
                </a:lnTo>
                <a:lnTo>
                  <a:pt x="1276" y="53"/>
                </a:lnTo>
                <a:lnTo>
                  <a:pt x="1358" y="35"/>
                </a:lnTo>
                <a:lnTo>
                  <a:pt x="1441" y="20"/>
                </a:lnTo>
                <a:lnTo>
                  <a:pt x="1526" y="9"/>
                </a:lnTo>
                <a:lnTo>
                  <a:pt x="1612" y="2"/>
                </a:lnTo>
                <a:lnTo>
                  <a:pt x="1699" y="0"/>
                </a:lnTo>
                <a:close/>
                <a:moveTo>
                  <a:pt x="2929" y="533"/>
                </a:moveTo>
                <a:lnTo>
                  <a:pt x="2957" y="561"/>
                </a:lnTo>
                <a:lnTo>
                  <a:pt x="2982" y="591"/>
                </a:lnTo>
                <a:lnTo>
                  <a:pt x="3008" y="621"/>
                </a:lnTo>
                <a:lnTo>
                  <a:pt x="3033" y="652"/>
                </a:lnTo>
                <a:lnTo>
                  <a:pt x="3057" y="684"/>
                </a:lnTo>
                <a:lnTo>
                  <a:pt x="3081" y="716"/>
                </a:lnTo>
                <a:lnTo>
                  <a:pt x="3103" y="748"/>
                </a:lnTo>
                <a:lnTo>
                  <a:pt x="3125" y="781"/>
                </a:lnTo>
                <a:lnTo>
                  <a:pt x="3146" y="814"/>
                </a:lnTo>
                <a:lnTo>
                  <a:pt x="3167" y="849"/>
                </a:lnTo>
                <a:lnTo>
                  <a:pt x="3186" y="883"/>
                </a:lnTo>
                <a:lnTo>
                  <a:pt x="3205" y="918"/>
                </a:lnTo>
                <a:lnTo>
                  <a:pt x="3223" y="954"/>
                </a:lnTo>
                <a:lnTo>
                  <a:pt x="3241" y="990"/>
                </a:lnTo>
                <a:lnTo>
                  <a:pt x="3257" y="1027"/>
                </a:lnTo>
                <a:lnTo>
                  <a:pt x="3272" y="1064"/>
                </a:lnTo>
                <a:lnTo>
                  <a:pt x="3287" y="1101"/>
                </a:lnTo>
                <a:lnTo>
                  <a:pt x="3301" y="1139"/>
                </a:lnTo>
                <a:lnTo>
                  <a:pt x="3314" y="1177"/>
                </a:lnTo>
                <a:lnTo>
                  <a:pt x="3326" y="1215"/>
                </a:lnTo>
                <a:lnTo>
                  <a:pt x="3337" y="1254"/>
                </a:lnTo>
                <a:lnTo>
                  <a:pt x="3348" y="1294"/>
                </a:lnTo>
                <a:lnTo>
                  <a:pt x="3357" y="1334"/>
                </a:lnTo>
                <a:lnTo>
                  <a:pt x="3366" y="1374"/>
                </a:lnTo>
                <a:lnTo>
                  <a:pt x="3373" y="1414"/>
                </a:lnTo>
                <a:lnTo>
                  <a:pt x="3380" y="1455"/>
                </a:lnTo>
                <a:lnTo>
                  <a:pt x="3385" y="1496"/>
                </a:lnTo>
                <a:lnTo>
                  <a:pt x="3390" y="1537"/>
                </a:lnTo>
                <a:lnTo>
                  <a:pt x="3393" y="1579"/>
                </a:lnTo>
                <a:lnTo>
                  <a:pt x="3396" y="1620"/>
                </a:lnTo>
                <a:lnTo>
                  <a:pt x="3397" y="1663"/>
                </a:lnTo>
                <a:lnTo>
                  <a:pt x="3398" y="1705"/>
                </a:lnTo>
                <a:lnTo>
                  <a:pt x="3395" y="1792"/>
                </a:lnTo>
                <a:lnTo>
                  <a:pt x="3389" y="1878"/>
                </a:lnTo>
                <a:lnTo>
                  <a:pt x="3378" y="1964"/>
                </a:lnTo>
                <a:lnTo>
                  <a:pt x="3364" y="2048"/>
                </a:lnTo>
                <a:lnTo>
                  <a:pt x="3344" y="2130"/>
                </a:lnTo>
                <a:lnTo>
                  <a:pt x="3322" y="2211"/>
                </a:lnTo>
                <a:lnTo>
                  <a:pt x="3294" y="2290"/>
                </a:lnTo>
                <a:lnTo>
                  <a:pt x="3264" y="2367"/>
                </a:lnTo>
                <a:lnTo>
                  <a:pt x="3229" y="2443"/>
                </a:lnTo>
                <a:lnTo>
                  <a:pt x="3192" y="2516"/>
                </a:lnTo>
                <a:lnTo>
                  <a:pt x="3151" y="2588"/>
                </a:lnTo>
                <a:lnTo>
                  <a:pt x="3106" y="2657"/>
                </a:lnTo>
                <a:lnTo>
                  <a:pt x="3059" y="2724"/>
                </a:lnTo>
                <a:lnTo>
                  <a:pt x="3009" y="2788"/>
                </a:lnTo>
                <a:lnTo>
                  <a:pt x="2955" y="2850"/>
                </a:lnTo>
                <a:lnTo>
                  <a:pt x="2898" y="2910"/>
                </a:lnTo>
                <a:lnTo>
                  <a:pt x="2840" y="2966"/>
                </a:lnTo>
                <a:lnTo>
                  <a:pt x="2778" y="3020"/>
                </a:lnTo>
                <a:lnTo>
                  <a:pt x="2714" y="3070"/>
                </a:lnTo>
                <a:lnTo>
                  <a:pt x="2647" y="3118"/>
                </a:lnTo>
                <a:lnTo>
                  <a:pt x="2578" y="3163"/>
                </a:lnTo>
                <a:lnTo>
                  <a:pt x="2507" y="3204"/>
                </a:lnTo>
                <a:lnTo>
                  <a:pt x="2433" y="3242"/>
                </a:lnTo>
                <a:lnTo>
                  <a:pt x="2359" y="3276"/>
                </a:lnTo>
                <a:lnTo>
                  <a:pt x="2282" y="3307"/>
                </a:lnTo>
                <a:lnTo>
                  <a:pt x="2203" y="3333"/>
                </a:lnTo>
                <a:lnTo>
                  <a:pt x="2122" y="3356"/>
                </a:lnTo>
                <a:lnTo>
                  <a:pt x="2040" y="3376"/>
                </a:lnTo>
                <a:lnTo>
                  <a:pt x="1957" y="3391"/>
                </a:lnTo>
                <a:lnTo>
                  <a:pt x="1872" y="3401"/>
                </a:lnTo>
                <a:lnTo>
                  <a:pt x="1786" y="3408"/>
                </a:lnTo>
                <a:lnTo>
                  <a:pt x="1699" y="3410"/>
                </a:lnTo>
                <a:lnTo>
                  <a:pt x="1657" y="3409"/>
                </a:lnTo>
                <a:lnTo>
                  <a:pt x="1615" y="3408"/>
                </a:lnTo>
                <a:lnTo>
                  <a:pt x="1573" y="3405"/>
                </a:lnTo>
                <a:lnTo>
                  <a:pt x="1532" y="3402"/>
                </a:lnTo>
                <a:lnTo>
                  <a:pt x="1491" y="3397"/>
                </a:lnTo>
                <a:lnTo>
                  <a:pt x="1450" y="3392"/>
                </a:lnTo>
                <a:lnTo>
                  <a:pt x="1409" y="3386"/>
                </a:lnTo>
                <a:lnTo>
                  <a:pt x="1369" y="3378"/>
                </a:lnTo>
                <a:lnTo>
                  <a:pt x="1329" y="3369"/>
                </a:lnTo>
                <a:lnTo>
                  <a:pt x="1289" y="3360"/>
                </a:lnTo>
                <a:lnTo>
                  <a:pt x="1250" y="3350"/>
                </a:lnTo>
                <a:lnTo>
                  <a:pt x="1211" y="3338"/>
                </a:lnTo>
                <a:lnTo>
                  <a:pt x="1172" y="3326"/>
                </a:lnTo>
                <a:lnTo>
                  <a:pt x="1134" y="3313"/>
                </a:lnTo>
                <a:lnTo>
                  <a:pt x="1098" y="3299"/>
                </a:lnTo>
                <a:lnTo>
                  <a:pt x="1060" y="3284"/>
                </a:lnTo>
                <a:lnTo>
                  <a:pt x="1023" y="3269"/>
                </a:lnTo>
                <a:lnTo>
                  <a:pt x="987" y="3252"/>
                </a:lnTo>
                <a:lnTo>
                  <a:pt x="951" y="3235"/>
                </a:lnTo>
                <a:lnTo>
                  <a:pt x="915" y="3217"/>
                </a:lnTo>
                <a:lnTo>
                  <a:pt x="880" y="3198"/>
                </a:lnTo>
                <a:lnTo>
                  <a:pt x="846" y="3178"/>
                </a:lnTo>
                <a:lnTo>
                  <a:pt x="812" y="3158"/>
                </a:lnTo>
                <a:lnTo>
                  <a:pt x="778" y="3136"/>
                </a:lnTo>
                <a:lnTo>
                  <a:pt x="745" y="3114"/>
                </a:lnTo>
                <a:lnTo>
                  <a:pt x="713" y="3092"/>
                </a:lnTo>
                <a:lnTo>
                  <a:pt x="682" y="3068"/>
                </a:lnTo>
                <a:lnTo>
                  <a:pt x="650" y="3044"/>
                </a:lnTo>
                <a:lnTo>
                  <a:pt x="619" y="3019"/>
                </a:lnTo>
                <a:lnTo>
                  <a:pt x="590" y="2993"/>
                </a:lnTo>
                <a:lnTo>
                  <a:pt x="560" y="2967"/>
                </a:lnTo>
                <a:lnTo>
                  <a:pt x="531" y="2941"/>
                </a:lnTo>
                <a:lnTo>
                  <a:pt x="1404" y="2064"/>
                </a:lnTo>
                <a:lnTo>
                  <a:pt x="1419" y="2076"/>
                </a:lnTo>
                <a:lnTo>
                  <a:pt x="1436" y="2087"/>
                </a:lnTo>
                <a:lnTo>
                  <a:pt x="1452" y="2097"/>
                </a:lnTo>
                <a:lnTo>
                  <a:pt x="1468" y="2108"/>
                </a:lnTo>
                <a:lnTo>
                  <a:pt x="1486" y="2118"/>
                </a:lnTo>
                <a:lnTo>
                  <a:pt x="1503" y="2126"/>
                </a:lnTo>
                <a:lnTo>
                  <a:pt x="1522" y="2134"/>
                </a:lnTo>
                <a:lnTo>
                  <a:pt x="1540" y="2142"/>
                </a:lnTo>
                <a:lnTo>
                  <a:pt x="1559" y="2148"/>
                </a:lnTo>
                <a:lnTo>
                  <a:pt x="1578" y="2154"/>
                </a:lnTo>
                <a:lnTo>
                  <a:pt x="1597" y="2159"/>
                </a:lnTo>
                <a:lnTo>
                  <a:pt x="1617" y="2163"/>
                </a:lnTo>
                <a:lnTo>
                  <a:pt x="1637" y="2166"/>
                </a:lnTo>
                <a:lnTo>
                  <a:pt x="1658" y="2168"/>
                </a:lnTo>
                <a:lnTo>
                  <a:pt x="1678" y="2169"/>
                </a:lnTo>
                <a:lnTo>
                  <a:pt x="1699" y="2170"/>
                </a:lnTo>
                <a:lnTo>
                  <a:pt x="1722" y="2169"/>
                </a:lnTo>
                <a:lnTo>
                  <a:pt x="1746" y="2167"/>
                </a:lnTo>
                <a:lnTo>
                  <a:pt x="1770" y="2164"/>
                </a:lnTo>
                <a:lnTo>
                  <a:pt x="1792" y="2160"/>
                </a:lnTo>
                <a:lnTo>
                  <a:pt x="1815" y="2155"/>
                </a:lnTo>
                <a:lnTo>
                  <a:pt x="1836" y="2149"/>
                </a:lnTo>
                <a:lnTo>
                  <a:pt x="1858" y="2142"/>
                </a:lnTo>
                <a:lnTo>
                  <a:pt x="1879" y="2133"/>
                </a:lnTo>
                <a:lnTo>
                  <a:pt x="1900" y="2124"/>
                </a:lnTo>
                <a:lnTo>
                  <a:pt x="1919" y="2114"/>
                </a:lnTo>
                <a:lnTo>
                  <a:pt x="1939" y="2103"/>
                </a:lnTo>
                <a:lnTo>
                  <a:pt x="1957" y="2090"/>
                </a:lnTo>
                <a:lnTo>
                  <a:pt x="1975" y="2078"/>
                </a:lnTo>
                <a:lnTo>
                  <a:pt x="1993" y="2064"/>
                </a:lnTo>
                <a:lnTo>
                  <a:pt x="2010" y="2049"/>
                </a:lnTo>
                <a:lnTo>
                  <a:pt x="2026" y="2034"/>
                </a:lnTo>
                <a:lnTo>
                  <a:pt x="2041" y="2017"/>
                </a:lnTo>
                <a:lnTo>
                  <a:pt x="2056" y="2001"/>
                </a:lnTo>
                <a:lnTo>
                  <a:pt x="2070" y="1983"/>
                </a:lnTo>
                <a:lnTo>
                  <a:pt x="2083" y="1965"/>
                </a:lnTo>
                <a:lnTo>
                  <a:pt x="2095" y="1946"/>
                </a:lnTo>
                <a:lnTo>
                  <a:pt x="2107" y="1927"/>
                </a:lnTo>
                <a:lnTo>
                  <a:pt x="2117" y="1906"/>
                </a:lnTo>
                <a:lnTo>
                  <a:pt x="2126" y="1886"/>
                </a:lnTo>
                <a:lnTo>
                  <a:pt x="2134" y="1865"/>
                </a:lnTo>
                <a:lnTo>
                  <a:pt x="2141" y="1844"/>
                </a:lnTo>
                <a:lnTo>
                  <a:pt x="2148" y="1821"/>
                </a:lnTo>
                <a:lnTo>
                  <a:pt x="2153" y="1798"/>
                </a:lnTo>
                <a:lnTo>
                  <a:pt x="2157" y="1776"/>
                </a:lnTo>
                <a:lnTo>
                  <a:pt x="2160" y="1752"/>
                </a:lnTo>
                <a:lnTo>
                  <a:pt x="2162" y="1729"/>
                </a:lnTo>
                <a:lnTo>
                  <a:pt x="2162" y="1705"/>
                </a:lnTo>
                <a:lnTo>
                  <a:pt x="2162" y="1684"/>
                </a:lnTo>
                <a:lnTo>
                  <a:pt x="2161" y="1664"/>
                </a:lnTo>
                <a:lnTo>
                  <a:pt x="2158" y="1643"/>
                </a:lnTo>
                <a:lnTo>
                  <a:pt x="2155" y="1623"/>
                </a:lnTo>
                <a:lnTo>
                  <a:pt x="2151" y="1603"/>
                </a:lnTo>
                <a:lnTo>
                  <a:pt x="2147" y="1583"/>
                </a:lnTo>
                <a:lnTo>
                  <a:pt x="2140" y="1565"/>
                </a:lnTo>
                <a:lnTo>
                  <a:pt x="2134" y="1545"/>
                </a:lnTo>
                <a:lnTo>
                  <a:pt x="2127" y="1527"/>
                </a:lnTo>
                <a:lnTo>
                  <a:pt x="2119" y="1509"/>
                </a:lnTo>
                <a:lnTo>
                  <a:pt x="2110" y="1491"/>
                </a:lnTo>
                <a:lnTo>
                  <a:pt x="2100" y="1473"/>
                </a:lnTo>
                <a:lnTo>
                  <a:pt x="2090" y="1457"/>
                </a:lnTo>
                <a:lnTo>
                  <a:pt x="2080" y="1440"/>
                </a:lnTo>
                <a:lnTo>
                  <a:pt x="2068" y="1425"/>
                </a:lnTo>
                <a:lnTo>
                  <a:pt x="2055" y="1410"/>
                </a:lnTo>
                <a:lnTo>
                  <a:pt x="2929" y="53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83BAAF0-9A1E-0D41-8A56-370B691CD74A}"/>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DC380E38-565B-C74B-B289-0C03C010A6A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6824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8">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1459311" y="1726309"/>
            <a:ext cx="3404790" cy="3405382"/>
          </a:xfrm>
          <a:custGeom>
            <a:avLst/>
            <a:gdLst>
              <a:gd name="connsiteX0" fmla="*/ 2226853 w 5107185"/>
              <a:gd name="connsiteY0" fmla="*/ 4448679 h 5108860"/>
              <a:gd name="connsiteX1" fmla="*/ 2887034 w 5107185"/>
              <a:gd name="connsiteY1" fmla="*/ 4448679 h 5108860"/>
              <a:gd name="connsiteX2" fmla="*/ 2887034 w 5107185"/>
              <a:gd name="connsiteY2" fmla="*/ 5108860 h 5108860"/>
              <a:gd name="connsiteX3" fmla="*/ 2226853 w 5107185"/>
              <a:gd name="connsiteY3" fmla="*/ 5108860 h 5108860"/>
              <a:gd name="connsiteX4" fmla="*/ 11729 w 5107185"/>
              <a:gd name="connsiteY4" fmla="*/ 4448679 h 5108860"/>
              <a:gd name="connsiteX5" fmla="*/ 671910 w 5107185"/>
              <a:gd name="connsiteY5" fmla="*/ 4448679 h 5108860"/>
              <a:gd name="connsiteX6" fmla="*/ 671910 w 5107185"/>
              <a:gd name="connsiteY6" fmla="*/ 5108860 h 5108860"/>
              <a:gd name="connsiteX7" fmla="*/ 11729 w 5107185"/>
              <a:gd name="connsiteY7" fmla="*/ 5108860 h 5108860"/>
              <a:gd name="connsiteX8" fmla="*/ 4441977 w 5107185"/>
              <a:gd name="connsiteY8" fmla="*/ 4441977 h 5108860"/>
              <a:gd name="connsiteX9" fmla="*/ 5100483 w 5107185"/>
              <a:gd name="connsiteY9" fmla="*/ 4441977 h 5108860"/>
              <a:gd name="connsiteX10" fmla="*/ 5100483 w 5107185"/>
              <a:gd name="connsiteY10" fmla="*/ 5102158 h 5108860"/>
              <a:gd name="connsiteX11" fmla="*/ 4441977 w 5107185"/>
              <a:gd name="connsiteY11" fmla="*/ 5102158 h 5108860"/>
              <a:gd name="connsiteX12" fmla="*/ 3703043 w 5107185"/>
              <a:gd name="connsiteY12" fmla="*/ 4441977 h 5108860"/>
              <a:gd name="connsiteX13" fmla="*/ 4363224 w 5107185"/>
              <a:gd name="connsiteY13" fmla="*/ 4441977 h 5108860"/>
              <a:gd name="connsiteX14" fmla="*/ 4363224 w 5107185"/>
              <a:gd name="connsiteY14" fmla="*/ 5102158 h 5108860"/>
              <a:gd name="connsiteX15" fmla="*/ 3703043 w 5107185"/>
              <a:gd name="connsiteY15" fmla="*/ 5102158 h 5108860"/>
              <a:gd name="connsiteX16" fmla="*/ 2965786 w 5107185"/>
              <a:gd name="connsiteY16" fmla="*/ 4441977 h 5108860"/>
              <a:gd name="connsiteX17" fmla="*/ 3624292 w 5107185"/>
              <a:gd name="connsiteY17" fmla="*/ 4441977 h 5108860"/>
              <a:gd name="connsiteX18" fmla="*/ 3624292 w 5107185"/>
              <a:gd name="connsiteY18" fmla="*/ 5102158 h 5108860"/>
              <a:gd name="connsiteX19" fmla="*/ 2965786 w 5107185"/>
              <a:gd name="connsiteY19" fmla="*/ 5102158 h 5108860"/>
              <a:gd name="connsiteX20" fmla="*/ 1489595 w 5107185"/>
              <a:gd name="connsiteY20" fmla="*/ 4441977 h 5108860"/>
              <a:gd name="connsiteX21" fmla="*/ 2148101 w 5107185"/>
              <a:gd name="connsiteY21" fmla="*/ 4441977 h 5108860"/>
              <a:gd name="connsiteX22" fmla="*/ 2148101 w 5107185"/>
              <a:gd name="connsiteY22" fmla="*/ 5102158 h 5108860"/>
              <a:gd name="connsiteX23" fmla="*/ 1489595 w 5107185"/>
              <a:gd name="connsiteY23" fmla="*/ 5102158 h 5108860"/>
              <a:gd name="connsiteX24" fmla="*/ 750661 w 5107185"/>
              <a:gd name="connsiteY24" fmla="*/ 4441977 h 5108860"/>
              <a:gd name="connsiteX25" fmla="*/ 1409167 w 5107185"/>
              <a:gd name="connsiteY25" fmla="*/ 4441977 h 5108860"/>
              <a:gd name="connsiteX26" fmla="*/ 1409167 w 5107185"/>
              <a:gd name="connsiteY26" fmla="*/ 5102158 h 5108860"/>
              <a:gd name="connsiteX27" fmla="*/ 750661 w 5107185"/>
              <a:gd name="connsiteY27" fmla="*/ 5102158 h 5108860"/>
              <a:gd name="connsiteX28" fmla="*/ 3703043 w 5107185"/>
              <a:gd name="connsiteY28" fmla="*/ 3708071 h 5108860"/>
              <a:gd name="connsiteX29" fmla="*/ 4363224 w 5107185"/>
              <a:gd name="connsiteY29" fmla="*/ 3708071 h 5108860"/>
              <a:gd name="connsiteX30" fmla="*/ 4363224 w 5107185"/>
              <a:gd name="connsiteY30" fmla="*/ 4368252 h 5108860"/>
              <a:gd name="connsiteX31" fmla="*/ 3703043 w 5107185"/>
              <a:gd name="connsiteY31" fmla="*/ 4368252 h 5108860"/>
              <a:gd name="connsiteX32" fmla="*/ 4441977 w 5107185"/>
              <a:gd name="connsiteY32" fmla="*/ 3701368 h 5108860"/>
              <a:gd name="connsiteX33" fmla="*/ 5100483 w 5107185"/>
              <a:gd name="connsiteY33" fmla="*/ 3701368 h 5108860"/>
              <a:gd name="connsiteX34" fmla="*/ 5100483 w 5107185"/>
              <a:gd name="connsiteY34" fmla="*/ 4363225 h 5108860"/>
              <a:gd name="connsiteX35" fmla="*/ 4441977 w 5107185"/>
              <a:gd name="connsiteY35" fmla="*/ 4363225 h 5108860"/>
              <a:gd name="connsiteX36" fmla="*/ 2965786 w 5107185"/>
              <a:gd name="connsiteY36" fmla="*/ 3701368 h 5108860"/>
              <a:gd name="connsiteX37" fmla="*/ 3624292 w 5107185"/>
              <a:gd name="connsiteY37" fmla="*/ 3701368 h 5108860"/>
              <a:gd name="connsiteX38" fmla="*/ 3624292 w 5107185"/>
              <a:gd name="connsiteY38" fmla="*/ 4363225 h 5108860"/>
              <a:gd name="connsiteX39" fmla="*/ 2965786 w 5107185"/>
              <a:gd name="connsiteY39" fmla="*/ 4363225 h 5108860"/>
              <a:gd name="connsiteX40" fmla="*/ 2226853 w 5107185"/>
              <a:gd name="connsiteY40" fmla="*/ 3701368 h 5108860"/>
              <a:gd name="connsiteX41" fmla="*/ 2887034 w 5107185"/>
              <a:gd name="connsiteY41" fmla="*/ 3701368 h 5108860"/>
              <a:gd name="connsiteX42" fmla="*/ 2887034 w 5107185"/>
              <a:gd name="connsiteY42" fmla="*/ 4363225 h 5108860"/>
              <a:gd name="connsiteX43" fmla="*/ 2226853 w 5107185"/>
              <a:gd name="connsiteY43" fmla="*/ 4363225 h 5108860"/>
              <a:gd name="connsiteX44" fmla="*/ 1489595 w 5107185"/>
              <a:gd name="connsiteY44" fmla="*/ 3701368 h 5108860"/>
              <a:gd name="connsiteX45" fmla="*/ 2148101 w 5107185"/>
              <a:gd name="connsiteY45" fmla="*/ 3701368 h 5108860"/>
              <a:gd name="connsiteX46" fmla="*/ 2148101 w 5107185"/>
              <a:gd name="connsiteY46" fmla="*/ 4363225 h 5108860"/>
              <a:gd name="connsiteX47" fmla="*/ 1489595 w 5107185"/>
              <a:gd name="connsiteY47" fmla="*/ 4363225 h 5108860"/>
              <a:gd name="connsiteX48" fmla="*/ 750661 w 5107185"/>
              <a:gd name="connsiteY48" fmla="*/ 3701368 h 5108860"/>
              <a:gd name="connsiteX49" fmla="*/ 1409167 w 5107185"/>
              <a:gd name="connsiteY49" fmla="*/ 3701368 h 5108860"/>
              <a:gd name="connsiteX50" fmla="*/ 1409167 w 5107185"/>
              <a:gd name="connsiteY50" fmla="*/ 4363225 h 5108860"/>
              <a:gd name="connsiteX51" fmla="*/ 750661 w 5107185"/>
              <a:gd name="connsiteY51" fmla="*/ 4363225 h 5108860"/>
              <a:gd name="connsiteX52" fmla="*/ 11729 w 5107185"/>
              <a:gd name="connsiteY52" fmla="*/ 3701368 h 5108860"/>
              <a:gd name="connsiteX53" fmla="*/ 671910 w 5107185"/>
              <a:gd name="connsiteY53" fmla="*/ 3701368 h 5108860"/>
              <a:gd name="connsiteX54" fmla="*/ 671910 w 5107185"/>
              <a:gd name="connsiteY54" fmla="*/ 4363225 h 5108860"/>
              <a:gd name="connsiteX55" fmla="*/ 11729 w 5107185"/>
              <a:gd name="connsiteY55" fmla="*/ 4363225 h 5108860"/>
              <a:gd name="connsiteX56" fmla="*/ 1489595 w 5107185"/>
              <a:gd name="connsiteY56" fmla="*/ 2967462 h 5108860"/>
              <a:gd name="connsiteX57" fmla="*/ 2148101 w 5107185"/>
              <a:gd name="connsiteY57" fmla="*/ 2967462 h 5108860"/>
              <a:gd name="connsiteX58" fmla="*/ 2148101 w 5107185"/>
              <a:gd name="connsiteY58" fmla="*/ 3627643 h 5108860"/>
              <a:gd name="connsiteX59" fmla="*/ 1489595 w 5107185"/>
              <a:gd name="connsiteY59" fmla="*/ 3627643 h 5108860"/>
              <a:gd name="connsiteX60" fmla="*/ 11730 w 5107185"/>
              <a:gd name="connsiteY60" fmla="*/ 2967462 h 5108860"/>
              <a:gd name="connsiteX61" fmla="*/ 671910 w 5107185"/>
              <a:gd name="connsiteY61" fmla="*/ 2967462 h 5108860"/>
              <a:gd name="connsiteX62" fmla="*/ 671910 w 5107185"/>
              <a:gd name="connsiteY62" fmla="*/ 3627643 h 5108860"/>
              <a:gd name="connsiteX63" fmla="*/ 11730 w 5107185"/>
              <a:gd name="connsiteY63" fmla="*/ 3627643 h 5108860"/>
              <a:gd name="connsiteX64" fmla="*/ 4441977 w 5107185"/>
              <a:gd name="connsiteY64" fmla="*/ 2960760 h 5108860"/>
              <a:gd name="connsiteX65" fmla="*/ 5100483 w 5107185"/>
              <a:gd name="connsiteY65" fmla="*/ 2960760 h 5108860"/>
              <a:gd name="connsiteX66" fmla="*/ 5100483 w 5107185"/>
              <a:gd name="connsiteY66" fmla="*/ 3622617 h 5108860"/>
              <a:gd name="connsiteX67" fmla="*/ 4441977 w 5107185"/>
              <a:gd name="connsiteY67" fmla="*/ 3622617 h 5108860"/>
              <a:gd name="connsiteX68" fmla="*/ 3703043 w 5107185"/>
              <a:gd name="connsiteY68" fmla="*/ 2960760 h 5108860"/>
              <a:gd name="connsiteX69" fmla="*/ 4363224 w 5107185"/>
              <a:gd name="connsiteY69" fmla="*/ 2960760 h 5108860"/>
              <a:gd name="connsiteX70" fmla="*/ 4363224 w 5107185"/>
              <a:gd name="connsiteY70" fmla="*/ 3622617 h 5108860"/>
              <a:gd name="connsiteX71" fmla="*/ 3703043 w 5107185"/>
              <a:gd name="connsiteY71" fmla="*/ 3622617 h 5108860"/>
              <a:gd name="connsiteX72" fmla="*/ 2965786 w 5107185"/>
              <a:gd name="connsiteY72" fmla="*/ 2960760 h 5108860"/>
              <a:gd name="connsiteX73" fmla="*/ 3624292 w 5107185"/>
              <a:gd name="connsiteY73" fmla="*/ 2960760 h 5108860"/>
              <a:gd name="connsiteX74" fmla="*/ 3624292 w 5107185"/>
              <a:gd name="connsiteY74" fmla="*/ 3622617 h 5108860"/>
              <a:gd name="connsiteX75" fmla="*/ 2965786 w 5107185"/>
              <a:gd name="connsiteY75" fmla="*/ 3622617 h 5108860"/>
              <a:gd name="connsiteX76" fmla="*/ 2226853 w 5107185"/>
              <a:gd name="connsiteY76" fmla="*/ 2960760 h 5108860"/>
              <a:gd name="connsiteX77" fmla="*/ 2887034 w 5107185"/>
              <a:gd name="connsiteY77" fmla="*/ 2960760 h 5108860"/>
              <a:gd name="connsiteX78" fmla="*/ 2887034 w 5107185"/>
              <a:gd name="connsiteY78" fmla="*/ 3622617 h 5108860"/>
              <a:gd name="connsiteX79" fmla="*/ 2226853 w 5107185"/>
              <a:gd name="connsiteY79" fmla="*/ 3622617 h 5108860"/>
              <a:gd name="connsiteX80" fmla="*/ 750661 w 5107185"/>
              <a:gd name="connsiteY80" fmla="*/ 2960760 h 5108860"/>
              <a:gd name="connsiteX81" fmla="*/ 1409167 w 5107185"/>
              <a:gd name="connsiteY81" fmla="*/ 2960760 h 5108860"/>
              <a:gd name="connsiteX82" fmla="*/ 1409167 w 5107185"/>
              <a:gd name="connsiteY82" fmla="*/ 3622617 h 5108860"/>
              <a:gd name="connsiteX83" fmla="*/ 750661 w 5107185"/>
              <a:gd name="connsiteY83" fmla="*/ 3622617 h 5108860"/>
              <a:gd name="connsiteX84" fmla="*/ 2965786 w 5107185"/>
              <a:gd name="connsiteY84" fmla="*/ 2226853 h 5108860"/>
              <a:gd name="connsiteX85" fmla="*/ 3624292 w 5107185"/>
              <a:gd name="connsiteY85" fmla="*/ 2226853 h 5108860"/>
              <a:gd name="connsiteX86" fmla="*/ 3624292 w 5107185"/>
              <a:gd name="connsiteY86" fmla="*/ 2888710 h 5108860"/>
              <a:gd name="connsiteX87" fmla="*/ 2965786 w 5107185"/>
              <a:gd name="connsiteY87" fmla="*/ 2888710 h 5108860"/>
              <a:gd name="connsiteX88" fmla="*/ 750661 w 5107185"/>
              <a:gd name="connsiteY88" fmla="*/ 2226853 h 5108860"/>
              <a:gd name="connsiteX89" fmla="*/ 1409167 w 5107185"/>
              <a:gd name="connsiteY89" fmla="*/ 2226853 h 5108860"/>
              <a:gd name="connsiteX90" fmla="*/ 1409167 w 5107185"/>
              <a:gd name="connsiteY90" fmla="*/ 2888710 h 5108860"/>
              <a:gd name="connsiteX91" fmla="*/ 750661 w 5107185"/>
              <a:gd name="connsiteY91" fmla="*/ 2888710 h 5108860"/>
              <a:gd name="connsiteX92" fmla="*/ 4441977 w 5107185"/>
              <a:gd name="connsiteY92" fmla="*/ 2220151 h 5108860"/>
              <a:gd name="connsiteX93" fmla="*/ 5100483 w 5107185"/>
              <a:gd name="connsiteY93" fmla="*/ 2220151 h 5108860"/>
              <a:gd name="connsiteX94" fmla="*/ 5100483 w 5107185"/>
              <a:gd name="connsiteY94" fmla="*/ 2882008 h 5108860"/>
              <a:gd name="connsiteX95" fmla="*/ 4441977 w 5107185"/>
              <a:gd name="connsiteY95" fmla="*/ 2882008 h 5108860"/>
              <a:gd name="connsiteX96" fmla="*/ 3703043 w 5107185"/>
              <a:gd name="connsiteY96" fmla="*/ 2220151 h 5108860"/>
              <a:gd name="connsiteX97" fmla="*/ 4363224 w 5107185"/>
              <a:gd name="connsiteY97" fmla="*/ 2220151 h 5108860"/>
              <a:gd name="connsiteX98" fmla="*/ 4363224 w 5107185"/>
              <a:gd name="connsiteY98" fmla="*/ 2882008 h 5108860"/>
              <a:gd name="connsiteX99" fmla="*/ 3703043 w 5107185"/>
              <a:gd name="connsiteY99" fmla="*/ 2882008 h 5108860"/>
              <a:gd name="connsiteX100" fmla="*/ 2226853 w 5107185"/>
              <a:gd name="connsiteY100" fmla="*/ 2220151 h 5108860"/>
              <a:gd name="connsiteX101" fmla="*/ 2887034 w 5107185"/>
              <a:gd name="connsiteY101" fmla="*/ 2220151 h 5108860"/>
              <a:gd name="connsiteX102" fmla="*/ 2887034 w 5107185"/>
              <a:gd name="connsiteY102" fmla="*/ 2882008 h 5108860"/>
              <a:gd name="connsiteX103" fmla="*/ 2226853 w 5107185"/>
              <a:gd name="connsiteY103" fmla="*/ 2882008 h 5108860"/>
              <a:gd name="connsiteX104" fmla="*/ 1489595 w 5107185"/>
              <a:gd name="connsiteY104" fmla="*/ 2220151 h 5108860"/>
              <a:gd name="connsiteX105" fmla="*/ 2148101 w 5107185"/>
              <a:gd name="connsiteY105" fmla="*/ 2220151 h 5108860"/>
              <a:gd name="connsiteX106" fmla="*/ 2148101 w 5107185"/>
              <a:gd name="connsiteY106" fmla="*/ 2882008 h 5108860"/>
              <a:gd name="connsiteX107" fmla="*/ 1489595 w 5107185"/>
              <a:gd name="connsiteY107" fmla="*/ 2882008 h 5108860"/>
              <a:gd name="connsiteX108" fmla="*/ 11730 w 5107185"/>
              <a:gd name="connsiteY108" fmla="*/ 2220151 h 5108860"/>
              <a:gd name="connsiteX109" fmla="*/ 671910 w 5107185"/>
              <a:gd name="connsiteY109" fmla="*/ 2220151 h 5108860"/>
              <a:gd name="connsiteX110" fmla="*/ 671910 w 5107185"/>
              <a:gd name="connsiteY110" fmla="*/ 2882008 h 5108860"/>
              <a:gd name="connsiteX111" fmla="*/ 11730 w 5107185"/>
              <a:gd name="connsiteY111" fmla="*/ 2882008 h 5108860"/>
              <a:gd name="connsiteX112" fmla="*/ 4441977 w 5107185"/>
              <a:gd name="connsiteY112" fmla="*/ 1481217 h 5108860"/>
              <a:gd name="connsiteX113" fmla="*/ 5100483 w 5107185"/>
              <a:gd name="connsiteY113" fmla="*/ 1481217 h 5108860"/>
              <a:gd name="connsiteX114" fmla="*/ 5100483 w 5107185"/>
              <a:gd name="connsiteY114" fmla="*/ 2141398 h 5108860"/>
              <a:gd name="connsiteX115" fmla="*/ 4441977 w 5107185"/>
              <a:gd name="connsiteY115" fmla="*/ 2141398 h 5108860"/>
              <a:gd name="connsiteX116" fmla="*/ 3703043 w 5107185"/>
              <a:gd name="connsiteY116" fmla="*/ 1481217 h 5108860"/>
              <a:gd name="connsiteX117" fmla="*/ 4363224 w 5107185"/>
              <a:gd name="connsiteY117" fmla="*/ 1481217 h 5108860"/>
              <a:gd name="connsiteX118" fmla="*/ 4363224 w 5107185"/>
              <a:gd name="connsiteY118" fmla="*/ 2141398 h 5108860"/>
              <a:gd name="connsiteX119" fmla="*/ 3703043 w 5107185"/>
              <a:gd name="connsiteY119" fmla="*/ 2141398 h 5108860"/>
              <a:gd name="connsiteX120" fmla="*/ 2965786 w 5107185"/>
              <a:gd name="connsiteY120" fmla="*/ 1481217 h 5108860"/>
              <a:gd name="connsiteX121" fmla="*/ 3624292 w 5107185"/>
              <a:gd name="connsiteY121" fmla="*/ 1481217 h 5108860"/>
              <a:gd name="connsiteX122" fmla="*/ 3624292 w 5107185"/>
              <a:gd name="connsiteY122" fmla="*/ 2141398 h 5108860"/>
              <a:gd name="connsiteX123" fmla="*/ 2965786 w 5107185"/>
              <a:gd name="connsiteY123" fmla="*/ 2141398 h 5108860"/>
              <a:gd name="connsiteX124" fmla="*/ 2226853 w 5107185"/>
              <a:gd name="connsiteY124" fmla="*/ 1481217 h 5108860"/>
              <a:gd name="connsiteX125" fmla="*/ 2887034 w 5107185"/>
              <a:gd name="connsiteY125" fmla="*/ 1481217 h 5108860"/>
              <a:gd name="connsiteX126" fmla="*/ 2887034 w 5107185"/>
              <a:gd name="connsiteY126" fmla="*/ 2141398 h 5108860"/>
              <a:gd name="connsiteX127" fmla="*/ 2226853 w 5107185"/>
              <a:gd name="connsiteY127" fmla="*/ 2141398 h 5108860"/>
              <a:gd name="connsiteX128" fmla="*/ 1489595 w 5107185"/>
              <a:gd name="connsiteY128" fmla="*/ 1481217 h 5108860"/>
              <a:gd name="connsiteX129" fmla="*/ 2148101 w 5107185"/>
              <a:gd name="connsiteY129" fmla="*/ 1481217 h 5108860"/>
              <a:gd name="connsiteX130" fmla="*/ 2148101 w 5107185"/>
              <a:gd name="connsiteY130" fmla="*/ 2141398 h 5108860"/>
              <a:gd name="connsiteX131" fmla="*/ 1489595 w 5107185"/>
              <a:gd name="connsiteY131" fmla="*/ 2141398 h 5108860"/>
              <a:gd name="connsiteX132" fmla="*/ 750661 w 5107185"/>
              <a:gd name="connsiteY132" fmla="*/ 1481217 h 5108860"/>
              <a:gd name="connsiteX133" fmla="*/ 1409167 w 5107185"/>
              <a:gd name="connsiteY133" fmla="*/ 1481217 h 5108860"/>
              <a:gd name="connsiteX134" fmla="*/ 1409167 w 5107185"/>
              <a:gd name="connsiteY134" fmla="*/ 2141398 h 5108860"/>
              <a:gd name="connsiteX135" fmla="*/ 750661 w 5107185"/>
              <a:gd name="connsiteY135" fmla="*/ 2141398 h 5108860"/>
              <a:gd name="connsiteX136" fmla="*/ 11730 w 5107185"/>
              <a:gd name="connsiteY136" fmla="*/ 1481217 h 5108860"/>
              <a:gd name="connsiteX137" fmla="*/ 671910 w 5107185"/>
              <a:gd name="connsiteY137" fmla="*/ 1481217 h 5108860"/>
              <a:gd name="connsiteX138" fmla="*/ 671910 w 5107185"/>
              <a:gd name="connsiteY138" fmla="*/ 2141398 h 5108860"/>
              <a:gd name="connsiteX139" fmla="*/ 11730 w 5107185"/>
              <a:gd name="connsiteY139" fmla="*/ 2141398 h 5108860"/>
              <a:gd name="connsiteX140" fmla="*/ 4441977 w 5107185"/>
              <a:gd name="connsiteY140" fmla="*/ 740609 h 5108860"/>
              <a:gd name="connsiteX141" fmla="*/ 5100483 w 5107185"/>
              <a:gd name="connsiteY141" fmla="*/ 740609 h 5108860"/>
              <a:gd name="connsiteX142" fmla="*/ 5100483 w 5107185"/>
              <a:gd name="connsiteY142" fmla="*/ 1400790 h 5108860"/>
              <a:gd name="connsiteX143" fmla="*/ 4441977 w 5107185"/>
              <a:gd name="connsiteY143" fmla="*/ 1400790 h 5108860"/>
              <a:gd name="connsiteX144" fmla="*/ 3703043 w 5107185"/>
              <a:gd name="connsiteY144" fmla="*/ 740609 h 5108860"/>
              <a:gd name="connsiteX145" fmla="*/ 4363224 w 5107185"/>
              <a:gd name="connsiteY145" fmla="*/ 740609 h 5108860"/>
              <a:gd name="connsiteX146" fmla="*/ 4363224 w 5107185"/>
              <a:gd name="connsiteY146" fmla="*/ 1400790 h 5108860"/>
              <a:gd name="connsiteX147" fmla="*/ 3703043 w 5107185"/>
              <a:gd name="connsiteY147" fmla="*/ 1400790 h 5108860"/>
              <a:gd name="connsiteX148" fmla="*/ 2972488 w 5107185"/>
              <a:gd name="connsiteY148" fmla="*/ 740609 h 5108860"/>
              <a:gd name="connsiteX149" fmla="*/ 3630994 w 5107185"/>
              <a:gd name="connsiteY149" fmla="*/ 740609 h 5108860"/>
              <a:gd name="connsiteX150" fmla="*/ 3630994 w 5107185"/>
              <a:gd name="connsiteY150" fmla="*/ 1400790 h 5108860"/>
              <a:gd name="connsiteX151" fmla="*/ 2972488 w 5107185"/>
              <a:gd name="connsiteY151" fmla="*/ 1400790 h 5108860"/>
              <a:gd name="connsiteX152" fmla="*/ 2226853 w 5107185"/>
              <a:gd name="connsiteY152" fmla="*/ 740609 h 5108860"/>
              <a:gd name="connsiteX153" fmla="*/ 2887034 w 5107185"/>
              <a:gd name="connsiteY153" fmla="*/ 740609 h 5108860"/>
              <a:gd name="connsiteX154" fmla="*/ 2887034 w 5107185"/>
              <a:gd name="connsiteY154" fmla="*/ 1400790 h 5108860"/>
              <a:gd name="connsiteX155" fmla="*/ 2226853 w 5107185"/>
              <a:gd name="connsiteY155" fmla="*/ 1400790 h 5108860"/>
              <a:gd name="connsiteX156" fmla="*/ 1489595 w 5107185"/>
              <a:gd name="connsiteY156" fmla="*/ 740609 h 5108860"/>
              <a:gd name="connsiteX157" fmla="*/ 2148101 w 5107185"/>
              <a:gd name="connsiteY157" fmla="*/ 740609 h 5108860"/>
              <a:gd name="connsiteX158" fmla="*/ 2148101 w 5107185"/>
              <a:gd name="connsiteY158" fmla="*/ 1400790 h 5108860"/>
              <a:gd name="connsiteX159" fmla="*/ 1489595 w 5107185"/>
              <a:gd name="connsiteY159" fmla="*/ 1400790 h 5108860"/>
              <a:gd name="connsiteX160" fmla="*/ 750661 w 5107185"/>
              <a:gd name="connsiteY160" fmla="*/ 740609 h 5108860"/>
              <a:gd name="connsiteX161" fmla="*/ 1409167 w 5107185"/>
              <a:gd name="connsiteY161" fmla="*/ 740609 h 5108860"/>
              <a:gd name="connsiteX162" fmla="*/ 1409167 w 5107185"/>
              <a:gd name="connsiteY162" fmla="*/ 1400790 h 5108860"/>
              <a:gd name="connsiteX163" fmla="*/ 750661 w 5107185"/>
              <a:gd name="connsiteY163" fmla="*/ 1400790 h 5108860"/>
              <a:gd name="connsiteX164" fmla="*/ 11730 w 5107185"/>
              <a:gd name="connsiteY164" fmla="*/ 733906 h 5108860"/>
              <a:gd name="connsiteX165" fmla="*/ 671910 w 5107185"/>
              <a:gd name="connsiteY165" fmla="*/ 733906 h 5108860"/>
              <a:gd name="connsiteX166" fmla="*/ 671910 w 5107185"/>
              <a:gd name="connsiteY166" fmla="*/ 1395763 h 5108860"/>
              <a:gd name="connsiteX167" fmla="*/ 11730 w 5107185"/>
              <a:gd name="connsiteY167" fmla="*/ 1395763 h 5108860"/>
              <a:gd name="connsiteX168" fmla="*/ 4448679 w 5107185"/>
              <a:gd name="connsiteY168" fmla="*/ 0 h 5108860"/>
              <a:gd name="connsiteX169" fmla="*/ 5107185 w 5107185"/>
              <a:gd name="connsiteY169" fmla="*/ 0 h 5108860"/>
              <a:gd name="connsiteX170" fmla="*/ 5107185 w 5107185"/>
              <a:gd name="connsiteY170" fmla="*/ 660181 h 5108860"/>
              <a:gd name="connsiteX171" fmla="*/ 4448679 w 5107185"/>
              <a:gd name="connsiteY171" fmla="*/ 660181 h 5108860"/>
              <a:gd name="connsiteX172" fmla="*/ 3703043 w 5107185"/>
              <a:gd name="connsiteY172" fmla="*/ 0 h 5108860"/>
              <a:gd name="connsiteX173" fmla="*/ 4363224 w 5107185"/>
              <a:gd name="connsiteY173" fmla="*/ 0 h 5108860"/>
              <a:gd name="connsiteX174" fmla="*/ 4363224 w 5107185"/>
              <a:gd name="connsiteY174" fmla="*/ 660181 h 5108860"/>
              <a:gd name="connsiteX175" fmla="*/ 3703043 w 5107185"/>
              <a:gd name="connsiteY175" fmla="*/ 660181 h 5108860"/>
              <a:gd name="connsiteX176" fmla="*/ 2965786 w 5107185"/>
              <a:gd name="connsiteY176" fmla="*/ 0 h 5108860"/>
              <a:gd name="connsiteX177" fmla="*/ 3624292 w 5107185"/>
              <a:gd name="connsiteY177" fmla="*/ 0 h 5108860"/>
              <a:gd name="connsiteX178" fmla="*/ 3624292 w 5107185"/>
              <a:gd name="connsiteY178" fmla="*/ 660181 h 5108860"/>
              <a:gd name="connsiteX179" fmla="*/ 2965786 w 5107185"/>
              <a:gd name="connsiteY179" fmla="*/ 660181 h 5108860"/>
              <a:gd name="connsiteX180" fmla="*/ 2226853 w 5107185"/>
              <a:gd name="connsiteY180" fmla="*/ 0 h 5108860"/>
              <a:gd name="connsiteX181" fmla="*/ 2887034 w 5107185"/>
              <a:gd name="connsiteY181" fmla="*/ 0 h 5108860"/>
              <a:gd name="connsiteX182" fmla="*/ 2887034 w 5107185"/>
              <a:gd name="connsiteY182" fmla="*/ 660181 h 5108860"/>
              <a:gd name="connsiteX183" fmla="*/ 2226853 w 5107185"/>
              <a:gd name="connsiteY183" fmla="*/ 660181 h 5108860"/>
              <a:gd name="connsiteX184" fmla="*/ 1489595 w 5107185"/>
              <a:gd name="connsiteY184" fmla="*/ 0 h 5108860"/>
              <a:gd name="connsiteX185" fmla="*/ 2148101 w 5107185"/>
              <a:gd name="connsiteY185" fmla="*/ 0 h 5108860"/>
              <a:gd name="connsiteX186" fmla="*/ 2148101 w 5107185"/>
              <a:gd name="connsiteY186" fmla="*/ 660181 h 5108860"/>
              <a:gd name="connsiteX187" fmla="*/ 1489595 w 5107185"/>
              <a:gd name="connsiteY187" fmla="*/ 660181 h 5108860"/>
              <a:gd name="connsiteX188" fmla="*/ 743959 w 5107185"/>
              <a:gd name="connsiteY188" fmla="*/ 0 h 5108860"/>
              <a:gd name="connsiteX189" fmla="*/ 1404140 w 5107185"/>
              <a:gd name="connsiteY189" fmla="*/ 0 h 5108860"/>
              <a:gd name="connsiteX190" fmla="*/ 1404140 w 5107185"/>
              <a:gd name="connsiteY190" fmla="*/ 660181 h 5108860"/>
              <a:gd name="connsiteX191" fmla="*/ 743959 w 5107185"/>
              <a:gd name="connsiteY191" fmla="*/ 660181 h 5108860"/>
              <a:gd name="connsiteX192" fmla="*/ 0 w 5107185"/>
              <a:gd name="connsiteY192" fmla="*/ 0 h 5108860"/>
              <a:gd name="connsiteX193" fmla="*/ 658505 w 5107185"/>
              <a:gd name="connsiteY193" fmla="*/ 0 h 5108860"/>
              <a:gd name="connsiteX194" fmla="*/ 658505 w 5107185"/>
              <a:gd name="connsiteY194" fmla="*/ 660181 h 5108860"/>
              <a:gd name="connsiteX195" fmla="*/ 0 w 5107185"/>
              <a:gd name="connsiteY195" fmla="*/ 660181 h 510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107185" h="5108860">
                <a:moveTo>
                  <a:pt x="2226853" y="4448679"/>
                </a:moveTo>
                <a:lnTo>
                  <a:pt x="2887034" y="4448679"/>
                </a:lnTo>
                <a:lnTo>
                  <a:pt x="2887034" y="5108860"/>
                </a:lnTo>
                <a:lnTo>
                  <a:pt x="2226853" y="5108860"/>
                </a:lnTo>
                <a:close/>
                <a:moveTo>
                  <a:pt x="11729" y="4448679"/>
                </a:moveTo>
                <a:lnTo>
                  <a:pt x="671910" y="4448679"/>
                </a:lnTo>
                <a:lnTo>
                  <a:pt x="671910" y="5108860"/>
                </a:lnTo>
                <a:lnTo>
                  <a:pt x="11729" y="5108860"/>
                </a:lnTo>
                <a:close/>
                <a:moveTo>
                  <a:pt x="4441977" y="4441977"/>
                </a:moveTo>
                <a:lnTo>
                  <a:pt x="5100483" y="4441977"/>
                </a:lnTo>
                <a:lnTo>
                  <a:pt x="5100483" y="5102158"/>
                </a:lnTo>
                <a:lnTo>
                  <a:pt x="4441977" y="5102158"/>
                </a:lnTo>
                <a:close/>
                <a:moveTo>
                  <a:pt x="3703043" y="4441977"/>
                </a:moveTo>
                <a:lnTo>
                  <a:pt x="4363224" y="4441977"/>
                </a:lnTo>
                <a:lnTo>
                  <a:pt x="4363224" y="5102158"/>
                </a:lnTo>
                <a:lnTo>
                  <a:pt x="3703043" y="5102158"/>
                </a:lnTo>
                <a:close/>
                <a:moveTo>
                  <a:pt x="2965786" y="4441977"/>
                </a:moveTo>
                <a:lnTo>
                  <a:pt x="3624292" y="4441977"/>
                </a:lnTo>
                <a:lnTo>
                  <a:pt x="3624292" y="5102158"/>
                </a:lnTo>
                <a:lnTo>
                  <a:pt x="2965786" y="5102158"/>
                </a:lnTo>
                <a:close/>
                <a:moveTo>
                  <a:pt x="1489595" y="4441977"/>
                </a:moveTo>
                <a:lnTo>
                  <a:pt x="2148101" y="4441977"/>
                </a:lnTo>
                <a:lnTo>
                  <a:pt x="2148101" y="5102158"/>
                </a:lnTo>
                <a:lnTo>
                  <a:pt x="1489595" y="5102158"/>
                </a:lnTo>
                <a:close/>
                <a:moveTo>
                  <a:pt x="750661" y="4441977"/>
                </a:moveTo>
                <a:lnTo>
                  <a:pt x="1409167" y="4441977"/>
                </a:lnTo>
                <a:lnTo>
                  <a:pt x="1409167" y="5102158"/>
                </a:lnTo>
                <a:lnTo>
                  <a:pt x="750661" y="5102158"/>
                </a:lnTo>
                <a:close/>
                <a:moveTo>
                  <a:pt x="3703043" y="3708071"/>
                </a:moveTo>
                <a:lnTo>
                  <a:pt x="4363224" y="3708071"/>
                </a:lnTo>
                <a:lnTo>
                  <a:pt x="4363224" y="4368252"/>
                </a:lnTo>
                <a:lnTo>
                  <a:pt x="3703043" y="4368252"/>
                </a:lnTo>
                <a:close/>
                <a:moveTo>
                  <a:pt x="4441977" y="3701368"/>
                </a:moveTo>
                <a:lnTo>
                  <a:pt x="5100483" y="3701368"/>
                </a:lnTo>
                <a:lnTo>
                  <a:pt x="5100483" y="4363225"/>
                </a:lnTo>
                <a:lnTo>
                  <a:pt x="4441977" y="4363225"/>
                </a:lnTo>
                <a:close/>
                <a:moveTo>
                  <a:pt x="2965786" y="3701368"/>
                </a:moveTo>
                <a:lnTo>
                  <a:pt x="3624292" y="3701368"/>
                </a:lnTo>
                <a:lnTo>
                  <a:pt x="3624292" y="4363225"/>
                </a:lnTo>
                <a:lnTo>
                  <a:pt x="2965786" y="4363225"/>
                </a:lnTo>
                <a:close/>
                <a:moveTo>
                  <a:pt x="2226853" y="3701368"/>
                </a:moveTo>
                <a:lnTo>
                  <a:pt x="2887034" y="3701368"/>
                </a:lnTo>
                <a:lnTo>
                  <a:pt x="2887034" y="4363225"/>
                </a:lnTo>
                <a:lnTo>
                  <a:pt x="2226853" y="4363225"/>
                </a:lnTo>
                <a:close/>
                <a:moveTo>
                  <a:pt x="1489595" y="3701368"/>
                </a:moveTo>
                <a:lnTo>
                  <a:pt x="2148101" y="3701368"/>
                </a:lnTo>
                <a:lnTo>
                  <a:pt x="2148101" y="4363225"/>
                </a:lnTo>
                <a:lnTo>
                  <a:pt x="1489595" y="4363225"/>
                </a:lnTo>
                <a:close/>
                <a:moveTo>
                  <a:pt x="750661" y="3701368"/>
                </a:moveTo>
                <a:lnTo>
                  <a:pt x="1409167" y="3701368"/>
                </a:lnTo>
                <a:lnTo>
                  <a:pt x="1409167" y="4363225"/>
                </a:lnTo>
                <a:lnTo>
                  <a:pt x="750661" y="4363225"/>
                </a:lnTo>
                <a:close/>
                <a:moveTo>
                  <a:pt x="11729" y="3701368"/>
                </a:moveTo>
                <a:lnTo>
                  <a:pt x="671910" y="3701368"/>
                </a:lnTo>
                <a:lnTo>
                  <a:pt x="671910" y="4363225"/>
                </a:lnTo>
                <a:lnTo>
                  <a:pt x="11729" y="4363225"/>
                </a:lnTo>
                <a:close/>
                <a:moveTo>
                  <a:pt x="1489595" y="2967462"/>
                </a:moveTo>
                <a:lnTo>
                  <a:pt x="2148101" y="2967462"/>
                </a:lnTo>
                <a:lnTo>
                  <a:pt x="2148101" y="3627643"/>
                </a:lnTo>
                <a:lnTo>
                  <a:pt x="1489595" y="3627643"/>
                </a:lnTo>
                <a:close/>
                <a:moveTo>
                  <a:pt x="11730" y="2967462"/>
                </a:moveTo>
                <a:lnTo>
                  <a:pt x="671910" y="2967462"/>
                </a:lnTo>
                <a:lnTo>
                  <a:pt x="671910" y="3627643"/>
                </a:lnTo>
                <a:lnTo>
                  <a:pt x="11730" y="3627643"/>
                </a:lnTo>
                <a:close/>
                <a:moveTo>
                  <a:pt x="4441977" y="2960760"/>
                </a:moveTo>
                <a:lnTo>
                  <a:pt x="5100483" y="2960760"/>
                </a:lnTo>
                <a:lnTo>
                  <a:pt x="5100483" y="3622617"/>
                </a:lnTo>
                <a:lnTo>
                  <a:pt x="4441977" y="3622617"/>
                </a:lnTo>
                <a:close/>
                <a:moveTo>
                  <a:pt x="3703043" y="2960760"/>
                </a:moveTo>
                <a:lnTo>
                  <a:pt x="4363224" y="2960760"/>
                </a:lnTo>
                <a:lnTo>
                  <a:pt x="4363224" y="3622617"/>
                </a:lnTo>
                <a:lnTo>
                  <a:pt x="3703043" y="3622617"/>
                </a:lnTo>
                <a:close/>
                <a:moveTo>
                  <a:pt x="2965786" y="2960760"/>
                </a:moveTo>
                <a:lnTo>
                  <a:pt x="3624292" y="2960760"/>
                </a:lnTo>
                <a:lnTo>
                  <a:pt x="3624292" y="3622617"/>
                </a:lnTo>
                <a:lnTo>
                  <a:pt x="2965786" y="3622617"/>
                </a:lnTo>
                <a:close/>
                <a:moveTo>
                  <a:pt x="2226853" y="2960760"/>
                </a:moveTo>
                <a:lnTo>
                  <a:pt x="2887034" y="2960760"/>
                </a:lnTo>
                <a:lnTo>
                  <a:pt x="2887034" y="3622617"/>
                </a:lnTo>
                <a:lnTo>
                  <a:pt x="2226853" y="3622617"/>
                </a:lnTo>
                <a:close/>
                <a:moveTo>
                  <a:pt x="750661" y="2960760"/>
                </a:moveTo>
                <a:lnTo>
                  <a:pt x="1409167" y="2960760"/>
                </a:lnTo>
                <a:lnTo>
                  <a:pt x="1409167" y="3622617"/>
                </a:lnTo>
                <a:lnTo>
                  <a:pt x="750661" y="3622617"/>
                </a:lnTo>
                <a:close/>
                <a:moveTo>
                  <a:pt x="2965786" y="2226853"/>
                </a:moveTo>
                <a:lnTo>
                  <a:pt x="3624292" y="2226853"/>
                </a:lnTo>
                <a:lnTo>
                  <a:pt x="3624292" y="2888710"/>
                </a:lnTo>
                <a:lnTo>
                  <a:pt x="2965786" y="2888710"/>
                </a:lnTo>
                <a:close/>
                <a:moveTo>
                  <a:pt x="750661" y="2226853"/>
                </a:moveTo>
                <a:lnTo>
                  <a:pt x="1409167" y="2226853"/>
                </a:lnTo>
                <a:lnTo>
                  <a:pt x="1409167" y="2888710"/>
                </a:lnTo>
                <a:lnTo>
                  <a:pt x="750661" y="2888710"/>
                </a:lnTo>
                <a:close/>
                <a:moveTo>
                  <a:pt x="4441977" y="2220151"/>
                </a:moveTo>
                <a:lnTo>
                  <a:pt x="5100483" y="2220151"/>
                </a:lnTo>
                <a:lnTo>
                  <a:pt x="5100483" y="2882008"/>
                </a:lnTo>
                <a:lnTo>
                  <a:pt x="4441977" y="2882008"/>
                </a:lnTo>
                <a:close/>
                <a:moveTo>
                  <a:pt x="3703043" y="2220151"/>
                </a:moveTo>
                <a:lnTo>
                  <a:pt x="4363224" y="2220151"/>
                </a:lnTo>
                <a:lnTo>
                  <a:pt x="4363224" y="2882008"/>
                </a:lnTo>
                <a:lnTo>
                  <a:pt x="3703043" y="2882008"/>
                </a:lnTo>
                <a:close/>
                <a:moveTo>
                  <a:pt x="2226853" y="2220151"/>
                </a:moveTo>
                <a:lnTo>
                  <a:pt x="2887034" y="2220151"/>
                </a:lnTo>
                <a:lnTo>
                  <a:pt x="2887034" y="2882008"/>
                </a:lnTo>
                <a:lnTo>
                  <a:pt x="2226853" y="2882008"/>
                </a:lnTo>
                <a:close/>
                <a:moveTo>
                  <a:pt x="1489595" y="2220151"/>
                </a:moveTo>
                <a:lnTo>
                  <a:pt x="2148101" y="2220151"/>
                </a:lnTo>
                <a:lnTo>
                  <a:pt x="2148101" y="2882008"/>
                </a:lnTo>
                <a:lnTo>
                  <a:pt x="1489595" y="2882008"/>
                </a:lnTo>
                <a:close/>
                <a:moveTo>
                  <a:pt x="11730" y="2220151"/>
                </a:moveTo>
                <a:lnTo>
                  <a:pt x="671910" y="2220151"/>
                </a:lnTo>
                <a:lnTo>
                  <a:pt x="671910" y="2882008"/>
                </a:lnTo>
                <a:lnTo>
                  <a:pt x="11730" y="2882008"/>
                </a:lnTo>
                <a:close/>
                <a:moveTo>
                  <a:pt x="4441977" y="1481217"/>
                </a:moveTo>
                <a:lnTo>
                  <a:pt x="5100483" y="1481217"/>
                </a:lnTo>
                <a:lnTo>
                  <a:pt x="5100483" y="2141398"/>
                </a:lnTo>
                <a:lnTo>
                  <a:pt x="4441977" y="2141398"/>
                </a:lnTo>
                <a:close/>
                <a:moveTo>
                  <a:pt x="3703043" y="1481217"/>
                </a:moveTo>
                <a:lnTo>
                  <a:pt x="4363224" y="1481217"/>
                </a:lnTo>
                <a:lnTo>
                  <a:pt x="4363224" y="2141398"/>
                </a:lnTo>
                <a:lnTo>
                  <a:pt x="3703043" y="2141398"/>
                </a:lnTo>
                <a:close/>
                <a:moveTo>
                  <a:pt x="2965786" y="1481217"/>
                </a:moveTo>
                <a:lnTo>
                  <a:pt x="3624292" y="1481217"/>
                </a:lnTo>
                <a:lnTo>
                  <a:pt x="3624292" y="2141398"/>
                </a:lnTo>
                <a:lnTo>
                  <a:pt x="2965786" y="2141398"/>
                </a:lnTo>
                <a:close/>
                <a:moveTo>
                  <a:pt x="2226853" y="1481217"/>
                </a:moveTo>
                <a:lnTo>
                  <a:pt x="2887034" y="1481217"/>
                </a:lnTo>
                <a:lnTo>
                  <a:pt x="2887034" y="2141398"/>
                </a:lnTo>
                <a:lnTo>
                  <a:pt x="2226853" y="2141398"/>
                </a:lnTo>
                <a:close/>
                <a:moveTo>
                  <a:pt x="1489595" y="1481217"/>
                </a:moveTo>
                <a:lnTo>
                  <a:pt x="2148101" y="1481217"/>
                </a:lnTo>
                <a:lnTo>
                  <a:pt x="2148101" y="2141398"/>
                </a:lnTo>
                <a:lnTo>
                  <a:pt x="1489595" y="2141398"/>
                </a:lnTo>
                <a:close/>
                <a:moveTo>
                  <a:pt x="750661" y="1481217"/>
                </a:moveTo>
                <a:lnTo>
                  <a:pt x="1409167" y="1481217"/>
                </a:lnTo>
                <a:lnTo>
                  <a:pt x="1409167" y="2141398"/>
                </a:lnTo>
                <a:lnTo>
                  <a:pt x="750661" y="2141398"/>
                </a:lnTo>
                <a:close/>
                <a:moveTo>
                  <a:pt x="11730" y="1481217"/>
                </a:moveTo>
                <a:lnTo>
                  <a:pt x="671910" y="1481217"/>
                </a:lnTo>
                <a:lnTo>
                  <a:pt x="671910" y="2141398"/>
                </a:lnTo>
                <a:lnTo>
                  <a:pt x="11730" y="2141398"/>
                </a:lnTo>
                <a:close/>
                <a:moveTo>
                  <a:pt x="4441977" y="740609"/>
                </a:moveTo>
                <a:lnTo>
                  <a:pt x="5100483" y="740609"/>
                </a:lnTo>
                <a:lnTo>
                  <a:pt x="5100483" y="1400790"/>
                </a:lnTo>
                <a:lnTo>
                  <a:pt x="4441977" y="1400790"/>
                </a:lnTo>
                <a:close/>
                <a:moveTo>
                  <a:pt x="3703043" y="740609"/>
                </a:moveTo>
                <a:lnTo>
                  <a:pt x="4363224" y="740609"/>
                </a:lnTo>
                <a:lnTo>
                  <a:pt x="4363224" y="1400790"/>
                </a:lnTo>
                <a:lnTo>
                  <a:pt x="3703043" y="1400790"/>
                </a:lnTo>
                <a:close/>
                <a:moveTo>
                  <a:pt x="2972488" y="740609"/>
                </a:moveTo>
                <a:lnTo>
                  <a:pt x="3630994" y="740609"/>
                </a:lnTo>
                <a:lnTo>
                  <a:pt x="3630994" y="1400790"/>
                </a:lnTo>
                <a:lnTo>
                  <a:pt x="2972488" y="1400790"/>
                </a:lnTo>
                <a:close/>
                <a:moveTo>
                  <a:pt x="2226853" y="740609"/>
                </a:moveTo>
                <a:lnTo>
                  <a:pt x="2887034" y="740609"/>
                </a:lnTo>
                <a:lnTo>
                  <a:pt x="2887034" y="1400790"/>
                </a:lnTo>
                <a:lnTo>
                  <a:pt x="2226853" y="1400790"/>
                </a:lnTo>
                <a:close/>
                <a:moveTo>
                  <a:pt x="1489595" y="740609"/>
                </a:moveTo>
                <a:lnTo>
                  <a:pt x="2148101" y="740609"/>
                </a:lnTo>
                <a:lnTo>
                  <a:pt x="2148101" y="1400790"/>
                </a:lnTo>
                <a:lnTo>
                  <a:pt x="1489595" y="1400790"/>
                </a:lnTo>
                <a:close/>
                <a:moveTo>
                  <a:pt x="750661" y="740609"/>
                </a:moveTo>
                <a:lnTo>
                  <a:pt x="1409167" y="740609"/>
                </a:lnTo>
                <a:lnTo>
                  <a:pt x="1409167" y="1400790"/>
                </a:lnTo>
                <a:lnTo>
                  <a:pt x="750661" y="1400790"/>
                </a:lnTo>
                <a:close/>
                <a:moveTo>
                  <a:pt x="11730" y="733906"/>
                </a:moveTo>
                <a:lnTo>
                  <a:pt x="671910" y="733906"/>
                </a:lnTo>
                <a:lnTo>
                  <a:pt x="671910" y="1395763"/>
                </a:lnTo>
                <a:lnTo>
                  <a:pt x="11730" y="1395763"/>
                </a:lnTo>
                <a:close/>
                <a:moveTo>
                  <a:pt x="4448679" y="0"/>
                </a:moveTo>
                <a:lnTo>
                  <a:pt x="5107185" y="0"/>
                </a:lnTo>
                <a:lnTo>
                  <a:pt x="5107185" y="660181"/>
                </a:lnTo>
                <a:lnTo>
                  <a:pt x="4448679" y="660181"/>
                </a:lnTo>
                <a:close/>
                <a:moveTo>
                  <a:pt x="3703043" y="0"/>
                </a:moveTo>
                <a:lnTo>
                  <a:pt x="4363224" y="0"/>
                </a:lnTo>
                <a:lnTo>
                  <a:pt x="4363224" y="660181"/>
                </a:lnTo>
                <a:lnTo>
                  <a:pt x="3703043" y="660181"/>
                </a:lnTo>
                <a:close/>
                <a:moveTo>
                  <a:pt x="2965786" y="0"/>
                </a:moveTo>
                <a:lnTo>
                  <a:pt x="3624292" y="0"/>
                </a:lnTo>
                <a:lnTo>
                  <a:pt x="3624292" y="660181"/>
                </a:lnTo>
                <a:lnTo>
                  <a:pt x="2965786" y="660181"/>
                </a:lnTo>
                <a:close/>
                <a:moveTo>
                  <a:pt x="2226853" y="0"/>
                </a:moveTo>
                <a:lnTo>
                  <a:pt x="2887034" y="0"/>
                </a:lnTo>
                <a:lnTo>
                  <a:pt x="2887034" y="660181"/>
                </a:lnTo>
                <a:lnTo>
                  <a:pt x="2226853" y="660181"/>
                </a:lnTo>
                <a:close/>
                <a:moveTo>
                  <a:pt x="1489595" y="0"/>
                </a:moveTo>
                <a:lnTo>
                  <a:pt x="2148101" y="0"/>
                </a:lnTo>
                <a:lnTo>
                  <a:pt x="2148101" y="660181"/>
                </a:lnTo>
                <a:lnTo>
                  <a:pt x="1489595" y="660181"/>
                </a:lnTo>
                <a:close/>
                <a:moveTo>
                  <a:pt x="743959" y="0"/>
                </a:moveTo>
                <a:lnTo>
                  <a:pt x="1404140" y="0"/>
                </a:lnTo>
                <a:lnTo>
                  <a:pt x="1404140" y="660181"/>
                </a:lnTo>
                <a:lnTo>
                  <a:pt x="743959" y="660181"/>
                </a:lnTo>
                <a:close/>
                <a:moveTo>
                  <a:pt x="0" y="0"/>
                </a:moveTo>
                <a:lnTo>
                  <a:pt x="658505" y="0"/>
                </a:lnTo>
                <a:lnTo>
                  <a:pt x="658505" y="660181"/>
                </a:lnTo>
                <a:lnTo>
                  <a:pt x="0" y="66018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F0EA58F7-1E2E-9B4C-83BF-15FF6FA5482B}"/>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F9CA034-9947-D74F-8A4C-27409DFC8E6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843F20B-4D59-2B49-B5FD-CA10886F11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1636446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0">
    <p:spTree>
      <p:nvGrpSpPr>
        <p:cNvPr id="1" name=""/>
        <p:cNvGrpSpPr/>
        <p:nvPr/>
      </p:nvGrpSpPr>
      <p:grpSpPr>
        <a:xfrm>
          <a:off x="0" y="0"/>
          <a:ext cx="0" cy="0"/>
          <a:chOff x="0" y="0"/>
          <a:chExt cx="0" cy="0"/>
        </a:xfrm>
      </p:grpSpPr>
      <p:sp>
        <p:nvSpPr>
          <p:cNvPr id="5" name="Picture Placeholder 2"/>
          <p:cNvSpPr>
            <a:spLocks noGrp="1"/>
          </p:cNvSpPr>
          <p:nvPr>
            <p:ph type="pic" sz="quarter" idx="12"/>
          </p:nvPr>
        </p:nvSpPr>
        <p:spPr>
          <a:xfrm>
            <a:off x="468489" y="1508900"/>
            <a:ext cx="5437664" cy="370734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B65A552-852A-FE4D-9C5A-B550C6F53C69}"/>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484C0BF7-15A0-1444-AB7A-075C7BABC83C}"/>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541D08C9-F904-A340-8390-216BCDF0CFE1}"/>
              </a:ext>
            </a:extLst>
          </p:cNvPr>
          <p:cNvSpPr>
            <a:spLocks noGrp="1"/>
          </p:cNvSpPr>
          <p:nvPr>
            <p:ph type="pic" sz="quarter" idx="13"/>
          </p:nvPr>
        </p:nvSpPr>
        <p:spPr>
          <a:xfrm>
            <a:off x="6274558" y="1508900"/>
            <a:ext cx="5437664" cy="370734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9" name="Picture 8" descr="A picture containing drawing&#10;&#10;Description automatically generated">
            <a:extLst>
              <a:ext uri="{FF2B5EF4-FFF2-40B4-BE49-F238E27FC236}">
                <a16:creationId xmlns:a16="http://schemas.microsoft.com/office/drawing/2014/main" id="{D11E9A8C-2EE7-9146-ABD5-6FAE170016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3989707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01">
    <p:spTree>
      <p:nvGrpSpPr>
        <p:cNvPr id="1" name=""/>
        <p:cNvGrpSpPr/>
        <p:nvPr/>
      </p:nvGrpSpPr>
      <p:grpSpPr>
        <a:xfrm>
          <a:off x="0" y="0"/>
          <a:ext cx="0" cy="0"/>
          <a:chOff x="0" y="0"/>
          <a:chExt cx="0" cy="0"/>
        </a:xfrm>
      </p:grpSpPr>
      <p:sp>
        <p:nvSpPr>
          <p:cNvPr id="9" name="Picture Placeholder 2"/>
          <p:cNvSpPr>
            <a:spLocks noGrp="1"/>
          </p:cNvSpPr>
          <p:nvPr>
            <p:ph type="pic" sz="quarter" idx="14"/>
          </p:nvPr>
        </p:nvSpPr>
        <p:spPr>
          <a:xfrm>
            <a:off x="0" y="0"/>
            <a:ext cx="3429529"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0" name="Picture Placeholder 2"/>
          <p:cNvSpPr>
            <a:spLocks noGrp="1"/>
          </p:cNvSpPr>
          <p:nvPr>
            <p:ph type="pic" sz="quarter" idx="15"/>
          </p:nvPr>
        </p:nvSpPr>
        <p:spPr>
          <a:xfrm>
            <a:off x="0" y="3429000"/>
            <a:ext cx="3429529"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Picture Placeholder 2"/>
          <p:cNvSpPr>
            <a:spLocks noGrp="1"/>
          </p:cNvSpPr>
          <p:nvPr>
            <p:ph type="pic" sz="quarter" idx="16"/>
          </p:nvPr>
        </p:nvSpPr>
        <p:spPr>
          <a:xfrm>
            <a:off x="3429530" y="0"/>
            <a:ext cx="3429529"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Picture Placeholder 2"/>
          <p:cNvSpPr>
            <a:spLocks noGrp="1"/>
          </p:cNvSpPr>
          <p:nvPr>
            <p:ph type="pic" sz="quarter" idx="17"/>
          </p:nvPr>
        </p:nvSpPr>
        <p:spPr>
          <a:xfrm>
            <a:off x="3429530" y="3429000"/>
            <a:ext cx="3429529"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3" name="Picture Placeholder 2"/>
          <p:cNvSpPr>
            <a:spLocks noGrp="1"/>
          </p:cNvSpPr>
          <p:nvPr>
            <p:ph type="pic" sz="quarter" idx="18"/>
          </p:nvPr>
        </p:nvSpPr>
        <p:spPr>
          <a:xfrm>
            <a:off x="6859059" y="0"/>
            <a:ext cx="5332941"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832D5946-B973-9449-9865-94AFD721314D}"/>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923D0F85-37D5-C34E-BB0E-F454DA048E1E}"/>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2667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extslide">
  <p:cSld name="Textslide">
    <p:spTree>
      <p:nvGrpSpPr>
        <p:cNvPr id="1" name="Shape 32"/>
        <p:cNvGrpSpPr/>
        <p:nvPr/>
      </p:nvGrpSpPr>
      <p:grpSpPr>
        <a:xfrm>
          <a:off x="0" y="0"/>
          <a:ext cx="0" cy="0"/>
          <a:chOff x="0" y="0"/>
          <a:chExt cx="0" cy="0"/>
        </a:xfrm>
      </p:grpSpPr>
      <p:sp>
        <p:nvSpPr>
          <p:cNvPr id="33" name="Google Shape;33;p34"/>
          <p:cNvSpPr/>
          <p:nvPr/>
        </p:nvSpPr>
        <p:spPr>
          <a:xfrm>
            <a:off x="240000" y="240001"/>
            <a:ext cx="11712000" cy="5721600"/>
          </a:xfrm>
          <a:prstGeom prst="rect">
            <a:avLst/>
          </a:prstGeom>
          <a:solidFill>
            <a:schemeClr val="lt2">
              <a:alpha val="49803"/>
            </a:schemeClr>
          </a:solidFill>
          <a:ln>
            <a:noFill/>
          </a:ln>
        </p:spPr>
        <p:txBody>
          <a:bodyPr spcFirstLastPara="1" wrap="square" lIns="91411" tIns="45693" rIns="91411" bIns="45693"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34" name="Google Shape;34;p34"/>
          <p:cNvSpPr txBox="1">
            <a:spLocks noGrp="1"/>
          </p:cNvSpPr>
          <p:nvPr>
            <p:ph type="title"/>
          </p:nvPr>
        </p:nvSpPr>
        <p:spPr>
          <a:xfrm>
            <a:off x="609600" y="443119"/>
            <a:ext cx="109728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9999"/>
              </a:buClr>
              <a:buSzPts val="4800"/>
              <a:buFont typeface="Roboto"/>
              <a:buNone/>
              <a:defRPr sz="4800" b="1">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4"/>
          <p:cNvSpPr txBox="1">
            <a:spLocks noGrp="1"/>
          </p:cNvSpPr>
          <p:nvPr>
            <p:ph type="subTitle" idx="1"/>
          </p:nvPr>
        </p:nvSpPr>
        <p:spPr>
          <a:xfrm>
            <a:off x="623593" y="1674850"/>
            <a:ext cx="10958807" cy="39235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3200"/>
              <a:buNone/>
              <a:defRPr sz="3200">
                <a:solidFill>
                  <a:schemeClr val="dk1"/>
                </a:solidFill>
                <a:latin typeface="Roboto"/>
                <a:ea typeface="Roboto"/>
                <a:cs typeface="Roboto"/>
                <a:sym typeface="Roboto"/>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Tree>
    <p:extLst>
      <p:ext uri="{BB962C8B-B14F-4D97-AF65-F5344CB8AC3E}">
        <p14:creationId xmlns:p14="http://schemas.microsoft.com/office/powerpoint/2010/main" val="3162721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extslide">
    <p:spTree>
      <p:nvGrpSpPr>
        <p:cNvPr id="1" name=""/>
        <p:cNvGrpSpPr/>
        <p:nvPr/>
      </p:nvGrpSpPr>
      <p:grpSpPr>
        <a:xfrm>
          <a:off x="0" y="0"/>
          <a:ext cx="0" cy="0"/>
          <a:chOff x="0" y="0"/>
          <a:chExt cx="0" cy="0"/>
        </a:xfrm>
      </p:grpSpPr>
      <p:sp>
        <p:nvSpPr>
          <p:cNvPr id="4" name="Rektangel 3"/>
          <p:cNvSpPr/>
          <p:nvPr userDrawn="1"/>
        </p:nvSpPr>
        <p:spPr>
          <a:xfrm>
            <a:off x="240000" y="240001"/>
            <a:ext cx="11712000" cy="5721600"/>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2" name="Tittel 1"/>
          <p:cNvSpPr>
            <a:spLocks noGrp="1"/>
          </p:cNvSpPr>
          <p:nvPr>
            <p:ph type="title" hasCustomPrompt="1"/>
          </p:nvPr>
        </p:nvSpPr>
        <p:spPr>
          <a:xfrm>
            <a:off x="609600" y="443119"/>
            <a:ext cx="10972800" cy="1143000"/>
          </a:xfrm>
          <a:prstGeom prst="rect">
            <a:avLst/>
          </a:prstGeom>
        </p:spPr>
        <p:txBody>
          <a:bodyPr vert="horz"/>
          <a:lstStyle>
            <a:lvl1pPr algn="l">
              <a:defRPr sz="4800" b="1">
                <a:latin typeface="Roboto" panose="02000000000000000000" pitchFamily="2" charset="0"/>
                <a:ea typeface="Roboto" panose="02000000000000000000" pitchFamily="2" charset="0"/>
              </a:defRPr>
            </a:lvl1pPr>
          </a:lstStyle>
          <a:p>
            <a:r>
              <a:rPr lang="nb-NO"/>
              <a:t>Edit </a:t>
            </a:r>
            <a:r>
              <a:rPr lang="nb-NO" err="1"/>
              <a:t>this</a:t>
            </a:r>
            <a:r>
              <a:rPr lang="nb-NO"/>
              <a:t> </a:t>
            </a:r>
            <a:r>
              <a:rPr lang="nb-NO" err="1"/>
              <a:t>text</a:t>
            </a:r>
            <a:endParaRPr lang="nb-NO"/>
          </a:p>
        </p:txBody>
      </p:sp>
      <p:sp>
        <p:nvSpPr>
          <p:cNvPr id="7" name="Undertittel 2"/>
          <p:cNvSpPr>
            <a:spLocks noGrp="1"/>
          </p:cNvSpPr>
          <p:nvPr>
            <p:ph type="subTitle" idx="1" hasCustomPrompt="1"/>
          </p:nvPr>
        </p:nvSpPr>
        <p:spPr>
          <a:xfrm>
            <a:off x="623593" y="1674850"/>
            <a:ext cx="10958807" cy="3923519"/>
          </a:xfrm>
          <a:prstGeom prst="rect">
            <a:avLst/>
          </a:prstGeom>
        </p:spPr>
        <p:txBody>
          <a:bodyPr/>
          <a:lstStyle>
            <a:lvl1pPr marL="0" indent="0" algn="l">
              <a:buNone/>
              <a:defRPr sz="3200">
                <a:solidFill>
                  <a:schemeClr val="tx1"/>
                </a:solidFill>
                <a:latin typeface="Roboto" panose="02000000000000000000" pitchFamily="2" charset="0"/>
                <a:ea typeface="Roboto" panose="02000000000000000000" pitchFamily="2" charset="0"/>
              </a:defRPr>
            </a:lvl1pPr>
            <a:lvl2pPr marL="609524" indent="0" algn="ctr">
              <a:buNone/>
              <a:defRPr>
                <a:solidFill>
                  <a:schemeClr val="tx1">
                    <a:tint val="75000"/>
                  </a:schemeClr>
                </a:solidFill>
              </a:defRPr>
            </a:lvl2pPr>
            <a:lvl3pPr marL="1219048" indent="0" algn="ctr">
              <a:buNone/>
              <a:defRPr>
                <a:solidFill>
                  <a:schemeClr val="tx1">
                    <a:tint val="75000"/>
                  </a:schemeClr>
                </a:solidFill>
              </a:defRPr>
            </a:lvl3pPr>
            <a:lvl4pPr marL="1828571" indent="0" algn="ctr">
              <a:buNone/>
              <a:defRPr>
                <a:solidFill>
                  <a:schemeClr val="tx1">
                    <a:tint val="75000"/>
                  </a:schemeClr>
                </a:solidFill>
              </a:defRPr>
            </a:lvl4pPr>
            <a:lvl5pPr marL="2438095" indent="0" algn="ctr">
              <a:buNone/>
              <a:defRPr>
                <a:solidFill>
                  <a:schemeClr val="tx1">
                    <a:tint val="75000"/>
                  </a:schemeClr>
                </a:solidFill>
              </a:defRPr>
            </a:lvl5pPr>
            <a:lvl6pPr marL="3047619" indent="0" algn="ctr">
              <a:buNone/>
              <a:defRPr>
                <a:solidFill>
                  <a:schemeClr val="tx1">
                    <a:tint val="75000"/>
                  </a:schemeClr>
                </a:solidFill>
              </a:defRPr>
            </a:lvl6pPr>
            <a:lvl7pPr marL="3657144" indent="0" algn="ctr">
              <a:buNone/>
              <a:defRPr>
                <a:solidFill>
                  <a:schemeClr val="tx1">
                    <a:tint val="75000"/>
                  </a:schemeClr>
                </a:solidFill>
              </a:defRPr>
            </a:lvl7pPr>
            <a:lvl8pPr marL="4266667" indent="0" algn="ctr">
              <a:buNone/>
              <a:defRPr>
                <a:solidFill>
                  <a:schemeClr val="tx1">
                    <a:tint val="75000"/>
                  </a:schemeClr>
                </a:solidFill>
              </a:defRPr>
            </a:lvl8pPr>
            <a:lvl9pPr marL="4876190" indent="0" algn="ctr">
              <a:buNone/>
              <a:defRPr>
                <a:solidFill>
                  <a:schemeClr val="tx1">
                    <a:tint val="75000"/>
                  </a:schemeClr>
                </a:solidFill>
              </a:defRPr>
            </a:lvl9pPr>
          </a:lstStyle>
          <a:p>
            <a:r>
              <a:rPr lang="nb-NO"/>
              <a:t>Edit </a:t>
            </a:r>
            <a:r>
              <a:rPr lang="nb-NO" err="1"/>
              <a:t>this</a:t>
            </a:r>
            <a:r>
              <a:rPr lang="nb-NO"/>
              <a:t> </a:t>
            </a:r>
            <a:r>
              <a:rPr lang="nb-NO" err="1"/>
              <a:t>text</a:t>
            </a:r>
            <a:endParaRPr lang="nb-NO"/>
          </a:p>
        </p:txBody>
      </p:sp>
    </p:spTree>
    <p:extLst>
      <p:ext uri="{BB962C8B-B14F-4D97-AF65-F5344CB8AC3E}">
        <p14:creationId xmlns:p14="http://schemas.microsoft.com/office/powerpoint/2010/main" val="32462467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8AF92-76B6-4B78-9997-0EFA545CD5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4481B8-1A2D-67C7-F22D-3FBF6EEE9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7D7D088-DAC9-0979-A2B3-D4E027B9267B}"/>
              </a:ext>
            </a:extLst>
          </p:cNvPr>
          <p:cNvSpPr>
            <a:spLocks noGrp="1"/>
          </p:cNvSpPr>
          <p:nvPr>
            <p:ph type="dt" sz="half" idx="10"/>
          </p:nvPr>
        </p:nvSpPr>
        <p:spPr/>
        <p:txBody>
          <a:bodyPr/>
          <a:lstStyle/>
          <a:p>
            <a:fld id="{CCC31C6C-01CC-45FF-A429-5402BAE6F299}" type="datetimeFigureOut">
              <a:rPr lang="en-GB" smtClean="0"/>
              <a:t>16/12/2024</a:t>
            </a:fld>
            <a:endParaRPr lang="en-GB"/>
          </a:p>
        </p:txBody>
      </p:sp>
      <p:sp>
        <p:nvSpPr>
          <p:cNvPr id="5" name="Footer Placeholder 4">
            <a:extLst>
              <a:ext uri="{FF2B5EF4-FFF2-40B4-BE49-F238E27FC236}">
                <a16:creationId xmlns:a16="http://schemas.microsoft.com/office/drawing/2014/main" id="{9BE8C915-8C96-1737-D2E7-DDE716E6EE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8D1C67-B501-2B9A-E7BD-294E637A7F18}"/>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205515729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3845-F102-0867-127F-AC8826742C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949697-E656-2734-9E56-F1DB2EF41B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B15058-82C2-CBE0-E983-DAC06DD60273}"/>
              </a:ext>
            </a:extLst>
          </p:cNvPr>
          <p:cNvSpPr>
            <a:spLocks noGrp="1"/>
          </p:cNvSpPr>
          <p:nvPr>
            <p:ph type="dt" sz="half" idx="10"/>
          </p:nvPr>
        </p:nvSpPr>
        <p:spPr/>
        <p:txBody>
          <a:bodyPr/>
          <a:lstStyle/>
          <a:p>
            <a:fld id="{CCC31C6C-01CC-45FF-A429-5402BAE6F299}" type="datetimeFigureOut">
              <a:rPr lang="en-GB" smtClean="0"/>
              <a:t>16/12/2024</a:t>
            </a:fld>
            <a:endParaRPr lang="en-GB"/>
          </a:p>
        </p:txBody>
      </p:sp>
      <p:sp>
        <p:nvSpPr>
          <p:cNvPr id="5" name="Footer Placeholder 4">
            <a:extLst>
              <a:ext uri="{FF2B5EF4-FFF2-40B4-BE49-F238E27FC236}">
                <a16:creationId xmlns:a16="http://schemas.microsoft.com/office/drawing/2014/main" id="{6BCBFA06-0317-3902-C661-C243200A09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4958B7-7B84-415A-EAAD-F9ED63468CD6}"/>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3469281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6B6DBBC3-86DC-5F4C-B2A9-988714CAC1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23931092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4EE-8FA0-ED6E-9A8A-E68669A680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2B5D7D-EE0E-744A-8E08-B131FA80B1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294CD-5189-16C1-CACE-3E34D5923FB5}"/>
              </a:ext>
            </a:extLst>
          </p:cNvPr>
          <p:cNvSpPr>
            <a:spLocks noGrp="1"/>
          </p:cNvSpPr>
          <p:nvPr>
            <p:ph type="dt" sz="half" idx="10"/>
          </p:nvPr>
        </p:nvSpPr>
        <p:spPr/>
        <p:txBody>
          <a:bodyPr/>
          <a:lstStyle/>
          <a:p>
            <a:fld id="{CCC31C6C-01CC-45FF-A429-5402BAE6F299}" type="datetimeFigureOut">
              <a:rPr lang="en-GB" smtClean="0"/>
              <a:t>16/12/2024</a:t>
            </a:fld>
            <a:endParaRPr lang="en-GB"/>
          </a:p>
        </p:txBody>
      </p:sp>
      <p:sp>
        <p:nvSpPr>
          <p:cNvPr id="5" name="Footer Placeholder 4">
            <a:extLst>
              <a:ext uri="{FF2B5EF4-FFF2-40B4-BE49-F238E27FC236}">
                <a16:creationId xmlns:a16="http://schemas.microsoft.com/office/drawing/2014/main" id="{FFF1F9F4-CB20-4DAE-F86C-9A9071BA0B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D84477-4E99-187D-C932-30A717689A80}"/>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202430814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DB03-43F5-98B9-E0EA-DBBE0F5C30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4B9174-BE45-9CC1-D815-15784512DC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965667-D6DB-4750-2319-E94E37FB26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1B6D48-0B7B-3E3F-1348-190ED77FD938}"/>
              </a:ext>
            </a:extLst>
          </p:cNvPr>
          <p:cNvSpPr>
            <a:spLocks noGrp="1"/>
          </p:cNvSpPr>
          <p:nvPr>
            <p:ph type="dt" sz="half" idx="10"/>
          </p:nvPr>
        </p:nvSpPr>
        <p:spPr/>
        <p:txBody>
          <a:bodyPr/>
          <a:lstStyle/>
          <a:p>
            <a:fld id="{CCC31C6C-01CC-45FF-A429-5402BAE6F299}" type="datetimeFigureOut">
              <a:rPr lang="en-GB" smtClean="0"/>
              <a:t>16/12/2024</a:t>
            </a:fld>
            <a:endParaRPr lang="en-GB"/>
          </a:p>
        </p:txBody>
      </p:sp>
      <p:sp>
        <p:nvSpPr>
          <p:cNvPr id="6" name="Footer Placeholder 5">
            <a:extLst>
              <a:ext uri="{FF2B5EF4-FFF2-40B4-BE49-F238E27FC236}">
                <a16:creationId xmlns:a16="http://schemas.microsoft.com/office/drawing/2014/main" id="{9C06D532-CDDB-93D2-274C-5979946CEF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D84FD6-E02A-1B3C-A1FD-CAF6BD0DEB61}"/>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42698183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BC9E9-DD36-0749-7D5D-F3C53859AA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B8357-70E4-6B98-062B-E2BC871D72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BC97CC-181F-8E4C-2913-D88E956F41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4257FEF-D421-2996-EB8D-234414942C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54197B-E0D0-4F47-99FF-A39A517154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22E33C-AE9A-18C4-F03D-7D27A8777806}"/>
              </a:ext>
            </a:extLst>
          </p:cNvPr>
          <p:cNvSpPr>
            <a:spLocks noGrp="1"/>
          </p:cNvSpPr>
          <p:nvPr>
            <p:ph type="dt" sz="half" idx="10"/>
          </p:nvPr>
        </p:nvSpPr>
        <p:spPr/>
        <p:txBody>
          <a:bodyPr/>
          <a:lstStyle/>
          <a:p>
            <a:fld id="{CCC31C6C-01CC-45FF-A429-5402BAE6F299}" type="datetimeFigureOut">
              <a:rPr lang="en-GB" smtClean="0"/>
              <a:t>16/12/2024</a:t>
            </a:fld>
            <a:endParaRPr lang="en-GB"/>
          </a:p>
        </p:txBody>
      </p:sp>
      <p:sp>
        <p:nvSpPr>
          <p:cNvPr id="8" name="Footer Placeholder 7">
            <a:extLst>
              <a:ext uri="{FF2B5EF4-FFF2-40B4-BE49-F238E27FC236}">
                <a16:creationId xmlns:a16="http://schemas.microsoft.com/office/drawing/2014/main" id="{9E35733D-A20B-ADB0-DEEC-62D01D1FF1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0CCC38-E639-4204-5ED9-B016979C1FF1}"/>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13672607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CF847-9BAE-15CD-F2B4-871AEB58A6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77B782-0B56-E25C-28AC-8C579145D5F8}"/>
              </a:ext>
            </a:extLst>
          </p:cNvPr>
          <p:cNvSpPr>
            <a:spLocks noGrp="1"/>
          </p:cNvSpPr>
          <p:nvPr>
            <p:ph type="dt" sz="half" idx="10"/>
          </p:nvPr>
        </p:nvSpPr>
        <p:spPr/>
        <p:txBody>
          <a:bodyPr/>
          <a:lstStyle/>
          <a:p>
            <a:fld id="{CCC31C6C-01CC-45FF-A429-5402BAE6F299}" type="datetimeFigureOut">
              <a:rPr lang="en-GB" smtClean="0"/>
              <a:t>16/12/2024</a:t>
            </a:fld>
            <a:endParaRPr lang="en-GB"/>
          </a:p>
        </p:txBody>
      </p:sp>
      <p:sp>
        <p:nvSpPr>
          <p:cNvPr id="4" name="Footer Placeholder 3">
            <a:extLst>
              <a:ext uri="{FF2B5EF4-FFF2-40B4-BE49-F238E27FC236}">
                <a16:creationId xmlns:a16="http://schemas.microsoft.com/office/drawing/2014/main" id="{B89DA1F4-9A4B-5AC0-D212-D2E9CD0DC8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387BBF-B8A9-E344-3E8D-D188A8A297D2}"/>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41613647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ECBD87-BE2D-C168-1BEE-F5569B516FBB}"/>
              </a:ext>
            </a:extLst>
          </p:cNvPr>
          <p:cNvSpPr>
            <a:spLocks noGrp="1"/>
          </p:cNvSpPr>
          <p:nvPr>
            <p:ph type="dt" sz="half" idx="10"/>
          </p:nvPr>
        </p:nvSpPr>
        <p:spPr/>
        <p:txBody>
          <a:bodyPr/>
          <a:lstStyle/>
          <a:p>
            <a:fld id="{CCC31C6C-01CC-45FF-A429-5402BAE6F299}" type="datetimeFigureOut">
              <a:rPr lang="en-GB" smtClean="0"/>
              <a:t>16/12/2024</a:t>
            </a:fld>
            <a:endParaRPr lang="en-GB"/>
          </a:p>
        </p:txBody>
      </p:sp>
      <p:sp>
        <p:nvSpPr>
          <p:cNvPr id="3" name="Footer Placeholder 2">
            <a:extLst>
              <a:ext uri="{FF2B5EF4-FFF2-40B4-BE49-F238E27FC236}">
                <a16:creationId xmlns:a16="http://schemas.microsoft.com/office/drawing/2014/main" id="{5FC47560-DCE4-DF30-2274-A163119649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C764D44-C545-4A74-3A48-F8E7715E15E3}"/>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2261895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A2E7-1D8C-8D41-EB2A-CE432CD10A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AB25C7-EB8C-2413-3D0A-835D8FF330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5273B6-2654-0AC3-4058-0A52C8686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E01340-D861-47A0-2053-5AAD081C0644}"/>
              </a:ext>
            </a:extLst>
          </p:cNvPr>
          <p:cNvSpPr>
            <a:spLocks noGrp="1"/>
          </p:cNvSpPr>
          <p:nvPr>
            <p:ph type="dt" sz="half" idx="10"/>
          </p:nvPr>
        </p:nvSpPr>
        <p:spPr/>
        <p:txBody>
          <a:bodyPr/>
          <a:lstStyle/>
          <a:p>
            <a:fld id="{CCC31C6C-01CC-45FF-A429-5402BAE6F299}" type="datetimeFigureOut">
              <a:rPr lang="en-GB" smtClean="0"/>
              <a:t>16/12/2024</a:t>
            </a:fld>
            <a:endParaRPr lang="en-GB"/>
          </a:p>
        </p:txBody>
      </p:sp>
      <p:sp>
        <p:nvSpPr>
          <p:cNvPr id="6" name="Footer Placeholder 5">
            <a:extLst>
              <a:ext uri="{FF2B5EF4-FFF2-40B4-BE49-F238E27FC236}">
                <a16:creationId xmlns:a16="http://schemas.microsoft.com/office/drawing/2014/main" id="{4AB2BAF7-5C93-0450-BF93-24DF228D49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5F7F43-5FAB-C7FA-DAF1-8C73ED8FC692}"/>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19694424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D171-A09A-103F-235D-1EB0E058E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33109D-F899-7FFC-4C9E-CA3C093E27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6D4441-BED6-1F61-5524-8AFED4ECE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509AD1-BA36-7CCC-802D-9B3C409B21F9}"/>
              </a:ext>
            </a:extLst>
          </p:cNvPr>
          <p:cNvSpPr>
            <a:spLocks noGrp="1"/>
          </p:cNvSpPr>
          <p:nvPr>
            <p:ph type="dt" sz="half" idx="10"/>
          </p:nvPr>
        </p:nvSpPr>
        <p:spPr/>
        <p:txBody>
          <a:bodyPr/>
          <a:lstStyle/>
          <a:p>
            <a:fld id="{CCC31C6C-01CC-45FF-A429-5402BAE6F299}" type="datetimeFigureOut">
              <a:rPr lang="en-GB" smtClean="0"/>
              <a:t>16/12/2024</a:t>
            </a:fld>
            <a:endParaRPr lang="en-GB"/>
          </a:p>
        </p:txBody>
      </p:sp>
      <p:sp>
        <p:nvSpPr>
          <p:cNvPr id="6" name="Footer Placeholder 5">
            <a:extLst>
              <a:ext uri="{FF2B5EF4-FFF2-40B4-BE49-F238E27FC236}">
                <a16:creationId xmlns:a16="http://schemas.microsoft.com/office/drawing/2014/main" id="{20BE1561-103F-361D-F382-8F9797C537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679A75-CE7D-4074-4CBA-0082482B5417}"/>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36049927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A86D4-A796-C42E-A07E-86DB067626B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34159C-E2C0-4084-F619-32DDC8212F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1BEC2C-7A14-72FA-F3CC-BA854B645EF8}"/>
              </a:ext>
            </a:extLst>
          </p:cNvPr>
          <p:cNvSpPr>
            <a:spLocks noGrp="1"/>
          </p:cNvSpPr>
          <p:nvPr>
            <p:ph type="dt" sz="half" idx="10"/>
          </p:nvPr>
        </p:nvSpPr>
        <p:spPr/>
        <p:txBody>
          <a:bodyPr/>
          <a:lstStyle/>
          <a:p>
            <a:fld id="{CCC31C6C-01CC-45FF-A429-5402BAE6F299}" type="datetimeFigureOut">
              <a:rPr lang="en-GB" smtClean="0"/>
              <a:t>16/12/2024</a:t>
            </a:fld>
            <a:endParaRPr lang="en-GB"/>
          </a:p>
        </p:txBody>
      </p:sp>
      <p:sp>
        <p:nvSpPr>
          <p:cNvPr id="5" name="Footer Placeholder 4">
            <a:extLst>
              <a:ext uri="{FF2B5EF4-FFF2-40B4-BE49-F238E27FC236}">
                <a16:creationId xmlns:a16="http://schemas.microsoft.com/office/drawing/2014/main" id="{E5D735D7-D07B-2685-1E3D-F22E54416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1FA5E1-1389-3C00-C874-348E8992C43F}"/>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217669074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80359F-8707-829F-EA84-4B7F10442C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D39AF6-EDF8-F226-7510-141D31468E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E4D8C2-6FA9-19C5-53B2-418C937CD4FD}"/>
              </a:ext>
            </a:extLst>
          </p:cNvPr>
          <p:cNvSpPr>
            <a:spLocks noGrp="1"/>
          </p:cNvSpPr>
          <p:nvPr>
            <p:ph type="dt" sz="half" idx="10"/>
          </p:nvPr>
        </p:nvSpPr>
        <p:spPr/>
        <p:txBody>
          <a:bodyPr/>
          <a:lstStyle/>
          <a:p>
            <a:fld id="{CCC31C6C-01CC-45FF-A429-5402BAE6F299}" type="datetimeFigureOut">
              <a:rPr lang="en-GB" smtClean="0"/>
              <a:t>16/12/2024</a:t>
            </a:fld>
            <a:endParaRPr lang="en-GB"/>
          </a:p>
        </p:txBody>
      </p:sp>
      <p:sp>
        <p:nvSpPr>
          <p:cNvPr id="5" name="Footer Placeholder 4">
            <a:extLst>
              <a:ext uri="{FF2B5EF4-FFF2-40B4-BE49-F238E27FC236}">
                <a16:creationId xmlns:a16="http://schemas.microsoft.com/office/drawing/2014/main" id="{46F0373D-0DEC-3D51-305F-FF2755A128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FA2F9F-5080-9C08-FA50-425B576CFC78}"/>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14618487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04">
  <p:cSld name="04">
    <p:spTree>
      <p:nvGrpSpPr>
        <p:cNvPr id="1" name="Shape 11"/>
        <p:cNvGrpSpPr/>
        <p:nvPr/>
      </p:nvGrpSpPr>
      <p:grpSpPr>
        <a:xfrm>
          <a:off x="0" y="0"/>
          <a:ext cx="0" cy="0"/>
          <a:chOff x="0" y="0"/>
          <a:chExt cx="0" cy="0"/>
        </a:xfrm>
      </p:grpSpPr>
      <p:sp>
        <p:nvSpPr>
          <p:cNvPr id="12" name="Google Shape;12;p23"/>
          <p:cNvSpPr txBox="1"/>
          <p:nvPr/>
        </p:nvSpPr>
        <p:spPr>
          <a:xfrm>
            <a:off x="11239443" y="6131318"/>
            <a:ext cx="440267" cy="225731"/>
          </a:xfrm>
          <a:prstGeom prst="rect">
            <a:avLst/>
          </a:prstGeom>
          <a:noFill/>
          <a:ln>
            <a:noFill/>
          </a:ln>
        </p:spPr>
        <p:txBody>
          <a:bodyPr spcFirstLastPara="1" wrap="square" lIns="60941" tIns="30462" rIns="60941" bIns="30462" anchor="t" anchorCtr="0">
            <a:spAutoFit/>
          </a:bodyPr>
          <a:lstStyle/>
          <a:p>
            <a:pPr marL="0" marR="0" lvl="0" indent="0" algn="r" rtl="0">
              <a:spcBef>
                <a:spcPts val="0"/>
              </a:spcBef>
              <a:spcAft>
                <a:spcPts val="0"/>
              </a:spcAft>
              <a:buNone/>
            </a:pPr>
            <a:fld id="{00000000-1234-1234-1234-123412341234}" type="slidenum">
              <a:rPr lang="en-GB" sz="1067" b="0" i="0" u="none" strike="noStrike" cap="none">
                <a:solidFill>
                  <a:schemeClr val="dk1"/>
                </a:solidFill>
                <a:latin typeface="Open Sans"/>
                <a:ea typeface="Open Sans"/>
                <a:cs typeface="Open Sans"/>
                <a:sym typeface="Open Sans"/>
              </a:rPr>
              <a:pPr marL="0" marR="0" lvl="0" indent="0" algn="r" rtl="0">
                <a:spcBef>
                  <a:spcPts val="0"/>
                </a:spcBef>
                <a:spcAft>
                  <a:spcPts val="0"/>
                </a:spcAft>
                <a:buNone/>
              </a:pPr>
              <a:t>‹#›</a:t>
            </a:fld>
            <a:endParaRPr sz="1067" b="0" i="0" u="none" strike="noStrike" cap="none">
              <a:solidFill>
                <a:schemeClr val="dk1"/>
              </a:solidFill>
              <a:latin typeface="Open Sans"/>
              <a:ea typeface="Open Sans"/>
              <a:cs typeface="Open Sans"/>
              <a:sym typeface="Open Sans"/>
            </a:endParaRPr>
          </a:p>
        </p:txBody>
      </p:sp>
      <p:cxnSp>
        <p:nvCxnSpPr>
          <p:cNvPr id="13" name="Google Shape;13;p23"/>
          <p:cNvCxnSpPr/>
          <p:nvPr/>
        </p:nvCxnSpPr>
        <p:spPr>
          <a:xfrm rot="10800000" flipH="1">
            <a:off x="11712222" y="6233894"/>
            <a:ext cx="479778" cy="10258"/>
          </a:xfrm>
          <a:prstGeom prst="straightConnector1">
            <a:avLst/>
          </a:prstGeom>
          <a:noFill/>
          <a:ln w="15875" cap="flat" cmpd="sng">
            <a:solidFill>
              <a:schemeClr val="accent1"/>
            </a:solidFill>
            <a:prstDash val="solid"/>
            <a:miter lim="800000"/>
            <a:headEnd type="none" w="sm" len="sm"/>
            <a:tailEnd type="none" w="sm" len="sm"/>
          </a:ln>
        </p:spPr>
      </p:cxnSp>
      <p:pic>
        <p:nvPicPr>
          <p:cNvPr id="5" name="Picture 4">
            <a:extLst>
              <a:ext uri="{FF2B5EF4-FFF2-40B4-BE49-F238E27FC236}">
                <a16:creationId xmlns:a16="http://schemas.microsoft.com/office/drawing/2014/main" id="{55C269FA-68F5-C94D-86BB-8C60428693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29913" y="1"/>
            <a:ext cx="2562087" cy="1254224"/>
          </a:xfrm>
          <a:prstGeom prst="rect">
            <a:avLst/>
          </a:prstGeom>
        </p:spPr>
      </p:pic>
    </p:spTree>
    <p:extLst>
      <p:ext uri="{BB962C8B-B14F-4D97-AF65-F5344CB8AC3E}">
        <p14:creationId xmlns:p14="http://schemas.microsoft.com/office/powerpoint/2010/main" val="94253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98F6A8E8-A439-E242-A384-AA001F0C3A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2634176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solidFill>
                  <a:schemeClr val="bg2"/>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1712222" y="6233894"/>
            <a:ext cx="479778" cy="10258"/>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95CDBC43-5708-7542-AEBD-02E226C16C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4781" y="0"/>
            <a:ext cx="1831058" cy="1788550"/>
          </a:xfrm>
          <a:prstGeom prst="rect">
            <a:avLst/>
          </a:prstGeom>
        </p:spPr>
      </p:pic>
    </p:spTree>
    <p:extLst>
      <p:ext uri="{BB962C8B-B14F-4D97-AF65-F5344CB8AC3E}">
        <p14:creationId xmlns:p14="http://schemas.microsoft.com/office/powerpoint/2010/main" val="1450533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617763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9C0A2101-61D7-AF4B-A441-726BB399FFA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096F9BB-D834-7942-914A-12A6278D671D}"/>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549EC8F4-17F2-E444-800B-3322C7DE1F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1069439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Rectangle 25">
            <a:extLst>
              <a:ext uri="{FF2B5EF4-FFF2-40B4-BE49-F238E27FC236}">
                <a16:creationId xmlns:a16="http://schemas.microsoft.com/office/drawing/2014/main" id="{A3AE113F-4104-7B4B-BCEC-32878E6D4279}"/>
              </a:ext>
            </a:extLst>
          </p:cNvPr>
          <p:cNvSpPr/>
          <p:nvPr userDrawn="1"/>
        </p:nvSpPr>
        <p:spPr>
          <a:xfrm rot="18900000">
            <a:off x="8490305" y="4724158"/>
            <a:ext cx="5548651" cy="2741803"/>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7" name="Rectangle 26">
            <a:extLst>
              <a:ext uri="{FF2B5EF4-FFF2-40B4-BE49-F238E27FC236}">
                <a16:creationId xmlns:a16="http://schemas.microsoft.com/office/drawing/2014/main" id="{A7C7D1C5-83E5-D540-89AF-855CAB1074D5}"/>
              </a:ext>
            </a:extLst>
          </p:cNvPr>
          <p:cNvSpPr/>
          <p:nvPr userDrawn="1"/>
        </p:nvSpPr>
        <p:spPr>
          <a:xfrm rot="18900000">
            <a:off x="-1662413" y="-363642"/>
            <a:ext cx="5053400" cy="2416686"/>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pic>
        <p:nvPicPr>
          <p:cNvPr id="28" name="Picture 27" descr="A picture containing drawing&#10;&#10;Description automatically generated">
            <a:extLst>
              <a:ext uri="{FF2B5EF4-FFF2-40B4-BE49-F238E27FC236}">
                <a16:creationId xmlns:a16="http://schemas.microsoft.com/office/drawing/2014/main" id="{D007D238-3D96-9F43-BDAC-9FA1123FA7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
        <p:nvSpPr>
          <p:cNvPr id="29" name="Title 4">
            <a:extLst>
              <a:ext uri="{FF2B5EF4-FFF2-40B4-BE49-F238E27FC236}">
                <a16:creationId xmlns:a16="http://schemas.microsoft.com/office/drawing/2014/main" id="{9447A1D1-1B5C-E848-96B6-7F6C6F8B07E3}"/>
              </a:ext>
            </a:extLst>
          </p:cNvPr>
          <p:cNvSpPr>
            <a:spLocks noGrp="1"/>
          </p:cNvSpPr>
          <p:nvPr>
            <p:ph type="title" hasCustomPrompt="1"/>
          </p:nvPr>
        </p:nvSpPr>
        <p:spPr>
          <a:xfrm>
            <a:off x="4649972" y="3869734"/>
            <a:ext cx="6778170" cy="1659794"/>
          </a:xfrm>
          <a:prstGeom prst="rect">
            <a:avLst/>
          </a:prstGeom>
        </p:spPr>
        <p:txBody>
          <a:bodyPr/>
          <a:lstStyle>
            <a:lvl1pPr algn="r">
              <a:lnSpc>
                <a:spcPct val="80000"/>
              </a:lnSpc>
              <a:defRPr sz="44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30" name="TextBox 29">
            <a:extLst>
              <a:ext uri="{FF2B5EF4-FFF2-40B4-BE49-F238E27FC236}">
                <a16:creationId xmlns:a16="http://schemas.microsoft.com/office/drawing/2014/main" id="{723D72ED-CD5D-C748-B94B-F037960A2C78}"/>
              </a:ext>
            </a:extLst>
          </p:cNvPr>
          <p:cNvSpPr txBox="1"/>
          <p:nvPr userDrawn="1"/>
        </p:nvSpPr>
        <p:spPr>
          <a:xfrm>
            <a:off x="7961970" y="6023645"/>
            <a:ext cx="3466172" cy="338554"/>
          </a:xfrm>
          <a:prstGeom prst="rect">
            <a:avLst/>
          </a:prstGeom>
          <a:noFill/>
        </p:spPr>
        <p:txBody>
          <a:bodyPr wrap="square" rtlCol="0">
            <a:spAutoFit/>
          </a:bodyPr>
          <a:lstStyle/>
          <a:p>
            <a:pPr algn="r"/>
            <a:fld id="{CEE42E42-3F74-A040-9795-FDEDABB6AC51}" type="datetime3">
              <a:rPr lang="en-US" sz="1600" b="1" i="0" smtClean="0">
                <a:solidFill>
                  <a:srgbClr val="011E41"/>
                </a:solidFill>
                <a:latin typeface="Montserrat SemiBold" pitchFamily="2" charset="77"/>
                <a:ea typeface="Open Sans" panose="020B0606030504020204" pitchFamily="34" charset="0"/>
                <a:cs typeface="Open Sans" panose="020B0606030504020204" pitchFamily="34" charset="0"/>
              </a:rPr>
              <a:t>16 December 2024</a:t>
            </a:fld>
            <a:endParaRPr lang="en-US" sz="16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8077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pic>
        <p:nvPicPr>
          <p:cNvPr id="19" name="Picture 18" descr="A picture containing drawing&#10;&#10;Description automatically generated">
            <a:extLst>
              <a:ext uri="{FF2B5EF4-FFF2-40B4-BE49-F238E27FC236}">
                <a16:creationId xmlns:a16="http://schemas.microsoft.com/office/drawing/2014/main" id="{33AB59D8-6DBE-8341-B46F-0D6FE0241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
        <p:nvSpPr>
          <p:cNvPr id="20" name="Title 4">
            <a:extLst>
              <a:ext uri="{FF2B5EF4-FFF2-40B4-BE49-F238E27FC236}">
                <a16:creationId xmlns:a16="http://schemas.microsoft.com/office/drawing/2014/main" id="{0F5EFF66-D2D9-684B-8ED9-238F84164B95}"/>
              </a:ext>
            </a:extLst>
          </p:cNvPr>
          <p:cNvSpPr>
            <a:spLocks noGrp="1"/>
          </p:cNvSpPr>
          <p:nvPr>
            <p:ph type="title" hasCustomPrompt="1"/>
          </p:nvPr>
        </p:nvSpPr>
        <p:spPr>
          <a:xfrm>
            <a:off x="4649972" y="3869734"/>
            <a:ext cx="6778170" cy="1659794"/>
          </a:xfrm>
          <a:prstGeom prst="rect">
            <a:avLst/>
          </a:prstGeom>
        </p:spPr>
        <p:txBody>
          <a:bodyPr/>
          <a:lstStyle>
            <a:lvl1pPr algn="r">
              <a:lnSpc>
                <a:spcPct val="80000"/>
              </a:lnSpc>
              <a:defRPr sz="44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21" name="TextBox 20">
            <a:extLst>
              <a:ext uri="{FF2B5EF4-FFF2-40B4-BE49-F238E27FC236}">
                <a16:creationId xmlns:a16="http://schemas.microsoft.com/office/drawing/2014/main" id="{623881EF-09C3-3C4E-B7E9-9F9B004EE7D2}"/>
              </a:ext>
            </a:extLst>
          </p:cNvPr>
          <p:cNvSpPr txBox="1"/>
          <p:nvPr userDrawn="1"/>
        </p:nvSpPr>
        <p:spPr>
          <a:xfrm>
            <a:off x="7961970" y="6023645"/>
            <a:ext cx="3466172" cy="338554"/>
          </a:xfrm>
          <a:prstGeom prst="rect">
            <a:avLst/>
          </a:prstGeom>
          <a:noFill/>
        </p:spPr>
        <p:txBody>
          <a:bodyPr wrap="square" rtlCol="0">
            <a:spAutoFit/>
          </a:bodyPr>
          <a:lstStyle/>
          <a:p>
            <a:pPr algn="r"/>
            <a:fld id="{CEE42E42-3F74-A040-9795-FDEDABB6AC51}" type="datetime3">
              <a:rPr lang="en-US" sz="1600" b="1" i="0" smtClean="0">
                <a:solidFill>
                  <a:schemeClr val="bg2"/>
                </a:solidFill>
                <a:latin typeface="Montserrat SemiBold" pitchFamily="2" charset="77"/>
                <a:ea typeface="Open Sans" panose="020B0606030504020204" pitchFamily="34" charset="0"/>
                <a:cs typeface="Open Sans" panose="020B0606030504020204" pitchFamily="34" charset="0"/>
              </a:rPr>
              <a:t>16 December 2024</a:t>
            </a:fld>
            <a:endParaRPr lang="en-US" sz="1600" b="1" i="0">
              <a:solidFill>
                <a:schemeClr val="bg2"/>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98917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Rectangle 11">
            <a:extLst>
              <a:ext uri="{FF2B5EF4-FFF2-40B4-BE49-F238E27FC236}">
                <a16:creationId xmlns:a16="http://schemas.microsoft.com/office/drawing/2014/main" id="{B4C3F4D2-F875-BD4F-B83B-F27A931894EA}"/>
              </a:ext>
            </a:extLst>
          </p:cNvPr>
          <p:cNvSpPr/>
          <p:nvPr userDrawn="1"/>
        </p:nvSpPr>
        <p:spPr>
          <a:xfrm rot="18900000">
            <a:off x="-3316713" y="1352583"/>
            <a:ext cx="11835029" cy="2518911"/>
          </a:xfrm>
          <a:prstGeom prst="rect">
            <a:avLst/>
          </a:prstGeom>
          <a:solidFill>
            <a:srgbClr val="011E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1" name="Rectangle 10">
            <a:extLst>
              <a:ext uri="{FF2B5EF4-FFF2-40B4-BE49-F238E27FC236}">
                <a16:creationId xmlns:a16="http://schemas.microsoft.com/office/drawing/2014/main" id="{EE2A73C6-B9A2-AA43-88BA-C71C35C4D30B}"/>
              </a:ext>
            </a:extLst>
          </p:cNvPr>
          <p:cNvSpPr/>
          <p:nvPr userDrawn="1"/>
        </p:nvSpPr>
        <p:spPr>
          <a:xfrm rot="18900000">
            <a:off x="8490305" y="4724158"/>
            <a:ext cx="5548651" cy="2741803"/>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pic>
        <p:nvPicPr>
          <p:cNvPr id="3" name="Picture 2" descr="A sign in the dark&#10;&#10;Description automatically generated">
            <a:extLst>
              <a:ext uri="{FF2B5EF4-FFF2-40B4-BE49-F238E27FC236}">
                <a16:creationId xmlns:a16="http://schemas.microsoft.com/office/drawing/2014/main" id="{FF205456-8ECD-194C-AC27-FA37AF6AB2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919" y="-4956012"/>
            <a:ext cx="13491207" cy="13489124"/>
          </a:xfrm>
          <a:prstGeom prst="rect">
            <a:avLst/>
          </a:prstGeom>
        </p:spPr>
      </p:pic>
      <p:sp>
        <p:nvSpPr>
          <p:cNvPr id="5" name="Rectangle 4">
            <a:extLst>
              <a:ext uri="{FF2B5EF4-FFF2-40B4-BE49-F238E27FC236}">
                <a16:creationId xmlns:a16="http://schemas.microsoft.com/office/drawing/2014/main" id="{98A4BE0A-2405-3B4D-B459-F6467825FC42}"/>
              </a:ext>
            </a:extLst>
          </p:cNvPr>
          <p:cNvSpPr/>
          <p:nvPr userDrawn="1"/>
        </p:nvSpPr>
        <p:spPr>
          <a:xfrm rot="18900000">
            <a:off x="-1662413" y="-363642"/>
            <a:ext cx="5053400" cy="2416686"/>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pic>
        <p:nvPicPr>
          <p:cNvPr id="6" name="Picture 5" descr="A picture containing drawing&#10;&#10;Description automatically generated">
            <a:extLst>
              <a:ext uri="{FF2B5EF4-FFF2-40B4-BE49-F238E27FC236}">
                <a16:creationId xmlns:a16="http://schemas.microsoft.com/office/drawing/2014/main" id="{CC7E1DF3-B6FE-1646-9E74-487807C74F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
        <p:nvSpPr>
          <p:cNvPr id="20" name="Title 4">
            <a:extLst>
              <a:ext uri="{FF2B5EF4-FFF2-40B4-BE49-F238E27FC236}">
                <a16:creationId xmlns:a16="http://schemas.microsoft.com/office/drawing/2014/main" id="{0DCCA5A1-56F4-3C48-9CEB-BC2BDF118AC7}"/>
              </a:ext>
            </a:extLst>
          </p:cNvPr>
          <p:cNvSpPr>
            <a:spLocks noGrp="1"/>
          </p:cNvSpPr>
          <p:nvPr>
            <p:ph type="title" hasCustomPrompt="1"/>
          </p:nvPr>
        </p:nvSpPr>
        <p:spPr>
          <a:xfrm>
            <a:off x="4649972" y="3869734"/>
            <a:ext cx="6778170" cy="1659794"/>
          </a:xfrm>
          <a:prstGeom prst="rect">
            <a:avLst/>
          </a:prstGeom>
        </p:spPr>
        <p:txBody>
          <a:bodyPr/>
          <a:lstStyle>
            <a:lvl1pPr algn="r">
              <a:lnSpc>
                <a:spcPct val="80000"/>
              </a:lnSpc>
              <a:defRPr sz="44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19" name="TextBox 18">
            <a:extLst>
              <a:ext uri="{FF2B5EF4-FFF2-40B4-BE49-F238E27FC236}">
                <a16:creationId xmlns:a16="http://schemas.microsoft.com/office/drawing/2014/main" id="{32F001F5-B0A3-2746-A0C0-5F5B163A1380}"/>
              </a:ext>
            </a:extLst>
          </p:cNvPr>
          <p:cNvSpPr txBox="1"/>
          <p:nvPr userDrawn="1"/>
        </p:nvSpPr>
        <p:spPr>
          <a:xfrm>
            <a:off x="7961970" y="6023645"/>
            <a:ext cx="3466172" cy="338554"/>
          </a:xfrm>
          <a:prstGeom prst="rect">
            <a:avLst/>
          </a:prstGeom>
          <a:noFill/>
        </p:spPr>
        <p:txBody>
          <a:bodyPr wrap="square" rtlCol="0">
            <a:spAutoFit/>
          </a:bodyPr>
          <a:lstStyle/>
          <a:p>
            <a:pPr algn="r"/>
            <a:fld id="{CEE42E42-3F74-A040-9795-FDEDABB6AC51}" type="datetime3">
              <a:rPr lang="en-US" sz="1600" b="1" i="0" smtClean="0">
                <a:solidFill>
                  <a:srgbClr val="011E41"/>
                </a:solidFill>
                <a:latin typeface="Montserrat SemiBold" pitchFamily="2" charset="77"/>
                <a:ea typeface="Open Sans" panose="020B0606030504020204" pitchFamily="34" charset="0"/>
                <a:cs typeface="Open Sans" panose="020B0606030504020204" pitchFamily="34" charset="0"/>
              </a:rPr>
              <a:t>16 December 2024</a:t>
            </a:fld>
            <a:endParaRPr lang="en-US" sz="16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0250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CE9A-7464-0EDD-F14A-E77EB2E664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AA3FF2-4DB9-8A55-C4B9-B2B1AE6DBC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BEDBC5-D74C-036B-D5D8-BA9FD41D7A35}"/>
              </a:ext>
            </a:extLst>
          </p:cNvPr>
          <p:cNvSpPr>
            <a:spLocks noGrp="1"/>
          </p:cNvSpPr>
          <p:nvPr>
            <p:ph type="dt" sz="half" idx="10"/>
          </p:nvPr>
        </p:nvSpPr>
        <p:spPr/>
        <p:txBody>
          <a:bodyPr/>
          <a:lstStyle/>
          <a:p>
            <a:fld id="{C06D0F62-8F94-4C04-9D8C-38AD4286BEA0}" type="datetimeFigureOut">
              <a:rPr lang="en-US" smtClean="0"/>
              <a:t>12/16/2024</a:t>
            </a:fld>
            <a:endParaRPr lang="en-US"/>
          </a:p>
        </p:txBody>
      </p:sp>
      <p:sp>
        <p:nvSpPr>
          <p:cNvPr id="5" name="Footer Placeholder 4">
            <a:extLst>
              <a:ext uri="{FF2B5EF4-FFF2-40B4-BE49-F238E27FC236}">
                <a16:creationId xmlns:a16="http://schemas.microsoft.com/office/drawing/2014/main" id="{1E25CDF4-5629-B53F-73A5-94C5D52B3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442B22-CC5A-66E2-2214-EDD054E8DDD1}"/>
              </a:ext>
            </a:extLst>
          </p:cNvPr>
          <p:cNvSpPr>
            <a:spLocks noGrp="1"/>
          </p:cNvSpPr>
          <p:nvPr>
            <p:ph type="sldNum" sz="quarter" idx="12"/>
          </p:nvPr>
        </p:nvSpPr>
        <p:spPr/>
        <p:txBody>
          <a:bodyPr/>
          <a:lstStyle/>
          <a:p>
            <a:fld id="{A5EEF387-307D-4729-B3F0-F71312BAA59D}" type="slidenum">
              <a:rPr lang="en-US" smtClean="0"/>
              <a:t>‹#›</a:t>
            </a:fld>
            <a:endParaRPr lang="en-US"/>
          </a:p>
        </p:txBody>
      </p:sp>
    </p:spTree>
    <p:extLst>
      <p:ext uri="{BB962C8B-B14F-4D97-AF65-F5344CB8AC3E}">
        <p14:creationId xmlns:p14="http://schemas.microsoft.com/office/powerpoint/2010/main" val="1698025856"/>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255371" y="225394"/>
            <a:ext cx="11681263" cy="6415682"/>
          </a:xfrm>
          <a:custGeom>
            <a:avLst/>
            <a:gdLst>
              <a:gd name="connsiteX0" fmla="*/ 11029406 w 17521894"/>
              <a:gd name="connsiteY0" fmla="*/ 8664710 h 9625007"/>
              <a:gd name="connsiteX1" fmla="*/ 12012778 w 17521894"/>
              <a:gd name="connsiteY1" fmla="*/ 8664710 h 9625007"/>
              <a:gd name="connsiteX2" fmla="*/ 12012778 w 17521894"/>
              <a:gd name="connsiteY2" fmla="*/ 9625007 h 9625007"/>
              <a:gd name="connsiteX3" fmla="*/ 11029406 w 17521894"/>
              <a:gd name="connsiteY3" fmla="*/ 9625007 h 9625007"/>
              <a:gd name="connsiteX4" fmla="*/ 7732871 w 17521894"/>
              <a:gd name="connsiteY4" fmla="*/ 8664710 h 9625007"/>
              <a:gd name="connsiteX5" fmla="*/ 8716243 w 17521894"/>
              <a:gd name="connsiteY5" fmla="*/ 8664710 h 9625007"/>
              <a:gd name="connsiteX6" fmla="*/ 8716243 w 17521894"/>
              <a:gd name="connsiteY6" fmla="*/ 9625007 h 9625007"/>
              <a:gd name="connsiteX7" fmla="*/ 7732871 w 17521894"/>
              <a:gd name="connsiteY7" fmla="*/ 9625007 h 9625007"/>
              <a:gd name="connsiteX8" fmla="*/ 3307702 w 17521894"/>
              <a:gd name="connsiteY8" fmla="*/ 8664710 h 9625007"/>
              <a:gd name="connsiteX9" fmla="*/ 4291075 w 17521894"/>
              <a:gd name="connsiteY9" fmla="*/ 8664710 h 9625007"/>
              <a:gd name="connsiteX10" fmla="*/ 4291075 w 17521894"/>
              <a:gd name="connsiteY10" fmla="*/ 9625007 h 9625007"/>
              <a:gd name="connsiteX11" fmla="*/ 3307702 w 17521894"/>
              <a:gd name="connsiteY11" fmla="*/ 9625007 h 9625007"/>
              <a:gd name="connsiteX12" fmla="*/ 22341 w 17521894"/>
              <a:gd name="connsiteY12" fmla="*/ 8664710 h 9625007"/>
              <a:gd name="connsiteX13" fmla="*/ 994541 w 17521894"/>
              <a:gd name="connsiteY13" fmla="*/ 8664710 h 9625007"/>
              <a:gd name="connsiteX14" fmla="*/ 994541 w 17521894"/>
              <a:gd name="connsiteY14" fmla="*/ 9625007 h 9625007"/>
              <a:gd name="connsiteX15" fmla="*/ 22341 w 17521894"/>
              <a:gd name="connsiteY15" fmla="*/ 9625007 h 9625007"/>
              <a:gd name="connsiteX16" fmla="*/ 16538522 w 17521894"/>
              <a:gd name="connsiteY16" fmla="*/ 8653670 h 9625007"/>
              <a:gd name="connsiteX17" fmla="*/ 17510722 w 17521894"/>
              <a:gd name="connsiteY17" fmla="*/ 8653670 h 9625007"/>
              <a:gd name="connsiteX18" fmla="*/ 17510722 w 17521894"/>
              <a:gd name="connsiteY18" fmla="*/ 9613967 h 9625007"/>
              <a:gd name="connsiteX19" fmla="*/ 16538522 w 17521894"/>
              <a:gd name="connsiteY19" fmla="*/ 9613967 h 9625007"/>
              <a:gd name="connsiteX20" fmla="*/ 15432232 w 17521894"/>
              <a:gd name="connsiteY20" fmla="*/ 8653670 h 9625007"/>
              <a:gd name="connsiteX21" fmla="*/ 16415604 w 17521894"/>
              <a:gd name="connsiteY21" fmla="*/ 8653670 h 9625007"/>
              <a:gd name="connsiteX22" fmla="*/ 16415604 w 17521894"/>
              <a:gd name="connsiteY22" fmla="*/ 9613967 h 9625007"/>
              <a:gd name="connsiteX23" fmla="*/ 15432232 w 17521894"/>
              <a:gd name="connsiteY23" fmla="*/ 9613967 h 9625007"/>
              <a:gd name="connsiteX24" fmla="*/ 14314763 w 17521894"/>
              <a:gd name="connsiteY24" fmla="*/ 8653670 h 9625007"/>
              <a:gd name="connsiteX25" fmla="*/ 15298135 w 17521894"/>
              <a:gd name="connsiteY25" fmla="*/ 8653670 h 9625007"/>
              <a:gd name="connsiteX26" fmla="*/ 15298135 w 17521894"/>
              <a:gd name="connsiteY26" fmla="*/ 9613967 h 9625007"/>
              <a:gd name="connsiteX27" fmla="*/ 14314763 w 17521894"/>
              <a:gd name="connsiteY27" fmla="*/ 9613967 h 9625007"/>
              <a:gd name="connsiteX28" fmla="*/ 13219644 w 17521894"/>
              <a:gd name="connsiteY28" fmla="*/ 8653670 h 9625007"/>
              <a:gd name="connsiteX29" fmla="*/ 14203016 w 17521894"/>
              <a:gd name="connsiteY29" fmla="*/ 8653670 h 9625007"/>
              <a:gd name="connsiteX30" fmla="*/ 14203016 w 17521894"/>
              <a:gd name="connsiteY30" fmla="*/ 9613967 h 9625007"/>
              <a:gd name="connsiteX31" fmla="*/ 13219644 w 17521894"/>
              <a:gd name="connsiteY31" fmla="*/ 9613967 h 9625007"/>
              <a:gd name="connsiteX32" fmla="*/ 12124526 w 17521894"/>
              <a:gd name="connsiteY32" fmla="*/ 8653670 h 9625007"/>
              <a:gd name="connsiteX33" fmla="*/ 13107898 w 17521894"/>
              <a:gd name="connsiteY33" fmla="*/ 8653670 h 9625007"/>
              <a:gd name="connsiteX34" fmla="*/ 13107898 w 17521894"/>
              <a:gd name="connsiteY34" fmla="*/ 9613967 h 9625007"/>
              <a:gd name="connsiteX35" fmla="*/ 12124526 w 17521894"/>
              <a:gd name="connsiteY35" fmla="*/ 9613967 h 9625007"/>
              <a:gd name="connsiteX36" fmla="*/ 9934287 w 17521894"/>
              <a:gd name="connsiteY36" fmla="*/ 8653670 h 9625007"/>
              <a:gd name="connsiteX37" fmla="*/ 10906488 w 17521894"/>
              <a:gd name="connsiteY37" fmla="*/ 8653670 h 9625007"/>
              <a:gd name="connsiteX38" fmla="*/ 10906488 w 17521894"/>
              <a:gd name="connsiteY38" fmla="*/ 9613967 h 9625007"/>
              <a:gd name="connsiteX39" fmla="*/ 9934287 w 17521894"/>
              <a:gd name="connsiteY39" fmla="*/ 9613967 h 9625007"/>
              <a:gd name="connsiteX40" fmla="*/ 8827991 w 17521894"/>
              <a:gd name="connsiteY40" fmla="*/ 8653670 h 9625007"/>
              <a:gd name="connsiteX41" fmla="*/ 9811363 w 17521894"/>
              <a:gd name="connsiteY41" fmla="*/ 8653670 h 9625007"/>
              <a:gd name="connsiteX42" fmla="*/ 9811363 w 17521894"/>
              <a:gd name="connsiteY42" fmla="*/ 9613967 h 9625007"/>
              <a:gd name="connsiteX43" fmla="*/ 8827991 w 17521894"/>
              <a:gd name="connsiteY43" fmla="*/ 9613967 h 9625007"/>
              <a:gd name="connsiteX44" fmla="*/ 6604234 w 17521894"/>
              <a:gd name="connsiteY44" fmla="*/ 8653670 h 9625007"/>
              <a:gd name="connsiteX45" fmla="*/ 7576436 w 17521894"/>
              <a:gd name="connsiteY45" fmla="*/ 8653670 h 9625007"/>
              <a:gd name="connsiteX46" fmla="*/ 7576436 w 17521894"/>
              <a:gd name="connsiteY46" fmla="*/ 9613967 h 9625007"/>
              <a:gd name="connsiteX47" fmla="*/ 6604234 w 17521894"/>
              <a:gd name="connsiteY47" fmla="*/ 9613967 h 9625007"/>
              <a:gd name="connsiteX48" fmla="*/ 5509117 w 17521894"/>
              <a:gd name="connsiteY48" fmla="*/ 8653670 h 9625007"/>
              <a:gd name="connsiteX49" fmla="*/ 6481318 w 17521894"/>
              <a:gd name="connsiteY49" fmla="*/ 8653670 h 9625007"/>
              <a:gd name="connsiteX50" fmla="*/ 6481318 w 17521894"/>
              <a:gd name="connsiteY50" fmla="*/ 9613967 h 9625007"/>
              <a:gd name="connsiteX51" fmla="*/ 5509117 w 17521894"/>
              <a:gd name="connsiteY51" fmla="*/ 9613967 h 9625007"/>
              <a:gd name="connsiteX52" fmla="*/ 4402819 w 17521894"/>
              <a:gd name="connsiteY52" fmla="*/ 8653670 h 9625007"/>
              <a:gd name="connsiteX53" fmla="*/ 5386192 w 17521894"/>
              <a:gd name="connsiteY53" fmla="*/ 8653670 h 9625007"/>
              <a:gd name="connsiteX54" fmla="*/ 5386192 w 17521894"/>
              <a:gd name="connsiteY54" fmla="*/ 9613967 h 9625007"/>
              <a:gd name="connsiteX55" fmla="*/ 4402819 w 17521894"/>
              <a:gd name="connsiteY55" fmla="*/ 9613967 h 9625007"/>
              <a:gd name="connsiteX56" fmla="*/ 2212579 w 17521894"/>
              <a:gd name="connsiteY56" fmla="*/ 8653670 h 9625007"/>
              <a:gd name="connsiteX57" fmla="*/ 3195951 w 17521894"/>
              <a:gd name="connsiteY57" fmla="*/ 8653670 h 9625007"/>
              <a:gd name="connsiteX58" fmla="*/ 3195951 w 17521894"/>
              <a:gd name="connsiteY58" fmla="*/ 9613967 h 9625007"/>
              <a:gd name="connsiteX59" fmla="*/ 2212579 w 17521894"/>
              <a:gd name="connsiteY59" fmla="*/ 9613967 h 9625007"/>
              <a:gd name="connsiteX60" fmla="*/ 1117460 w 17521894"/>
              <a:gd name="connsiteY60" fmla="*/ 8653670 h 9625007"/>
              <a:gd name="connsiteX61" fmla="*/ 2100832 w 17521894"/>
              <a:gd name="connsiteY61" fmla="*/ 8653670 h 9625007"/>
              <a:gd name="connsiteX62" fmla="*/ 2100832 w 17521894"/>
              <a:gd name="connsiteY62" fmla="*/ 9613967 h 9625007"/>
              <a:gd name="connsiteX63" fmla="*/ 1117460 w 17521894"/>
              <a:gd name="connsiteY63" fmla="*/ 9613967 h 9625007"/>
              <a:gd name="connsiteX64" fmla="*/ 15432232 w 17521894"/>
              <a:gd name="connsiteY64" fmla="*/ 7583002 h 9625007"/>
              <a:gd name="connsiteX65" fmla="*/ 16415604 w 17521894"/>
              <a:gd name="connsiteY65" fmla="*/ 7583002 h 9625007"/>
              <a:gd name="connsiteX66" fmla="*/ 16415604 w 17521894"/>
              <a:gd name="connsiteY66" fmla="*/ 8543299 h 9625007"/>
              <a:gd name="connsiteX67" fmla="*/ 15432232 w 17521894"/>
              <a:gd name="connsiteY67" fmla="*/ 8543299 h 9625007"/>
              <a:gd name="connsiteX68" fmla="*/ 13219644 w 17521894"/>
              <a:gd name="connsiteY68" fmla="*/ 7583002 h 9625007"/>
              <a:gd name="connsiteX69" fmla="*/ 14203016 w 17521894"/>
              <a:gd name="connsiteY69" fmla="*/ 7583002 h 9625007"/>
              <a:gd name="connsiteX70" fmla="*/ 14203016 w 17521894"/>
              <a:gd name="connsiteY70" fmla="*/ 8543299 h 9625007"/>
              <a:gd name="connsiteX71" fmla="*/ 13219644 w 17521894"/>
              <a:gd name="connsiteY71" fmla="*/ 8543299 h 9625007"/>
              <a:gd name="connsiteX72" fmla="*/ 5509118 w 17521894"/>
              <a:gd name="connsiteY72" fmla="*/ 7583002 h 9625007"/>
              <a:gd name="connsiteX73" fmla="*/ 6481320 w 17521894"/>
              <a:gd name="connsiteY73" fmla="*/ 7583002 h 9625007"/>
              <a:gd name="connsiteX74" fmla="*/ 6481320 w 17521894"/>
              <a:gd name="connsiteY74" fmla="*/ 8543299 h 9625007"/>
              <a:gd name="connsiteX75" fmla="*/ 5509118 w 17521894"/>
              <a:gd name="connsiteY75" fmla="*/ 8543299 h 9625007"/>
              <a:gd name="connsiteX76" fmla="*/ 16538522 w 17521894"/>
              <a:gd name="connsiteY76" fmla="*/ 7571960 h 9625007"/>
              <a:gd name="connsiteX77" fmla="*/ 17510722 w 17521894"/>
              <a:gd name="connsiteY77" fmla="*/ 7571960 h 9625007"/>
              <a:gd name="connsiteX78" fmla="*/ 17510722 w 17521894"/>
              <a:gd name="connsiteY78" fmla="*/ 8532257 h 9625007"/>
              <a:gd name="connsiteX79" fmla="*/ 16538522 w 17521894"/>
              <a:gd name="connsiteY79" fmla="*/ 8532257 h 9625007"/>
              <a:gd name="connsiteX80" fmla="*/ 14314763 w 17521894"/>
              <a:gd name="connsiteY80" fmla="*/ 7571960 h 9625007"/>
              <a:gd name="connsiteX81" fmla="*/ 15298135 w 17521894"/>
              <a:gd name="connsiteY81" fmla="*/ 7571960 h 9625007"/>
              <a:gd name="connsiteX82" fmla="*/ 15298135 w 17521894"/>
              <a:gd name="connsiteY82" fmla="*/ 8532257 h 9625007"/>
              <a:gd name="connsiteX83" fmla="*/ 14314763 w 17521894"/>
              <a:gd name="connsiteY83" fmla="*/ 8532257 h 9625007"/>
              <a:gd name="connsiteX84" fmla="*/ 12124526 w 17521894"/>
              <a:gd name="connsiteY84" fmla="*/ 7571960 h 9625007"/>
              <a:gd name="connsiteX85" fmla="*/ 13107898 w 17521894"/>
              <a:gd name="connsiteY85" fmla="*/ 7571960 h 9625007"/>
              <a:gd name="connsiteX86" fmla="*/ 13107898 w 17521894"/>
              <a:gd name="connsiteY86" fmla="*/ 8532257 h 9625007"/>
              <a:gd name="connsiteX87" fmla="*/ 12124526 w 17521894"/>
              <a:gd name="connsiteY87" fmla="*/ 8532257 h 9625007"/>
              <a:gd name="connsiteX88" fmla="*/ 11029406 w 17521894"/>
              <a:gd name="connsiteY88" fmla="*/ 7571960 h 9625007"/>
              <a:gd name="connsiteX89" fmla="*/ 12012778 w 17521894"/>
              <a:gd name="connsiteY89" fmla="*/ 7571960 h 9625007"/>
              <a:gd name="connsiteX90" fmla="*/ 12012778 w 17521894"/>
              <a:gd name="connsiteY90" fmla="*/ 8532257 h 9625007"/>
              <a:gd name="connsiteX91" fmla="*/ 11029406 w 17521894"/>
              <a:gd name="connsiteY91" fmla="*/ 8532257 h 9625007"/>
              <a:gd name="connsiteX92" fmla="*/ 9934287 w 17521894"/>
              <a:gd name="connsiteY92" fmla="*/ 7571960 h 9625007"/>
              <a:gd name="connsiteX93" fmla="*/ 10906488 w 17521894"/>
              <a:gd name="connsiteY93" fmla="*/ 7571960 h 9625007"/>
              <a:gd name="connsiteX94" fmla="*/ 10906488 w 17521894"/>
              <a:gd name="connsiteY94" fmla="*/ 8532257 h 9625007"/>
              <a:gd name="connsiteX95" fmla="*/ 9934287 w 17521894"/>
              <a:gd name="connsiteY95" fmla="*/ 8532257 h 9625007"/>
              <a:gd name="connsiteX96" fmla="*/ 8827991 w 17521894"/>
              <a:gd name="connsiteY96" fmla="*/ 7571960 h 9625007"/>
              <a:gd name="connsiteX97" fmla="*/ 9811363 w 17521894"/>
              <a:gd name="connsiteY97" fmla="*/ 7571960 h 9625007"/>
              <a:gd name="connsiteX98" fmla="*/ 9811363 w 17521894"/>
              <a:gd name="connsiteY98" fmla="*/ 8532257 h 9625007"/>
              <a:gd name="connsiteX99" fmla="*/ 8827991 w 17521894"/>
              <a:gd name="connsiteY99" fmla="*/ 8532257 h 9625007"/>
              <a:gd name="connsiteX100" fmla="*/ 7732872 w 17521894"/>
              <a:gd name="connsiteY100" fmla="*/ 7571960 h 9625007"/>
              <a:gd name="connsiteX101" fmla="*/ 8716243 w 17521894"/>
              <a:gd name="connsiteY101" fmla="*/ 7571960 h 9625007"/>
              <a:gd name="connsiteX102" fmla="*/ 8716243 w 17521894"/>
              <a:gd name="connsiteY102" fmla="*/ 8532257 h 9625007"/>
              <a:gd name="connsiteX103" fmla="*/ 7732872 w 17521894"/>
              <a:gd name="connsiteY103" fmla="*/ 8532257 h 9625007"/>
              <a:gd name="connsiteX104" fmla="*/ 6604242 w 17521894"/>
              <a:gd name="connsiteY104" fmla="*/ 7571960 h 9625007"/>
              <a:gd name="connsiteX105" fmla="*/ 7576440 w 17521894"/>
              <a:gd name="connsiteY105" fmla="*/ 7571960 h 9625007"/>
              <a:gd name="connsiteX106" fmla="*/ 7576440 w 17521894"/>
              <a:gd name="connsiteY106" fmla="*/ 8532257 h 9625007"/>
              <a:gd name="connsiteX107" fmla="*/ 6604242 w 17521894"/>
              <a:gd name="connsiteY107" fmla="*/ 8532257 h 9625007"/>
              <a:gd name="connsiteX108" fmla="*/ 4402819 w 17521894"/>
              <a:gd name="connsiteY108" fmla="*/ 7571960 h 9625007"/>
              <a:gd name="connsiteX109" fmla="*/ 5386192 w 17521894"/>
              <a:gd name="connsiteY109" fmla="*/ 7571960 h 9625007"/>
              <a:gd name="connsiteX110" fmla="*/ 5386192 w 17521894"/>
              <a:gd name="connsiteY110" fmla="*/ 8532257 h 9625007"/>
              <a:gd name="connsiteX111" fmla="*/ 4402819 w 17521894"/>
              <a:gd name="connsiteY111" fmla="*/ 8532257 h 9625007"/>
              <a:gd name="connsiteX112" fmla="*/ 3307702 w 17521894"/>
              <a:gd name="connsiteY112" fmla="*/ 7571960 h 9625007"/>
              <a:gd name="connsiteX113" fmla="*/ 4291075 w 17521894"/>
              <a:gd name="connsiteY113" fmla="*/ 7571960 h 9625007"/>
              <a:gd name="connsiteX114" fmla="*/ 4291075 w 17521894"/>
              <a:gd name="connsiteY114" fmla="*/ 8532257 h 9625007"/>
              <a:gd name="connsiteX115" fmla="*/ 3307702 w 17521894"/>
              <a:gd name="connsiteY115" fmla="*/ 8532257 h 9625007"/>
              <a:gd name="connsiteX116" fmla="*/ 2212585 w 17521894"/>
              <a:gd name="connsiteY116" fmla="*/ 7571960 h 9625007"/>
              <a:gd name="connsiteX117" fmla="*/ 3195957 w 17521894"/>
              <a:gd name="connsiteY117" fmla="*/ 7571960 h 9625007"/>
              <a:gd name="connsiteX118" fmla="*/ 3195957 w 17521894"/>
              <a:gd name="connsiteY118" fmla="*/ 8532257 h 9625007"/>
              <a:gd name="connsiteX119" fmla="*/ 2212585 w 17521894"/>
              <a:gd name="connsiteY119" fmla="*/ 8532257 h 9625007"/>
              <a:gd name="connsiteX120" fmla="*/ 1117465 w 17521894"/>
              <a:gd name="connsiteY120" fmla="*/ 7571960 h 9625007"/>
              <a:gd name="connsiteX121" fmla="*/ 2100838 w 17521894"/>
              <a:gd name="connsiteY121" fmla="*/ 7571960 h 9625007"/>
              <a:gd name="connsiteX122" fmla="*/ 2100838 w 17521894"/>
              <a:gd name="connsiteY122" fmla="*/ 8532257 h 9625007"/>
              <a:gd name="connsiteX123" fmla="*/ 1117465 w 17521894"/>
              <a:gd name="connsiteY123" fmla="*/ 8532257 h 9625007"/>
              <a:gd name="connsiteX124" fmla="*/ 22341 w 17521894"/>
              <a:gd name="connsiteY124" fmla="*/ 7571960 h 9625007"/>
              <a:gd name="connsiteX125" fmla="*/ 994542 w 17521894"/>
              <a:gd name="connsiteY125" fmla="*/ 7571960 h 9625007"/>
              <a:gd name="connsiteX126" fmla="*/ 994542 w 17521894"/>
              <a:gd name="connsiteY126" fmla="*/ 8532257 h 9625007"/>
              <a:gd name="connsiteX127" fmla="*/ 22341 w 17521894"/>
              <a:gd name="connsiteY127" fmla="*/ 8532257 h 9625007"/>
              <a:gd name="connsiteX128" fmla="*/ 12124526 w 17521894"/>
              <a:gd name="connsiteY128" fmla="*/ 3245137 h 9625007"/>
              <a:gd name="connsiteX129" fmla="*/ 13107898 w 17521894"/>
              <a:gd name="connsiteY129" fmla="*/ 3245137 h 9625007"/>
              <a:gd name="connsiteX130" fmla="*/ 13107898 w 17521894"/>
              <a:gd name="connsiteY130" fmla="*/ 4205420 h 9625007"/>
              <a:gd name="connsiteX131" fmla="*/ 12124526 w 17521894"/>
              <a:gd name="connsiteY131" fmla="*/ 4205420 h 9625007"/>
              <a:gd name="connsiteX132" fmla="*/ 4402839 w 17521894"/>
              <a:gd name="connsiteY132" fmla="*/ 3245137 h 9625007"/>
              <a:gd name="connsiteX133" fmla="*/ 5386215 w 17521894"/>
              <a:gd name="connsiteY133" fmla="*/ 3245137 h 9625007"/>
              <a:gd name="connsiteX134" fmla="*/ 5386215 w 17521894"/>
              <a:gd name="connsiteY134" fmla="*/ 4205420 h 9625007"/>
              <a:gd name="connsiteX135" fmla="*/ 4402839 w 17521894"/>
              <a:gd name="connsiteY135" fmla="*/ 4205420 h 9625007"/>
              <a:gd name="connsiteX136" fmla="*/ 8827991 w 17521894"/>
              <a:gd name="connsiteY136" fmla="*/ 3245132 h 9625007"/>
              <a:gd name="connsiteX137" fmla="*/ 9811363 w 17521894"/>
              <a:gd name="connsiteY137" fmla="*/ 3245132 h 9625007"/>
              <a:gd name="connsiteX138" fmla="*/ 9811363 w 17521894"/>
              <a:gd name="connsiteY138" fmla="*/ 4205420 h 9625007"/>
              <a:gd name="connsiteX139" fmla="*/ 8827991 w 17521894"/>
              <a:gd name="connsiteY139" fmla="*/ 4205420 h 9625007"/>
              <a:gd name="connsiteX140" fmla="*/ 1117470 w 17521894"/>
              <a:gd name="connsiteY140" fmla="*/ 3245132 h 9625007"/>
              <a:gd name="connsiteX141" fmla="*/ 2100843 w 17521894"/>
              <a:gd name="connsiteY141" fmla="*/ 3245132 h 9625007"/>
              <a:gd name="connsiteX142" fmla="*/ 2100843 w 17521894"/>
              <a:gd name="connsiteY142" fmla="*/ 4205420 h 9625007"/>
              <a:gd name="connsiteX143" fmla="*/ 1117470 w 17521894"/>
              <a:gd name="connsiteY143" fmla="*/ 4205420 h 9625007"/>
              <a:gd name="connsiteX144" fmla="*/ 2212592 w 17521894"/>
              <a:gd name="connsiteY144" fmla="*/ 3234100 h 9625007"/>
              <a:gd name="connsiteX145" fmla="*/ 3195965 w 17521894"/>
              <a:gd name="connsiteY145" fmla="*/ 3234100 h 9625007"/>
              <a:gd name="connsiteX146" fmla="*/ 3195965 w 17521894"/>
              <a:gd name="connsiteY146" fmla="*/ 4205420 h 9625007"/>
              <a:gd name="connsiteX147" fmla="*/ 2212592 w 17521894"/>
              <a:gd name="connsiteY147" fmla="*/ 4205420 h 9625007"/>
              <a:gd name="connsiteX148" fmla="*/ 13219644 w 17521894"/>
              <a:gd name="connsiteY148" fmla="*/ 3234099 h 9625007"/>
              <a:gd name="connsiteX149" fmla="*/ 14203016 w 17521894"/>
              <a:gd name="connsiteY149" fmla="*/ 3234099 h 9625007"/>
              <a:gd name="connsiteX150" fmla="*/ 14203016 w 17521894"/>
              <a:gd name="connsiteY150" fmla="*/ 4205420 h 9625007"/>
              <a:gd name="connsiteX151" fmla="*/ 13219644 w 17521894"/>
              <a:gd name="connsiteY151" fmla="*/ 4205420 h 9625007"/>
              <a:gd name="connsiteX152" fmla="*/ 9934287 w 17521894"/>
              <a:gd name="connsiteY152" fmla="*/ 3234099 h 9625007"/>
              <a:gd name="connsiteX153" fmla="*/ 10906488 w 17521894"/>
              <a:gd name="connsiteY153" fmla="*/ 3234099 h 9625007"/>
              <a:gd name="connsiteX154" fmla="*/ 10906488 w 17521894"/>
              <a:gd name="connsiteY154" fmla="*/ 4205420 h 9625007"/>
              <a:gd name="connsiteX155" fmla="*/ 9934287 w 17521894"/>
              <a:gd name="connsiteY155" fmla="*/ 4205420 h 9625007"/>
              <a:gd name="connsiteX156" fmla="*/ 5509130 w 17521894"/>
              <a:gd name="connsiteY156" fmla="*/ 3234099 h 9625007"/>
              <a:gd name="connsiteX157" fmla="*/ 6481328 w 17521894"/>
              <a:gd name="connsiteY157" fmla="*/ 3234099 h 9625007"/>
              <a:gd name="connsiteX158" fmla="*/ 6481328 w 17521894"/>
              <a:gd name="connsiteY158" fmla="*/ 4205420 h 9625007"/>
              <a:gd name="connsiteX159" fmla="*/ 5509130 w 17521894"/>
              <a:gd name="connsiteY159" fmla="*/ 4205420 h 9625007"/>
              <a:gd name="connsiteX160" fmla="*/ 15432232 w 17521894"/>
              <a:gd name="connsiteY160" fmla="*/ 3234098 h 9625007"/>
              <a:gd name="connsiteX161" fmla="*/ 16415604 w 17521894"/>
              <a:gd name="connsiteY161" fmla="*/ 3234098 h 9625007"/>
              <a:gd name="connsiteX162" fmla="*/ 16415604 w 17521894"/>
              <a:gd name="connsiteY162" fmla="*/ 4205420 h 9625007"/>
              <a:gd name="connsiteX163" fmla="*/ 15432232 w 17521894"/>
              <a:gd name="connsiteY163" fmla="*/ 4205420 h 9625007"/>
              <a:gd name="connsiteX164" fmla="*/ 22350 w 17521894"/>
              <a:gd name="connsiteY164" fmla="*/ 3234097 h 9625007"/>
              <a:gd name="connsiteX165" fmla="*/ 994550 w 17521894"/>
              <a:gd name="connsiteY165" fmla="*/ 3234097 h 9625007"/>
              <a:gd name="connsiteX166" fmla="*/ 994550 w 17521894"/>
              <a:gd name="connsiteY166" fmla="*/ 4205420 h 9625007"/>
              <a:gd name="connsiteX167" fmla="*/ 22350 w 17521894"/>
              <a:gd name="connsiteY167" fmla="*/ 4205420 h 9625007"/>
              <a:gd name="connsiteX168" fmla="*/ 11029406 w 17521894"/>
              <a:gd name="connsiteY168" fmla="*/ 3234096 h 9625007"/>
              <a:gd name="connsiteX169" fmla="*/ 12012778 w 17521894"/>
              <a:gd name="connsiteY169" fmla="*/ 3234096 h 9625007"/>
              <a:gd name="connsiteX170" fmla="*/ 12012778 w 17521894"/>
              <a:gd name="connsiteY170" fmla="*/ 4205420 h 9625007"/>
              <a:gd name="connsiteX171" fmla="*/ 11029406 w 17521894"/>
              <a:gd name="connsiteY171" fmla="*/ 4205420 h 9625007"/>
              <a:gd name="connsiteX172" fmla="*/ 7732881 w 17521894"/>
              <a:gd name="connsiteY172" fmla="*/ 3234096 h 9625007"/>
              <a:gd name="connsiteX173" fmla="*/ 8716243 w 17521894"/>
              <a:gd name="connsiteY173" fmla="*/ 3234096 h 9625007"/>
              <a:gd name="connsiteX174" fmla="*/ 8716243 w 17521894"/>
              <a:gd name="connsiteY174" fmla="*/ 4205420 h 9625007"/>
              <a:gd name="connsiteX175" fmla="*/ 7732881 w 17521894"/>
              <a:gd name="connsiteY175" fmla="*/ 4205420 h 9625007"/>
              <a:gd name="connsiteX176" fmla="*/ 3307705 w 17521894"/>
              <a:gd name="connsiteY176" fmla="*/ 3234096 h 9625007"/>
              <a:gd name="connsiteX177" fmla="*/ 4291078 w 17521894"/>
              <a:gd name="connsiteY177" fmla="*/ 3234096 h 9625007"/>
              <a:gd name="connsiteX178" fmla="*/ 4291078 w 17521894"/>
              <a:gd name="connsiteY178" fmla="*/ 4205420 h 9625007"/>
              <a:gd name="connsiteX179" fmla="*/ 3307705 w 17521894"/>
              <a:gd name="connsiteY179" fmla="*/ 4205420 h 9625007"/>
              <a:gd name="connsiteX180" fmla="*/ 16538522 w 17521894"/>
              <a:gd name="connsiteY180" fmla="*/ 3234095 h 9625007"/>
              <a:gd name="connsiteX181" fmla="*/ 17510722 w 17521894"/>
              <a:gd name="connsiteY181" fmla="*/ 3234095 h 9625007"/>
              <a:gd name="connsiteX182" fmla="*/ 17510722 w 17521894"/>
              <a:gd name="connsiteY182" fmla="*/ 4205420 h 9625007"/>
              <a:gd name="connsiteX183" fmla="*/ 16538522 w 17521894"/>
              <a:gd name="connsiteY183" fmla="*/ 4205420 h 9625007"/>
              <a:gd name="connsiteX184" fmla="*/ 14314763 w 17521894"/>
              <a:gd name="connsiteY184" fmla="*/ 3234095 h 9625007"/>
              <a:gd name="connsiteX185" fmla="*/ 15298135 w 17521894"/>
              <a:gd name="connsiteY185" fmla="*/ 3234095 h 9625007"/>
              <a:gd name="connsiteX186" fmla="*/ 15298135 w 17521894"/>
              <a:gd name="connsiteY186" fmla="*/ 4205420 h 9625007"/>
              <a:gd name="connsiteX187" fmla="*/ 14314763 w 17521894"/>
              <a:gd name="connsiteY187" fmla="*/ 4205420 h 9625007"/>
              <a:gd name="connsiteX188" fmla="*/ 6604243 w 17521894"/>
              <a:gd name="connsiteY188" fmla="*/ 3234095 h 9625007"/>
              <a:gd name="connsiteX189" fmla="*/ 7576442 w 17521894"/>
              <a:gd name="connsiteY189" fmla="*/ 3234095 h 9625007"/>
              <a:gd name="connsiteX190" fmla="*/ 7576442 w 17521894"/>
              <a:gd name="connsiteY190" fmla="*/ 4205420 h 9625007"/>
              <a:gd name="connsiteX191" fmla="*/ 6604243 w 17521894"/>
              <a:gd name="connsiteY191" fmla="*/ 4205420 h 9625007"/>
              <a:gd name="connsiteX192" fmla="*/ 7732898 w 17521894"/>
              <a:gd name="connsiteY192" fmla="*/ 2163430 h 9625007"/>
              <a:gd name="connsiteX193" fmla="*/ 8716243 w 17521894"/>
              <a:gd name="connsiteY193" fmla="*/ 2163430 h 9625007"/>
              <a:gd name="connsiteX194" fmla="*/ 8716243 w 17521894"/>
              <a:gd name="connsiteY194" fmla="*/ 3123724 h 9625007"/>
              <a:gd name="connsiteX195" fmla="*/ 7732898 w 17521894"/>
              <a:gd name="connsiteY195" fmla="*/ 3123724 h 9625007"/>
              <a:gd name="connsiteX196" fmla="*/ 22364 w 17521894"/>
              <a:gd name="connsiteY196" fmla="*/ 2163430 h 9625007"/>
              <a:gd name="connsiteX197" fmla="*/ 994564 w 17521894"/>
              <a:gd name="connsiteY197" fmla="*/ 2163430 h 9625007"/>
              <a:gd name="connsiteX198" fmla="*/ 994564 w 17521894"/>
              <a:gd name="connsiteY198" fmla="*/ 3123724 h 9625007"/>
              <a:gd name="connsiteX199" fmla="*/ 22364 w 17521894"/>
              <a:gd name="connsiteY199" fmla="*/ 3123724 h 9625007"/>
              <a:gd name="connsiteX200" fmla="*/ 12124526 w 17521894"/>
              <a:gd name="connsiteY200" fmla="*/ 2163429 h 9625007"/>
              <a:gd name="connsiteX201" fmla="*/ 13107898 w 17521894"/>
              <a:gd name="connsiteY201" fmla="*/ 2163429 h 9625007"/>
              <a:gd name="connsiteX202" fmla="*/ 13107898 w 17521894"/>
              <a:gd name="connsiteY202" fmla="*/ 3123723 h 9625007"/>
              <a:gd name="connsiteX203" fmla="*/ 12124526 w 17521894"/>
              <a:gd name="connsiteY203" fmla="*/ 3123723 h 9625007"/>
              <a:gd name="connsiteX204" fmla="*/ 9934287 w 17521894"/>
              <a:gd name="connsiteY204" fmla="*/ 2163429 h 9625007"/>
              <a:gd name="connsiteX205" fmla="*/ 10906488 w 17521894"/>
              <a:gd name="connsiteY205" fmla="*/ 2163429 h 9625007"/>
              <a:gd name="connsiteX206" fmla="*/ 10906488 w 17521894"/>
              <a:gd name="connsiteY206" fmla="*/ 3123724 h 9625007"/>
              <a:gd name="connsiteX207" fmla="*/ 9934287 w 17521894"/>
              <a:gd name="connsiteY207" fmla="*/ 3123724 h 9625007"/>
              <a:gd name="connsiteX208" fmla="*/ 4402840 w 17521894"/>
              <a:gd name="connsiteY208" fmla="*/ 2163429 h 9625007"/>
              <a:gd name="connsiteX209" fmla="*/ 5386215 w 17521894"/>
              <a:gd name="connsiteY209" fmla="*/ 2163429 h 9625007"/>
              <a:gd name="connsiteX210" fmla="*/ 5386215 w 17521894"/>
              <a:gd name="connsiteY210" fmla="*/ 3123723 h 9625007"/>
              <a:gd name="connsiteX211" fmla="*/ 4402840 w 17521894"/>
              <a:gd name="connsiteY211" fmla="*/ 3123723 h 9625007"/>
              <a:gd name="connsiteX212" fmla="*/ 2212602 w 17521894"/>
              <a:gd name="connsiteY212" fmla="*/ 2163429 h 9625007"/>
              <a:gd name="connsiteX213" fmla="*/ 3195974 w 17521894"/>
              <a:gd name="connsiteY213" fmla="*/ 2163429 h 9625007"/>
              <a:gd name="connsiteX214" fmla="*/ 3195974 w 17521894"/>
              <a:gd name="connsiteY214" fmla="*/ 3123724 h 9625007"/>
              <a:gd name="connsiteX215" fmla="*/ 2212602 w 17521894"/>
              <a:gd name="connsiteY215" fmla="*/ 3123724 h 9625007"/>
              <a:gd name="connsiteX216" fmla="*/ 15432232 w 17521894"/>
              <a:gd name="connsiteY216" fmla="*/ 2163428 h 9625007"/>
              <a:gd name="connsiteX217" fmla="*/ 16415604 w 17521894"/>
              <a:gd name="connsiteY217" fmla="*/ 2163428 h 9625007"/>
              <a:gd name="connsiteX218" fmla="*/ 16415604 w 17521894"/>
              <a:gd name="connsiteY218" fmla="*/ 3123722 h 9625007"/>
              <a:gd name="connsiteX219" fmla="*/ 15432232 w 17521894"/>
              <a:gd name="connsiteY219" fmla="*/ 3123722 h 9625007"/>
              <a:gd name="connsiteX220" fmla="*/ 13219644 w 17521894"/>
              <a:gd name="connsiteY220" fmla="*/ 2163428 h 9625007"/>
              <a:gd name="connsiteX221" fmla="*/ 14203016 w 17521894"/>
              <a:gd name="connsiteY221" fmla="*/ 2163428 h 9625007"/>
              <a:gd name="connsiteX222" fmla="*/ 14203016 w 17521894"/>
              <a:gd name="connsiteY222" fmla="*/ 3123722 h 9625007"/>
              <a:gd name="connsiteX223" fmla="*/ 13219644 w 17521894"/>
              <a:gd name="connsiteY223" fmla="*/ 3123722 h 9625007"/>
              <a:gd name="connsiteX224" fmla="*/ 11029406 w 17521894"/>
              <a:gd name="connsiteY224" fmla="*/ 2163428 h 9625007"/>
              <a:gd name="connsiteX225" fmla="*/ 12012778 w 17521894"/>
              <a:gd name="connsiteY225" fmla="*/ 2163428 h 9625007"/>
              <a:gd name="connsiteX226" fmla="*/ 12012778 w 17521894"/>
              <a:gd name="connsiteY226" fmla="*/ 3123722 h 9625007"/>
              <a:gd name="connsiteX227" fmla="*/ 11029406 w 17521894"/>
              <a:gd name="connsiteY227" fmla="*/ 3123722 h 9625007"/>
              <a:gd name="connsiteX228" fmla="*/ 6604257 w 17521894"/>
              <a:gd name="connsiteY228" fmla="*/ 2163428 h 9625007"/>
              <a:gd name="connsiteX229" fmla="*/ 7576456 w 17521894"/>
              <a:gd name="connsiteY229" fmla="*/ 2163428 h 9625007"/>
              <a:gd name="connsiteX230" fmla="*/ 7576456 w 17521894"/>
              <a:gd name="connsiteY230" fmla="*/ 3123722 h 9625007"/>
              <a:gd name="connsiteX231" fmla="*/ 6604257 w 17521894"/>
              <a:gd name="connsiteY231" fmla="*/ 3123722 h 9625007"/>
              <a:gd name="connsiteX232" fmla="*/ 5509136 w 17521894"/>
              <a:gd name="connsiteY232" fmla="*/ 2163428 h 9625007"/>
              <a:gd name="connsiteX233" fmla="*/ 6481338 w 17521894"/>
              <a:gd name="connsiteY233" fmla="*/ 2163428 h 9625007"/>
              <a:gd name="connsiteX234" fmla="*/ 6481338 w 17521894"/>
              <a:gd name="connsiteY234" fmla="*/ 3123722 h 9625007"/>
              <a:gd name="connsiteX235" fmla="*/ 5509136 w 17521894"/>
              <a:gd name="connsiteY235" fmla="*/ 3123722 h 9625007"/>
              <a:gd name="connsiteX236" fmla="*/ 3307717 w 17521894"/>
              <a:gd name="connsiteY236" fmla="*/ 2163428 h 9625007"/>
              <a:gd name="connsiteX237" fmla="*/ 4291092 w 17521894"/>
              <a:gd name="connsiteY237" fmla="*/ 2163428 h 9625007"/>
              <a:gd name="connsiteX238" fmla="*/ 4291092 w 17521894"/>
              <a:gd name="connsiteY238" fmla="*/ 3123722 h 9625007"/>
              <a:gd name="connsiteX239" fmla="*/ 3307717 w 17521894"/>
              <a:gd name="connsiteY239" fmla="*/ 3123722 h 9625007"/>
              <a:gd name="connsiteX240" fmla="*/ 16538522 w 17521894"/>
              <a:gd name="connsiteY240" fmla="*/ 2163427 h 9625007"/>
              <a:gd name="connsiteX241" fmla="*/ 17510722 w 17521894"/>
              <a:gd name="connsiteY241" fmla="*/ 2163427 h 9625007"/>
              <a:gd name="connsiteX242" fmla="*/ 17510722 w 17521894"/>
              <a:gd name="connsiteY242" fmla="*/ 3123722 h 9625007"/>
              <a:gd name="connsiteX243" fmla="*/ 16538522 w 17521894"/>
              <a:gd name="connsiteY243" fmla="*/ 3123722 h 9625007"/>
              <a:gd name="connsiteX244" fmla="*/ 14314763 w 17521894"/>
              <a:gd name="connsiteY244" fmla="*/ 2163427 h 9625007"/>
              <a:gd name="connsiteX245" fmla="*/ 15298135 w 17521894"/>
              <a:gd name="connsiteY245" fmla="*/ 2163427 h 9625007"/>
              <a:gd name="connsiteX246" fmla="*/ 15298135 w 17521894"/>
              <a:gd name="connsiteY246" fmla="*/ 3123722 h 9625007"/>
              <a:gd name="connsiteX247" fmla="*/ 14314763 w 17521894"/>
              <a:gd name="connsiteY247" fmla="*/ 3123722 h 9625007"/>
              <a:gd name="connsiteX248" fmla="*/ 8827991 w 17521894"/>
              <a:gd name="connsiteY248" fmla="*/ 2163424 h 9625007"/>
              <a:gd name="connsiteX249" fmla="*/ 9811363 w 17521894"/>
              <a:gd name="connsiteY249" fmla="*/ 2163424 h 9625007"/>
              <a:gd name="connsiteX250" fmla="*/ 9811363 w 17521894"/>
              <a:gd name="connsiteY250" fmla="*/ 3123719 h 9625007"/>
              <a:gd name="connsiteX251" fmla="*/ 8827991 w 17521894"/>
              <a:gd name="connsiteY251" fmla="*/ 3123719 h 9625007"/>
              <a:gd name="connsiteX252" fmla="*/ 1117470 w 17521894"/>
              <a:gd name="connsiteY252" fmla="*/ 2163424 h 9625007"/>
              <a:gd name="connsiteX253" fmla="*/ 2100843 w 17521894"/>
              <a:gd name="connsiteY253" fmla="*/ 2163424 h 9625007"/>
              <a:gd name="connsiteX254" fmla="*/ 2100843 w 17521894"/>
              <a:gd name="connsiteY254" fmla="*/ 3123720 h 9625007"/>
              <a:gd name="connsiteX255" fmla="*/ 1117470 w 17521894"/>
              <a:gd name="connsiteY255" fmla="*/ 3123720 h 9625007"/>
              <a:gd name="connsiteX256" fmla="*/ 8827991 w 17521894"/>
              <a:gd name="connsiteY256" fmla="*/ 1081717 h 9625007"/>
              <a:gd name="connsiteX257" fmla="*/ 9811363 w 17521894"/>
              <a:gd name="connsiteY257" fmla="*/ 1081717 h 9625007"/>
              <a:gd name="connsiteX258" fmla="*/ 9811363 w 17521894"/>
              <a:gd name="connsiteY258" fmla="*/ 2042017 h 9625007"/>
              <a:gd name="connsiteX259" fmla="*/ 8827991 w 17521894"/>
              <a:gd name="connsiteY259" fmla="*/ 2042017 h 9625007"/>
              <a:gd name="connsiteX260" fmla="*/ 1117480 w 17521894"/>
              <a:gd name="connsiteY260" fmla="*/ 1081717 h 9625007"/>
              <a:gd name="connsiteX261" fmla="*/ 2100854 w 17521894"/>
              <a:gd name="connsiteY261" fmla="*/ 1081717 h 9625007"/>
              <a:gd name="connsiteX262" fmla="*/ 2100854 w 17521894"/>
              <a:gd name="connsiteY262" fmla="*/ 2042017 h 9625007"/>
              <a:gd name="connsiteX263" fmla="*/ 1117480 w 17521894"/>
              <a:gd name="connsiteY263" fmla="*/ 2042017 h 9625007"/>
              <a:gd name="connsiteX264" fmla="*/ 14314763 w 17521894"/>
              <a:gd name="connsiteY264" fmla="*/ 1081715 h 9625007"/>
              <a:gd name="connsiteX265" fmla="*/ 15298135 w 17521894"/>
              <a:gd name="connsiteY265" fmla="*/ 1081715 h 9625007"/>
              <a:gd name="connsiteX266" fmla="*/ 15298135 w 17521894"/>
              <a:gd name="connsiteY266" fmla="*/ 2042015 h 9625007"/>
              <a:gd name="connsiteX267" fmla="*/ 14314763 w 17521894"/>
              <a:gd name="connsiteY267" fmla="*/ 2042015 h 9625007"/>
              <a:gd name="connsiteX268" fmla="*/ 6604256 w 17521894"/>
              <a:gd name="connsiteY268" fmla="*/ 1081715 h 9625007"/>
              <a:gd name="connsiteX269" fmla="*/ 7576454 w 17521894"/>
              <a:gd name="connsiteY269" fmla="*/ 1081715 h 9625007"/>
              <a:gd name="connsiteX270" fmla="*/ 7576454 w 17521894"/>
              <a:gd name="connsiteY270" fmla="*/ 2042015 h 9625007"/>
              <a:gd name="connsiteX271" fmla="*/ 6604256 w 17521894"/>
              <a:gd name="connsiteY271" fmla="*/ 2042015 h 9625007"/>
              <a:gd name="connsiteX272" fmla="*/ 16538522 w 17521894"/>
              <a:gd name="connsiteY272" fmla="*/ 1081714 h 9625007"/>
              <a:gd name="connsiteX273" fmla="*/ 17510722 w 17521894"/>
              <a:gd name="connsiteY273" fmla="*/ 1081714 h 9625007"/>
              <a:gd name="connsiteX274" fmla="*/ 17510722 w 17521894"/>
              <a:gd name="connsiteY274" fmla="*/ 2042015 h 9625007"/>
              <a:gd name="connsiteX275" fmla="*/ 16538522 w 17521894"/>
              <a:gd name="connsiteY275" fmla="*/ 2042015 h 9625007"/>
              <a:gd name="connsiteX276" fmla="*/ 5509135 w 17521894"/>
              <a:gd name="connsiteY276" fmla="*/ 1081714 h 9625007"/>
              <a:gd name="connsiteX277" fmla="*/ 6481334 w 17521894"/>
              <a:gd name="connsiteY277" fmla="*/ 1081714 h 9625007"/>
              <a:gd name="connsiteX278" fmla="*/ 6481334 w 17521894"/>
              <a:gd name="connsiteY278" fmla="*/ 2042015 h 9625007"/>
              <a:gd name="connsiteX279" fmla="*/ 5509135 w 17521894"/>
              <a:gd name="connsiteY279" fmla="*/ 2042015 h 9625007"/>
              <a:gd name="connsiteX280" fmla="*/ 15432232 w 17521894"/>
              <a:gd name="connsiteY280" fmla="*/ 1081714 h 9625007"/>
              <a:gd name="connsiteX281" fmla="*/ 16415604 w 17521894"/>
              <a:gd name="connsiteY281" fmla="*/ 1081714 h 9625007"/>
              <a:gd name="connsiteX282" fmla="*/ 16415604 w 17521894"/>
              <a:gd name="connsiteY282" fmla="*/ 2042015 h 9625007"/>
              <a:gd name="connsiteX283" fmla="*/ 15432232 w 17521894"/>
              <a:gd name="connsiteY283" fmla="*/ 2042015 h 9625007"/>
              <a:gd name="connsiteX284" fmla="*/ 13219644 w 17521894"/>
              <a:gd name="connsiteY284" fmla="*/ 1081714 h 9625007"/>
              <a:gd name="connsiteX285" fmla="*/ 14203016 w 17521894"/>
              <a:gd name="connsiteY285" fmla="*/ 1081714 h 9625007"/>
              <a:gd name="connsiteX286" fmla="*/ 14203016 w 17521894"/>
              <a:gd name="connsiteY286" fmla="*/ 2042015 h 9625007"/>
              <a:gd name="connsiteX287" fmla="*/ 13219644 w 17521894"/>
              <a:gd name="connsiteY287" fmla="*/ 2042015 h 9625007"/>
              <a:gd name="connsiteX288" fmla="*/ 12135697 w 17521894"/>
              <a:gd name="connsiteY288" fmla="*/ 1081714 h 9625007"/>
              <a:gd name="connsiteX289" fmla="*/ 13119069 w 17521894"/>
              <a:gd name="connsiteY289" fmla="*/ 1081714 h 9625007"/>
              <a:gd name="connsiteX290" fmla="*/ 13119069 w 17521894"/>
              <a:gd name="connsiteY290" fmla="*/ 2042014 h 9625007"/>
              <a:gd name="connsiteX291" fmla="*/ 12135697 w 17521894"/>
              <a:gd name="connsiteY291" fmla="*/ 2042014 h 9625007"/>
              <a:gd name="connsiteX292" fmla="*/ 11029406 w 17521894"/>
              <a:gd name="connsiteY292" fmla="*/ 1081714 h 9625007"/>
              <a:gd name="connsiteX293" fmla="*/ 12012778 w 17521894"/>
              <a:gd name="connsiteY293" fmla="*/ 1081714 h 9625007"/>
              <a:gd name="connsiteX294" fmla="*/ 12012778 w 17521894"/>
              <a:gd name="connsiteY294" fmla="*/ 2042014 h 9625007"/>
              <a:gd name="connsiteX295" fmla="*/ 11029406 w 17521894"/>
              <a:gd name="connsiteY295" fmla="*/ 2042014 h 9625007"/>
              <a:gd name="connsiteX296" fmla="*/ 4414012 w 17521894"/>
              <a:gd name="connsiteY296" fmla="*/ 1081714 h 9625007"/>
              <a:gd name="connsiteX297" fmla="*/ 5397385 w 17521894"/>
              <a:gd name="connsiteY297" fmla="*/ 1081714 h 9625007"/>
              <a:gd name="connsiteX298" fmla="*/ 5397385 w 17521894"/>
              <a:gd name="connsiteY298" fmla="*/ 2042014 h 9625007"/>
              <a:gd name="connsiteX299" fmla="*/ 4414012 w 17521894"/>
              <a:gd name="connsiteY299" fmla="*/ 2042014 h 9625007"/>
              <a:gd name="connsiteX300" fmla="*/ 3307713 w 17521894"/>
              <a:gd name="connsiteY300" fmla="*/ 1081714 h 9625007"/>
              <a:gd name="connsiteX301" fmla="*/ 4291088 w 17521894"/>
              <a:gd name="connsiteY301" fmla="*/ 1081714 h 9625007"/>
              <a:gd name="connsiteX302" fmla="*/ 4291088 w 17521894"/>
              <a:gd name="connsiteY302" fmla="*/ 2042014 h 9625007"/>
              <a:gd name="connsiteX303" fmla="*/ 3307713 w 17521894"/>
              <a:gd name="connsiteY303" fmla="*/ 2042014 h 9625007"/>
              <a:gd name="connsiteX304" fmla="*/ 9934287 w 17521894"/>
              <a:gd name="connsiteY304" fmla="*/ 1081711 h 9625007"/>
              <a:gd name="connsiteX305" fmla="*/ 10906488 w 17521894"/>
              <a:gd name="connsiteY305" fmla="*/ 1081711 h 9625007"/>
              <a:gd name="connsiteX306" fmla="*/ 10906488 w 17521894"/>
              <a:gd name="connsiteY306" fmla="*/ 2042012 h 9625007"/>
              <a:gd name="connsiteX307" fmla="*/ 9934287 w 17521894"/>
              <a:gd name="connsiteY307" fmla="*/ 2042012 h 9625007"/>
              <a:gd name="connsiteX308" fmla="*/ 2212590 w 17521894"/>
              <a:gd name="connsiteY308" fmla="*/ 1081711 h 9625007"/>
              <a:gd name="connsiteX309" fmla="*/ 3195962 w 17521894"/>
              <a:gd name="connsiteY309" fmla="*/ 1081711 h 9625007"/>
              <a:gd name="connsiteX310" fmla="*/ 3195962 w 17521894"/>
              <a:gd name="connsiteY310" fmla="*/ 2042012 h 9625007"/>
              <a:gd name="connsiteX311" fmla="*/ 2212590 w 17521894"/>
              <a:gd name="connsiteY311" fmla="*/ 2042012 h 9625007"/>
              <a:gd name="connsiteX312" fmla="*/ 7732898 w 17521894"/>
              <a:gd name="connsiteY312" fmla="*/ 1070681 h 9625007"/>
              <a:gd name="connsiteX313" fmla="*/ 8716243 w 17521894"/>
              <a:gd name="connsiteY313" fmla="*/ 1070681 h 9625007"/>
              <a:gd name="connsiteX314" fmla="*/ 8716243 w 17521894"/>
              <a:gd name="connsiteY314" fmla="*/ 2030981 h 9625007"/>
              <a:gd name="connsiteX315" fmla="*/ 7732898 w 17521894"/>
              <a:gd name="connsiteY315" fmla="*/ 2030981 h 9625007"/>
              <a:gd name="connsiteX316" fmla="*/ 22364 w 17521894"/>
              <a:gd name="connsiteY316" fmla="*/ 1070681 h 9625007"/>
              <a:gd name="connsiteX317" fmla="*/ 994563 w 17521894"/>
              <a:gd name="connsiteY317" fmla="*/ 1070681 h 9625007"/>
              <a:gd name="connsiteX318" fmla="*/ 994563 w 17521894"/>
              <a:gd name="connsiteY318" fmla="*/ 2030981 h 9625007"/>
              <a:gd name="connsiteX319" fmla="*/ 22364 w 17521894"/>
              <a:gd name="connsiteY319" fmla="*/ 2030981 h 9625007"/>
              <a:gd name="connsiteX320" fmla="*/ 3307713 w 17521894"/>
              <a:gd name="connsiteY320" fmla="*/ 4 h 9625007"/>
              <a:gd name="connsiteX321" fmla="*/ 4291086 w 17521894"/>
              <a:gd name="connsiteY321" fmla="*/ 4 h 9625007"/>
              <a:gd name="connsiteX322" fmla="*/ 4291086 w 17521894"/>
              <a:gd name="connsiteY322" fmla="*/ 960300 h 9625007"/>
              <a:gd name="connsiteX323" fmla="*/ 3307713 w 17521894"/>
              <a:gd name="connsiteY323" fmla="*/ 960300 h 9625007"/>
              <a:gd name="connsiteX324" fmla="*/ 11029406 w 17521894"/>
              <a:gd name="connsiteY324" fmla="*/ 4 h 9625007"/>
              <a:gd name="connsiteX325" fmla="*/ 12012778 w 17521894"/>
              <a:gd name="connsiteY325" fmla="*/ 4 h 9625007"/>
              <a:gd name="connsiteX326" fmla="*/ 12012778 w 17521894"/>
              <a:gd name="connsiteY326" fmla="*/ 960300 h 9625007"/>
              <a:gd name="connsiteX327" fmla="*/ 11029406 w 17521894"/>
              <a:gd name="connsiteY327" fmla="*/ 960300 h 9625007"/>
              <a:gd name="connsiteX328" fmla="*/ 4402834 w 17521894"/>
              <a:gd name="connsiteY328" fmla="*/ 4 h 9625007"/>
              <a:gd name="connsiteX329" fmla="*/ 5386206 w 17521894"/>
              <a:gd name="connsiteY329" fmla="*/ 4 h 9625007"/>
              <a:gd name="connsiteX330" fmla="*/ 5386206 w 17521894"/>
              <a:gd name="connsiteY330" fmla="*/ 960300 h 9625007"/>
              <a:gd name="connsiteX331" fmla="*/ 4402834 w 17521894"/>
              <a:gd name="connsiteY331" fmla="*/ 960300 h 9625007"/>
              <a:gd name="connsiteX332" fmla="*/ 12124526 w 17521894"/>
              <a:gd name="connsiteY332" fmla="*/ 4 h 9625007"/>
              <a:gd name="connsiteX333" fmla="*/ 13107898 w 17521894"/>
              <a:gd name="connsiteY333" fmla="*/ 4 h 9625007"/>
              <a:gd name="connsiteX334" fmla="*/ 13107898 w 17521894"/>
              <a:gd name="connsiteY334" fmla="*/ 960300 h 9625007"/>
              <a:gd name="connsiteX335" fmla="*/ 12124526 w 17521894"/>
              <a:gd name="connsiteY335" fmla="*/ 960300 h 9625007"/>
              <a:gd name="connsiteX336" fmla="*/ 5509132 w 17521894"/>
              <a:gd name="connsiteY336" fmla="*/ 4 h 9625007"/>
              <a:gd name="connsiteX337" fmla="*/ 6481332 w 17521894"/>
              <a:gd name="connsiteY337" fmla="*/ 4 h 9625007"/>
              <a:gd name="connsiteX338" fmla="*/ 6481332 w 17521894"/>
              <a:gd name="connsiteY338" fmla="*/ 960300 h 9625007"/>
              <a:gd name="connsiteX339" fmla="*/ 5509132 w 17521894"/>
              <a:gd name="connsiteY339" fmla="*/ 960300 h 9625007"/>
              <a:gd name="connsiteX340" fmla="*/ 13219644 w 17521894"/>
              <a:gd name="connsiteY340" fmla="*/ 3 h 9625007"/>
              <a:gd name="connsiteX341" fmla="*/ 14203016 w 17521894"/>
              <a:gd name="connsiteY341" fmla="*/ 3 h 9625007"/>
              <a:gd name="connsiteX342" fmla="*/ 14203016 w 17521894"/>
              <a:gd name="connsiteY342" fmla="*/ 960300 h 9625007"/>
              <a:gd name="connsiteX343" fmla="*/ 13219644 w 17521894"/>
              <a:gd name="connsiteY343" fmla="*/ 960300 h 9625007"/>
              <a:gd name="connsiteX344" fmla="*/ 15432232 w 17521894"/>
              <a:gd name="connsiteY344" fmla="*/ 3 h 9625007"/>
              <a:gd name="connsiteX345" fmla="*/ 16415604 w 17521894"/>
              <a:gd name="connsiteY345" fmla="*/ 3 h 9625007"/>
              <a:gd name="connsiteX346" fmla="*/ 16415604 w 17521894"/>
              <a:gd name="connsiteY346" fmla="*/ 960299 h 9625007"/>
              <a:gd name="connsiteX347" fmla="*/ 15432232 w 17521894"/>
              <a:gd name="connsiteY347" fmla="*/ 960299 h 9625007"/>
              <a:gd name="connsiteX348" fmla="*/ 6615422 w 17521894"/>
              <a:gd name="connsiteY348" fmla="*/ 3 h 9625007"/>
              <a:gd name="connsiteX349" fmla="*/ 7587621 w 17521894"/>
              <a:gd name="connsiteY349" fmla="*/ 3 h 9625007"/>
              <a:gd name="connsiteX350" fmla="*/ 7587621 w 17521894"/>
              <a:gd name="connsiteY350" fmla="*/ 960299 h 9625007"/>
              <a:gd name="connsiteX351" fmla="*/ 6615422 w 17521894"/>
              <a:gd name="connsiteY351" fmla="*/ 960299 h 9625007"/>
              <a:gd name="connsiteX352" fmla="*/ 14325934 w 17521894"/>
              <a:gd name="connsiteY352" fmla="*/ 3 h 9625007"/>
              <a:gd name="connsiteX353" fmla="*/ 15309306 w 17521894"/>
              <a:gd name="connsiteY353" fmla="*/ 3 h 9625007"/>
              <a:gd name="connsiteX354" fmla="*/ 15309306 w 17521894"/>
              <a:gd name="connsiteY354" fmla="*/ 960299 h 9625007"/>
              <a:gd name="connsiteX355" fmla="*/ 14325934 w 17521894"/>
              <a:gd name="connsiteY355" fmla="*/ 960299 h 9625007"/>
              <a:gd name="connsiteX356" fmla="*/ 16538522 w 17521894"/>
              <a:gd name="connsiteY356" fmla="*/ 3 h 9625007"/>
              <a:gd name="connsiteX357" fmla="*/ 17521894 w 17521894"/>
              <a:gd name="connsiteY357" fmla="*/ 3 h 9625007"/>
              <a:gd name="connsiteX358" fmla="*/ 17521894 w 17521894"/>
              <a:gd name="connsiteY358" fmla="*/ 960299 h 9625007"/>
              <a:gd name="connsiteX359" fmla="*/ 16538522 w 17521894"/>
              <a:gd name="connsiteY359" fmla="*/ 960299 h 9625007"/>
              <a:gd name="connsiteX360" fmla="*/ 2212590 w 17521894"/>
              <a:gd name="connsiteY360" fmla="*/ 1 h 9625007"/>
              <a:gd name="connsiteX361" fmla="*/ 3195962 w 17521894"/>
              <a:gd name="connsiteY361" fmla="*/ 1 h 9625007"/>
              <a:gd name="connsiteX362" fmla="*/ 3195962 w 17521894"/>
              <a:gd name="connsiteY362" fmla="*/ 960298 h 9625007"/>
              <a:gd name="connsiteX363" fmla="*/ 2212590 w 17521894"/>
              <a:gd name="connsiteY363" fmla="*/ 960298 h 9625007"/>
              <a:gd name="connsiteX364" fmla="*/ 9934287 w 17521894"/>
              <a:gd name="connsiteY364" fmla="*/ 1 h 9625007"/>
              <a:gd name="connsiteX365" fmla="*/ 10906488 w 17521894"/>
              <a:gd name="connsiteY365" fmla="*/ 1 h 9625007"/>
              <a:gd name="connsiteX366" fmla="*/ 10906488 w 17521894"/>
              <a:gd name="connsiteY366" fmla="*/ 960297 h 9625007"/>
              <a:gd name="connsiteX367" fmla="*/ 9934287 w 17521894"/>
              <a:gd name="connsiteY367" fmla="*/ 960297 h 9625007"/>
              <a:gd name="connsiteX368" fmla="*/ 1106297 w 17521894"/>
              <a:gd name="connsiteY368" fmla="*/ 1 h 9625007"/>
              <a:gd name="connsiteX369" fmla="*/ 2089670 w 17521894"/>
              <a:gd name="connsiteY369" fmla="*/ 1 h 9625007"/>
              <a:gd name="connsiteX370" fmla="*/ 2089670 w 17521894"/>
              <a:gd name="connsiteY370" fmla="*/ 960297 h 9625007"/>
              <a:gd name="connsiteX371" fmla="*/ 1106297 w 17521894"/>
              <a:gd name="connsiteY371" fmla="*/ 960297 h 9625007"/>
              <a:gd name="connsiteX372" fmla="*/ 8827991 w 17521894"/>
              <a:gd name="connsiteY372" fmla="*/ 1 h 9625007"/>
              <a:gd name="connsiteX373" fmla="*/ 9800192 w 17521894"/>
              <a:gd name="connsiteY373" fmla="*/ 1 h 9625007"/>
              <a:gd name="connsiteX374" fmla="*/ 9800192 w 17521894"/>
              <a:gd name="connsiteY374" fmla="*/ 960297 h 9625007"/>
              <a:gd name="connsiteX375" fmla="*/ 8827991 w 17521894"/>
              <a:gd name="connsiteY375" fmla="*/ 960297 h 9625007"/>
              <a:gd name="connsiteX376" fmla="*/ 0 w 17521894"/>
              <a:gd name="connsiteY376" fmla="*/ 1 h 9625007"/>
              <a:gd name="connsiteX377" fmla="*/ 983372 w 17521894"/>
              <a:gd name="connsiteY377" fmla="*/ 1 h 9625007"/>
              <a:gd name="connsiteX378" fmla="*/ 983372 w 17521894"/>
              <a:gd name="connsiteY378" fmla="*/ 960297 h 9625007"/>
              <a:gd name="connsiteX379" fmla="*/ 0 w 17521894"/>
              <a:gd name="connsiteY379" fmla="*/ 960297 h 9625007"/>
              <a:gd name="connsiteX380" fmla="*/ 7721711 w 17521894"/>
              <a:gd name="connsiteY380" fmla="*/ 0 h 9625007"/>
              <a:gd name="connsiteX381" fmla="*/ 8693901 w 17521894"/>
              <a:gd name="connsiteY381" fmla="*/ 0 h 9625007"/>
              <a:gd name="connsiteX382" fmla="*/ 8693901 w 17521894"/>
              <a:gd name="connsiteY382" fmla="*/ 960297 h 9625007"/>
              <a:gd name="connsiteX383" fmla="*/ 7721711 w 17521894"/>
              <a:gd name="connsiteY383" fmla="*/ 960297 h 962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7521894" h="9625007">
                <a:moveTo>
                  <a:pt x="11029406" y="8664710"/>
                </a:moveTo>
                <a:lnTo>
                  <a:pt x="12012778" y="8664710"/>
                </a:lnTo>
                <a:lnTo>
                  <a:pt x="12012778" y="9625007"/>
                </a:lnTo>
                <a:lnTo>
                  <a:pt x="11029406" y="9625007"/>
                </a:lnTo>
                <a:close/>
                <a:moveTo>
                  <a:pt x="7732871" y="8664710"/>
                </a:moveTo>
                <a:lnTo>
                  <a:pt x="8716243" y="8664710"/>
                </a:lnTo>
                <a:lnTo>
                  <a:pt x="8716243" y="9625007"/>
                </a:lnTo>
                <a:lnTo>
                  <a:pt x="7732871" y="9625007"/>
                </a:lnTo>
                <a:close/>
                <a:moveTo>
                  <a:pt x="3307702" y="8664710"/>
                </a:moveTo>
                <a:lnTo>
                  <a:pt x="4291075" y="8664710"/>
                </a:lnTo>
                <a:lnTo>
                  <a:pt x="4291075" y="9625007"/>
                </a:lnTo>
                <a:lnTo>
                  <a:pt x="3307702" y="9625007"/>
                </a:lnTo>
                <a:close/>
                <a:moveTo>
                  <a:pt x="22341" y="8664710"/>
                </a:moveTo>
                <a:lnTo>
                  <a:pt x="994541" y="8664710"/>
                </a:lnTo>
                <a:lnTo>
                  <a:pt x="994541" y="9625007"/>
                </a:lnTo>
                <a:lnTo>
                  <a:pt x="22341" y="9625007"/>
                </a:lnTo>
                <a:close/>
                <a:moveTo>
                  <a:pt x="16538522" y="8653670"/>
                </a:moveTo>
                <a:lnTo>
                  <a:pt x="17510722" y="8653670"/>
                </a:lnTo>
                <a:lnTo>
                  <a:pt x="17510722" y="9613967"/>
                </a:lnTo>
                <a:lnTo>
                  <a:pt x="16538522" y="9613967"/>
                </a:lnTo>
                <a:close/>
                <a:moveTo>
                  <a:pt x="15432232" y="8653670"/>
                </a:moveTo>
                <a:lnTo>
                  <a:pt x="16415604" y="8653670"/>
                </a:lnTo>
                <a:lnTo>
                  <a:pt x="16415604" y="9613967"/>
                </a:lnTo>
                <a:lnTo>
                  <a:pt x="15432232" y="9613967"/>
                </a:lnTo>
                <a:close/>
                <a:moveTo>
                  <a:pt x="14314763" y="8653670"/>
                </a:moveTo>
                <a:lnTo>
                  <a:pt x="15298135" y="8653670"/>
                </a:lnTo>
                <a:lnTo>
                  <a:pt x="15298135" y="9613967"/>
                </a:lnTo>
                <a:lnTo>
                  <a:pt x="14314763" y="9613967"/>
                </a:lnTo>
                <a:close/>
                <a:moveTo>
                  <a:pt x="13219644" y="8653670"/>
                </a:moveTo>
                <a:lnTo>
                  <a:pt x="14203016" y="8653670"/>
                </a:lnTo>
                <a:lnTo>
                  <a:pt x="14203016" y="9613967"/>
                </a:lnTo>
                <a:lnTo>
                  <a:pt x="13219644" y="9613967"/>
                </a:lnTo>
                <a:close/>
                <a:moveTo>
                  <a:pt x="12124526" y="8653670"/>
                </a:moveTo>
                <a:lnTo>
                  <a:pt x="13107898" y="8653670"/>
                </a:lnTo>
                <a:lnTo>
                  <a:pt x="13107898" y="9613967"/>
                </a:lnTo>
                <a:lnTo>
                  <a:pt x="12124526" y="9613967"/>
                </a:lnTo>
                <a:close/>
                <a:moveTo>
                  <a:pt x="9934287" y="8653670"/>
                </a:moveTo>
                <a:lnTo>
                  <a:pt x="10906488" y="8653670"/>
                </a:lnTo>
                <a:lnTo>
                  <a:pt x="10906488" y="9613967"/>
                </a:lnTo>
                <a:lnTo>
                  <a:pt x="9934287" y="9613967"/>
                </a:lnTo>
                <a:close/>
                <a:moveTo>
                  <a:pt x="8827991" y="8653670"/>
                </a:moveTo>
                <a:lnTo>
                  <a:pt x="9811363" y="8653670"/>
                </a:lnTo>
                <a:lnTo>
                  <a:pt x="9811363" y="9613967"/>
                </a:lnTo>
                <a:lnTo>
                  <a:pt x="8827991" y="9613967"/>
                </a:lnTo>
                <a:close/>
                <a:moveTo>
                  <a:pt x="6604234" y="8653670"/>
                </a:moveTo>
                <a:lnTo>
                  <a:pt x="7576436" y="8653670"/>
                </a:lnTo>
                <a:lnTo>
                  <a:pt x="7576436" y="9613967"/>
                </a:lnTo>
                <a:lnTo>
                  <a:pt x="6604234" y="9613967"/>
                </a:lnTo>
                <a:close/>
                <a:moveTo>
                  <a:pt x="5509117" y="8653670"/>
                </a:moveTo>
                <a:lnTo>
                  <a:pt x="6481318" y="8653670"/>
                </a:lnTo>
                <a:lnTo>
                  <a:pt x="6481318" y="9613967"/>
                </a:lnTo>
                <a:lnTo>
                  <a:pt x="5509117" y="9613967"/>
                </a:lnTo>
                <a:close/>
                <a:moveTo>
                  <a:pt x="4402819" y="8653670"/>
                </a:moveTo>
                <a:lnTo>
                  <a:pt x="5386192" y="8653670"/>
                </a:lnTo>
                <a:lnTo>
                  <a:pt x="5386192" y="9613967"/>
                </a:lnTo>
                <a:lnTo>
                  <a:pt x="4402819" y="9613967"/>
                </a:lnTo>
                <a:close/>
                <a:moveTo>
                  <a:pt x="2212579" y="8653670"/>
                </a:moveTo>
                <a:lnTo>
                  <a:pt x="3195951" y="8653670"/>
                </a:lnTo>
                <a:lnTo>
                  <a:pt x="3195951" y="9613967"/>
                </a:lnTo>
                <a:lnTo>
                  <a:pt x="2212579" y="9613967"/>
                </a:lnTo>
                <a:close/>
                <a:moveTo>
                  <a:pt x="1117460" y="8653670"/>
                </a:moveTo>
                <a:lnTo>
                  <a:pt x="2100832" y="8653670"/>
                </a:lnTo>
                <a:lnTo>
                  <a:pt x="2100832" y="9613967"/>
                </a:lnTo>
                <a:lnTo>
                  <a:pt x="1117460" y="9613967"/>
                </a:lnTo>
                <a:close/>
                <a:moveTo>
                  <a:pt x="15432232" y="7583002"/>
                </a:moveTo>
                <a:lnTo>
                  <a:pt x="16415604" y="7583002"/>
                </a:lnTo>
                <a:lnTo>
                  <a:pt x="16415604" y="8543299"/>
                </a:lnTo>
                <a:lnTo>
                  <a:pt x="15432232" y="8543299"/>
                </a:lnTo>
                <a:close/>
                <a:moveTo>
                  <a:pt x="13219644" y="7583002"/>
                </a:moveTo>
                <a:lnTo>
                  <a:pt x="14203016" y="7583002"/>
                </a:lnTo>
                <a:lnTo>
                  <a:pt x="14203016" y="8543299"/>
                </a:lnTo>
                <a:lnTo>
                  <a:pt x="13219644" y="8543299"/>
                </a:lnTo>
                <a:close/>
                <a:moveTo>
                  <a:pt x="5509118" y="7583002"/>
                </a:moveTo>
                <a:lnTo>
                  <a:pt x="6481320" y="7583002"/>
                </a:lnTo>
                <a:lnTo>
                  <a:pt x="6481320" y="8543299"/>
                </a:lnTo>
                <a:lnTo>
                  <a:pt x="5509118" y="8543299"/>
                </a:lnTo>
                <a:close/>
                <a:moveTo>
                  <a:pt x="16538522" y="7571960"/>
                </a:moveTo>
                <a:lnTo>
                  <a:pt x="17510722" y="7571960"/>
                </a:lnTo>
                <a:lnTo>
                  <a:pt x="17510722" y="8532257"/>
                </a:lnTo>
                <a:lnTo>
                  <a:pt x="16538522" y="8532257"/>
                </a:lnTo>
                <a:close/>
                <a:moveTo>
                  <a:pt x="14314763" y="7571960"/>
                </a:moveTo>
                <a:lnTo>
                  <a:pt x="15298135" y="7571960"/>
                </a:lnTo>
                <a:lnTo>
                  <a:pt x="15298135" y="8532257"/>
                </a:lnTo>
                <a:lnTo>
                  <a:pt x="14314763" y="8532257"/>
                </a:lnTo>
                <a:close/>
                <a:moveTo>
                  <a:pt x="12124526" y="7571960"/>
                </a:moveTo>
                <a:lnTo>
                  <a:pt x="13107898" y="7571960"/>
                </a:lnTo>
                <a:lnTo>
                  <a:pt x="13107898" y="8532257"/>
                </a:lnTo>
                <a:lnTo>
                  <a:pt x="12124526" y="8532257"/>
                </a:lnTo>
                <a:close/>
                <a:moveTo>
                  <a:pt x="11029406" y="7571960"/>
                </a:moveTo>
                <a:lnTo>
                  <a:pt x="12012778" y="7571960"/>
                </a:lnTo>
                <a:lnTo>
                  <a:pt x="12012778" y="8532257"/>
                </a:lnTo>
                <a:lnTo>
                  <a:pt x="11029406" y="8532257"/>
                </a:lnTo>
                <a:close/>
                <a:moveTo>
                  <a:pt x="9934287" y="7571960"/>
                </a:moveTo>
                <a:lnTo>
                  <a:pt x="10906488" y="7571960"/>
                </a:lnTo>
                <a:lnTo>
                  <a:pt x="10906488" y="8532257"/>
                </a:lnTo>
                <a:lnTo>
                  <a:pt x="9934287" y="8532257"/>
                </a:lnTo>
                <a:close/>
                <a:moveTo>
                  <a:pt x="8827991" y="7571960"/>
                </a:moveTo>
                <a:lnTo>
                  <a:pt x="9811363" y="7571960"/>
                </a:lnTo>
                <a:lnTo>
                  <a:pt x="9811363" y="8532257"/>
                </a:lnTo>
                <a:lnTo>
                  <a:pt x="8827991" y="8532257"/>
                </a:lnTo>
                <a:close/>
                <a:moveTo>
                  <a:pt x="7732872" y="7571960"/>
                </a:moveTo>
                <a:lnTo>
                  <a:pt x="8716243" y="7571960"/>
                </a:lnTo>
                <a:lnTo>
                  <a:pt x="8716243" y="8532257"/>
                </a:lnTo>
                <a:lnTo>
                  <a:pt x="7732872" y="8532257"/>
                </a:lnTo>
                <a:close/>
                <a:moveTo>
                  <a:pt x="6604242" y="7571960"/>
                </a:moveTo>
                <a:lnTo>
                  <a:pt x="7576440" y="7571960"/>
                </a:lnTo>
                <a:lnTo>
                  <a:pt x="7576440" y="8532257"/>
                </a:lnTo>
                <a:lnTo>
                  <a:pt x="6604242" y="8532257"/>
                </a:lnTo>
                <a:close/>
                <a:moveTo>
                  <a:pt x="4402819" y="7571960"/>
                </a:moveTo>
                <a:lnTo>
                  <a:pt x="5386192" y="7571960"/>
                </a:lnTo>
                <a:lnTo>
                  <a:pt x="5386192" y="8532257"/>
                </a:lnTo>
                <a:lnTo>
                  <a:pt x="4402819" y="8532257"/>
                </a:lnTo>
                <a:close/>
                <a:moveTo>
                  <a:pt x="3307702" y="7571960"/>
                </a:moveTo>
                <a:lnTo>
                  <a:pt x="4291075" y="7571960"/>
                </a:lnTo>
                <a:lnTo>
                  <a:pt x="4291075" y="8532257"/>
                </a:lnTo>
                <a:lnTo>
                  <a:pt x="3307702" y="8532257"/>
                </a:lnTo>
                <a:close/>
                <a:moveTo>
                  <a:pt x="2212585" y="7571960"/>
                </a:moveTo>
                <a:lnTo>
                  <a:pt x="3195957" y="7571960"/>
                </a:lnTo>
                <a:lnTo>
                  <a:pt x="3195957" y="8532257"/>
                </a:lnTo>
                <a:lnTo>
                  <a:pt x="2212585" y="8532257"/>
                </a:lnTo>
                <a:close/>
                <a:moveTo>
                  <a:pt x="1117465" y="7571960"/>
                </a:moveTo>
                <a:lnTo>
                  <a:pt x="2100838" y="7571960"/>
                </a:lnTo>
                <a:lnTo>
                  <a:pt x="2100838" y="8532257"/>
                </a:lnTo>
                <a:lnTo>
                  <a:pt x="1117465" y="8532257"/>
                </a:lnTo>
                <a:close/>
                <a:moveTo>
                  <a:pt x="22341" y="7571960"/>
                </a:moveTo>
                <a:lnTo>
                  <a:pt x="994542" y="7571960"/>
                </a:lnTo>
                <a:lnTo>
                  <a:pt x="994542" y="8532257"/>
                </a:lnTo>
                <a:lnTo>
                  <a:pt x="22341" y="8532257"/>
                </a:lnTo>
                <a:close/>
                <a:moveTo>
                  <a:pt x="12124526" y="3245137"/>
                </a:moveTo>
                <a:lnTo>
                  <a:pt x="13107898" y="3245137"/>
                </a:lnTo>
                <a:lnTo>
                  <a:pt x="13107898" y="4205420"/>
                </a:lnTo>
                <a:lnTo>
                  <a:pt x="12124526" y="4205420"/>
                </a:lnTo>
                <a:close/>
                <a:moveTo>
                  <a:pt x="4402839" y="3245137"/>
                </a:moveTo>
                <a:lnTo>
                  <a:pt x="5386215" y="3245137"/>
                </a:lnTo>
                <a:lnTo>
                  <a:pt x="5386215" y="4205420"/>
                </a:lnTo>
                <a:lnTo>
                  <a:pt x="4402839" y="4205420"/>
                </a:lnTo>
                <a:close/>
                <a:moveTo>
                  <a:pt x="8827991" y="3245132"/>
                </a:moveTo>
                <a:lnTo>
                  <a:pt x="9811363" y="3245132"/>
                </a:lnTo>
                <a:lnTo>
                  <a:pt x="9811363" y="4205420"/>
                </a:lnTo>
                <a:lnTo>
                  <a:pt x="8827991" y="4205420"/>
                </a:lnTo>
                <a:close/>
                <a:moveTo>
                  <a:pt x="1117470" y="3245132"/>
                </a:moveTo>
                <a:lnTo>
                  <a:pt x="2100843" y="3245132"/>
                </a:lnTo>
                <a:lnTo>
                  <a:pt x="2100843" y="4205420"/>
                </a:lnTo>
                <a:lnTo>
                  <a:pt x="1117470" y="4205420"/>
                </a:lnTo>
                <a:close/>
                <a:moveTo>
                  <a:pt x="2212592" y="3234100"/>
                </a:moveTo>
                <a:lnTo>
                  <a:pt x="3195965" y="3234100"/>
                </a:lnTo>
                <a:lnTo>
                  <a:pt x="3195965" y="4205420"/>
                </a:lnTo>
                <a:lnTo>
                  <a:pt x="2212592" y="4205420"/>
                </a:lnTo>
                <a:close/>
                <a:moveTo>
                  <a:pt x="13219644" y="3234099"/>
                </a:moveTo>
                <a:lnTo>
                  <a:pt x="14203016" y="3234099"/>
                </a:lnTo>
                <a:lnTo>
                  <a:pt x="14203016" y="4205420"/>
                </a:lnTo>
                <a:lnTo>
                  <a:pt x="13219644" y="4205420"/>
                </a:lnTo>
                <a:close/>
                <a:moveTo>
                  <a:pt x="9934287" y="3234099"/>
                </a:moveTo>
                <a:lnTo>
                  <a:pt x="10906488" y="3234099"/>
                </a:lnTo>
                <a:lnTo>
                  <a:pt x="10906488" y="4205420"/>
                </a:lnTo>
                <a:lnTo>
                  <a:pt x="9934287" y="4205420"/>
                </a:lnTo>
                <a:close/>
                <a:moveTo>
                  <a:pt x="5509130" y="3234099"/>
                </a:moveTo>
                <a:lnTo>
                  <a:pt x="6481328" y="3234099"/>
                </a:lnTo>
                <a:lnTo>
                  <a:pt x="6481328" y="4205420"/>
                </a:lnTo>
                <a:lnTo>
                  <a:pt x="5509130" y="4205420"/>
                </a:lnTo>
                <a:close/>
                <a:moveTo>
                  <a:pt x="15432232" y="3234098"/>
                </a:moveTo>
                <a:lnTo>
                  <a:pt x="16415604" y="3234098"/>
                </a:lnTo>
                <a:lnTo>
                  <a:pt x="16415604" y="4205420"/>
                </a:lnTo>
                <a:lnTo>
                  <a:pt x="15432232" y="4205420"/>
                </a:lnTo>
                <a:close/>
                <a:moveTo>
                  <a:pt x="22350" y="3234097"/>
                </a:moveTo>
                <a:lnTo>
                  <a:pt x="994550" y="3234097"/>
                </a:lnTo>
                <a:lnTo>
                  <a:pt x="994550" y="4205420"/>
                </a:lnTo>
                <a:lnTo>
                  <a:pt x="22350" y="4205420"/>
                </a:lnTo>
                <a:close/>
                <a:moveTo>
                  <a:pt x="11029406" y="3234096"/>
                </a:moveTo>
                <a:lnTo>
                  <a:pt x="12012778" y="3234096"/>
                </a:lnTo>
                <a:lnTo>
                  <a:pt x="12012778" y="4205420"/>
                </a:lnTo>
                <a:lnTo>
                  <a:pt x="11029406" y="4205420"/>
                </a:lnTo>
                <a:close/>
                <a:moveTo>
                  <a:pt x="7732881" y="3234096"/>
                </a:moveTo>
                <a:lnTo>
                  <a:pt x="8716243" y="3234096"/>
                </a:lnTo>
                <a:lnTo>
                  <a:pt x="8716243" y="4205420"/>
                </a:lnTo>
                <a:lnTo>
                  <a:pt x="7732881" y="4205420"/>
                </a:lnTo>
                <a:close/>
                <a:moveTo>
                  <a:pt x="3307705" y="3234096"/>
                </a:moveTo>
                <a:lnTo>
                  <a:pt x="4291078" y="3234096"/>
                </a:lnTo>
                <a:lnTo>
                  <a:pt x="4291078" y="4205420"/>
                </a:lnTo>
                <a:lnTo>
                  <a:pt x="3307705" y="4205420"/>
                </a:lnTo>
                <a:close/>
                <a:moveTo>
                  <a:pt x="16538522" y="3234095"/>
                </a:moveTo>
                <a:lnTo>
                  <a:pt x="17510722" y="3234095"/>
                </a:lnTo>
                <a:lnTo>
                  <a:pt x="17510722" y="4205420"/>
                </a:lnTo>
                <a:lnTo>
                  <a:pt x="16538522" y="4205420"/>
                </a:lnTo>
                <a:close/>
                <a:moveTo>
                  <a:pt x="14314763" y="3234095"/>
                </a:moveTo>
                <a:lnTo>
                  <a:pt x="15298135" y="3234095"/>
                </a:lnTo>
                <a:lnTo>
                  <a:pt x="15298135" y="4205420"/>
                </a:lnTo>
                <a:lnTo>
                  <a:pt x="14314763" y="4205420"/>
                </a:lnTo>
                <a:close/>
                <a:moveTo>
                  <a:pt x="6604243" y="3234095"/>
                </a:moveTo>
                <a:lnTo>
                  <a:pt x="7576442" y="3234095"/>
                </a:lnTo>
                <a:lnTo>
                  <a:pt x="7576442" y="4205420"/>
                </a:lnTo>
                <a:lnTo>
                  <a:pt x="6604243" y="4205420"/>
                </a:lnTo>
                <a:close/>
                <a:moveTo>
                  <a:pt x="7732898" y="2163430"/>
                </a:moveTo>
                <a:lnTo>
                  <a:pt x="8716243" y="2163430"/>
                </a:lnTo>
                <a:lnTo>
                  <a:pt x="8716243" y="3123724"/>
                </a:lnTo>
                <a:lnTo>
                  <a:pt x="7732898" y="3123724"/>
                </a:lnTo>
                <a:close/>
                <a:moveTo>
                  <a:pt x="22364" y="2163430"/>
                </a:moveTo>
                <a:lnTo>
                  <a:pt x="994564" y="2163430"/>
                </a:lnTo>
                <a:lnTo>
                  <a:pt x="994564" y="3123724"/>
                </a:lnTo>
                <a:lnTo>
                  <a:pt x="22364" y="3123724"/>
                </a:lnTo>
                <a:close/>
                <a:moveTo>
                  <a:pt x="12124526" y="2163429"/>
                </a:moveTo>
                <a:lnTo>
                  <a:pt x="13107898" y="2163429"/>
                </a:lnTo>
                <a:lnTo>
                  <a:pt x="13107898" y="3123723"/>
                </a:lnTo>
                <a:lnTo>
                  <a:pt x="12124526" y="3123723"/>
                </a:lnTo>
                <a:close/>
                <a:moveTo>
                  <a:pt x="9934287" y="2163429"/>
                </a:moveTo>
                <a:lnTo>
                  <a:pt x="10906488" y="2163429"/>
                </a:lnTo>
                <a:lnTo>
                  <a:pt x="10906488" y="3123724"/>
                </a:lnTo>
                <a:lnTo>
                  <a:pt x="9934287" y="3123724"/>
                </a:lnTo>
                <a:close/>
                <a:moveTo>
                  <a:pt x="4402840" y="2163429"/>
                </a:moveTo>
                <a:lnTo>
                  <a:pt x="5386215" y="2163429"/>
                </a:lnTo>
                <a:lnTo>
                  <a:pt x="5386215" y="3123723"/>
                </a:lnTo>
                <a:lnTo>
                  <a:pt x="4402840" y="3123723"/>
                </a:lnTo>
                <a:close/>
                <a:moveTo>
                  <a:pt x="2212602" y="2163429"/>
                </a:moveTo>
                <a:lnTo>
                  <a:pt x="3195974" y="2163429"/>
                </a:lnTo>
                <a:lnTo>
                  <a:pt x="3195974" y="3123724"/>
                </a:lnTo>
                <a:lnTo>
                  <a:pt x="2212602" y="3123724"/>
                </a:lnTo>
                <a:close/>
                <a:moveTo>
                  <a:pt x="15432232" y="2163428"/>
                </a:moveTo>
                <a:lnTo>
                  <a:pt x="16415604" y="2163428"/>
                </a:lnTo>
                <a:lnTo>
                  <a:pt x="16415604" y="3123722"/>
                </a:lnTo>
                <a:lnTo>
                  <a:pt x="15432232" y="3123722"/>
                </a:lnTo>
                <a:close/>
                <a:moveTo>
                  <a:pt x="13219644" y="2163428"/>
                </a:moveTo>
                <a:lnTo>
                  <a:pt x="14203016" y="2163428"/>
                </a:lnTo>
                <a:lnTo>
                  <a:pt x="14203016" y="3123722"/>
                </a:lnTo>
                <a:lnTo>
                  <a:pt x="13219644" y="3123722"/>
                </a:lnTo>
                <a:close/>
                <a:moveTo>
                  <a:pt x="11029406" y="2163428"/>
                </a:moveTo>
                <a:lnTo>
                  <a:pt x="12012778" y="2163428"/>
                </a:lnTo>
                <a:lnTo>
                  <a:pt x="12012778" y="3123722"/>
                </a:lnTo>
                <a:lnTo>
                  <a:pt x="11029406" y="3123722"/>
                </a:lnTo>
                <a:close/>
                <a:moveTo>
                  <a:pt x="6604257" y="2163428"/>
                </a:moveTo>
                <a:lnTo>
                  <a:pt x="7576456" y="2163428"/>
                </a:lnTo>
                <a:lnTo>
                  <a:pt x="7576456" y="3123722"/>
                </a:lnTo>
                <a:lnTo>
                  <a:pt x="6604257" y="3123722"/>
                </a:lnTo>
                <a:close/>
                <a:moveTo>
                  <a:pt x="5509136" y="2163428"/>
                </a:moveTo>
                <a:lnTo>
                  <a:pt x="6481338" y="2163428"/>
                </a:lnTo>
                <a:lnTo>
                  <a:pt x="6481338" y="3123722"/>
                </a:lnTo>
                <a:lnTo>
                  <a:pt x="5509136" y="3123722"/>
                </a:lnTo>
                <a:close/>
                <a:moveTo>
                  <a:pt x="3307717" y="2163428"/>
                </a:moveTo>
                <a:lnTo>
                  <a:pt x="4291092" y="2163428"/>
                </a:lnTo>
                <a:lnTo>
                  <a:pt x="4291092" y="3123722"/>
                </a:lnTo>
                <a:lnTo>
                  <a:pt x="3307717" y="3123722"/>
                </a:lnTo>
                <a:close/>
                <a:moveTo>
                  <a:pt x="16538522" y="2163427"/>
                </a:moveTo>
                <a:lnTo>
                  <a:pt x="17510722" y="2163427"/>
                </a:lnTo>
                <a:lnTo>
                  <a:pt x="17510722" y="3123722"/>
                </a:lnTo>
                <a:lnTo>
                  <a:pt x="16538522" y="3123722"/>
                </a:lnTo>
                <a:close/>
                <a:moveTo>
                  <a:pt x="14314763" y="2163427"/>
                </a:moveTo>
                <a:lnTo>
                  <a:pt x="15298135" y="2163427"/>
                </a:lnTo>
                <a:lnTo>
                  <a:pt x="15298135" y="3123722"/>
                </a:lnTo>
                <a:lnTo>
                  <a:pt x="14314763" y="3123722"/>
                </a:lnTo>
                <a:close/>
                <a:moveTo>
                  <a:pt x="8827991" y="2163424"/>
                </a:moveTo>
                <a:lnTo>
                  <a:pt x="9811363" y="2163424"/>
                </a:lnTo>
                <a:lnTo>
                  <a:pt x="9811363" y="3123719"/>
                </a:lnTo>
                <a:lnTo>
                  <a:pt x="8827991" y="3123719"/>
                </a:lnTo>
                <a:close/>
                <a:moveTo>
                  <a:pt x="1117470" y="2163424"/>
                </a:moveTo>
                <a:lnTo>
                  <a:pt x="2100843" y="2163424"/>
                </a:lnTo>
                <a:lnTo>
                  <a:pt x="2100843" y="3123720"/>
                </a:lnTo>
                <a:lnTo>
                  <a:pt x="1117470" y="3123720"/>
                </a:lnTo>
                <a:close/>
                <a:moveTo>
                  <a:pt x="8827991" y="1081717"/>
                </a:moveTo>
                <a:lnTo>
                  <a:pt x="9811363" y="1081717"/>
                </a:lnTo>
                <a:lnTo>
                  <a:pt x="9811363" y="2042017"/>
                </a:lnTo>
                <a:lnTo>
                  <a:pt x="8827991" y="2042017"/>
                </a:lnTo>
                <a:close/>
                <a:moveTo>
                  <a:pt x="1117480" y="1081717"/>
                </a:moveTo>
                <a:lnTo>
                  <a:pt x="2100854" y="1081717"/>
                </a:lnTo>
                <a:lnTo>
                  <a:pt x="2100854" y="2042017"/>
                </a:lnTo>
                <a:lnTo>
                  <a:pt x="1117480" y="2042017"/>
                </a:lnTo>
                <a:close/>
                <a:moveTo>
                  <a:pt x="14314763" y="1081715"/>
                </a:moveTo>
                <a:lnTo>
                  <a:pt x="15298135" y="1081715"/>
                </a:lnTo>
                <a:lnTo>
                  <a:pt x="15298135" y="2042015"/>
                </a:lnTo>
                <a:lnTo>
                  <a:pt x="14314763" y="2042015"/>
                </a:lnTo>
                <a:close/>
                <a:moveTo>
                  <a:pt x="6604256" y="1081715"/>
                </a:moveTo>
                <a:lnTo>
                  <a:pt x="7576454" y="1081715"/>
                </a:lnTo>
                <a:lnTo>
                  <a:pt x="7576454" y="2042015"/>
                </a:lnTo>
                <a:lnTo>
                  <a:pt x="6604256" y="2042015"/>
                </a:lnTo>
                <a:close/>
                <a:moveTo>
                  <a:pt x="16538522" y="1081714"/>
                </a:moveTo>
                <a:lnTo>
                  <a:pt x="17510722" y="1081714"/>
                </a:lnTo>
                <a:lnTo>
                  <a:pt x="17510722" y="2042015"/>
                </a:lnTo>
                <a:lnTo>
                  <a:pt x="16538522" y="2042015"/>
                </a:lnTo>
                <a:close/>
                <a:moveTo>
                  <a:pt x="5509135" y="1081714"/>
                </a:moveTo>
                <a:lnTo>
                  <a:pt x="6481334" y="1081714"/>
                </a:lnTo>
                <a:lnTo>
                  <a:pt x="6481334" y="2042015"/>
                </a:lnTo>
                <a:lnTo>
                  <a:pt x="5509135" y="2042015"/>
                </a:lnTo>
                <a:close/>
                <a:moveTo>
                  <a:pt x="15432232" y="1081714"/>
                </a:moveTo>
                <a:lnTo>
                  <a:pt x="16415604" y="1081714"/>
                </a:lnTo>
                <a:lnTo>
                  <a:pt x="16415604" y="2042015"/>
                </a:lnTo>
                <a:lnTo>
                  <a:pt x="15432232" y="2042015"/>
                </a:lnTo>
                <a:close/>
                <a:moveTo>
                  <a:pt x="13219644" y="1081714"/>
                </a:moveTo>
                <a:lnTo>
                  <a:pt x="14203016" y="1081714"/>
                </a:lnTo>
                <a:lnTo>
                  <a:pt x="14203016" y="2042015"/>
                </a:lnTo>
                <a:lnTo>
                  <a:pt x="13219644" y="2042015"/>
                </a:lnTo>
                <a:close/>
                <a:moveTo>
                  <a:pt x="12135697" y="1081714"/>
                </a:moveTo>
                <a:lnTo>
                  <a:pt x="13119069" y="1081714"/>
                </a:lnTo>
                <a:lnTo>
                  <a:pt x="13119069" y="2042014"/>
                </a:lnTo>
                <a:lnTo>
                  <a:pt x="12135697" y="2042014"/>
                </a:lnTo>
                <a:close/>
                <a:moveTo>
                  <a:pt x="11029406" y="1081714"/>
                </a:moveTo>
                <a:lnTo>
                  <a:pt x="12012778" y="1081714"/>
                </a:lnTo>
                <a:lnTo>
                  <a:pt x="12012778" y="2042014"/>
                </a:lnTo>
                <a:lnTo>
                  <a:pt x="11029406" y="2042014"/>
                </a:lnTo>
                <a:close/>
                <a:moveTo>
                  <a:pt x="4414012" y="1081714"/>
                </a:moveTo>
                <a:lnTo>
                  <a:pt x="5397385" y="1081714"/>
                </a:lnTo>
                <a:lnTo>
                  <a:pt x="5397385" y="2042014"/>
                </a:lnTo>
                <a:lnTo>
                  <a:pt x="4414012" y="2042014"/>
                </a:lnTo>
                <a:close/>
                <a:moveTo>
                  <a:pt x="3307713" y="1081714"/>
                </a:moveTo>
                <a:lnTo>
                  <a:pt x="4291088" y="1081714"/>
                </a:lnTo>
                <a:lnTo>
                  <a:pt x="4291088" y="2042014"/>
                </a:lnTo>
                <a:lnTo>
                  <a:pt x="3307713" y="2042014"/>
                </a:lnTo>
                <a:close/>
                <a:moveTo>
                  <a:pt x="9934287" y="1081711"/>
                </a:moveTo>
                <a:lnTo>
                  <a:pt x="10906488" y="1081711"/>
                </a:lnTo>
                <a:lnTo>
                  <a:pt x="10906488" y="2042012"/>
                </a:lnTo>
                <a:lnTo>
                  <a:pt x="9934287" y="2042012"/>
                </a:lnTo>
                <a:close/>
                <a:moveTo>
                  <a:pt x="2212590" y="1081711"/>
                </a:moveTo>
                <a:lnTo>
                  <a:pt x="3195962" y="1081711"/>
                </a:lnTo>
                <a:lnTo>
                  <a:pt x="3195962" y="2042012"/>
                </a:lnTo>
                <a:lnTo>
                  <a:pt x="2212590" y="2042012"/>
                </a:lnTo>
                <a:close/>
                <a:moveTo>
                  <a:pt x="7732898" y="1070681"/>
                </a:moveTo>
                <a:lnTo>
                  <a:pt x="8716243" y="1070681"/>
                </a:lnTo>
                <a:lnTo>
                  <a:pt x="8716243" y="2030981"/>
                </a:lnTo>
                <a:lnTo>
                  <a:pt x="7732898" y="2030981"/>
                </a:lnTo>
                <a:close/>
                <a:moveTo>
                  <a:pt x="22364" y="1070681"/>
                </a:moveTo>
                <a:lnTo>
                  <a:pt x="994563" y="1070681"/>
                </a:lnTo>
                <a:lnTo>
                  <a:pt x="994563" y="2030981"/>
                </a:lnTo>
                <a:lnTo>
                  <a:pt x="22364" y="2030981"/>
                </a:lnTo>
                <a:close/>
                <a:moveTo>
                  <a:pt x="3307713" y="4"/>
                </a:moveTo>
                <a:lnTo>
                  <a:pt x="4291086" y="4"/>
                </a:lnTo>
                <a:lnTo>
                  <a:pt x="4291086" y="960300"/>
                </a:lnTo>
                <a:lnTo>
                  <a:pt x="3307713" y="960300"/>
                </a:lnTo>
                <a:close/>
                <a:moveTo>
                  <a:pt x="11029406" y="4"/>
                </a:moveTo>
                <a:lnTo>
                  <a:pt x="12012778" y="4"/>
                </a:lnTo>
                <a:lnTo>
                  <a:pt x="12012778" y="960300"/>
                </a:lnTo>
                <a:lnTo>
                  <a:pt x="11029406" y="960300"/>
                </a:lnTo>
                <a:close/>
                <a:moveTo>
                  <a:pt x="4402834" y="4"/>
                </a:moveTo>
                <a:lnTo>
                  <a:pt x="5386206" y="4"/>
                </a:lnTo>
                <a:lnTo>
                  <a:pt x="5386206" y="960300"/>
                </a:lnTo>
                <a:lnTo>
                  <a:pt x="4402834" y="960300"/>
                </a:lnTo>
                <a:close/>
                <a:moveTo>
                  <a:pt x="12124526" y="4"/>
                </a:moveTo>
                <a:lnTo>
                  <a:pt x="13107898" y="4"/>
                </a:lnTo>
                <a:lnTo>
                  <a:pt x="13107898" y="960300"/>
                </a:lnTo>
                <a:lnTo>
                  <a:pt x="12124526" y="960300"/>
                </a:lnTo>
                <a:close/>
                <a:moveTo>
                  <a:pt x="5509132" y="4"/>
                </a:moveTo>
                <a:lnTo>
                  <a:pt x="6481332" y="4"/>
                </a:lnTo>
                <a:lnTo>
                  <a:pt x="6481332" y="960300"/>
                </a:lnTo>
                <a:lnTo>
                  <a:pt x="5509132" y="960300"/>
                </a:lnTo>
                <a:close/>
                <a:moveTo>
                  <a:pt x="13219644" y="3"/>
                </a:moveTo>
                <a:lnTo>
                  <a:pt x="14203016" y="3"/>
                </a:lnTo>
                <a:lnTo>
                  <a:pt x="14203016" y="960300"/>
                </a:lnTo>
                <a:lnTo>
                  <a:pt x="13219644" y="960300"/>
                </a:lnTo>
                <a:close/>
                <a:moveTo>
                  <a:pt x="15432232" y="3"/>
                </a:moveTo>
                <a:lnTo>
                  <a:pt x="16415604" y="3"/>
                </a:lnTo>
                <a:lnTo>
                  <a:pt x="16415604" y="960299"/>
                </a:lnTo>
                <a:lnTo>
                  <a:pt x="15432232" y="960299"/>
                </a:lnTo>
                <a:close/>
                <a:moveTo>
                  <a:pt x="6615422" y="3"/>
                </a:moveTo>
                <a:lnTo>
                  <a:pt x="7587621" y="3"/>
                </a:lnTo>
                <a:lnTo>
                  <a:pt x="7587621" y="960299"/>
                </a:lnTo>
                <a:lnTo>
                  <a:pt x="6615422" y="960299"/>
                </a:lnTo>
                <a:close/>
                <a:moveTo>
                  <a:pt x="14325934" y="3"/>
                </a:moveTo>
                <a:lnTo>
                  <a:pt x="15309306" y="3"/>
                </a:lnTo>
                <a:lnTo>
                  <a:pt x="15309306" y="960299"/>
                </a:lnTo>
                <a:lnTo>
                  <a:pt x="14325934" y="960299"/>
                </a:lnTo>
                <a:close/>
                <a:moveTo>
                  <a:pt x="16538522" y="3"/>
                </a:moveTo>
                <a:lnTo>
                  <a:pt x="17521894" y="3"/>
                </a:lnTo>
                <a:lnTo>
                  <a:pt x="17521894" y="960299"/>
                </a:lnTo>
                <a:lnTo>
                  <a:pt x="16538522" y="960299"/>
                </a:lnTo>
                <a:close/>
                <a:moveTo>
                  <a:pt x="2212590" y="1"/>
                </a:moveTo>
                <a:lnTo>
                  <a:pt x="3195962" y="1"/>
                </a:lnTo>
                <a:lnTo>
                  <a:pt x="3195962" y="960298"/>
                </a:lnTo>
                <a:lnTo>
                  <a:pt x="2212590" y="960298"/>
                </a:lnTo>
                <a:close/>
                <a:moveTo>
                  <a:pt x="9934287" y="1"/>
                </a:moveTo>
                <a:lnTo>
                  <a:pt x="10906488" y="1"/>
                </a:lnTo>
                <a:lnTo>
                  <a:pt x="10906488" y="960297"/>
                </a:lnTo>
                <a:lnTo>
                  <a:pt x="9934287" y="960297"/>
                </a:lnTo>
                <a:close/>
                <a:moveTo>
                  <a:pt x="1106297" y="1"/>
                </a:moveTo>
                <a:lnTo>
                  <a:pt x="2089670" y="1"/>
                </a:lnTo>
                <a:lnTo>
                  <a:pt x="2089670" y="960297"/>
                </a:lnTo>
                <a:lnTo>
                  <a:pt x="1106297" y="960297"/>
                </a:lnTo>
                <a:close/>
                <a:moveTo>
                  <a:pt x="8827991" y="1"/>
                </a:moveTo>
                <a:lnTo>
                  <a:pt x="9800192" y="1"/>
                </a:lnTo>
                <a:lnTo>
                  <a:pt x="9800192" y="960297"/>
                </a:lnTo>
                <a:lnTo>
                  <a:pt x="8827991" y="960297"/>
                </a:lnTo>
                <a:close/>
                <a:moveTo>
                  <a:pt x="0" y="1"/>
                </a:moveTo>
                <a:lnTo>
                  <a:pt x="983372" y="1"/>
                </a:lnTo>
                <a:lnTo>
                  <a:pt x="983372" y="960297"/>
                </a:lnTo>
                <a:lnTo>
                  <a:pt x="0" y="960297"/>
                </a:lnTo>
                <a:close/>
                <a:moveTo>
                  <a:pt x="7721711" y="0"/>
                </a:moveTo>
                <a:lnTo>
                  <a:pt x="8693901" y="0"/>
                </a:lnTo>
                <a:lnTo>
                  <a:pt x="8693901" y="960297"/>
                </a:lnTo>
                <a:lnTo>
                  <a:pt x="7721711" y="96029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345113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290097" y="2079950"/>
            <a:ext cx="3810000" cy="3809412"/>
          </a:xfrm>
          <a:custGeom>
            <a:avLst/>
            <a:gdLst>
              <a:gd name="connsiteX0" fmla="*/ 2857500 w 5715000"/>
              <a:gd name="connsiteY0" fmla="*/ 1598631 h 5715000"/>
              <a:gd name="connsiteX1" fmla="*/ 4116369 w 5715000"/>
              <a:gd name="connsiteY1" fmla="*/ 2857500 h 5715000"/>
              <a:gd name="connsiteX2" fmla="*/ 2857500 w 5715000"/>
              <a:gd name="connsiteY2" fmla="*/ 4116369 h 5715000"/>
              <a:gd name="connsiteX3" fmla="*/ 1598631 w 5715000"/>
              <a:gd name="connsiteY3" fmla="*/ 2857500 h 5715000"/>
              <a:gd name="connsiteX4" fmla="*/ 2857500 w 5715000"/>
              <a:gd name="connsiteY4" fmla="*/ 1598631 h 5715000"/>
              <a:gd name="connsiteX5" fmla="*/ 2857500 w 5715000"/>
              <a:gd name="connsiteY5" fmla="*/ 1477944 h 5715000"/>
              <a:gd name="connsiteX6" fmla="*/ 1477944 w 5715000"/>
              <a:gd name="connsiteY6" fmla="*/ 2857500 h 5715000"/>
              <a:gd name="connsiteX7" fmla="*/ 2857500 w 5715000"/>
              <a:gd name="connsiteY7" fmla="*/ 4237056 h 5715000"/>
              <a:gd name="connsiteX8" fmla="*/ 4237056 w 5715000"/>
              <a:gd name="connsiteY8" fmla="*/ 2857500 h 5715000"/>
              <a:gd name="connsiteX9" fmla="*/ 2857500 w 5715000"/>
              <a:gd name="connsiteY9" fmla="*/ 1477944 h 5715000"/>
              <a:gd name="connsiteX10" fmla="*/ 2857500 w 5715000"/>
              <a:gd name="connsiteY10" fmla="*/ 0 h 5715000"/>
              <a:gd name="connsiteX11" fmla="*/ 5715000 w 5715000"/>
              <a:gd name="connsiteY11" fmla="*/ 2857500 h 5715000"/>
              <a:gd name="connsiteX12" fmla="*/ 2857500 w 5715000"/>
              <a:gd name="connsiteY12" fmla="*/ 5715000 h 5715000"/>
              <a:gd name="connsiteX13" fmla="*/ 0 w 5715000"/>
              <a:gd name="connsiteY13" fmla="*/ 2857500 h 5715000"/>
              <a:gd name="connsiteX14" fmla="*/ 2857500 w 5715000"/>
              <a:gd name="connsiteY14"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0" h="5715000">
                <a:moveTo>
                  <a:pt x="2857500" y="1598631"/>
                </a:moveTo>
                <a:cubicBezTo>
                  <a:pt x="3552754" y="1598631"/>
                  <a:pt x="4116369" y="2162246"/>
                  <a:pt x="4116369" y="2857500"/>
                </a:cubicBezTo>
                <a:cubicBezTo>
                  <a:pt x="4116369" y="3552754"/>
                  <a:pt x="3552754" y="4116369"/>
                  <a:pt x="2857500" y="4116369"/>
                </a:cubicBezTo>
                <a:cubicBezTo>
                  <a:pt x="2162246" y="4116369"/>
                  <a:pt x="1598631" y="3552754"/>
                  <a:pt x="1598631" y="2857500"/>
                </a:cubicBezTo>
                <a:cubicBezTo>
                  <a:pt x="1598631" y="2162246"/>
                  <a:pt x="2162246" y="1598631"/>
                  <a:pt x="2857500" y="1598631"/>
                </a:cubicBezTo>
                <a:close/>
                <a:moveTo>
                  <a:pt x="2857500" y="1477944"/>
                </a:moveTo>
                <a:cubicBezTo>
                  <a:pt x="2095592" y="1477944"/>
                  <a:pt x="1477944" y="2095592"/>
                  <a:pt x="1477944" y="2857500"/>
                </a:cubicBezTo>
                <a:cubicBezTo>
                  <a:pt x="1477944" y="3619408"/>
                  <a:pt x="2095592" y="4237056"/>
                  <a:pt x="2857500" y="4237056"/>
                </a:cubicBezTo>
                <a:cubicBezTo>
                  <a:pt x="3619408" y="4237056"/>
                  <a:pt x="4237056" y="3619408"/>
                  <a:pt x="4237056" y="2857500"/>
                </a:cubicBezTo>
                <a:cubicBezTo>
                  <a:pt x="4237056" y="2095592"/>
                  <a:pt x="3619408" y="1477944"/>
                  <a:pt x="2857500" y="1477944"/>
                </a:cubicBezTo>
                <a:close/>
                <a:moveTo>
                  <a:pt x="2857500" y="0"/>
                </a:moveTo>
                <a:cubicBezTo>
                  <a:pt x="4435654" y="0"/>
                  <a:pt x="5715000" y="1279346"/>
                  <a:pt x="5715000" y="2857500"/>
                </a:cubicBezTo>
                <a:cubicBezTo>
                  <a:pt x="5715000" y="4435654"/>
                  <a:pt x="4435654" y="5715000"/>
                  <a:pt x="2857500" y="5715000"/>
                </a:cubicBezTo>
                <a:cubicBezTo>
                  <a:pt x="1279346" y="5715000"/>
                  <a:pt x="0" y="4435654"/>
                  <a:pt x="0" y="2857500"/>
                </a:cubicBezTo>
                <a:cubicBezTo>
                  <a:pt x="0" y="1279346"/>
                  <a:pt x="1279346" y="0"/>
                  <a:pt x="2857500"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5" name="TextBox 4">
            <a:extLst>
              <a:ext uri="{FF2B5EF4-FFF2-40B4-BE49-F238E27FC236}">
                <a16:creationId xmlns:a16="http://schemas.microsoft.com/office/drawing/2014/main" id="{0A3DA177-AAA6-C747-A532-94EF5F523837}"/>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80DA256F-1B39-D84D-ADC2-E026A1B4146A}"/>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C6CE324C-3444-A14E-9C65-A01E60CA6D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383801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 name="Freeform 9"/>
          <p:cNvSpPr>
            <a:spLocks noGrp="1" noEditPoints="1"/>
          </p:cNvSpPr>
          <p:nvPr>
            <p:ph type="pic" sz="quarter" idx="10"/>
          </p:nvPr>
        </p:nvSpPr>
        <p:spPr bwMode="auto">
          <a:xfrm>
            <a:off x="1073855" y="1717459"/>
            <a:ext cx="4242483" cy="4241830"/>
          </a:xfrm>
          <a:custGeom>
            <a:avLst/>
            <a:gdLst>
              <a:gd name="T0" fmla="*/ 1402 w 2805"/>
              <a:gd name="T1" fmla="*/ 0 h 2803"/>
              <a:gd name="T2" fmla="*/ 2805 w 2805"/>
              <a:gd name="T3" fmla="*/ 1401 h 2803"/>
              <a:gd name="T4" fmla="*/ 1402 w 2805"/>
              <a:gd name="T5" fmla="*/ 2803 h 2803"/>
              <a:gd name="T6" fmla="*/ 0 w 2805"/>
              <a:gd name="T7" fmla="*/ 1401 h 2803"/>
              <a:gd name="T8" fmla="*/ 1402 w 2805"/>
              <a:gd name="T9" fmla="*/ 0 h 2803"/>
              <a:gd name="T10" fmla="*/ 1402 w 2805"/>
              <a:gd name="T11" fmla="*/ 740 h 2803"/>
              <a:gd name="T12" fmla="*/ 2065 w 2805"/>
              <a:gd name="T13" fmla="*/ 1401 h 2803"/>
              <a:gd name="T14" fmla="*/ 1402 w 2805"/>
              <a:gd name="T15" fmla="*/ 2063 h 2803"/>
              <a:gd name="T16" fmla="*/ 741 w 2805"/>
              <a:gd name="T17" fmla="*/ 1401 h 2803"/>
              <a:gd name="T18" fmla="*/ 1402 w 2805"/>
              <a:gd name="T19" fmla="*/ 740 h 2803"/>
              <a:gd name="T20" fmla="*/ 1402 w 2805"/>
              <a:gd name="T21" fmla="*/ 655 h 2803"/>
              <a:gd name="T22" fmla="*/ 2150 w 2805"/>
              <a:gd name="T23" fmla="*/ 1401 h 2803"/>
              <a:gd name="T24" fmla="*/ 1402 w 2805"/>
              <a:gd name="T25" fmla="*/ 2148 h 2803"/>
              <a:gd name="T26" fmla="*/ 655 w 2805"/>
              <a:gd name="T27" fmla="*/ 1401 h 2803"/>
              <a:gd name="T28" fmla="*/ 1402 w 2805"/>
              <a:gd name="T29" fmla="*/ 655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5" h="2803">
                <a:moveTo>
                  <a:pt x="1402" y="0"/>
                </a:moveTo>
                <a:lnTo>
                  <a:pt x="2805" y="1401"/>
                </a:lnTo>
                <a:lnTo>
                  <a:pt x="1402" y="2803"/>
                </a:lnTo>
                <a:lnTo>
                  <a:pt x="0" y="1401"/>
                </a:lnTo>
                <a:lnTo>
                  <a:pt x="1402" y="0"/>
                </a:lnTo>
                <a:close/>
                <a:moveTo>
                  <a:pt x="1402" y="740"/>
                </a:moveTo>
                <a:lnTo>
                  <a:pt x="2065" y="1401"/>
                </a:lnTo>
                <a:lnTo>
                  <a:pt x="1402" y="2063"/>
                </a:lnTo>
                <a:lnTo>
                  <a:pt x="741" y="1401"/>
                </a:lnTo>
                <a:lnTo>
                  <a:pt x="1402" y="740"/>
                </a:lnTo>
                <a:close/>
                <a:moveTo>
                  <a:pt x="1402" y="655"/>
                </a:moveTo>
                <a:lnTo>
                  <a:pt x="2150" y="1401"/>
                </a:lnTo>
                <a:lnTo>
                  <a:pt x="1402" y="2148"/>
                </a:lnTo>
                <a:lnTo>
                  <a:pt x="655" y="1401"/>
                </a:lnTo>
                <a:lnTo>
                  <a:pt x="1402" y="655"/>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0858493-6897-1548-907D-4D138968EF4C}"/>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AFBB9B-B0AC-454F-8BB0-5BE56A30B5C9}"/>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F854286-77C0-0545-B91A-BA15C81563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2096754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3" name="Freeform 10"/>
          <p:cNvSpPr>
            <a:spLocks noGrp="1" noChangeAspect="1" noEditPoints="1"/>
          </p:cNvSpPr>
          <p:nvPr>
            <p:ph type="pic" sz="quarter" idx="10"/>
          </p:nvPr>
        </p:nvSpPr>
        <p:spPr bwMode="auto">
          <a:xfrm flipH="1">
            <a:off x="-1" y="0"/>
            <a:ext cx="9808013" cy="3006896"/>
          </a:xfrm>
          <a:custGeom>
            <a:avLst/>
            <a:gdLst>
              <a:gd name="T0" fmla="*/ 6457 w 7550"/>
              <a:gd name="T1" fmla="*/ 903 h 2315"/>
              <a:gd name="T2" fmla="*/ 6417 w 7550"/>
              <a:gd name="T3" fmla="*/ 1027 h 2315"/>
              <a:gd name="T4" fmla="*/ 6432 w 7550"/>
              <a:gd name="T5" fmla="*/ 1156 h 2315"/>
              <a:gd name="T6" fmla="*/ 6503 w 7550"/>
              <a:gd name="T7" fmla="*/ 1270 h 2315"/>
              <a:gd name="T8" fmla="*/ 6617 w 7550"/>
              <a:gd name="T9" fmla="*/ 1341 h 2315"/>
              <a:gd name="T10" fmla="*/ 6746 w 7550"/>
              <a:gd name="T11" fmla="*/ 1356 h 2315"/>
              <a:gd name="T12" fmla="*/ 6871 w 7550"/>
              <a:gd name="T13" fmla="*/ 1316 h 2315"/>
              <a:gd name="T14" fmla="*/ 4907 w 7550"/>
              <a:gd name="T15" fmla="*/ 1501 h 2315"/>
              <a:gd name="T16" fmla="*/ 4836 w 7550"/>
              <a:gd name="T17" fmla="*/ 1615 h 2315"/>
              <a:gd name="T18" fmla="*/ 4821 w 7550"/>
              <a:gd name="T19" fmla="*/ 1745 h 2315"/>
              <a:gd name="T20" fmla="*/ 4861 w 7550"/>
              <a:gd name="T21" fmla="*/ 1870 h 2315"/>
              <a:gd name="T22" fmla="*/ 4955 w 7550"/>
              <a:gd name="T23" fmla="*/ 1968 h 2315"/>
              <a:gd name="T24" fmla="*/ 5078 w 7550"/>
              <a:gd name="T25" fmla="*/ 2014 h 2315"/>
              <a:gd name="T26" fmla="*/ 5207 w 7550"/>
              <a:gd name="T27" fmla="*/ 2004 h 2315"/>
              <a:gd name="T28" fmla="*/ 5324 w 7550"/>
              <a:gd name="T29" fmla="*/ 1940 h 2315"/>
              <a:gd name="T30" fmla="*/ 3635 w 7550"/>
              <a:gd name="T31" fmla="*/ 1847 h 2315"/>
              <a:gd name="T32" fmla="*/ 3588 w 7550"/>
              <a:gd name="T33" fmla="*/ 1970 h 2315"/>
              <a:gd name="T34" fmla="*/ 3597 w 7550"/>
              <a:gd name="T35" fmla="*/ 2100 h 2315"/>
              <a:gd name="T36" fmla="*/ 3663 w 7550"/>
              <a:gd name="T37" fmla="*/ 2216 h 2315"/>
              <a:gd name="T38" fmla="*/ 3773 w 7550"/>
              <a:gd name="T39" fmla="*/ 2293 h 2315"/>
              <a:gd name="T40" fmla="*/ 3901 w 7550"/>
              <a:gd name="T41" fmla="*/ 2315 h 2315"/>
              <a:gd name="T42" fmla="*/ 4028 w 7550"/>
              <a:gd name="T43" fmla="*/ 2281 h 2315"/>
              <a:gd name="T44" fmla="*/ 4538 w 7550"/>
              <a:gd name="T45" fmla="*/ 0 h 2315"/>
              <a:gd name="T46" fmla="*/ 3395 w 7550"/>
              <a:gd name="T47" fmla="*/ 1176 h 2315"/>
              <a:gd name="T48" fmla="*/ 3373 w 7550"/>
              <a:gd name="T49" fmla="*/ 1305 h 2315"/>
              <a:gd name="T50" fmla="*/ 3407 w 7550"/>
              <a:gd name="T51" fmla="*/ 1431 h 2315"/>
              <a:gd name="T52" fmla="*/ 3496 w 7550"/>
              <a:gd name="T53" fmla="*/ 1535 h 2315"/>
              <a:gd name="T54" fmla="*/ 3616 w 7550"/>
              <a:gd name="T55" fmla="*/ 1587 h 2315"/>
              <a:gd name="T56" fmla="*/ 3747 w 7550"/>
              <a:gd name="T57" fmla="*/ 1584 h 2315"/>
              <a:gd name="T58" fmla="*/ 3866 w 7550"/>
              <a:gd name="T59" fmla="*/ 1525 h 2315"/>
              <a:gd name="T60" fmla="*/ 2175 w 7550"/>
              <a:gd name="T61" fmla="*/ 1432 h 2315"/>
              <a:gd name="T62" fmla="*/ 2122 w 7550"/>
              <a:gd name="T63" fmla="*/ 1553 h 2315"/>
              <a:gd name="T64" fmla="*/ 2125 w 7550"/>
              <a:gd name="T65" fmla="*/ 1682 h 2315"/>
              <a:gd name="T66" fmla="*/ 2184 w 7550"/>
              <a:gd name="T67" fmla="*/ 1801 h 2315"/>
              <a:gd name="T68" fmla="*/ 2291 w 7550"/>
              <a:gd name="T69" fmla="*/ 1885 h 2315"/>
              <a:gd name="T70" fmla="*/ 2418 w 7550"/>
              <a:gd name="T71" fmla="*/ 1913 h 2315"/>
              <a:gd name="T72" fmla="*/ 2546 w 7550"/>
              <a:gd name="T73" fmla="*/ 1885 h 2315"/>
              <a:gd name="T74" fmla="*/ 3522 w 7550"/>
              <a:gd name="T75" fmla="*/ 0 h 2315"/>
              <a:gd name="T76" fmla="*/ 1012 w 7550"/>
              <a:gd name="T77" fmla="*/ 1680 h 2315"/>
              <a:gd name="T78" fmla="*/ 983 w 7550"/>
              <a:gd name="T79" fmla="*/ 1807 h 2315"/>
              <a:gd name="T80" fmla="*/ 1012 w 7550"/>
              <a:gd name="T81" fmla="*/ 1935 h 2315"/>
              <a:gd name="T82" fmla="*/ 1094 w 7550"/>
              <a:gd name="T83" fmla="*/ 2043 h 2315"/>
              <a:gd name="T84" fmla="*/ 1213 w 7550"/>
              <a:gd name="T85" fmla="*/ 2101 h 2315"/>
              <a:gd name="T86" fmla="*/ 1343 w 7550"/>
              <a:gd name="T87" fmla="*/ 2104 h 2315"/>
              <a:gd name="T88" fmla="*/ 1465 w 7550"/>
              <a:gd name="T89" fmla="*/ 2052 h 2315"/>
              <a:gd name="T90" fmla="*/ 67 w 7550"/>
              <a:gd name="T91" fmla="*/ 1664 h 2315"/>
              <a:gd name="T92" fmla="*/ 9 w 7550"/>
              <a:gd name="T93" fmla="*/ 1783 h 2315"/>
              <a:gd name="T94" fmla="*/ 6 w 7550"/>
              <a:gd name="T95" fmla="*/ 1913 h 2315"/>
              <a:gd name="T96" fmla="*/ 58 w 7550"/>
              <a:gd name="T97" fmla="*/ 2034 h 2315"/>
              <a:gd name="T98" fmla="*/ 161 w 7550"/>
              <a:gd name="T99" fmla="*/ 2122 h 2315"/>
              <a:gd name="T100" fmla="*/ 288 w 7550"/>
              <a:gd name="T101" fmla="*/ 2156 h 2315"/>
              <a:gd name="T102" fmla="*/ 417 w 7550"/>
              <a:gd name="T103" fmla="*/ 2135 h 2315"/>
              <a:gd name="T104" fmla="*/ 2585 w 7550"/>
              <a:gd name="T105" fmla="*/ 0 h 2315"/>
              <a:gd name="T106" fmla="*/ 100 w 7550"/>
              <a:gd name="T107" fmla="*/ 712 h 2315"/>
              <a:gd name="T108" fmla="*/ 66 w 7550"/>
              <a:gd name="T109" fmla="*/ 839 h 2315"/>
              <a:gd name="T110" fmla="*/ 88 w 7550"/>
              <a:gd name="T111" fmla="*/ 968 h 2315"/>
              <a:gd name="T112" fmla="*/ 166 w 7550"/>
              <a:gd name="T113" fmla="*/ 1078 h 2315"/>
              <a:gd name="T114" fmla="*/ 282 w 7550"/>
              <a:gd name="T115" fmla="*/ 1143 h 2315"/>
              <a:gd name="T116" fmla="*/ 412 w 7550"/>
              <a:gd name="T117" fmla="*/ 1152 h 2315"/>
              <a:gd name="T118" fmla="*/ 534 w 7550"/>
              <a:gd name="T119" fmla="*/ 1106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50" h="2315">
                <a:moveTo>
                  <a:pt x="7550" y="651"/>
                </a:moveTo>
                <a:lnTo>
                  <a:pt x="7550" y="0"/>
                </a:lnTo>
                <a:lnTo>
                  <a:pt x="7346" y="0"/>
                </a:lnTo>
                <a:lnTo>
                  <a:pt x="6503" y="842"/>
                </a:lnTo>
                <a:lnTo>
                  <a:pt x="6492" y="853"/>
                </a:lnTo>
                <a:lnTo>
                  <a:pt x="6482" y="865"/>
                </a:lnTo>
                <a:lnTo>
                  <a:pt x="6473" y="877"/>
                </a:lnTo>
                <a:lnTo>
                  <a:pt x="6465" y="890"/>
                </a:lnTo>
                <a:lnTo>
                  <a:pt x="6457" y="903"/>
                </a:lnTo>
                <a:lnTo>
                  <a:pt x="6450" y="916"/>
                </a:lnTo>
                <a:lnTo>
                  <a:pt x="6443" y="929"/>
                </a:lnTo>
                <a:lnTo>
                  <a:pt x="6437" y="942"/>
                </a:lnTo>
                <a:lnTo>
                  <a:pt x="6432" y="956"/>
                </a:lnTo>
                <a:lnTo>
                  <a:pt x="6428" y="970"/>
                </a:lnTo>
                <a:lnTo>
                  <a:pt x="6424" y="984"/>
                </a:lnTo>
                <a:lnTo>
                  <a:pt x="6421" y="998"/>
                </a:lnTo>
                <a:lnTo>
                  <a:pt x="6418" y="1012"/>
                </a:lnTo>
                <a:lnTo>
                  <a:pt x="6417" y="1027"/>
                </a:lnTo>
                <a:lnTo>
                  <a:pt x="6416" y="1042"/>
                </a:lnTo>
                <a:lnTo>
                  <a:pt x="6415" y="1057"/>
                </a:lnTo>
                <a:lnTo>
                  <a:pt x="6416" y="1071"/>
                </a:lnTo>
                <a:lnTo>
                  <a:pt x="6417" y="1085"/>
                </a:lnTo>
                <a:lnTo>
                  <a:pt x="6418" y="1100"/>
                </a:lnTo>
                <a:lnTo>
                  <a:pt x="6421" y="1114"/>
                </a:lnTo>
                <a:lnTo>
                  <a:pt x="6424" y="1128"/>
                </a:lnTo>
                <a:lnTo>
                  <a:pt x="6428" y="1142"/>
                </a:lnTo>
                <a:lnTo>
                  <a:pt x="6432" y="1156"/>
                </a:lnTo>
                <a:lnTo>
                  <a:pt x="6437" y="1170"/>
                </a:lnTo>
                <a:lnTo>
                  <a:pt x="6443" y="1183"/>
                </a:lnTo>
                <a:lnTo>
                  <a:pt x="6450" y="1196"/>
                </a:lnTo>
                <a:lnTo>
                  <a:pt x="6457" y="1210"/>
                </a:lnTo>
                <a:lnTo>
                  <a:pt x="6465" y="1223"/>
                </a:lnTo>
                <a:lnTo>
                  <a:pt x="6473" y="1235"/>
                </a:lnTo>
                <a:lnTo>
                  <a:pt x="6482" y="1247"/>
                </a:lnTo>
                <a:lnTo>
                  <a:pt x="6492" y="1259"/>
                </a:lnTo>
                <a:lnTo>
                  <a:pt x="6503" y="1270"/>
                </a:lnTo>
                <a:lnTo>
                  <a:pt x="6514" y="1281"/>
                </a:lnTo>
                <a:lnTo>
                  <a:pt x="6526" y="1291"/>
                </a:lnTo>
                <a:lnTo>
                  <a:pt x="6538" y="1300"/>
                </a:lnTo>
                <a:lnTo>
                  <a:pt x="6550" y="1308"/>
                </a:lnTo>
                <a:lnTo>
                  <a:pt x="6564" y="1316"/>
                </a:lnTo>
                <a:lnTo>
                  <a:pt x="6577" y="1324"/>
                </a:lnTo>
                <a:lnTo>
                  <a:pt x="6590" y="1330"/>
                </a:lnTo>
                <a:lnTo>
                  <a:pt x="6603" y="1336"/>
                </a:lnTo>
                <a:lnTo>
                  <a:pt x="6617" y="1341"/>
                </a:lnTo>
                <a:lnTo>
                  <a:pt x="6631" y="1345"/>
                </a:lnTo>
                <a:lnTo>
                  <a:pt x="6645" y="1349"/>
                </a:lnTo>
                <a:lnTo>
                  <a:pt x="6659" y="1352"/>
                </a:lnTo>
                <a:lnTo>
                  <a:pt x="6673" y="1355"/>
                </a:lnTo>
                <a:lnTo>
                  <a:pt x="6688" y="1356"/>
                </a:lnTo>
                <a:lnTo>
                  <a:pt x="6702" y="1357"/>
                </a:lnTo>
                <a:lnTo>
                  <a:pt x="6717" y="1358"/>
                </a:lnTo>
                <a:lnTo>
                  <a:pt x="6732" y="1357"/>
                </a:lnTo>
                <a:lnTo>
                  <a:pt x="6746" y="1356"/>
                </a:lnTo>
                <a:lnTo>
                  <a:pt x="6761" y="1355"/>
                </a:lnTo>
                <a:lnTo>
                  <a:pt x="6775" y="1352"/>
                </a:lnTo>
                <a:lnTo>
                  <a:pt x="6789" y="1349"/>
                </a:lnTo>
                <a:lnTo>
                  <a:pt x="6803" y="1345"/>
                </a:lnTo>
                <a:lnTo>
                  <a:pt x="6817" y="1341"/>
                </a:lnTo>
                <a:lnTo>
                  <a:pt x="6831" y="1336"/>
                </a:lnTo>
                <a:lnTo>
                  <a:pt x="6844" y="1330"/>
                </a:lnTo>
                <a:lnTo>
                  <a:pt x="6858" y="1324"/>
                </a:lnTo>
                <a:lnTo>
                  <a:pt x="6871" y="1316"/>
                </a:lnTo>
                <a:lnTo>
                  <a:pt x="6884" y="1308"/>
                </a:lnTo>
                <a:lnTo>
                  <a:pt x="6896" y="1300"/>
                </a:lnTo>
                <a:lnTo>
                  <a:pt x="6908" y="1291"/>
                </a:lnTo>
                <a:lnTo>
                  <a:pt x="6920" y="1281"/>
                </a:lnTo>
                <a:lnTo>
                  <a:pt x="6931" y="1270"/>
                </a:lnTo>
                <a:lnTo>
                  <a:pt x="7550" y="651"/>
                </a:lnTo>
                <a:close/>
                <a:moveTo>
                  <a:pt x="7265" y="0"/>
                </a:moveTo>
                <a:lnTo>
                  <a:pt x="6409" y="0"/>
                </a:lnTo>
                <a:lnTo>
                  <a:pt x="4907" y="1501"/>
                </a:lnTo>
                <a:lnTo>
                  <a:pt x="4897" y="1512"/>
                </a:lnTo>
                <a:lnTo>
                  <a:pt x="4887" y="1524"/>
                </a:lnTo>
                <a:lnTo>
                  <a:pt x="4878" y="1537"/>
                </a:lnTo>
                <a:lnTo>
                  <a:pt x="4869" y="1549"/>
                </a:lnTo>
                <a:lnTo>
                  <a:pt x="4861" y="1562"/>
                </a:lnTo>
                <a:lnTo>
                  <a:pt x="4854" y="1575"/>
                </a:lnTo>
                <a:lnTo>
                  <a:pt x="4847" y="1588"/>
                </a:lnTo>
                <a:lnTo>
                  <a:pt x="4842" y="1601"/>
                </a:lnTo>
                <a:lnTo>
                  <a:pt x="4836" y="1615"/>
                </a:lnTo>
                <a:lnTo>
                  <a:pt x="4832" y="1629"/>
                </a:lnTo>
                <a:lnTo>
                  <a:pt x="4828" y="1643"/>
                </a:lnTo>
                <a:lnTo>
                  <a:pt x="4825" y="1657"/>
                </a:lnTo>
                <a:lnTo>
                  <a:pt x="4823" y="1671"/>
                </a:lnTo>
                <a:lnTo>
                  <a:pt x="4821" y="1686"/>
                </a:lnTo>
                <a:lnTo>
                  <a:pt x="4820" y="1701"/>
                </a:lnTo>
                <a:lnTo>
                  <a:pt x="4820" y="1716"/>
                </a:lnTo>
                <a:lnTo>
                  <a:pt x="4820" y="1730"/>
                </a:lnTo>
                <a:lnTo>
                  <a:pt x="4821" y="1745"/>
                </a:lnTo>
                <a:lnTo>
                  <a:pt x="4823" y="1759"/>
                </a:lnTo>
                <a:lnTo>
                  <a:pt x="4825" y="1773"/>
                </a:lnTo>
                <a:lnTo>
                  <a:pt x="4828" y="1787"/>
                </a:lnTo>
                <a:lnTo>
                  <a:pt x="4832" y="1801"/>
                </a:lnTo>
                <a:lnTo>
                  <a:pt x="4836" y="1815"/>
                </a:lnTo>
                <a:lnTo>
                  <a:pt x="4842" y="1829"/>
                </a:lnTo>
                <a:lnTo>
                  <a:pt x="4847" y="1842"/>
                </a:lnTo>
                <a:lnTo>
                  <a:pt x="4854" y="1857"/>
                </a:lnTo>
                <a:lnTo>
                  <a:pt x="4861" y="1870"/>
                </a:lnTo>
                <a:lnTo>
                  <a:pt x="4869" y="1882"/>
                </a:lnTo>
                <a:lnTo>
                  <a:pt x="4878" y="1894"/>
                </a:lnTo>
                <a:lnTo>
                  <a:pt x="4887" y="1906"/>
                </a:lnTo>
                <a:lnTo>
                  <a:pt x="4897" y="1918"/>
                </a:lnTo>
                <a:lnTo>
                  <a:pt x="4907" y="1929"/>
                </a:lnTo>
                <a:lnTo>
                  <a:pt x="4919" y="1940"/>
                </a:lnTo>
                <a:lnTo>
                  <a:pt x="4930" y="1950"/>
                </a:lnTo>
                <a:lnTo>
                  <a:pt x="4942" y="1959"/>
                </a:lnTo>
                <a:lnTo>
                  <a:pt x="4955" y="1968"/>
                </a:lnTo>
                <a:lnTo>
                  <a:pt x="4968" y="1975"/>
                </a:lnTo>
                <a:lnTo>
                  <a:pt x="4981" y="1983"/>
                </a:lnTo>
                <a:lnTo>
                  <a:pt x="4994" y="1989"/>
                </a:lnTo>
                <a:lnTo>
                  <a:pt x="5008" y="1995"/>
                </a:lnTo>
                <a:lnTo>
                  <a:pt x="5021" y="2000"/>
                </a:lnTo>
                <a:lnTo>
                  <a:pt x="5035" y="2004"/>
                </a:lnTo>
                <a:lnTo>
                  <a:pt x="5049" y="2008"/>
                </a:lnTo>
                <a:lnTo>
                  <a:pt x="5063" y="2011"/>
                </a:lnTo>
                <a:lnTo>
                  <a:pt x="5078" y="2014"/>
                </a:lnTo>
                <a:lnTo>
                  <a:pt x="5092" y="2015"/>
                </a:lnTo>
                <a:lnTo>
                  <a:pt x="5107" y="2016"/>
                </a:lnTo>
                <a:lnTo>
                  <a:pt x="5122" y="2018"/>
                </a:lnTo>
                <a:lnTo>
                  <a:pt x="5136" y="2016"/>
                </a:lnTo>
                <a:lnTo>
                  <a:pt x="5151" y="2015"/>
                </a:lnTo>
                <a:lnTo>
                  <a:pt x="5165" y="2014"/>
                </a:lnTo>
                <a:lnTo>
                  <a:pt x="5179" y="2011"/>
                </a:lnTo>
                <a:lnTo>
                  <a:pt x="5193" y="2008"/>
                </a:lnTo>
                <a:lnTo>
                  <a:pt x="5207" y="2004"/>
                </a:lnTo>
                <a:lnTo>
                  <a:pt x="5221" y="2000"/>
                </a:lnTo>
                <a:lnTo>
                  <a:pt x="5235" y="1995"/>
                </a:lnTo>
                <a:lnTo>
                  <a:pt x="5249" y="1989"/>
                </a:lnTo>
                <a:lnTo>
                  <a:pt x="5263" y="1983"/>
                </a:lnTo>
                <a:lnTo>
                  <a:pt x="5276" y="1975"/>
                </a:lnTo>
                <a:lnTo>
                  <a:pt x="5288" y="1968"/>
                </a:lnTo>
                <a:lnTo>
                  <a:pt x="5301" y="1959"/>
                </a:lnTo>
                <a:lnTo>
                  <a:pt x="5313" y="1950"/>
                </a:lnTo>
                <a:lnTo>
                  <a:pt x="5324" y="1940"/>
                </a:lnTo>
                <a:lnTo>
                  <a:pt x="5335" y="1929"/>
                </a:lnTo>
                <a:lnTo>
                  <a:pt x="7265" y="0"/>
                </a:lnTo>
                <a:close/>
                <a:moveTo>
                  <a:pt x="6330" y="0"/>
                </a:moveTo>
                <a:lnTo>
                  <a:pt x="5474" y="0"/>
                </a:lnTo>
                <a:lnTo>
                  <a:pt x="3673" y="1800"/>
                </a:lnTo>
                <a:lnTo>
                  <a:pt x="3663" y="1811"/>
                </a:lnTo>
                <a:lnTo>
                  <a:pt x="3653" y="1822"/>
                </a:lnTo>
                <a:lnTo>
                  <a:pt x="3644" y="1834"/>
                </a:lnTo>
                <a:lnTo>
                  <a:pt x="3635" y="1847"/>
                </a:lnTo>
                <a:lnTo>
                  <a:pt x="3626" y="1860"/>
                </a:lnTo>
                <a:lnTo>
                  <a:pt x="3619" y="1873"/>
                </a:lnTo>
                <a:lnTo>
                  <a:pt x="3613" y="1886"/>
                </a:lnTo>
                <a:lnTo>
                  <a:pt x="3607" y="1900"/>
                </a:lnTo>
                <a:lnTo>
                  <a:pt x="3602" y="1914"/>
                </a:lnTo>
                <a:lnTo>
                  <a:pt x="3597" y="1927"/>
                </a:lnTo>
                <a:lnTo>
                  <a:pt x="3593" y="1941"/>
                </a:lnTo>
                <a:lnTo>
                  <a:pt x="3590" y="1956"/>
                </a:lnTo>
                <a:lnTo>
                  <a:pt x="3588" y="1970"/>
                </a:lnTo>
                <a:lnTo>
                  <a:pt x="3586" y="1984"/>
                </a:lnTo>
                <a:lnTo>
                  <a:pt x="3585" y="1999"/>
                </a:lnTo>
                <a:lnTo>
                  <a:pt x="3585" y="2013"/>
                </a:lnTo>
                <a:lnTo>
                  <a:pt x="3585" y="2029"/>
                </a:lnTo>
                <a:lnTo>
                  <a:pt x="3586" y="2043"/>
                </a:lnTo>
                <a:lnTo>
                  <a:pt x="3588" y="2057"/>
                </a:lnTo>
                <a:lnTo>
                  <a:pt x="3590" y="2072"/>
                </a:lnTo>
                <a:lnTo>
                  <a:pt x="3593" y="2086"/>
                </a:lnTo>
                <a:lnTo>
                  <a:pt x="3597" y="2100"/>
                </a:lnTo>
                <a:lnTo>
                  <a:pt x="3602" y="2114"/>
                </a:lnTo>
                <a:lnTo>
                  <a:pt x="3607" y="2127"/>
                </a:lnTo>
                <a:lnTo>
                  <a:pt x="3613" y="2141"/>
                </a:lnTo>
                <a:lnTo>
                  <a:pt x="3619" y="2154"/>
                </a:lnTo>
                <a:lnTo>
                  <a:pt x="3626" y="2167"/>
                </a:lnTo>
                <a:lnTo>
                  <a:pt x="3635" y="2181"/>
                </a:lnTo>
                <a:lnTo>
                  <a:pt x="3644" y="2193"/>
                </a:lnTo>
                <a:lnTo>
                  <a:pt x="3653" y="2205"/>
                </a:lnTo>
                <a:lnTo>
                  <a:pt x="3663" y="2216"/>
                </a:lnTo>
                <a:lnTo>
                  <a:pt x="3673" y="2228"/>
                </a:lnTo>
                <a:lnTo>
                  <a:pt x="3685" y="2238"/>
                </a:lnTo>
                <a:lnTo>
                  <a:pt x="3696" y="2248"/>
                </a:lnTo>
                <a:lnTo>
                  <a:pt x="3708" y="2257"/>
                </a:lnTo>
                <a:lnTo>
                  <a:pt x="3720" y="2266"/>
                </a:lnTo>
                <a:lnTo>
                  <a:pt x="3733" y="2274"/>
                </a:lnTo>
                <a:lnTo>
                  <a:pt x="3746" y="2281"/>
                </a:lnTo>
                <a:lnTo>
                  <a:pt x="3759" y="2287"/>
                </a:lnTo>
                <a:lnTo>
                  <a:pt x="3773" y="2293"/>
                </a:lnTo>
                <a:lnTo>
                  <a:pt x="3787" y="2298"/>
                </a:lnTo>
                <a:lnTo>
                  <a:pt x="3801" y="2303"/>
                </a:lnTo>
                <a:lnTo>
                  <a:pt x="3815" y="2307"/>
                </a:lnTo>
                <a:lnTo>
                  <a:pt x="3829" y="2310"/>
                </a:lnTo>
                <a:lnTo>
                  <a:pt x="3844" y="2312"/>
                </a:lnTo>
                <a:lnTo>
                  <a:pt x="3858" y="2314"/>
                </a:lnTo>
                <a:lnTo>
                  <a:pt x="3872" y="2315"/>
                </a:lnTo>
                <a:lnTo>
                  <a:pt x="3887" y="2315"/>
                </a:lnTo>
                <a:lnTo>
                  <a:pt x="3901" y="2315"/>
                </a:lnTo>
                <a:lnTo>
                  <a:pt x="3916" y="2314"/>
                </a:lnTo>
                <a:lnTo>
                  <a:pt x="3931" y="2312"/>
                </a:lnTo>
                <a:lnTo>
                  <a:pt x="3945" y="2310"/>
                </a:lnTo>
                <a:lnTo>
                  <a:pt x="3960" y="2307"/>
                </a:lnTo>
                <a:lnTo>
                  <a:pt x="3974" y="2303"/>
                </a:lnTo>
                <a:lnTo>
                  <a:pt x="3987" y="2298"/>
                </a:lnTo>
                <a:lnTo>
                  <a:pt x="4001" y="2293"/>
                </a:lnTo>
                <a:lnTo>
                  <a:pt x="4015" y="2287"/>
                </a:lnTo>
                <a:lnTo>
                  <a:pt x="4028" y="2281"/>
                </a:lnTo>
                <a:lnTo>
                  <a:pt x="4041" y="2274"/>
                </a:lnTo>
                <a:lnTo>
                  <a:pt x="4053" y="2266"/>
                </a:lnTo>
                <a:lnTo>
                  <a:pt x="4066" y="2257"/>
                </a:lnTo>
                <a:lnTo>
                  <a:pt x="4079" y="2248"/>
                </a:lnTo>
                <a:lnTo>
                  <a:pt x="4090" y="2238"/>
                </a:lnTo>
                <a:lnTo>
                  <a:pt x="4101" y="2228"/>
                </a:lnTo>
                <a:lnTo>
                  <a:pt x="6330" y="0"/>
                </a:lnTo>
                <a:close/>
                <a:moveTo>
                  <a:pt x="5394" y="0"/>
                </a:moveTo>
                <a:lnTo>
                  <a:pt x="4538" y="0"/>
                </a:lnTo>
                <a:lnTo>
                  <a:pt x="3460" y="1077"/>
                </a:lnTo>
                <a:lnTo>
                  <a:pt x="3450" y="1088"/>
                </a:lnTo>
                <a:lnTo>
                  <a:pt x="3440" y="1100"/>
                </a:lnTo>
                <a:lnTo>
                  <a:pt x="3431" y="1112"/>
                </a:lnTo>
                <a:lnTo>
                  <a:pt x="3422" y="1124"/>
                </a:lnTo>
                <a:lnTo>
                  <a:pt x="3414" y="1137"/>
                </a:lnTo>
                <a:lnTo>
                  <a:pt x="3407" y="1150"/>
                </a:lnTo>
                <a:lnTo>
                  <a:pt x="3400" y="1163"/>
                </a:lnTo>
                <a:lnTo>
                  <a:pt x="3395" y="1176"/>
                </a:lnTo>
                <a:lnTo>
                  <a:pt x="3390" y="1190"/>
                </a:lnTo>
                <a:lnTo>
                  <a:pt x="3385" y="1205"/>
                </a:lnTo>
                <a:lnTo>
                  <a:pt x="3381" y="1219"/>
                </a:lnTo>
                <a:lnTo>
                  <a:pt x="3378" y="1233"/>
                </a:lnTo>
                <a:lnTo>
                  <a:pt x="3376" y="1247"/>
                </a:lnTo>
                <a:lnTo>
                  <a:pt x="3374" y="1262"/>
                </a:lnTo>
                <a:lnTo>
                  <a:pt x="3373" y="1276"/>
                </a:lnTo>
                <a:lnTo>
                  <a:pt x="3373" y="1291"/>
                </a:lnTo>
                <a:lnTo>
                  <a:pt x="3373" y="1305"/>
                </a:lnTo>
                <a:lnTo>
                  <a:pt x="3374" y="1319"/>
                </a:lnTo>
                <a:lnTo>
                  <a:pt x="3376" y="1334"/>
                </a:lnTo>
                <a:lnTo>
                  <a:pt x="3378" y="1348"/>
                </a:lnTo>
                <a:lnTo>
                  <a:pt x="3381" y="1362"/>
                </a:lnTo>
                <a:lnTo>
                  <a:pt x="3385" y="1377"/>
                </a:lnTo>
                <a:lnTo>
                  <a:pt x="3390" y="1391"/>
                </a:lnTo>
                <a:lnTo>
                  <a:pt x="3395" y="1405"/>
                </a:lnTo>
                <a:lnTo>
                  <a:pt x="3400" y="1418"/>
                </a:lnTo>
                <a:lnTo>
                  <a:pt x="3407" y="1431"/>
                </a:lnTo>
                <a:lnTo>
                  <a:pt x="3414" y="1444"/>
                </a:lnTo>
                <a:lnTo>
                  <a:pt x="3422" y="1457"/>
                </a:lnTo>
                <a:lnTo>
                  <a:pt x="3431" y="1469"/>
                </a:lnTo>
                <a:lnTo>
                  <a:pt x="3440" y="1481"/>
                </a:lnTo>
                <a:lnTo>
                  <a:pt x="3450" y="1493"/>
                </a:lnTo>
                <a:lnTo>
                  <a:pt x="3460" y="1504"/>
                </a:lnTo>
                <a:lnTo>
                  <a:pt x="3472" y="1515"/>
                </a:lnTo>
                <a:lnTo>
                  <a:pt x="3483" y="1525"/>
                </a:lnTo>
                <a:lnTo>
                  <a:pt x="3496" y="1535"/>
                </a:lnTo>
                <a:lnTo>
                  <a:pt x="3508" y="1543"/>
                </a:lnTo>
                <a:lnTo>
                  <a:pt x="3521" y="1551"/>
                </a:lnTo>
                <a:lnTo>
                  <a:pt x="3534" y="1558"/>
                </a:lnTo>
                <a:lnTo>
                  <a:pt x="3547" y="1565"/>
                </a:lnTo>
                <a:lnTo>
                  <a:pt x="3561" y="1571"/>
                </a:lnTo>
                <a:lnTo>
                  <a:pt x="3574" y="1576"/>
                </a:lnTo>
                <a:lnTo>
                  <a:pt x="3588" y="1580"/>
                </a:lnTo>
                <a:lnTo>
                  <a:pt x="3602" y="1584"/>
                </a:lnTo>
                <a:lnTo>
                  <a:pt x="3616" y="1587"/>
                </a:lnTo>
                <a:lnTo>
                  <a:pt x="3632" y="1590"/>
                </a:lnTo>
                <a:lnTo>
                  <a:pt x="3646" y="1591"/>
                </a:lnTo>
                <a:lnTo>
                  <a:pt x="3660" y="1592"/>
                </a:lnTo>
                <a:lnTo>
                  <a:pt x="3675" y="1593"/>
                </a:lnTo>
                <a:lnTo>
                  <a:pt x="3689" y="1592"/>
                </a:lnTo>
                <a:lnTo>
                  <a:pt x="3704" y="1591"/>
                </a:lnTo>
                <a:lnTo>
                  <a:pt x="3718" y="1590"/>
                </a:lnTo>
                <a:lnTo>
                  <a:pt x="3732" y="1587"/>
                </a:lnTo>
                <a:lnTo>
                  <a:pt x="3747" y="1584"/>
                </a:lnTo>
                <a:lnTo>
                  <a:pt x="3761" y="1580"/>
                </a:lnTo>
                <a:lnTo>
                  <a:pt x="3774" y="1576"/>
                </a:lnTo>
                <a:lnTo>
                  <a:pt x="3789" y="1571"/>
                </a:lnTo>
                <a:lnTo>
                  <a:pt x="3803" y="1565"/>
                </a:lnTo>
                <a:lnTo>
                  <a:pt x="3816" y="1558"/>
                </a:lnTo>
                <a:lnTo>
                  <a:pt x="3829" y="1551"/>
                </a:lnTo>
                <a:lnTo>
                  <a:pt x="3841" y="1543"/>
                </a:lnTo>
                <a:lnTo>
                  <a:pt x="3854" y="1535"/>
                </a:lnTo>
                <a:lnTo>
                  <a:pt x="3866" y="1525"/>
                </a:lnTo>
                <a:lnTo>
                  <a:pt x="3877" y="1515"/>
                </a:lnTo>
                <a:lnTo>
                  <a:pt x="3888" y="1504"/>
                </a:lnTo>
                <a:lnTo>
                  <a:pt x="5394" y="0"/>
                </a:lnTo>
                <a:close/>
                <a:moveTo>
                  <a:pt x="4457" y="0"/>
                </a:moveTo>
                <a:lnTo>
                  <a:pt x="3602" y="0"/>
                </a:lnTo>
                <a:lnTo>
                  <a:pt x="2205" y="1397"/>
                </a:lnTo>
                <a:lnTo>
                  <a:pt x="2194" y="1408"/>
                </a:lnTo>
                <a:lnTo>
                  <a:pt x="2184" y="1420"/>
                </a:lnTo>
                <a:lnTo>
                  <a:pt x="2175" y="1432"/>
                </a:lnTo>
                <a:lnTo>
                  <a:pt x="2165" y="1444"/>
                </a:lnTo>
                <a:lnTo>
                  <a:pt x="2157" y="1457"/>
                </a:lnTo>
                <a:lnTo>
                  <a:pt x="2150" y="1470"/>
                </a:lnTo>
                <a:lnTo>
                  <a:pt x="2144" y="1483"/>
                </a:lnTo>
                <a:lnTo>
                  <a:pt x="2138" y="1497"/>
                </a:lnTo>
                <a:lnTo>
                  <a:pt x="2133" y="1510"/>
                </a:lnTo>
                <a:lnTo>
                  <a:pt x="2128" y="1524"/>
                </a:lnTo>
                <a:lnTo>
                  <a:pt x="2125" y="1539"/>
                </a:lnTo>
                <a:lnTo>
                  <a:pt x="2122" y="1553"/>
                </a:lnTo>
                <a:lnTo>
                  <a:pt x="2119" y="1568"/>
                </a:lnTo>
                <a:lnTo>
                  <a:pt x="2117" y="1582"/>
                </a:lnTo>
                <a:lnTo>
                  <a:pt x="2116" y="1596"/>
                </a:lnTo>
                <a:lnTo>
                  <a:pt x="2116" y="1611"/>
                </a:lnTo>
                <a:lnTo>
                  <a:pt x="2116" y="1625"/>
                </a:lnTo>
                <a:lnTo>
                  <a:pt x="2117" y="1640"/>
                </a:lnTo>
                <a:lnTo>
                  <a:pt x="2119" y="1654"/>
                </a:lnTo>
                <a:lnTo>
                  <a:pt x="2122" y="1668"/>
                </a:lnTo>
                <a:lnTo>
                  <a:pt x="2125" y="1682"/>
                </a:lnTo>
                <a:lnTo>
                  <a:pt x="2128" y="1697"/>
                </a:lnTo>
                <a:lnTo>
                  <a:pt x="2133" y="1711"/>
                </a:lnTo>
                <a:lnTo>
                  <a:pt x="2138" y="1725"/>
                </a:lnTo>
                <a:lnTo>
                  <a:pt x="2144" y="1738"/>
                </a:lnTo>
                <a:lnTo>
                  <a:pt x="2150" y="1752"/>
                </a:lnTo>
                <a:lnTo>
                  <a:pt x="2157" y="1765"/>
                </a:lnTo>
                <a:lnTo>
                  <a:pt x="2165" y="1777"/>
                </a:lnTo>
                <a:lnTo>
                  <a:pt x="2175" y="1789"/>
                </a:lnTo>
                <a:lnTo>
                  <a:pt x="2184" y="1801"/>
                </a:lnTo>
                <a:lnTo>
                  <a:pt x="2194" y="1813"/>
                </a:lnTo>
                <a:lnTo>
                  <a:pt x="2205" y="1824"/>
                </a:lnTo>
                <a:lnTo>
                  <a:pt x="2216" y="1835"/>
                </a:lnTo>
                <a:lnTo>
                  <a:pt x="2227" y="1845"/>
                </a:lnTo>
                <a:lnTo>
                  <a:pt x="2239" y="1855"/>
                </a:lnTo>
                <a:lnTo>
                  <a:pt x="2252" y="1864"/>
                </a:lnTo>
                <a:lnTo>
                  <a:pt x="2264" y="1871"/>
                </a:lnTo>
                <a:lnTo>
                  <a:pt x="2277" y="1879"/>
                </a:lnTo>
                <a:lnTo>
                  <a:pt x="2291" y="1885"/>
                </a:lnTo>
                <a:lnTo>
                  <a:pt x="2304" y="1891"/>
                </a:lnTo>
                <a:lnTo>
                  <a:pt x="2319" y="1896"/>
                </a:lnTo>
                <a:lnTo>
                  <a:pt x="2333" y="1901"/>
                </a:lnTo>
                <a:lnTo>
                  <a:pt x="2347" y="1904"/>
                </a:lnTo>
                <a:lnTo>
                  <a:pt x="2361" y="1907"/>
                </a:lnTo>
                <a:lnTo>
                  <a:pt x="2375" y="1910"/>
                </a:lnTo>
                <a:lnTo>
                  <a:pt x="2389" y="1911"/>
                </a:lnTo>
                <a:lnTo>
                  <a:pt x="2404" y="1913"/>
                </a:lnTo>
                <a:lnTo>
                  <a:pt x="2418" y="1913"/>
                </a:lnTo>
                <a:lnTo>
                  <a:pt x="2433" y="1913"/>
                </a:lnTo>
                <a:lnTo>
                  <a:pt x="2447" y="1911"/>
                </a:lnTo>
                <a:lnTo>
                  <a:pt x="2462" y="1910"/>
                </a:lnTo>
                <a:lnTo>
                  <a:pt x="2477" y="1907"/>
                </a:lnTo>
                <a:lnTo>
                  <a:pt x="2491" y="1904"/>
                </a:lnTo>
                <a:lnTo>
                  <a:pt x="2505" y="1901"/>
                </a:lnTo>
                <a:lnTo>
                  <a:pt x="2519" y="1896"/>
                </a:lnTo>
                <a:lnTo>
                  <a:pt x="2532" y="1891"/>
                </a:lnTo>
                <a:lnTo>
                  <a:pt x="2546" y="1885"/>
                </a:lnTo>
                <a:lnTo>
                  <a:pt x="2559" y="1879"/>
                </a:lnTo>
                <a:lnTo>
                  <a:pt x="2572" y="1871"/>
                </a:lnTo>
                <a:lnTo>
                  <a:pt x="2585" y="1864"/>
                </a:lnTo>
                <a:lnTo>
                  <a:pt x="2597" y="1855"/>
                </a:lnTo>
                <a:lnTo>
                  <a:pt x="2610" y="1845"/>
                </a:lnTo>
                <a:lnTo>
                  <a:pt x="2621" y="1835"/>
                </a:lnTo>
                <a:lnTo>
                  <a:pt x="2633" y="1824"/>
                </a:lnTo>
                <a:lnTo>
                  <a:pt x="4457" y="0"/>
                </a:lnTo>
                <a:close/>
                <a:moveTo>
                  <a:pt x="3522" y="0"/>
                </a:moveTo>
                <a:lnTo>
                  <a:pt x="2666" y="0"/>
                </a:lnTo>
                <a:lnTo>
                  <a:pt x="1071" y="1594"/>
                </a:lnTo>
                <a:lnTo>
                  <a:pt x="1061" y="1605"/>
                </a:lnTo>
                <a:lnTo>
                  <a:pt x="1051" y="1617"/>
                </a:lnTo>
                <a:lnTo>
                  <a:pt x="1042" y="1629"/>
                </a:lnTo>
                <a:lnTo>
                  <a:pt x="1033" y="1641"/>
                </a:lnTo>
                <a:lnTo>
                  <a:pt x="1025" y="1654"/>
                </a:lnTo>
                <a:lnTo>
                  <a:pt x="1018" y="1667"/>
                </a:lnTo>
                <a:lnTo>
                  <a:pt x="1012" y="1680"/>
                </a:lnTo>
                <a:lnTo>
                  <a:pt x="1006" y="1694"/>
                </a:lnTo>
                <a:lnTo>
                  <a:pt x="1001" y="1708"/>
                </a:lnTo>
                <a:lnTo>
                  <a:pt x="996" y="1722"/>
                </a:lnTo>
                <a:lnTo>
                  <a:pt x="991" y="1736"/>
                </a:lnTo>
                <a:lnTo>
                  <a:pt x="988" y="1750"/>
                </a:lnTo>
                <a:lnTo>
                  <a:pt x="986" y="1764"/>
                </a:lnTo>
                <a:lnTo>
                  <a:pt x="984" y="1779"/>
                </a:lnTo>
                <a:lnTo>
                  <a:pt x="983" y="1793"/>
                </a:lnTo>
                <a:lnTo>
                  <a:pt x="983" y="1807"/>
                </a:lnTo>
                <a:lnTo>
                  <a:pt x="983" y="1822"/>
                </a:lnTo>
                <a:lnTo>
                  <a:pt x="984" y="1836"/>
                </a:lnTo>
                <a:lnTo>
                  <a:pt x="986" y="1851"/>
                </a:lnTo>
                <a:lnTo>
                  <a:pt x="988" y="1866"/>
                </a:lnTo>
                <a:lnTo>
                  <a:pt x="991" y="1880"/>
                </a:lnTo>
                <a:lnTo>
                  <a:pt x="996" y="1894"/>
                </a:lnTo>
                <a:lnTo>
                  <a:pt x="1001" y="1908"/>
                </a:lnTo>
                <a:lnTo>
                  <a:pt x="1006" y="1922"/>
                </a:lnTo>
                <a:lnTo>
                  <a:pt x="1012" y="1935"/>
                </a:lnTo>
                <a:lnTo>
                  <a:pt x="1018" y="1948"/>
                </a:lnTo>
                <a:lnTo>
                  <a:pt x="1025" y="1961"/>
                </a:lnTo>
                <a:lnTo>
                  <a:pt x="1033" y="1974"/>
                </a:lnTo>
                <a:lnTo>
                  <a:pt x="1042" y="1986"/>
                </a:lnTo>
                <a:lnTo>
                  <a:pt x="1051" y="1998"/>
                </a:lnTo>
                <a:lnTo>
                  <a:pt x="1061" y="2010"/>
                </a:lnTo>
                <a:lnTo>
                  <a:pt x="1071" y="2022"/>
                </a:lnTo>
                <a:lnTo>
                  <a:pt x="1083" y="2033"/>
                </a:lnTo>
                <a:lnTo>
                  <a:pt x="1094" y="2043"/>
                </a:lnTo>
                <a:lnTo>
                  <a:pt x="1106" y="2052"/>
                </a:lnTo>
                <a:lnTo>
                  <a:pt x="1118" y="2060"/>
                </a:lnTo>
                <a:lnTo>
                  <a:pt x="1131" y="2068"/>
                </a:lnTo>
                <a:lnTo>
                  <a:pt x="1145" y="2075"/>
                </a:lnTo>
                <a:lnTo>
                  <a:pt x="1158" y="2082"/>
                </a:lnTo>
                <a:lnTo>
                  <a:pt x="1172" y="2088"/>
                </a:lnTo>
                <a:lnTo>
                  <a:pt x="1185" y="2093"/>
                </a:lnTo>
                <a:lnTo>
                  <a:pt x="1199" y="2097"/>
                </a:lnTo>
                <a:lnTo>
                  <a:pt x="1213" y="2101"/>
                </a:lnTo>
                <a:lnTo>
                  <a:pt x="1227" y="2104"/>
                </a:lnTo>
                <a:lnTo>
                  <a:pt x="1242" y="2107"/>
                </a:lnTo>
                <a:lnTo>
                  <a:pt x="1256" y="2108"/>
                </a:lnTo>
                <a:lnTo>
                  <a:pt x="1270" y="2109"/>
                </a:lnTo>
                <a:lnTo>
                  <a:pt x="1285" y="2110"/>
                </a:lnTo>
                <a:lnTo>
                  <a:pt x="1300" y="2109"/>
                </a:lnTo>
                <a:lnTo>
                  <a:pt x="1315" y="2108"/>
                </a:lnTo>
                <a:lnTo>
                  <a:pt x="1329" y="2107"/>
                </a:lnTo>
                <a:lnTo>
                  <a:pt x="1343" y="2104"/>
                </a:lnTo>
                <a:lnTo>
                  <a:pt x="1358" y="2101"/>
                </a:lnTo>
                <a:lnTo>
                  <a:pt x="1372" y="2097"/>
                </a:lnTo>
                <a:lnTo>
                  <a:pt x="1385" y="2093"/>
                </a:lnTo>
                <a:lnTo>
                  <a:pt x="1399" y="2088"/>
                </a:lnTo>
                <a:lnTo>
                  <a:pt x="1413" y="2082"/>
                </a:lnTo>
                <a:lnTo>
                  <a:pt x="1426" y="2075"/>
                </a:lnTo>
                <a:lnTo>
                  <a:pt x="1440" y="2068"/>
                </a:lnTo>
                <a:lnTo>
                  <a:pt x="1452" y="2060"/>
                </a:lnTo>
                <a:lnTo>
                  <a:pt x="1465" y="2052"/>
                </a:lnTo>
                <a:lnTo>
                  <a:pt x="1477" y="2043"/>
                </a:lnTo>
                <a:lnTo>
                  <a:pt x="1488" y="2033"/>
                </a:lnTo>
                <a:lnTo>
                  <a:pt x="1499" y="2022"/>
                </a:lnTo>
                <a:lnTo>
                  <a:pt x="3522" y="0"/>
                </a:lnTo>
                <a:close/>
                <a:moveTo>
                  <a:pt x="2585" y="0"/>
                </a:moveTo>
                <a:lnTo>
                  <a:pt x="1731" y="0"/>
                </a:lnTo>
                <a:lnTo>
                  <a:pt x="88" y="1641"/>
                </a:lnTo>
                <a:lnTo>
                  <a:pt x="77" y="1652"/>
                </a:lnTo>
                <a:lnTo>
                  <a:pt x="67" y="1664"/>
                </a:lnTo>
                <a:lnTo>
                  <a:pt x="58" y="1676"/>
                </a:lnTo>
                <a:lnTo>
                  <a:pt x="50" y="1688"/>
                </a:lnTo>
                <a:lnTo>
                  <a:pt x="42" y="1702"/>
                </a:lnTo>
                <a:lnTo>
                  <a:pt x="34" y="1715"/>
                </a:lnTo>
                <a:lnTo>
                  <a:pt x="28" y="1728"/>
                </a:lnTo>
                <a:lnTo>
                  <a:pt x="22" y="1741"/>
                </a:lnTo>
                <a:lnTo>
                  <a:pt x="17" y="1755"/>
                </a:lnTo>
                <a:lnTo>
                  <a:pt x="13" y="1769"/>
                </a:lnTo>
                <a:lnTo>
                  <a:pt x="9" y="1783"/>
                </a:lnTo>
                <a:lnTo>
                  <a:pt x="6" y="1797"/>
                </a:lnTo>
                <a:lnTo>
                  <a:pt x="3" y="1811"/>
                </a:lnTo>
                <a:lnTo>
                  <a:pt x="2" y="1826"/>
                </a:lnTo>
                <a:lnTo>
                  <a:pt x="1" y="1840"/>
                </a:lnTo>
                <a:lnTo>
                  <a:pt x="0" y="1856"/>
                </a:lnTo>
                <a:lnTo>
                  <a:pt x="1" y="1870"/>
                </a:lnTo>
                <a:lnTo>
                  <a:pt x="2" y="1884"/>
                </a:lnTo>
                <a:lnTo>
                  <a:pt x="3" y="1899"/>
                </a:lnTo>
                <a:lnTo>
                  <a:pt x="6" y="1913"/>
                </a:lnTo>
                <a:lnTo>
                  <a:pt x="9" y="1927"/>
                </a:lnTo>
                <a:lnTo>
                  <a:pt x="13" y="1941"/>
                </a:lnTo>
                <a:lnTo>
                  <a:pt x="17" y="1955"/>
                </a:lnTo>
                <a:lnTo>
                  <a:pt x="22" y="1969"/>
                </a:lnTo>
                <a:lnTo>
                  <a:pt x="28" y="1982"/>
                </a:lnTo>
                <a:lnTo>
                  <a:pt x="34" y="1995"/>
                </a:lnTo>
                <a:lnTo>
                  <a:pt x="42" y="2008"/>
                </a:lnTo>
                <a:lnTo>
                  <a:pt x="50" y="2022"/>
                </a:lnTo>
                <a:lnTo>
                  <a:pt x="58" y="2034"/>
                </a:lnTo>
                <a:lnTo>
                  <a:pt x="67" y="2046"/>
                </a:lnTo>
                <a:lnTo>
                  <a:pt x="77" y="2058"/>
                </a:lnTo>
                <a:lnTo>
                  <a:pt x="88" y="2069"/>
                </a:lnTo>
                <a:lnTo>
                  <a:pt x="99" y="2080"/>
                </a:lnTo>
                <a:lnTo>
                  <a:pt x="111" y="2090"/>
                </a:lnTo>
                <a:lnTo>
                  <a:pt x="124" y="2099"/>
                </a:lnTo>
                <a:lnTo>
                  <a:pt x="136" y="2107"/>
                </a:lnTo>
                <a:lnTo>
                  <a:pt x="149" y="2115"/>
                </a:lnTo>
                <a:lnTo>
                  <a:pt x="161" y="2122"/>
                </a:lnTo>
                <a:lnTo>
                  <a:pt x="175" y="2129"/>
                </a:lnTo>
                <a:lnTo>
                  <a:pt x="188" y="2135"/>
                </a:lnTo>
                <a:lnTo>
                  <a:pt x="202" y="2140"/>
                </a:lnTo>
                <a:lnTo>
                  <a:pt x="216" y="2144"/>
                </a:lnTo>
                <a:lnTo>
                  <a:pt x="230" y="2148"/>
                </a:lnTo>
                <a:lnTo>
                  <a:pt x="244" y="2151"/>
                </a:lnTo>
                <a:lnTo>
                  <a:pt x="258" y="2154"/>
                </a:lnTo>
                <a:lnTo>
                  <a:pt x="274" y="2155"/>
                </a:lnTo>
                <a:lnTo>
                  <a:pt x="288" y="2156"/>
                </a:lnTo>
                <a:lnTo>
                  <a:pt x="302" y="2157"/>
                </a:lnTo>
                <a:lnTo>
                  <a:pt x="317" y="2156"/>
                </a:lnTo>
                <a:lnTo>
                  <a:pt x="331" y="2155"/>
                </a:lnTo>
                <a:lnTo>
                  <a:pt x="346" y="2154"/>
                </a:lnTo>
                <a:lnTo>
                  <a:pt x="360" y="2151"/>
                </a:lnTo>
                <a:lnTo>
                  <a:pt x="374" y="2148"/>
                </a:lnTo>
                <a:lnTo>
                  <a:pt x="388" y="2144"/>
                </a:lnTo>
                <a:lnTo>
                  <a:pt x="402" y="2140"/>
                </a:lnTo>
                <a:lnTo>
                  <a:pt x="417" y="2135"/>
                </a:lnTo>
                <a:lnTo>
                  <a:pt x="430" y="2129"/>
                </a:lnTo>
                <a:lnTo>
                  <a:pt x="443" y="2122"/>
                </a:lnTo>
                <a:lnTo>
                  <a:pt x="456" y="2115"/>
                </a:lnTo>
                <a:lnTo>
                  <a:pt x="469" y="2107"/>
                </a:lnTo>
                <a:lnTo>
                  <a:pt x="481" y="2099"/>
                </a:lnTo>
                <a:lnTo>
                  <a:pt x="493" y="2090"/>
                </a:lnTo>
                <a:lnTo>
                  <a:pt x="505" y="2080"/>
                </a:lnTo>
                <a:lnTo>
                  <a:pt x="516" y="2069"/>
                </a:lnTo>
                <a:lnTo>
                  <a:pt x="2585" y="0"/>
                </a:lnTo>
                <a:close/>
                <a:moveTo>
                  <a:pt x="1650" y="0"/>
                </a:moveTo>
                <a:lnTo>
                  <a:pt x="794" y="0"/>
                </a:lnTo>
                <a:lnTo>
                  <a:pt x="154" y="640"/>
                </a:lnTo>
                <a:lnTo>
                  <a:pt x="144" y="651"/>
                </a:lnTo>
                <a:lnTo>
                  <a:pt x="134" y="663"/>
                </a:lnTo>
                <a:lnTo>
                  <a:pt x="125" y="675"/>
                </a:lnTo>
                <a:lnTo>
                  <a:pt x="115" y="687"/>
                </a:lnTo>
                <a:lnTo>
                  <a:pt x="107" y="700"/>
                </a:lnTo>
                <a:lnTo>
                  <a:pt x="100" y="712"/>
                </a:lnTo>
                <a:lnTo>
                  <a:pt x="94" y="727"/>
                </a:lnTo>
                <a:lnTo>
                  <a:pt x="88" y="740"/>
                </a:lnTo>
                <a:lnTo>
                  <a:pt x="83" y="754"/>
                </a:lnTo>
                <a:lnTo>
                  <a:pt x="78" y="768"/>
                </a:lnTo>
                <a:lnTo>
                  <a:pt x="74" y="782"/>
                </a:lnTo>
                <a:lnTo>
                  <a:pt x="71" y="796"/>
                </a:lnTo>
                <a:lnTo>
                  <a:pt x="69" y="810"/>
                </a:lnTo>
                <a:lnTo>
                  <a:pt x="67" y="825"/>
                </a:lnTo>
                <a:lnTo>
                  <a:pt x="66" y="839"/>
                </a:lnTo>
                <a:lnTo>
                  <a:pt x="66" y="853"/>
                </a:lnTo>
                <a:lnTo>
                  <a:pt x="66" y="868"/>
                </a:lnTo>
                <a:lnTo>
                  <a:pt x="67" y="883"/>
                </a:lnTo>
                <a:lnTo>
                  <a:pt x="69" y="898"/>
                </a:lnTo>
                <a:lnTo>
                  <a:pt x="71" y="912"/>
                </a:lnTo>
                <a:lnTo>
                  <a:pt x="74" y="926"/>
                </a:lnTo>
                <a:lnTo>
                  <a:pt x="78" y="940"/>
                </a:lnTo>
                <a:lnTo>
                  <a:pt x="83" y="954"/>
                </a:lnTo>
                <a:lnTo>
                  <a:pt x="88" y="968"/>
                </a:lnTo>
                <a:lnTo>
                  <a:pt x="94" y="981"/>
                </a:lnTo>
                <a:lnTo>
                  <a:pt x="100" y="994"/>
                </a:lnTo>
                <a:lnTo>
                  <a:pt x="107" y="1007"/>
                </a:lnTo>
                <a:lnTo>
                  <a:pt x="115" y="1020"/>
                </a:lnTo>
                <a:lnTo>
                  <a:pt x="125" y="1032"/>
                </a:lnTo>
                <a:lnTo>
                  <a:pt x="134" y="1045"/>
                </a:lnTo>
                <a:lnTo>
                  <a:pt x="144" y="1057"/>
                </a:lnTo>
                <a:lnTo>
                  <a:pt x="154" y="1068"/>
                </a:lnTo>
                <a:lnTo>
                  <a:pt x="166" y="1078"/>
                </a:lnTo>
                <a:lnTo>
                  <a:pt x="177" y="1088"/>
                </a:lnTo>
                <a:lnTo>
                  <a:pt x="189" y="1098"/>
                </a:lnTo>
                <a:lnTo>
                  <a:pt x="202" y="1106"/>
                </a:lnTo>
                <a:lnTo>
                  <a:pt x="214" y="1114"/>
                </a:lnTo>
                <a:lnTo>
                  <a:pt x="227" y="1121"/>
                </a:lnTo>
                <a:lnTo>
                  <a:pt x="240" y="1128"/>
                </a:lnTo>
                <a:lnTo>
                  <a:pt x="254" y="1134"/>
                </a:lnTo>
                <a:lnTo>
                  <a:pt x="268" y="1139"/>
                </a:lnTo>
                <a:lnTo>
                  <a:pt x="282" y="1143"/>
                </a:lnTo>
                <a:lnTo>
                  <a:pt x="296" y="1147"/>
                </a:lnTo>
                <a:lnTo>
                  <a:pt x="310" y="1150"/>
                </a:lnTo>
                <a:lnTo>
                  <a:pt x="325" y="1152"/>
                </a:lnTo>
                <a:lnTo>
                  <a:pt x="339" y="1154"/>
                </a:lnTo>
                <a:lnTo>
                  <a:pt x="354" y="1155"/>
                </a:lnTo>
                <a:lnTo>
                  <a:pt x="368" y="1155"/>
                </a:lnTo>
                <a:lnTo>
                  <a:pt x="382" y="1155"/>
                </a:lnTo>
                <a:lnTo>
                  <a:pt x="397" y="1154"/>
                </a:lnTo>
                <a:lnTo>
                  <a:pt x="412" y="1152"/>
                </a:lnTo>
                <a:lnTo>
                  <a:pt x="426" y="1150"/>
                </a:lnTo>
                <a:lnTo>
                  <a:pt x="441" y="1147"/>
                </a:lnTo>
                <a:lnTo>
                  <a:pt x="455" y="1143"/>
                </a:lnTo>
                <a:lnTo>
                  <a:pt x="468" y="1139"/>
                </a:lnTo>
                <a:lnTo>
                  <a:pt x="482" y="1134"/>
                </a:lnTo>
                <a:lnTo>
                  <a:pt x="496" y="1128"/>
                </a:lnTo>
                <a:lnTo>
                  <a:pt x="509" y="1121"/>
                </a:lnTo>
                <a:lnTo>
                  <a:pt x="522" y="1114"/>
                </a:lnTo>
                <a:lnTo>
                  <a:pt x="534" y="1106"/>
                </a:lnTo>
                <a:lnTo>
                  <a:pt x="547" y="1098"/>
                </a:lnTo>
                <a:lnTo>
                  <a:pt x="560" y="1088"/>
                </a:lnTo>
                <a:lnTo>
                  <a:pt x="571" y="1078"/>
                </a:lnTo>
                <a:lnTo>
                  <a:pt x="582" y="1068"/>
                </a:lnTo>
                <a:lnTo>
                  <a:pt x="165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4A74B507-86AC-2449-B6D1-1A93CA95FDAA}"/>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0F79F45-85DE-B949-9825-DB153F4DE558}"/>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8981CBB9-A54F-F447-A3CC-2069B379AA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1645291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1035352" y="1"/>
            <a:ext cx="11156648" cy="3585776"/>
          </a:xfrm>
          <a:custGeom>
            <a:avLst/>
            <a:gdLst>
              <a:gd name="T0" fmla="*/ 1498 w 7574"/>
              <a:gd name="T1" fmla="*/ 0 h 2433"/>
              <a:gd name="T2" fmla="*/ 2354 w 7574"/>
              <a:gd name="T3" fmla="*/ 0 h 2433"/>
              <a:gd name="T4" fmla="*/ 1520 w 7574"/>
              <a:gd name="T5" fmla="*/ 834 h 2433"/>
              <a:gd name="T6" fmla="*/ 664 w 7574"/>
              <a:gd name="T7" fmla="*/ 834 h 2433"/>
              <a:gd name="T8" fmla="*/ 1498 w 7574"/>
              <a:gd name="T9" fmla="*/ 0 h 2433"/>
              <a:gd name="T10" fmla="*/ 2434 w 7574"/>
              <a:gd name="T11" fmla="*/ 0 h 2433"/>
              <a:gd name="T12" fmla="*/ 3290 w 7574"/>
              <a:gd name="T13" fmla="*/ 0 h 2433"/>
              <a:gd name="T14" fmla="*/ 855 w 7574"/>
              <a:gd name="T15" fmla="*/ 2433 h 2433"/>
              <a:gd name="T16" fmla="*/ 0 w 7574"/>
              <a:gd name="T17" fmla="*/ 2433 h 2433"/>
              <a:gd name="T18" fmla="*/ 2434 w 7574"/>
              <a:gd name="T19" fmla="*/ 0 h 2433"/>
              <a:gd name="T20" fmla="*/ 3370 w 7574"/>
              <a:gd name="T21" fmla="*/ 0 h 2433"/>
              <a:gd name="T22" fmla="*/ 4226 w 7574"/>
              <a:gd name="T23" fmla="*/ 0 h 2433"/>
              <a:gd name="T24" fmla="*/ 2661 w 7574"/>
              <a:gd name="T25" fmla="*/ 1564 h 2433"/>
              <a:gd name="T26" fmla="*/ 1806 w 7574"/>
              <a:gd name="T27" fmla="*/ 1564 h 2433"/>
              <a:gd name="T28" fmla="*/ 3370 w 7574"/>
              <a:gd name="T29" fmla="*/ 0 h 2433"/>
              <a:gd name="T30" fmla="*/ 4306 w 7574"/>
              <a:gd name="T31" fmla="*/ 0 h 2433"/>
              <a:gd name="T32" fmla="*/ 5162 w 7574"/>
              <a:gd name="T33" fmla="*/ 0 h 2433"/>
              <a:gd name="T34" fmla="*/ 3046 w 7574"/>
              <a:gd name="T35" fmla="*/ 2115 h 2433"/>
              <a:gd name="T36" fmla="*/ 2190 w 7574"/>
              <a:gd name="T37" fmla="*/ 2115 h 2433"/>
              <a:gd name="T38" fmla="*/ 4306 w 7574"/>
              <a:gd name="T39" fmla="*/ 0 h 2433"/>
              <a:gd name="T40" fmla="*/ 5242 w 7574"/>
              <a:gd name="T41" fmla="*/ 0 h 2433"/>
              <a:gd name="T42" fmla="*/ 6098 w 7574"/>
              <a:gd name="T43" fmla="*/ 0 h 2433"/>
              <a:gd name="T44" fmla="*/ 4896 w 7574"/>
              <a:gd name="T45" fmla="*/ 1201 h 2433"/>
              <a:gd name="T46" fmla="*/ 4040 w 7574"/>
              <a:gd name="T47" fmla="*/ 1201 h 2433"/>
              <a:gd name="T48" fmla="*/ 5242 w 7574"/>
              <a:gd name="T49" fmla="*/ 0 h 2433"/>
              <a:gd name="T50" fmla="*/ 6177 w 7574"/>
              <a:gd name="T51" fmla="*/ 0 h 2433"/>
              <a:gd name="T52" fmla="*/ 7033 w 7574"/>
              <a:gd name="T53" fmla="*/ 0 h 2433"/>
              <a:gd name="T54" fmla="*/ 5123 w 7574"/>
              <a:gd name="T55" fmla="*/ 1909 h 2433"/>
              <a:gd name="T56" fmla="*/ 4267 w 7574"/>
              <a:gd name="T57" fmla="*/ 1909 h 2433"/>
              <a:gd name="T58" fmla="*/ 6177 w 7574"/>
              <a:gd name="T59" fmla="*/ 0 h 2433"/>
              <a:gd name="T60" fmla="*/ 7114 w 7574"/>
              <a:gd name="T61" fmla="*/ 0 h 2433"/>
              <a:gd name="T62" fmla="*/ 7574 w 7574"/>
              <a:gd name="T63" fmla="*/ 0 h 2433"/>
              <a:gd name="T64" fmla="*/ 7574 w 7574"/>
              <a:gd name="T65" fmla="*/ 395 h 2433"/>
              <a:gd name="T66" fmla="*/ 6453 w 7574"/>
              <a:gd name="T67" fmla="*/ 1515 h 2433"/>
              <a:gd name="T68" fmla="*/ 5597 w 7574"/>
              <a:gd name="T69" fmla="*/ 1515 h 2433"/>
              <a:gd name="T70" fmla="*/ 7114 w 7574"/>
              <a:gd name="T71" fmla="*/ 0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74" h="2433">
                <a:moveTo>
                  <a:pt x="1498" y="0"/>
                </a:moveTo>
                <a:lnTo>
                  <a:pt x="2354" y="0"/>
                </a:lnTo>
                <a:lnTo>
                  <a:pt x="1520" y="834"/>
                </a:lnTo>
                <a:lnTo>
                  <a:pt x="664" y="834"/>
                </a:lnTo>
                <a:lnTo>
                  <a:pt x="1498" y="0"/>
                </a:lnTo>
                <a:close/>
                <a:moveTo>
                  <a:pt x="2434" y="0"/>
                </a:moveTo>
                <a:lnTo>
                  <a:pt x="3290" y="0"/>
                </a:lnTo>
                <a:lnTo>
                  <a:pt x="855" y="2433"/>
                </a:lnTo>
                <a:lnTo>
                  <a:pt x="0" y="2433"/>
                </a:lnTo>
                <a:lnTo>
                  <a:pt x="2434" y="0"/>
                </a:lnTo>
                <a:close/>
                <a:moveTo>
                  <a:pt x="3370" y="0"/>
                </a:moveTo>
                <a:lnTo>
                  <a:pt x="4226" y="0"/>
                </a:lnTo>
                <a:lnTo>
                  <a:pt x="2661" y="1564"/>
                </a:lnTo>
                <a:lnTo>
                  <a:pt x="1806" y="1564"/>
                </a:lnTo>
                <a:lnTo>
                  <a:pt x="3370" y="0"/>
                </a:lnTo>
                <a:close/>
                <a:moveTo>
                  <a:pt x="4306" y="0"/>
                </a:moveTo>
                <a:lnTo>
                  <a:pt x="5162" y="0"/>
                </a:lnTo>
                <a:lnTo>
                  <a:pt x="3046" y="2115"/>
                </a:lnTo>
                <a:lnTo>
                  <a:pt x="2190" y="2115"/>
                </a:lnTo>
                <a:lnTo>
                  <a:pt x="4306" y="0"/>
                </a:lnTo>
                <a:close/>
                <a:moveTo>
                  <a:pt x="5242" y="0"/>
                </a:moveTo>
                <a:lnTo>
                  <a:pt x="6098" y="0"/>
                </a:lnTo>
                <a:lnTo>
                  <a:pt x="4896" y="1201"/>
                </a:lnTo>
                <a:lnTo>
                  <a:pt x="4040" y="1201"/>
                </a:lnTo>
                <a:lnTo>
                  <a:pt x="5242" y="0"/>
                </a:lnTo>
                <a:close/>
                <a:moveTo>
                  <a:pt x="6177" y="0"/>
                </a:moveTo>
                <a:lnTo>
                  <a:pt x="7033" y="0"/>
                </a:lnTo>
                <a:lnTo>
                  <a:pt x="5123" y="1909"/>
                </a:lnTo>
                <a:lnTo>
                  <a:pt x="4267" y="1909"/>
                </a:lnTo>
                <a:lnTo>
                  <a:pt x="6177" y="0"/>
                </a:lnTo>
                <a:close/>
                <a:moveTo>
                  <a:pt x="7114" y="0"/>
                </a:moveTo>
                <a:lnTo>
                  <a:pt x="7574" y="0"/>
                </a:lnTo>
                <a:lnTo>
                  <a:pt x="7574" y="395"/>
                </a:lnTo>
                <a:lnTo>
                  <a:pt x="6453" y="1515"/>
                </a:lnTo>
                <a:lnTo>
                  <a:pt x="5597" y="1515"/>
                </a:lnTo>
                <a:lnTo>
                  <a:pt x="7114"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7E608DFC-52BD-9F47-A5DC-38DC2D4C9AD6}"/>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024B3656-C6B1-1548-9E0B-A58277B20362}"/>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19894A57-3362-D845-9FF5-F2BF986B38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1912435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64008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3918076C-60FD-2C4E-BDB4-DB8EB5CB5E3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325833C6-1312-2040-BCA6-DD8083B17E9C}"/>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39D15A36-1805-AE45-B957-19C563F482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4057497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4465945" cy="446525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2852795" y="2857565"/>
            <a:ext cx="3198740" cy="319824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4F9EB295-2A0F-3941-99C9-510F081C66F0}"/>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57794D3-DD4B-D14A-ADCC-B01C97479240}"/>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9F4A7357-0AC7-3B4C-9CBF-0892F639DE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1880937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4605133" y="2286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9" name="Picture Placeholder 2"/>
          <p:cNvSpPr>
            <a:spLocks noGrp="1"/>
          </p:cNvSpPr>
          <p:nvPr>
            <p:ph type="pic" sz="quarter" idx="11"/>
          </p:nvPr>
        </p:nvSpPr>
        <p:spPr>
          <a:xfrm>
            <a:off x="-16256" y="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4" name="Picture Placeholder 2"/>
          <p:cNvSpPr>
            <a:spLocks noGrp="1"/>
          </p:cNvSpPr>
          <p:nvPr>
            <p:ph type="pic" sz="quarter" idx="13"/>
          </p:nvPr>
        </p:nvSpPr>
        <p:spPr>
          <a:xfrm>
            <a:off x="2294439" y="2286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5" name="Picture Placeholder 2"/>
          <p:cNvSpPr>
            <a:spLocks noGrp="1"/>
          </p:cNvSpPr>
          <p:nvPr>
            <p:ph type="pic" sz="quarter" idx="14"/>
          </p:nvPr>
        </p:nvSpPr>
        <p:spPr>
          <a:xfrm>
            <a:off x="-16256" y="2286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6" name="Picture Placeholder 2"/>
          <p:cNvSpPr>
            <a:spLocks noGrp="1"/>
          </p:cNvSpPr>
          <p:nvPr>
            <p:ph type="pic" sz="quarter" idx="15"/>
          </p:nvPr>
        </p:nvSpPr>
        <p:spPr>
          <a:xfrm>
            <a:off x="2294439" y="4572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7" name="Picture Placeholder 2"/>
          <p:cNvSpPr>
            <a:spLocks noGrp="1"/>
          </p:cNvSpPr>
          <p:nvPr>
            <p:ph type="pic" sz="quarter" idx="16"/>
          </p:nvPr>
        </p:nvSpPr>
        <p:spPr>
          <a:xfrm>
            <a:off x="-16256" y="4572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TextBox 10">
            <a:extLst>
              <a:ext uri="{FF2B5EF4-FFF2-40B4-BE49-F238E27FC236}">
                <a16:creationId xmlns:a16="http://schemas.microsoft.com/office/drawing/2014/main" id="{616511E6-E95E-054F-8A9F-48D0C3E4F56A}"/>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a:extLst>
              <a:ext uri="{FF2B5EF4-FFF2-40B4-BE49-F238E27FC236}">
                <a16:creationId xmlns:a16="http://schemas.microsoft.com/office/drawing/2014/main" id="{DDC1C82D-8973-9644-AF17-B4738DA8724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C33694B4-A4D0-8B4E-8BFF-C4E1792BA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4159380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2" name="Picture Placeholder 2"/>
          <p:cNvSpPr>
            <a:spLocks noGrp="1"/>
          </p:cNvSpPr>
          <p:nvPr>
            <p:ph type="pic" sz="quarter" idx="12"/>
          </p:nvPr>
        </p:nvSpPr>
        <p:spPr>
          <a:xfrm>
            <a:off x="7572780"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3" name="Picture Placeholder 2"/>
          <p:cNvSpPr>
            <a:spLocks noGrp="1"/>
          </p:cNvSpPr>
          <p:nvPr>
            <p:ph type="pic" sz="quarter" idx="13"/>
          </p:nvPr>
        </p:nvSpPr>
        <p:spPr>
          <a:xfrm>
            <a:off x="6058224"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4" name="Picture Placeholder 2"/>
          <p:cNvSpPr>
            <a:spLocks noGrp="1"/>
          </p:cNvSpPr>
          <p:nvPr>
            <p:ph type="pic" sz="quarter" idx="14"/>
          </p:nvPr>
        </p:nvSpPr>
        <p:spPr>
          <a:xfrm>
            <a:off x="4543668"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5" name="Picture Placeholder 2"/>
          <p:cNvSpPr>
            <a:spLocks noGrp="1"/>
          </p:cNvSpPr>
          <p:nvPr>
            <p:ph type="pic" sz="quarter" idx="15"/>
          </p:nvPr>
        </p:nvSpPr>
        <p:spPr>
          <a:xfrm>
            <a:off x="3029112"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Picture Placeholder 2"/>
          <p:cNvSpPr>
            <a:spLocks noGrp="1"/>
          </p:cNvSpPr>
          <p:nvPr>
            <p:ph type="pic" sz="quarter" idx="16"/>
          </p:nvPr>
        </p:nvSpPr>
        <p:spPr>
          <a:xfrm>
            <a:off x="1514556"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7" name="Picture Placeholder 2"/>
          <p:cNvSpPr>
            <a:spLocks noGrp="1"/>
          </p:cNvSpPr>
          <p:nvPr>
            <p:ph type="pic" sz="quarter" idx="17"/>
          </p:nvPr>
        </p:nvSpPr>
        <p:spPr>
          <a:xfrm>
            <a:off x="0"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0" name="Picture Placeholder 2"/>
          <p:cNvSpPr>
            <a:spLocks noGrp="1"/>
          </p:cNvSpPr>
          <p:nvPr>
            <p:ph type="pic" sz="quarter" idx="19"/>
          </p:nvPr>
        </p:nvSpPr>
        <p:spPr>
          <a:xfrm>
            <a:off x="6058224"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1" name="Picture Placeholder 2"/>
          <p:cNvSpPr>
            <a:spLocks noGrp="1"/>
          </p:cNvSpPr>
          <p:nvPr>
            <p:ph type="pic" sz="quarter" idx="20"/>
          </p:nvPr>
        </p:nvSpPr>
        <p:spPr>
          <a:xfrm>
            <a:off x="4543668"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2" name="Picture Placeholder 2"/>
          <p:cNvSpPr>
            <a:spLocks noGrp="1"/>
          </p:cNvSpPr>
          <p:nvPr>
            <p:ph type="pic" sz="quarter" idx="21"/>
          </p:nvPr>
        </p:nvSpPr>
        <p:spPr>
          <a:xfrm>
            <a:off x="3029112"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3" name="Picture Placeholder 2"/>
          <p:cNvSpPr>
            <a:spLocks noGrp="1"/>
          </p:cNvSpPr>
          <p:nvPr>
            <p:ph type="pic" sz="quarter" idx="22"/>
          </p:nvPr>
        </p:nvSpPr>
        <p:spPr>
          <a:xfrm>
            <a:off x="1514556"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4" name="Picture Placeholder 2"/>
          <p:cNvSpPr>
            <a:spLocks noGrp="1"/>
          </p:cNvSpPr>
          <p:nvPr>
            <p:ph type="pic" sz="quarter" idx="23"/>
          </p:nvPr>
        </p:nvSpPr>
        <p:spPr>
          <a:xfrm>
            <a:off x="0"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7" name="Picture Placeholder 2"/>
          <p:cNvSpPr>
            <a:spLocks noGrp="1"/>
          </p:cNvSpPr>
          <p:nvPr>
            <p:ph type="pic" sz="quarter" idx="25"/>
          </p:nvPr>
        </p:nvSpPr>
        <p:spPr>
          <a:xfrm>
            <a:off x="3029112" y="2996739"/>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8" name="Picture Placeholder 2"/>
          <p:cNvSpPr>
            <a:spLocks noGrp="1"/>
          </p:cNvSpPr>
          <p:nvPr>
            <p:ph type="pic" sz="quarter" idx="26"/>
          </p:nvPr>
        </p:nvSpPr>
        <p:spPr>
          <a:xfrm>
            <a:off x="1514556" y="2996739"/>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9" name="Picture Placeholder 2"/>
          <p:cNvSpPr>
            <a:spLocks noGrp="1"/>
          </p:cNvSpPr>
          <p:nvPr>
            <p:ph type="pic" sz="quarter" idx="27"/>
          </p:nvPr>
        </p:nvSpPr>
        <p:spPr>
          <a:xfrm>
            <a:off x="0" y="2996739"/>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0" name="Picture Placeholder 2"/>
          <p:cNvSpPr>
            <a:spLocks noGrp="1"/>
          </p:cNvSpPr>
          <p:nvPr>
            <p:ph type="pic" sz="quarter" idx="28"/>
          </p:nvPr>
        </p:nvSpPr>
        <p:spPr>
          <a:xfrm>
            <a:off x="0" y="4495109"/>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8" name="TextBox 27">
            <a:extLst>
              <a:ext uri="{FF2B5EF4-FFF2-40B4-BE49-F238E27FC236}">
                <a16:creationId xmlns:a16="http://schemas.microsoft.com/office/drawing/2014/main" id="{08D5C075-AD06-2646-98DA-28A6E01A1E31}"/>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0BC4DAB1-732E-7643-B75F-30F62B6E1922}"/>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1" name="Picture 20" descr="A picture containing drawing&#10;&#10;Description automatically generated">
            <a:extLst>
              <a:ext uri="{FF2B5EF4-FFF2-40B4-BE49-F238E27FC236}">
                <a16:creationId xmlns:a16="http://schemas.microsoft.com/office/drawing/2014/main" id="{9280F20D-281D-BF4F-B5EC-F1AEBD0771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1039946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384299" y="0"/>
            <a:ext cx="2650605"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4034903" y="0"/>
            <a:ext cx="2650605"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E09A9054-01E6-4A43-AEF1-FF58D1366520}"/>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BDAB939A-8E24-2C48-BFD0-705C1C372796}"/>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46B66127-393D-1942-8DAA-86F31367D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366499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D7895-446C-E9F3-27A4-3B00B74A7C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D546A0-7BD0-CB4F-E98E-9290DE9DA8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F8CBA9-1F19-935E-510D-4E89C52C0B08}"/>
              </a:ext>
            </a:extLst>
          </p:cNvPr>
          <p:cNvSpPr>
            <a:spLocks noGrp="1"/>
          </p:cNvSpPr>
          <p:nvPr>
            <p:ph type="dt" sz="half" idx="10"/>
          </p:nvPr>
        </p:nvSpPr>
        <p:spPr/>
        <p:txBody>
          <a:bodyPr/>
          <a:lstStyle/>
          <a:p>
            <a:fld id="{C06D0F62-8F94-4C04-9D8C-38AD4286BEA0}" type="datetimeFigureOut">
              <a:rPr lang="en-US" smtClean="0"/>
              <a:t>12/16/2024</a:t>
            </a:fld>
            <a:endParaRPr lang="en-US"/>
          </a:p>
        </p:txBody>
      </p:sp>
      <p:sp>
        <p:nvSpPr>
          <p:cNvPr id="5" name="Footer Placeholder 4">
            <a:extLst>
              <a:ext uri="{FF2B5EF4-FFF2-40B4-BE49-F238E27FC236}">
                <a16:creationId xmlns:a16="http://schemas.microsoft.com/office/drawing/2014/main" id="{1CE49FC5-6EDC-649C-904E-AC61DF37A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A3957-3D47-A667-A3A2-C46710E79FE9}"/>
              </a:ext>
            </a:extLst>
          </p:cNvPr>
          <p:cNvSpPr>
            <a:spLocks noGrp="1"/>
          </p:cNvSpPr>
          <p:nvPr>
            <p:ph type="sldNum" sz="quarter" idx="12"/>
          </p:nvPr>
        </p:nvSpPr>
        <p:spPr/>
        <p:txBody>
          <a:bodyPr/>
          <a:lstStyle/>
          <a:p>
            <a:fld id="{A5EEF387-307D-4729-B3F0-F71312BAA59D}" type="slidenum">
              <a:rPr lang="en-US" smtClean="0"/>
              <a:t>‹#›</a:t>
            </a:fld>
            <a:endParaRPr lang="en-US"/>
          </a:p>
        </p:txBody>
      </p:sp>
    </p:spTree>
    <p:extLst>
      <p:ext uri="{BB962C8B-B14F-4D97-AF65-F5344CB8AC3E}">
        <p14:creationId xmlns:p14="http://schemas.microsoft.com/office/powerpoint/2010/main" val="726397424"/>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638299" y="0"/>
            <a:ext cx="3656916"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0" y="0"/>
            <a:ext cx="1638299"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5E0EF4E2-6FF3-AE41-A78D-F219CB2F2E59}"/>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2FBFF370-1B4B-AC4B-9E23-E0F35363C9EA}"/>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78F5A16D-2F07-DE49-ACA2-319BD09269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1302230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 y="0"/>
            <a:ext cx="5295215"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11E6BB1B-7FD3-5044-8E26-AB8C41868C07}"/>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0A10AC74-6651-E849-B07C-C83D55763DD6}"/>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8FEF8EAE-BD4D-BF4C-AAA9-45CC4C3078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2137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5453540" y="0"/>
            <a:ext cx="6738460" cy="6858000"/>
          </a:xfrm>
          <a:custGeom>
            <a:avLst/>
            <a:gdLst>
              <a:gd name="T0" fmla="*/ 4469 w 4469"/>
              <a:gd name="T1" fmla="*/ 4552 h 4552"/>
              <a:gd name="T2" fmla="*/ 3879 w 4469"/>
              <a:gd name="T3" fmla="*/ 4552 h 4552"/>
              <a:gd name="T4" fmla="*/ 1610 w 4469"/>
              <a:gd name="T5" fmla="*/ 2276 h 4552"/>
              <a:gd name="T6" fmla="*/ 3879 w 4469"/>
              <a:gd name="T7" fmla="*/ 0 h 4552"/>
              <a:gd name="T8" fmla="*/ 4469 w 4469"/>
              <a:gd name="T9" fmla="*/ 0 h 4552"/>
              <a:gd name="T10" fmla="*/ 4469 w 4469"/>
              <a:gd name="T11" fmla="*/ 4552 h 4552"/>
              <a:gd name="T12" fmla="*/ 3799 w 4469"/>
              <a:gd name="T13" fmla="*/ 4552 h 4552"/>
              <a:gd name="T14" fmla="*/ 2269 w 4469"/>
              <a:gd name="T15" fmla="*/ 4552 h 4552"/>
              <a:gd name="T16" fmla="*/ 806 w 4469"/>
              <a:gd name="T17" fmla="*/ 3084 h 4552"/>
              <a:gd name="T18" fmla="*/ 1571 w 4469"/>
              <a:gd name="T19" fmla="*/ 2316 h 4552"/>
              <a:gd name="T20" fmla="*/ 3799 w 4469"/>
              <a:gd name="T21" fmla="*/ 4552 h 4552"/>
              <a:gd name="T22" fmla="*/ 2269 w 4469"/>
              <a:gd name="T23" fmla="*/ 0 h 4552"/>
              <a:gd name="T24" fmla="*/ 3799 w 4469"/>
              <a:gd name="T25" fmla="*/ 0 h 4552"/>
              <a:gd name="T26" fmla="*/ 1571 w 4469"/>
              <a:gd name="T27" fmla="*/ 2236 h 4552"/>
              <a:gd name="T28" fmla="*/ 806 w 4469"/>
              <a:gd name="T29" fmla="*/ 1468 h 4552"/>
              <a:gd name="T30" fmla="*/ 2269 w 4469"/>
              <a:gd name="T31" fmla="*/ 0 h 4552"/>
              <a:gd name="T32" fmla="*/ 0 w 4469"/>
              <a:gd name="T33" fmla="*/ 2276 h 4552"/>
              <a:gd name="T34" fmla="*/ 765 w 4469"/>
              <a:gd name="T35" fmla="*/ 1508 h 4552"/>
              <a:gd name="T36" fmla="*/ 1531 w 4469"/>
              <a:gd name="T37" fmla="*/ 2276 h 4552"/>
              <a:gd name="T38" fmla="*/ 765 w 4469"/>
              <a:gd name="T39" fmla="*/ 3044 h 4552"/>
              <a:gd name="T40" fmla="*/ 0 w 4469"/>
              <a:gd name="T41" fmla="*/ 2276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9" h="4552">
                <a:moveTo>
                  <a:pt x="4469" y="4552"/>
                </a:moveTo>
                <a:lnTo>
                  <a:pt x="3879" y="4552"/>
                </a:lnTo>
                <a:lnTo>
                  <a:pt x="1610" y="2276"/>
                </a:lnTo>
                <a:lnTo>
                  <a:pt x="3879" y="0"/>
                </a:lnTo>
                <a:lnTo>
                  <a:pt x="4469" y="0"/>
                </a:lnTo>
                <a:lnTo>
                  <a:pt x="4469" y="4552"/>
                </a:lnTo>
                <a:close/>
                <a:moveTo>
                  <a:pt x="3799" y="4552"/>
                </a:moveTo>
                <a:lnTo>
                  <a:pt x="2269" y="4552"/>
                </a:lnTo>
                <a:lnTo>
                  <a:pt x="806" y="3084"/>
                </a:lnTo>
                <a:lnTo>
                  <a:pt x="1571" y="2316"/>
                </a:lnTo>
                <a:lnTo>
                  <a:pt x="3799" y="4552"/>
                </a:lnTo>
                <a:close/>
                <a:moveTo>
                  <a:pt x="2269" y="0"/>
                </a:moveTo>
                <a:lnTo>
                  <a:pt x="3799" y="0"/>
                </a:lnTo>
                <a:lnTo>
                  <a:pt x="1571" y="2236"/>
                </a:lnTo>
                <a:lnTo>
                  <a:pt x="806" y="1468"/>
                </a:lnTo>
                <a:lnTo>
                  <a:pt x="2269" y="0"/>
                </a:lnTo>
                <a:close/>
                <a:moveTo>
                  <a:pt x="0" y="2276"/>
                </a:moveTo>
                <a:lnTo>
                  <a:pt x="765" y="1508"/>
                </a:lnTo>
                <a:lnTo>
                  <a:pt x="1531" y="2276"/>
                </a:lnTo>
                <a:lnTo>
                  <a:pt x="765" y="3044"/>
                </a:lnTo>
                <a:lnTo>
                  <a:pt x="0" y="227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4" name="Picture 3" descr="A picture containing drawing&#10;&#10;Description automatically generated">
            <a:extLst>
              <a:ext uri="{FF2B5EF4-FFF2-40B4-BE49-F238E27FC236}">
                <a16:creationId xmlns:a16="http://schemas.microsoft.com/office/drawing/2014/main" id="{6D695FF5-6267-0749-9705-3C35E824F8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534906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5227417" y="0"/>
            <a:ext cx="6964583" cy="6858000"/>
          </a:xfrm>
          <a:custGeom>
            <a:avLst/>
            <a:gdLst>
              <a:gd name="T0" fmla="*/ 4619 w 4619"/>
              <a:gd name="T1" fmla="*/ 4552 h 4552"/>
              <a:gd name="T2" fmla="*/ 4241 w 4619"/>
              <a:gd name="T3" fmla="*/ 4552 h 4552"/>
              <a:gd name="T4" fmla="*/ 1972 w 4619"/>
              <a:gd name="T5" fmla="*/ 2276 h 4552"/>
              <a:gd name="T6" fmla="*/ 4241 w 4619"/>
              <a:gd name="T7" fmla="*/ 0 h 4552"/>
              <a:gd name="T8" fmla="*/ 4619 w 4619"/>
              <a:gd name="T9" fmla="*/ 0 h 4552"/>
              <a:gd name="T10" fmla="*/ 4619 w 4619"/>
              <a:gd name="T11" fmla="*/ 4552 h 4552"/>
              <a:gd name="T12" fmla="*/ 986 w 4619"/>
              <a:gd name="T13" fmla="*/ 3265 h 4552"/>
              <a:gd name="T14" fmla="*/ 1932 w 4619"/>
              <a:gd name="T15" fmla="*/ 2316 h 4552"/>
              <a:gd name="T16" fmla="*/ 2879 w 4619"/>
              <a:gd name="T17" fmla="*/ 3265 h 4552"/>
              <a:gd name="T18" fmla="*/ 1932 w 4619"/>
              <a:gd name="T19" fmla="*/ 4214 h 4552"/>
              <a:gd name="T20" fmla="*/ 986 w 4619"/>
              <a:gd name="T21" fmla="*/ 3265 h 4552"/>
              <a:gd name="T22" fmla="*/ 0 w 4619"/>
              <a:gd name="T23" fmla="*/ 2276 h 4552"/>
              <a:gd name="T24" fmla="*/ 946 w 4619"/>
              <a:gd name="T25" fmla="*/ 1327 h 4552"/>
              <a:gd name="T26" fmla="*/ 1893 w 4619"/>
              <a:gd name="T27" fmla="*/ 2276 h 4552"/>
              <a:gd name="T28" fmla="*/ 946 w 4619"/>
              <a:gd name="T29" fmla="*/ 3225 h 4552"/>
              <a:gd name="T30" fmla="*/ 0 w 4619"/>
              <a:gd name="T31" fmla="*/ 2276 h 4552"/>
              <a:gd name="T32" fmla="*/ 986 w 4619"/>
              <a:gd name="T33" fmla="*/ 1287 h 4552"/>
              <a:gd name="T34" fmla="*/ 1932 w 4619"/>
              <a:gd name="T35" fmla="*/ 338 h 4552"/>
              <a:gd name="T36" fmla="*/ 2879 w 4619"/>
              <a:gd name="T37" fmla="*/ 1287 h 4552"/>
              <a:gd name="T38" fmla="*/ 1932 w 4619"/>
              <a:gd name="T39" fmla="*/ 2236 h 4552"/>
              <a:gd name="T40" fmla="*/ 986 w 4619"/>
              <a:gd name="T41" fmla="*/ 1287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9" h="4552">
                <a:moveTo>
                  <a:pt x="4619" y="4552"/>
                </a:moveTo>
                <a:lnTo>
                  <a:pt x="4241" y="4552"/>
                </a:lnTo>
                <a:lnTo>
                  <a:pt x="1972" y="2276"/>
                </a:lnTo>
                <a:lnTo>
                  <a:pt x="4241" y="0"/>
                </a:lnTo>
                <a:lnTo>
                  <a:pt x="4619" y="0"/>
                </a:lnTo>
                <a:lnTo>
                  <a:pt x="4619" y="4552"/>
                </a:lnTo>
                <a:close/>
                <a:moveTo>
                  <a:pt x="986" y="3265"/>
                </a:moveTo>
                <a:lnTo>
                  <a:pt x="1932" y="2316"/>
                </a:lnTo>
                <a:lnTo>
                  <a:pt x="2879" y="3265"/>
                </a:lnTo>
                <a:lnTo>
                  <a:pt x="1932" y="4214"/>
                </a:lnTo>
                <a:lnTo>
                  <a:pt x="986" y="3265"/>
                </a:lnTo>
                <a:close/>
                <a:moveTo>
                  <a:pt x="0" y="2276"/>
                </a:moveTo>
                <a:lnTo>
                  <a:pt x="946" y="1327"/>
                </a:lnTo>
                <a:lnTo>
                  <a:pt x="1893" y="2276"/>
                </a:lnTo>
                <a:lnTo>
                  <a:pt x="946" y="3225"/>
                </a:lnTo>
                <a:lnTo>
                  <a:pt x="0" y="2276"/>
                </a:lnTo>
                <a:close/>
                <a:moveTo>
                  <a:pt x="986" y="1287"/>
                </a:moveTo>
                <a:lnTo>
                  <a:pt x="1932" y="338"/>
                </a:lnTo>
                <a:lnTo>
                  <a:pt x="2879" y="1287"/>
                </a:lnTo>
                <a:lnTo>
                  <a:pt x="1932" y="2236"/>
                </a:lnTo>
                <a:lnTo>
                  <a:pt x="986" y="128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4" name="Picture 3" descr="A picture containing drawing&#10;&#10;Description automatically generated">
            <a:extLst>
              <a:ext uri="{FF2B5EF4-FFF2-40B4-BE49-F238E27FC236}">
                <a16:creationId xmlns:a16="http://schemas.microsoft.com/office/drawing/2014/main" id="{D8D9502D-82B4-9142-8BC1-1F68C1904A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2506292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0" y="0"/>
            <a:ext cx="9887684" cy="6858000"/>
          </a:xfrm>
          <a:custGeom>
            <a:avLst/>
            <a:gdLst>
              <a:gd name="T0" fmla="*/ 0 w 3711"/>
              <a:gd name="T1" fmla="*/ 0 h 3236"/>
              <a:gd name="T2" fmla="*/ 319 w 3711"/>
              <a:gd name="T3" fmla="*/ 557 h 3236"/>
              <a:gd name="T4" fmla="*/ 640 w 3711"/>
              <a:gd name="T5" fmla="*/ 0 h 3236"/>
              <a:gd name="T6" fmla="*/ 0 w 3711"/>
              <a:gd name="T7" fmla="*/ 0 h 3236"/>
              <a:gd name="T8" fmla="*/ 349 w 3711"/>
              <a:gd name="T9" fmla="*/ 608 h 3236"/>
              <a:gd name="T10" fmla="*/ 625 w 3711"/>
              <a:gd name="T11" fmla="*/ 1089 h 3236"/>
              <a:gd name="T12" fmla="*/ 1252 w 3711"/>
              <a:gd name="T13" fmla="*/ 0 h 3236"/>
              <a:gd name="T14" fmla="*/ 699 w 3711"/>
              <a:gd name="T15" fmla="*/ 0 h 3236"/>
              <a:gd name="T16" fmla="*/ 349 w 3711"/>
              <a:gd name="T17" fmla="*/ 608 h 3236"/>
              <a:gd name="T18" fmla="*/ 654 w 3711"/>
              <a:gd name="T19" fmla="*/ 1140 h 3236"/>
              <a:gd name="T20" fmla="*/ 930 w 3711"/>
              <a:gd name="T21" fmla="*/ 1621 h 3236"/>
              <a:gd name="T22" fmla="*/ 1863 w 3711"/>
              <a:gd name="T23" fmla="*/ 0 h 3236"/>
              <a:gd name="T24" fmla="*/ 1310 w 3711"/>
              <a:gd name="T25" fmla="*/ 0 h 3236"/>
              <a:gd name="T26" fmla="*/ 654 w 3711"/>
              <a:gd name="T27" fmla="*/ 1140 h 3236"/>
              <a:gd name="T28" fmla="*/ 959 w 3711"/>
              <a:gd name="T29" fmla="*/ 1672 h 3236"/>
              <a:gd name="T30" fmla="*/ 1235 w 3711"/>
              <a:gd name="T31" fmla="*/ 2153 h 3236"/>
              <a:gd name="T32" fmla="*/ 2475 w 3711"/>
              <a:gd name="T33" fmla="*/ 0 h 3236"/>
              <a:gd name="T34" fmla="*/ 1921 w 3711"/>
              <a:gd name="T35" fmla="*/ 0 h 3236"/>
              <a:gd name="T36" fmla="*/ 959 w 3711"/>
              <a:gd name="T37" fmla="*/ 1672 h 3236"/>
              <a:gd name="T38" fmla="*/ 1265 w 3711"/>
              <a:gd name="T39" fmla="*/ 2204 h 3236"/>
              <a:gd name="T40" fmla="*/ 1541 w 3711"/>
              <a:gd name="T41" fmla="*/ 2685 h 3236"/>
              <a:gd name="T42" fmla="*/ 3086 w 3711"/>
              <a:gd name="T43" fmla="*/ 0 h 3236"/>
              <a:gd name="T44" fmla="*/ 2533 w 3711"/>
              <a:gd name="T45" fmla="*/ 0 h 3236"/>
              <a:gd name="T46" fmla="*/ 1265 w 3711"/>
              <a:gd name="T47" fmla="*/ 2204 h 3236"/>
              <a:gd name="T48" fmla="*/ 1569 w 3711"/>
              <a:gd name="T49" fmla="*/ 2736 h 3236"/>
              <a:gd name="T50" fmla="*/ 1856 w 3711"/>
              <a:gd name="T51" fmla="*/ 3236 h 3236"/>
              <a:gd name="T52" fmla="*/ 3711 w 3711"/>
              <a:gd name="T53" fmla="*/ 0 h 3236"/>
              <a:gd name="T54" fmla="*/ 3144 w 3711"/>
              <a:gd name="T55" fmla="*/ 0 h 3236"/>
              <a:gd name="T56" fmla="*/ 1569 w 3711"/>
              <a:gd name="T57" fmla="*/ 2736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1" h="3236">
                <a:moveTo>
                  <a:pt x="0" y="0"/>
                </a:moveTo>
                <a:lnTo>
                  <a:pt x="319" y="557"/>
                </a:lnTo>
                <a:lnTo>
                  <a:pt x="640" y="0"/>
                </a:lnTo>
                <a:lnTo>
                  <a:pt x="0" y="0"/>
                </a:lnTo>
                <a:close/>
                <a:moveTo>
                  <a:pt x="349" y="608"/>
                </a:moveTo>
                <a:lnTo>
                  <a:pt x="625" y="1089"/>
                </a:lnTo>
                <a:lnTo>
                  <a:pt x="1252" y="0"/>
                </a:lnTo>
                <a:lnTo>
                  <a:pt x="699" y="0"/>
                </a:lnTo>
                <a:lnTo>
                  <a:pt x="349" y="608"/>
                </a:lnTo>
                <a:close/>
                <a:moveTo>
                  <a:pt x="654" y="1140"/>
                </a:moveTo>
                <a:lnTo>
                  <a:pt x="930" y="1621"/>
                </a:lnTo>
                <a:lnTo>
                  <a:pt x="1863" y="0"/>
                </a:lnTo>
                <a:lnTo>
                  <a:pt x="1310" y="0"/>
                </a:lnTo>
                <a:lnTo>
                  <a:pt x="654" y="1140"/>
                </a:lnTo>
                <a:close/>
                <a:moveTo>
                  <a:pt x="959" y="1672"/>
                </a:moveTo>
                <a:lnTo>
                  <a:pt x="1235" y="2153"/>
                </a:lnTo>
                <a:lnTo>
                  <a:pt x="2475" y="0"/>
                </a:lnTo>
                <a:lnTo>
                  <a:pt x="1921" y="0"/>
                </a:lnTo>
                <a:lnTo>
                  <a:pt x="959" y="1672"/>
                </a:lnTo>
                <a:close/>
                <a:moveTo>
                  <a:pt x="1265" y="2204"/>
                </a:moveTo>
                <a:lnTo>
                  <a:pt x="1541" y="2685"/>
                </a:lnTo>
                <a:lnTo>
                  <a:pt x="3086" y="0"/>
                </a:lnTo>
                <a:lnTo>
                  <a:pt x="2533" y="0"/>
                </a:lnTo>
                <a:lnTo>
                  <a:pt x="1265" y="2204"/>
                </a:lnTo>
                <a:close/>
                <a:moveTo>
                  <a:pt x="1569" y="2736"/>
                </a:moveTo>
                <a:lnTo>
                  <a:pt x="1856" y="3236"/>
                </a:lnTo>
                <a:lnTo>
                  <a:pt x="3711" y="0"/>
                </a:lnTo>
                <a:lnTo>
                  <a:pt x="3144" y="0"/>
                </a:lnTo>
                <a:lnTo>
                  <a:pt x="1569" y="273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8D15A93F-8D3D-0E48-AA97-AD1B6C72E9F7}"/>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A9A29F2E-FFA5-D642-A7B1-649FAF358CDA}"/>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60EF8A0-D67E-7B46-B510-8643BBC019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2748751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3" name="Рисунок 2"/>
          <p:cNvSpPr>
            <a:spLocks noGrp="1"/>
          </p:cNvSpPr>
          <p:nvPr>
            <p:ph type="pic" sz="quarter" idx="10"/>
          </p:nvPr>
        </p:nvSpPr>
        <p:spPr bwMode="auto">
          <a:xfrm>
            <a:off x="0" y="0"/>
            <a:ext cx="7866179" cy="6858000"/>
          </a:xfrm>
          <a:custGeom>
            <a:avLst/>
            <a:gdLst>
              <a:gd name="connsiteX0" fmla="*/ 2182082 w 8389157"/>
              <a:gd name="connsiteY0" fmla="*/ 3719723 h 7315076"/>
              <a:gd name="connsiteX1" fmla="*/ 6229680 w 8389157"/>
              <a:gd name="connsiteY1" fmla="*/ 3719723 h 7315076"/>
              <a:gd name="connsiteX2" fmla="*/ 4205881 w 8389157"/>
              <a:gd name="connsiteY2" fmla="*/ 7315076 h 7315076"/>
              <a:gd name="connsiteX3" fmla="*/ 4194578 w 8389157"/>
              <a:gd name="connsiteY3" fmla="*/ 0 h 7315076"/>
              <a:gd name="connsiteX4" fmla="*/ 6218377 w 8389157"/>
              <a:gd name="connsiteY4" fmla="*/ 3595353 h 7315076"/>
              <a:gd name="connsiteX5" fmla="*/ 2170779 w 8389157"/>
              <a:gd name="connsiteY5" fmla="*/ 3595353 h 7315076"/>
              <a:gd name="connsiteX6" fmla="*/ 0 w 8389157"/>
              <a:gd name="connsiteY6" fmla="*/ 0 h 7315076"/>
              <a:gd name="connsiteX7" fmla="*/ 4058908 w 8389157"/>
              <a:gd name="connsiteY7" fmla="*/ 0 h 7315076"/>
              <a:gd name="connsiteX8" fmla="*/ 2028321 w 8389157"/>
              <a:gd name="connsiteY8" fmla="*/ 3595353 h 7315076"/>
              <a:gd name="connsiteX9" fmla="*/ 4330249 w 8389157"/>
              <a:gd name="connsiteY9" fmla="*/ 0 h 7315076"/>
              <a:gd name="connsiteX10" fmla="*/ 8389157 w 8389157"/>
              <a:gd name="connsiteY10" fmla="*/ 0 h 7315076"/>
              <a:gd name="connsiteX11" fmla="*/ 6358570 w 8389157"/>
              <a:gd name="connsiteY11" fmla="*/ 3595353 h 731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9157" h="7315076">
                <a:moveTo>
                  <a:pt x="2182082" y="3719723"/>
                </a:moveTo>
                <a:lnTo>
                  <a:pt x="6229680" y="3719723"/>
                </a:lnTo>
                <a:lnTo>
                  <a:pt x="4205881" y="7315076"/>
                </a:lnTo>
                <a:close/>
                <a:moveTo>
                  <a:pt x="4194578" y="0"/>
                </a:moveTo>
                <a:lnTo>
                  <a:pt x="6218377" y="3595353"/>
                </a:lnTo>
                <a:lnTo>
                  <a:pt x="2170779" y="3595353"/>
                </a:lnTo>
                <a:close/>
                <a:moveTo>
                  <a:pt x="0" y="0"/>
                </a:moveTo>
                <a:lnTo>
                  <a:pt x="4058908" y="0"/>
                </a:lnTo>
                <a:lnTo>
                  <a:pt x="2028321" y="3595353"/>
                </a:lnTo>
                <a:close/>
                <a:moveTo>
                  <a:pt x="4330249" y="0"/>
                </a:moveTo>
                <a:lnTo>
                  <a:pt x="8389157" y="0"/>
                </a:lnTo>
                <a:lnTo>
                  <a:pt x="6358570" y="359535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92AF47E-68AB-774B-A4BE-863237BD6856}"/>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096130-A7E0-2644-98A2-D409BE440FF2}"/>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B2BA02F9-D905-CA49-974B-30D9929937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769133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6380481" y="1133410"/>
            <a:ext cx="5811519" cy="5724590"/>
          </a:xfrm>
          <a:custGeom>
            <a:avLst/>
            <a:gdLst>
              <a:gd name="T0" fmla="*/ 1001 w 4390"/>
              <a:gd name="T1" fmla="*/ 4326 h 4326"/>
              <a:gd name="T2" fmla="*/ 1648 w 4390"/>
              <a:gd name="T3" fmla="*/ 4326 h 4326"/>
              <a:gd name="T4" fmla="*/ 485 w 4390"/>
              <a:gd name="T5" fmla="*/ 2305 h 4326"/>
              <a:gd name="T6" fmla="*/ 0 w 4390"/>
              <a:gd name="T7" fmla="*/ 2586 h 4326"/>
              <a:gd name="T8" fmla="*/ 1001 w 4390"/>
              <a:gd name="T9" fmla="*/ 4326 h 4326"/>
              <a:gd name="T10" fmla="*/ 1714 w 4390"/>
              <a:gd name="T11" fmla="*/ 4326 h 4326"/>
              <a:gd name="T12" fmla="*/ 2360 w 4390"/>
              <a:gd name="T13" fmla="*/ 4326 h 4326"/>
              <a:gd name="T14" fmla="*/ 646 w 4390"/>
              <a:gd name="T15" fmla="*/ 1346 h 4326"/>
              <a:gd name="T16" fmla="*/ 161 w 4390"/>
              <a:gd name="T17" fmla="*/ 1628 h 4326"/>
              <a:gd name="T18" fmla="*/ 1714 w 4390"/>
              <a:gd name="T19" fmla="*/ 4326 h 4326"/>
              <a:gd name="T20" fmla="*/ 2426 w 4390"/>
              <a:gd name="T21" fmla="*/ 4326 h 4326"/>
              <a:gd name="T22" fmla="*/ 3073 w 4390"/>
              <a:gd name="T23" fmla="*/ 4326 h 4326"/>
              <a:gd name="T24" fmla="*/ 1405 w 4390"/>
              <a:gd name="T25" fmla="*/ 1426 h 4326"/>
              <a:gd name="T26" fmla="*/ 919 w 4390"/>
              <a:gd name="T27" fmla="*/ 1708 h 4326"/>
              <a:gd name="T28" fmla="*/ 2426 w 4390"/>
              <a:gd name="T29" fmla="*/ 4326 h 4326"/>
              <a:gd name="T30" fmla="*/ 3138 w 4390"/>
              <a:gd name="T31" fmla="*/ 4326 h 4326"/>
              <a:gd name="T32" fmla="*/ 3785 w 4390"/>
              <a:gd name="T33" fmla="*/ 4326 h 4326"/>
              <a:gd name="T34" fmla="*/ 1391 w 4390"/>
              <a:gd name="T35" fmla="*/ 165 h 4326"/>
              <a:gd name="T36" fmla="*/ 906 w 4390"/>
              <a:gd name="T37" fmla="*/ 446 h 4326"/>
              <a:gd name="T38" fmla="*/ 3138 w 4390"/>
              <a:gd name="T39" fmla="*/ 4326 h 4326"/>
              <a:gd name="T40" fmla="*/ 3850 w 4390"/>
              <a:gd name="T41" fmla="*/ 4326 h 4326"/>
              <a:gd name="T42" fmla="*/ 4390 w 4390"/>
              <a:gd name="T43" fmla="*/ 4326 h 4326"/>
              <a:gd name="T44" fmla="*/ 4390 w 4390"/>
              <a:gd name="T45" fmla="*/ 4138 h 4326"/>
              <a:gd name="T46" fmla="*/ 2430 w 4390"/>
              <a:gd name="T47" fmla="*/ 732 h 4326"/>
              <a:gd name="T48" fmla="*/ 1944 w 4390"/>
              <a:gd name="T49" fmla="*/ 1013 h 4326"/>
              <a:gd name="T50" fmla="*/ 3850 w 4390"/>
              <a:gd name="T51" fmla="*/ 4326 h 4326"/>
              <a:gd name="T52" fmla="*/ 4390 w 4390"/>
              <a:gd name="T53" fmla="*/ 4024 h 4326"/>
              <a:gd name="T54" fmla="*/ 4390 w 4390"/>
              <a:gd name="T55" fmla="*/ 2900 h 4326"/>
              <a:gd name="T56" fmla="*/ 2722 w 4390"/>
              <a:gd name="T57" fmla="*/ 0 h 4326"/>
              <a:gd name="T58" fmla="*/ 2236 w 4390"/>
              <a:gd name="T59" fmla="*/ 281 h 4326"/>
              <a:gd name="T60" fmla="*/ 4390 w 4390"/>
              <a:gd name="T61" fmla="*/ 4024 h 4326"/>
              <a:gd name="T62" fmla="*/ 4390 w 4390"/>
              <a:gd name="T63" fmla="*/ 2786 h 4326"/>
              <a:gd name="T64" fmla="*/ 4390 w 4390"/>
              <a:gd name="T65" fmla="*/ 1661 h 4326"/>
              <a:gd name="T66" fmla="*/ 3785 w 4390"/>
              <a:gd name="T67" fmla="*/ 611 h 4326"/>
              <a:gd name="T68" fmla="*/ 3300 w 4390"/>
              <a:gd name="T69" fmla="*/ 892 h 4326"/>
              <a:gd name="T70" fmla="*/ 4390 w 4390"/>
              <a:gd name="T71" fmla="*/ 2786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0" h="4326">
                <a:moveTo>
                  <a:pt x="1001" y="4326"/>
                </a:moveTo>
                <a:lnTo>
                  <a:pt x="1648" y="4326"/>
                </a:lnTo>
                <a:lnTo>
                  <a:pt x="485" y="2305"/>
                </a:lnTo>
                <a:lnTo>
                  <a:pt x="0" y="2586"/>
                </a:lnTo>
                <a:lnTo>
                  <a:pt x="1001" y="4326"/>
                </a:lnTo>
                <a:close/>
                <a:moveTo>
                  <a:pt x="1714" y="4326"/>
                </a:moveTo>
                <a:lnTo>
                  <a:pt x="2360" y="4326"/>
                </a:lnTo>
                <a:lnTo>
                  <a:pt x="646" y="1346"/>
                </a:lnTo>
                <a:lnTo>
                  <a:pt x="161" y="1628"/>
                </a:lnTo>
                <a:lnTo>
                  <a:pt x="1714" y="4326"/>
                </a:lnTo>
                <a:close/>
                <a:moveTo>
                  <a:pt x="2426" y="4326"/>
                </a:moveTo>
                <a:lnTo>
                  <a:pt x="3073" y="4326"/>
                </a:lnTo>
                <a:lnTo>
                  <a:pt x="1405" y="1426"/>
                </a:lnTo>
                <a:lnTo>
                  <a:pt x="919" y="1708"/>
                </a:lnTo>
                <a:lnTo>
                  <a:pt x="2426" y="4326"/>
                </a:lnTo>
                <a:close/>
                <a:moveTo>
                  <a:pt x="3138" y="4326"/>
                </a:moveTo>
                <a:lnTo>
                  <a:pt x="3785" y="4326"/>
                </a:lnTo>
                <a:lnTo>
                  <a:pt x="1391" y="165"/>
                </a:lnTo>
                <a:lnTo>
                  <a:pt x="906" y="446"/>
                </a:lnTo>
                <a:lnTo>
                  <a:pt x="3138" y="4326"/>
                </a:lnTo>
                <a:close/>
                <a:moveTo>
                  <a:pt x="3850" y="4326"/>
                </a:moveTo>
                <a:lnTo>
                  <a:pt x="4390" y="4326"/>
                </a:lnTo>
                <a:lnTo>
                  <a:pt x="4390" y="4138"/>
                </a:lnTo>
                <a:lnTo>
                  <a:pt x="2430" y="732"/>
                </a:lnTo>
                <a:lnTo>
                  <a:pt x="1944" y="1013"/>
                </a:lnTo>
                <a:lnTo>
                  <a:pt x="3850" y="4326"/>
                </a:lnTo>
                <a:close/>
                <a:moveTo>
                  <a:pt x="4390" y="4024"/>
                </a:moveTo>
                <a:lnTo>
                  <a:pt x="4390" y="2900"/>
                </a:lnTo>
                <a:lnTo>
                  <a:pt x="2722" y="0"/>
                </a:lnTo>
                <a:lnTo>
                  <a:pt x="2236" y="281"/>
                </a:lnTo>
                <a:lnTo>
                  <a:pt x="4390" y="4024"/>
                </a:lnTo>
                <a:close/>
                <a:moveTo>
                  <a:pt x="4390" y="2786"/>
                </a:moveTo>
                <a:lnTo>
                  <a:pt x="4390" y="1661"/>
                </a:lnTo>
                <a:lnTo>
                  <a:pt x="3785" y="611"/>
                </a:lnTo>
                <a:lnTo>
                  <a:pt x="3300" y="892"/>
                </a:lnTo>
                <a:lnTo>
                  <a:pt x="4390" y="278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A472EA4B-4D5B-B243-AF3E-213483C5A5EF}"/>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9F53F68-1E76-AC48-940F-C0194AA3F89A}"/>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B7D368AC-1436-E045-B5D1-9924496927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481430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8">
    <p:spTree>
      <p:nvGrpSpPr>
        <p:cNvPr id="1" name=""/>
        <p:cNvGrpSpPr/>
        <p:nvPr/>
      </p:nvGrpSpPr>
      <p:grpSpPr>
        <a:xfrm>
          <a:off x="0" y="0"/>
          <a:ext cx="0" cy="0"/>
          <a:chOff x="0" y="0"/>
          <a:chExt cx="0" cy="0"/>
        </a:xfrm>
      </p:grpSpPr>
      <p:sp>
        <p:nvSpPr>
          <p:cNvPr id="6" name="Freeform 9"/>
          <p:cNvSpPr>
            <a:spLocks noGrp="1"/>
          </p:cNvSpPr>
          <p:nvPr>
            <p:ph type="pic" sz="quarter" idx="11"/>
          </p:nvPr>
        </p:nvSpPr>
        <p:spPr bwMode="auto">
          <a:xfrm>
            <a:off x="5770113" y="2321170"/>
            <a:ext cx="3851627" cy="3858567"/>
          </a:xfrm>
          <a:custGeom>
            <a:avLst/>
            <a:gdLst>
              <a:gd name="T0" fmla="*/ 1408 w 2554"/>
              <a:gd name="T1" fmla="*/ 6 h 2560"/>
              <a:gd name="T2" fmla="*/ 1596 w 2554"/>
              <a:gd name="T3" fmla="*/ 39 h 2560"/>
              <a:gd name="T4" fmla="*/ 1774 w 2554"/>
              <a:gd name="T5" fmla="*/ 100 h 2560"/>
              <a:gd name="T6" fmla="*/ 1939 w 2554"/>
              <a:gd name="T7" fmla="*/ 185 h 2560"/>
              <a:gd name="T8" fmla="*/ 2089 w 2554"/>
              <a:gd name="T9" fmla="*/ 292 h 2560"/>
              <a:gd name="T10" fmla="*/ 2222 w 2554"/>
              <a:gd name="T11" fmla="*/ 419 h 2560"/>
              <a:gd name="T12" fmla="*/ 2335 w 2554"/>
              <a:gd name="T13" fmla="*/ 564 h 2560"/>
              <a:gd name="T14" fmla="*/ 2428 w 2554"/>
              <a:gd name="T15" fmla="*/ 725 h 2560"/>
              <a:gd name="T16" fmla="*/ 2497 w 2554"/>
              <a:gd name="T17" fmla="*/ 899 h 2560"/>
              <a:gd name="T18" fmla="*/ 2539 w 2554"/>
              <a:gd name="T19" fmla="*/ 1085 h 2560"/>
              <a:gd name="T20" fmla="*/ 2554 w 2554"/>
              <a:gd name="T21" fmla="*/ 1280 h 2560"/>
              <a:gd name="T22" fmla="*/ 2539 w 2554"/>
              <a:gd name="T23" fmla="*/ 1475 h 2560"/>
              <a:gd name="T24" fmla="*/ 2497 w 2554"/>
              <a:gd name="T25" fmla="*/ 1661 h 2560"/>
              <a:gd name="T26" fmla="*/ 2428 w 2554"/>
              <a:gd name="T27" fmla="*/ 1835 h 2560"/>
              <a:gd name="T28" fmla="*/ 2335 w 2554"/>
              <a:gd name="T29" fmla="*/ 1996 h 2560"/>
              <a:gd name="T30" fmla="*/ 2222 w 2554"/>
              <a:gd name="T31" fmla="*/ 2141 h 2560"/>
              <a:gd name="T32" fmla="*/ 2089 w 2554"/>
              <a:gd name="T33" fmla="*/ 2268 h 2560"/>
              <a:gd name="T34" fmla="*/ 1939 w 2554"/>
              <a:gd name="T35" fmla="*/ 2375 h 2560"/>
              <a:gd name="T36" fmla="*/ 1774 w 2554"/>
              <a:gd name="T37" fmla="*/ 2460 h 2560"/>
              <a:gd name="T38" fmla="*/ 1596 w 2554"/>
              <a:gd name="T39" fmla="*/ 2520 h 2560"/>
              <a:gd name="T40" fmla="*/ 1408 w 2554"/>
              <a:gd name="T41" fmla="*/ 2554 h 2560"/>
              <a:gd name="T42" fmla="*/ 1211 w 2554"/>
              <a:gd name="T43" fmla="*/ 2559 h 2560"/>
              <a:gd name="T44" fmla="*/ 1019 w 2554"/>
              <a:gd name="T45" fmla="*/ 2535 h 2560"/>
              <a:gd name="T46" fmla="*/ 838 w 2554"/>
              <a:gd name="T47" fmla="*/ 2482 h 2560"/>
              <a:gd name="T48" fmla="*/ 668 w 2554"/>
              <a:gd name="T49" fmla="*/ 2406 h 2560"/>
              <a:gd name="T50" fmla="*/ 513 w 2554"/>
              <a:gd name="T51" fmla="*/ 2306 h 2560"/>
              <a:gd name="T52" fmla="*/ 374 w 2554"/>
              <a:gd name="T53" fmla="*/ 2185 h 2560"/>
              <a:gd name="T54" fmla="*/ 254 w 2554"/>
              <a:gd name="T55" fmla="*/ 2046 h 2560"/>
              <a:gd name="T56" fmla="*/ 154 w 2554"/>
              <a:gd name="T57" fmla="*/ 1891 h 2560"/>
              <a:gd name="T58" fmla="*/ 78 w 2554"/>
              <a:gd name="T59" fmla="*/ 1720 h 2560"/>
              <a:gd name="T60" fmla="*/ 26 w 2554"/>
              <a:gd name="T61" fmla="*/ 1538 h 2560"/>
              <a:gd name="T62" fmla="*/ 1 w 2554"/>
              <a:gd name="T63" fmla="*/ 1346 h 2560"/>
              <a:gd name="T64" fmla="*/ 6 w 2554"/>
              <a:gd name="T65" fmla="*/ 1150 h 2560"/>
              <a:gd name="T66" fmla="*/ 40 w 2554"/>
              <a:gd name="T67" fmla="*/ 960 h 2560"/>
              <a:gd name="T68" fmla="*/ 100 w 2554"/>
              <a:gd name="T69" fmla="*/ 782 h 2560"/>
              <a:gd name="T70" fmla="*/ 185 w 2554"/>
              <a:gd name="T71" fmla="*/ 616 h 2560"/>
              <a:gd name="T72" fmla="*/ 292 w 2554"/>
              <a:gd name="T73" fmla="*/ 466 h 2560"/>
              <a:gd name="T74" fmla="*/ 418 w 2554"/>
              <a:gd name="T75" fmla="*/ 332 h 2560"/>
              <a:gd name="T76" fmla="*/ 563 w 2554"/>
              <a:gd name="T77" fmla="*/ 218 h 2560"/>
              <a:gd name="T78" fmla="*/ 723 w 2554"/>
              <a:gd name="T79" fmla="*/ 125 h 2560"/>
              <a:gd name="T80" fmla="*/ 897 w 2554"/>
              <a:gd name="T81" fmla="*/ 57 h 2560"/>
              <a:gd name="T82" fmla="*/ 1083 w 2554"/>
              <a:gd name="T83" fmla="*/ 14 h 2560"/>
              <a:gd name="T84" fmla="*/ 1276 w 2554"/>
              <a:gd name="T85" fmla="*/ 0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54" h="2560">
                <a:moveTo>
                  <a:pt x="1276" y="0"/>
                </a:moveTo>
                <a:lnTo>
                  <a:pt x="1343" y="1"/>
                </a:lnTo>
                <a:lnTo>
                  <a:pt x="1408" y="6"/>
                </a:lnTo>
                <a:lnTo>
                  <a:pt x="1471" y="14"/>
                </a:lnTo>
                <a:lnTo>
                  <a:pt x="1534" y="25"/>
                </a:lnTo>
                <a:lnTo>
                  <a:pt x="1596" y="39"/>
                </a:lnTo>
                <a:lnTo>
                  <a:pt x="1657" y="57"/>
                </a:lnTo>
                <a:lnTo>
                  <a:pt x="1716" y="77"/>
                </a:lnTo>
                <a:lnTo>
                  <a:pt x="1774" y="100"/>
                </a:lnTo>
                <a:lnTo>
                  <a:pt x="1831" y="125"/>
                </a:lnTo>
                <a:lnTo>
                  <a:pt x="1886" y="154"/>
                </a:lnTo>
                <a:lnTo>
                  <a:pt x="1939" y="185"/>
                </a:lnTo>
                <a:lnTo>
                  <a:pt x="1991" y="218"/>
                </a:lnTo>
                <a:lnTo>
                  <a:pt x="2041" y="254"/>
                </a:lnTo>
                <a:lnTo>
                  <a:pt x="2089" y="292"/>
                </a:lnTo>
                <a:lnTo>
                  <a:pt x="2136" y="332"/>
                </a:lnTo>
                <a:lnTo>
                  <a:pt x="2180" y="375"/>
                </a:lnTo>
                <a:lnTo>
                  <a:pt x="2222" y="419"/>
                </a:lnTo>
                <a:lnTo>
                  <a:pt x="2262" y="466"/>
                </a:lnTo>
                <a:lnTo>
                  <a:pt x="2300" y="514"/>
                </a:lnTo>
                <a:lnTo>
                  <a:pt x="2335" y="564"/>
                </a:lnTo>
                <a:lnTo>
                  <a:pt x="2369" y="616"/>
                </a:lnTo>
                <a:lnTo>
                  <a:pt x="2400" y="670"/>
                </a:lnTo>
                <a:lnTo>
                  <a:pt x="2428" y="725"/>
                </a:lnTo>
                <a:lnTo>
                  <a:pt x="2454" y="782"/>
                </a:lnTo>
                <a:lnTo>
                  <a:pt x="2476" y="840"/>
                </a:lnTo>
                <a:lnTo>
                  <a:pt x="2497" y="899"/>
                </a:lnTo>
                <a:lnTo>
                  <a:pt x="2514" y="960"/>
                </a:lnTo>
                <a:lnTo>
                  <a:pt x="2528" y="1022"/>
                </a:lnTo>
                <a:lnTo>
                  <a:pt x="2539" y="1085"/>
                </a:lnTo>
                <a:lnTo>
                  <a:pt x="2547" y="1150"/>
                </a:lnTo>
                <a:lnTo>
                  <a:pt x="2553" y="1214"/>
                </a:lnTo>
                <a:lnTo>
                  <a:pt x="2554" y="1280"/>
                </a:lnTo>
                <a:lnTo>
                  <a:pt x="2553" y="1346"/>
                </a:lnTo>
                <a:lnTo>
                  <a:pt x="2547" y="1411"/>
                </a:lnTo>
                <a:lnTo>
                  <a:pt x="2539" y="1475"/>
                </a:lnTo>
                <a:lnTo>
                  <a:pt x="2528" y="1538"/>
                </a:lnTo>
                <a:lnTo>
                  <a:pt x="2514" y="1600"/>
                </a:lnTo>
                <a:lnTo>
                  <a:pt x="2497" y="1661"/>
                </a:lnTo>
                <a:lnTo>
                  <a:pt x="2476" y="1720"/>
                </a:lnTo>
                <a:lnTo>
                  <a:pt x="2454" y="1778"/>
                </a:lnTo>
                <a:lnTo>
                  <a:pt x="2428" y="1835"/>
                </a:lnTo>
                <a:lnTo>
                  <a:pt x="2400" y="1891"/>
                </a:lnTo>
                <a:lnTo>
                  <a:pt x="2369" y="1944"/>
                </a:lnTo>
                <a:lnTo>
                  <a:pt x="2335" y="1996"/>
                </a:lnTo>
                <a:lnTo>
                  <a:pt x="2300" y="2046"/>
                </a:lnTo>
                <a:lnTo>
                  <a:pt x="2262" y="2094"/>
                </a:lnTo>
                <a:lnTo>
                  <a:pt x="2222" y="2141"/>
                </a:lnTo>
                <a:lnTo>
                  <a:pt x="2180" y="2185"/>
                </a:lnTo>
                <a:lnTo>
                  <a:pt x="2136" y="2228"/>
                </a:lnTo>
                <a:lnTo>
                  <a:pt x="2089" y="2268"/>
                </a:lnTo>
                <a:lnTo>
                  <a:pt x="2041" y="2306"/>
                </a:lnTo>
                <a:lnTo>
                  <a:pt x="1991" y="2341"/>
                </a:lnTo>
                <a:lnTo>
                  <a:pt x="1939" y="2375"/>
                </a:lnTo>
                <a:lnTo>
                  <a:pt x="1886" y="2406"/>
                </a:lnTo>
                <a:lnTo>
                  <a:pt x="1831" y="2434"/>
                </a:lnTo>
                <a:lnTo>
                  <a:pt x="1774" y="2460"/>
                </a:lnTo>
                <a:lnTo>
                  <a:pt x="1716" y="2482"/>
                </a:lnTo>
                <a:lnTo>
                  <a:pt x="1657" y="2503"/>
                </a:lnTo>
                <a:lnTo>
                  <a:pt x="1596" y="2520"/>
                </a:lnTo>
                <a:lnTo>
                  <a:pt x="1534" y="2535"/>
                </a:lnTo>
                <a:lnTo>
                  <a:pt x="1471" y="2546"/>
                </a:lnTo>
                <a:lnTo>
                  <a:pt x="1408" y="2554"/>
                </a:lnTo>
                <a:lnTo>
                  <a:pt x="1343" y="2559"/>
                </a:lnTo>
                <a:lnTo>
                  <a:pt x="1276" y="2560"/>
                </a:lnTo>
                <a:lnTo>
                  <a:pt x="1211" y="2559"/>
                </a:lnTo>
                <a:lnTo>
                  <a:pt x="1146" y="2554"/>
                </a:lnTo>
                <a:lnTo>
                  <a:pt x="1083" y="2546"/>
                </a:lnTo>
                <a:lnTo>
                  <a:pt x="1019" y="2535"/>
                </a:lnTo>
                <a:lnTo>
                  <a:pt x="957" y="2520"/>
                </a:lnTo>
                <a:lnTo>
                  <a:pt x="897" y="2503"/>
                </a:lnTo>
                <a:lnTo>
                  <a:pt x="838" y="2482"/>
                </a:lnTo>
                <a:lnTo>
                  <a:pt x="780" y="2460"/>
                </a:lnTo>
                <a:lnTo>
                  <a:pt x="723" y="2434"/>
                </a:lnTo>
                <a:lnTo>
                  <a:pt x="668" y="2406"/>
                </a:lnTo>
                <a:lnTo>
                  <a:pt x="615" y="2375"/>
                </a:lnTo>
                <a:lnTo>
                  <a:pt x="563" y="2341"/>
                </a:lnTo>
                <a:lnTo>
                  <a:pt x="513" y="2306"/>
                </a:lnTo>
                <a:lnTo>
                  <a:pt x="465" y="2268"/>
                </a:lnTo>
                <a:lnTo>
                  <a:pt x="418" y="2228"/>
                </a:lnTo>
                <a:lnTo>
                  <a:pt x="374" y="2185"/>
                </a:lnTo>
                <a:lnTo>
                  <a:pt x="331" y="2141"/>
                </a:lnTo>
                <a:lnTo>
                  <a:pt x="292" y="2094"/>
                </a:lnTo>
                <a:lnTo>
                  <a:pt x="254" y="2046"/>
                </a:lnTo>
                <a:lnTo>
                  <a:pt x="218" y="1996"/>
                </a:lnTo>
                <a:lnTo>
                  <a:pt x="185" y="1944"/>
                </a:lnTo>
                <a:lnTo>
                  <a:pt x="154" y="1891"/>
                </a:lnTo>
                <a:lnTo>
                  <a:pt x="125" y="1835"/>
                </a:lnTo>
                <a:lnTo>
                  <a:pt x="100" y="1778"/>
                </a:lnTo>
                <a:lnTo>
                  <a:pt x="78" y="1720"/>
                </a:lnTo>
                <a:lnTo>
                  <a:pt x="57" y="1661"/>
                </a:lnTo>
                <a:lnTo>
                  <a:pt x="40" y="1600"/>
                </a:lnTo>
                <a:lnTo>
                  <a:pt x="26" y="1538"/>
                </a:lnTo>
                <a:lnTo>
                  <a:pt x="14" y="1475"/>
                </a:lnTo>
                <a:lnTo>
                  <a:pt x="6" y="1411"/>
                </a:lnTo>
                <a:lnTo>
                  <a:pt x="1" y="1346"/>
                </a:lnTo>
                <a:lnTo>
                  <a:pt x="0" y="1280"/>
                </a:lnTo>
                <a:lnTo>
                  <a:pt x="1" y="1214"/>
                </a:lnTo>
                <a:lnTo>
                  <a:pt x="6" y="1150"/>
                </a:lnTo>
                <a:lnTo>
                  <a:pt x="14" y="1085"/>
                </a:lnTo>
                <a:lnTo>
                  <a:pt x="26" y="1022"/>
                </a:lnTo>
                <a:lnTo>
                  <a:pt x="40" y="960"/>
                </a:lnTo>
                <a:lnTo>
                  <a:pt x="57" y="899"/>
                </a:lnTo>
                <a:lnTo>
                  <a:pt x="78" y="840"/>
                </a:lnTo>
                <a:lnTo>
                  <a:pt x="100" y="782"/>
                </a:lnTo>
                <a:lnTo>
                  <a:pt x="125" y="725"/>
                </a:lnTo>
                <a:lnTo>
                  <a:pt x="154" y="670"/>
                </a:lnTo>
                <a:lnTo>
                  <a:pt x="185" y="616"/>
                </a:lnTo>
                <a:lnTo>
                  <a:pt x="218" y="564"/>
                </a:lnTo>
                <a:lnTo>
                  <a:pt x="254" y="514"/>
                </a:lnTo>
                <a:lnTo>
                  <a:pt x="292" y="466"/>
                </a:lnTo>
                <a:lnTo>
                  <a:pt x="331" y="419"/>
                </a:lnTo>
                <a:lnTo>
                  <a:pt x="374" y="375"/>
                </a:lnTo>
                <a:lnTo>
                  <a:pt x="418" y="332"/>
                </a:lnTo>
                <a:lnTo>
                  <a:pt x="465" y="292"/>
                </a:lnTo>
                <a:lnTo>
                  <a:pt x="513" y="254"/>
                </a:lnTo>
                <a:lnTo>
                  <a:pt x="563" y="218"/>
                </a:lnTo>
                <a:lnTo>
                  <a:pt x="615" y="185"/>
                </a:lnTo>
                <a:lnTo>
                  <a:pt x="668" y="154"/>
                </a:lnTo>
                <a:lnTo>
                  <a:pt x="723" y="125"/>
                </a:lnTo>
                <a:lnTo>
                  <a:pt x="780" y="100"/>
                </a:lnTo>
                <a:lnTo>
                  <a:pt x="838" y="77"/>
                </a:lnTo>
                <a:lnTo>
                  <a:pt x="897" y="57"/>
                </a:lnTo>
                <a:lnTo>
                  <a:pt x="957" y="39"/>
                </a:lnTo>
                <a:lnTo>
                  <a:pt x="1019" y="25"/>
                </a:lnTo>
                <a:lnTo>
                  <a:pt x="1083" y="14"/>
                </a:lnTo>
                <a:lnTo>
                  <a:pt x="1146" y="6"/>
                </a:lnTo>
                <a:lnTo>
                  <a:pt x="1211" y="1"/>
                </a:lnTo>
                <a:lnTo>
                  <a:pt x="1276"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Freeform 6"/>
          <p:cNvSpPr>
            <a:spLocks noGrp="1"/>
          </p:cNvSpPr>
          <p:nvPr>
            <p:ph type="pic" sz="quarter" idx="10"/>
          </p:nvPr>
        </p:nvSpPr>
        <p:spPr bwMode="auto">
          <a:xfrm>
            <a:off x="7556480" y="0"/>
            <a:ext cx="4635520" cy="6858000"/>
          </a:xfrm>
          <a:custGeom>
            <a:avLst/>
            <a:gdLst>
              <a:gd name="T0" fmla="*/ 1411 w 3076"/>
              <a:gd name="T1" fmla="*/ 4552 h 4552"/>
              <a:gd name="T2" fmla="*/ 1167 w 3076"/>
              <a:gd name="T3" fmla="*/ 3681 h 4552"/>
              <a:gd name="T4" fmla="*/ 1201 w 3076"/>
              <a:gd name="T5" fmla="*/ 3635 h 4552"/>
              <a:gd name="T6" fmla="*/ 1235 w 3076"/>
              <a:gd name="T7" fmla="*/ 3587 h 4552"/>
              <a:gd name="T8" fmla="*/ 1267 w 3076"/>
              <a:gd name="T9" fmla="*/ 3538 h 4552"/>
              <a:gd name="T10" fmla="*/ 1296 w 3076"/>
              <a:gd name="T11" fmla="*/ 3487 h 4552"/>
              <a:gd name="T12" fmla="*/ 1323 w 3076"/>
              <a:gd name="T13" fmla="*/ 3435 h 4552"/>
              <a:gd name="T14" fmla="*/ 1348 w 3076"/>
              <a:gd name="T15" fmla="*/ 3382 h 4552"/>
              <a:gd name="T16" fmla="*/ 1371 w 3076"/>
              <a:gd name="T17" fmla="*/ 3327 h 4552"/>
              <a:gd name="T18" fmla="*/ 1391 w 3076"/>
              <a:gd name="T19" fmla="*/ 3271 h 4552"/>
              <a:gd name="T20" fmla="*/ 1409 w 3076"/>
              <a:gd name="T21" fmla="*/ 3215 h 4552"/>
              <a:gd name="T22" fmla="*/ 1425 w 3076"/>
              <a:gd name="T23" fmla="*/ 3157 h 4552"/>
              <a:gd name="T24" fmla="*/ 1438 w 3076"/>
              <a:gd name="T25" fmla="*/ 3098 h 4552"/>
              <a:gd name="T26" fmla="*/ 1449 w 3076"/>
              <a:gd name="T27" fmla="*/ 3038 h 4552"/>
              <a:gd name="T28" fmla="*/ 1457 w 3076"/>
              <a:gd name="T29" fmla="*/ 2978 h 4552"/>
              <a:gd name="T30" fmla="*/ 1462 w 3076"/>
              <a:gd name="T31" fmla="*/ 2916 h 4552"/>
              <a:gd name="T32" fmla="*/ 1465 w 3076"/>
              <a:gd name="T33" fmla="*/ 2854 h 4552"/>
              <a:gd name="T34" fmla="*/ 1464 w 3076"/>
              <a:gd name="T35" fmla="*/ 2764 h 4552"/>
              <a:gd name="T36" fmla="*/ 1455 w 3076"/>
              <a:gd name="T37" fmla="*/ 2649 h 4552"/>
              <a:gd name="T38" fmla="*/ 1436 w 3076"/>
              <a:gd name="T39" fmla="*/ 2535 h 4552"/>
              <a:gd name="T40" fmla="*/ 1407 w 3076"/>
              <a:gd name="T41" fmla="*/ 2426 h 4552"/>
              <a:gd name="T42" fmla="*/ 1372 w 3076"/>
              <a:gd name="T43" fmla="*/ 2319 h 4552"/>
              <a:gd name="T44" fmla="*/ 1327 w 3076"/>
              <a:gd name="T45" fmla="*/ 2218 h 4552"/>
              <a:gd name="T46" fmla="*/ 1274 w 3076"/>
              <a:gd name="T47" fmla="*/ 2121 h 4552"/>
              <a:gd name="T48" fmla="*/ 1214 w 3076"/>
              <a:gd name="T49" fmla="*/ 2028 h 4552"/>
              <a:gd name="T50" fmla="*/ 1147 w 3076"/>
              <a:gd name="T51" fmla="*/ 1941 h 4552"/>
              <a:gd name="T52" fmla="*/ 1074 w 3076"/>
              <a:gd name="T53" fmla="*/ 1859 h 4552"/>
              <a:gd name="T54" fmla="*/ 994 w 3076"/>
              <a:gd name="T55" fmla="*/ 1785 h 4552"/>
              <a:gd name="T56" fmla="*/ 909 w 3076"/>
              <a:gd name="T57" fmla="*/ 1715 h 4552"/>
              <a:gd name="T58" fmla="*/ 818 w 3076"/>
              <a:gd name="T59" fmla="*/ 1654 h 4552"/>
              <a:gd name="T60" fmla="*/ 722 w 3076"/>
              <a:gd name="T61" fmla="*/ 1599 h 4552"/>
              <a:gd name="T62" fmla="*/ 622 w 3076"/>
              <a:gd name="T63" fmla="*/ 1552 h 4552"/>
              <a:gd name="T64" fmla="*/ 517 w 3076"/>
              <a:gd name="T65" fmla="*/ 1513 h 4552"/>
              <a:gd name="T66" fmla="*/ 0 w 3076"/>
              <a:gd name="T67" fmla="*/ 0 h 4552"/>
              <a:gd name="T68" fmla="*/ 3076 w 3076"/>
              <a:gd name="T69" fmla="*/ 248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76" h="4552">
                <a:moveTo>
                  <a:pt x="3076" y="4552"/>
                </a:moveTo>
                <a:lnTo>
                  <a:pt x="1411" y="4552"/>
                </a:lnTo>
                <a:lnTo>
                  <a:pt x="1148" y="3703"/>
                </a:lnTo>
                <a:lnTo>
                  <a:pt x="1167" y="3681"/>
                </a:lnTo>
                <a:lnTo>
                  <a:pt x="1184" y="3657"/>
                </a:lnTo>
                <a:lnTo>
                  <a:pt x="1201" y="3635"/>
                </a:lnTo>
                <a:lnTo>
                  <a:pt x="1219" y="3610"/>
                </a:lnTo>
                <a:lnTo>
                  <a:pt x="1235" y="3587"/>
                </a:lnTo>
                <a:lnTo>
                  <a:pt x="1251" y="3562"/>
                </a:lnTo>
                <a:lnTo>
                  <a:pt x="1267" y="3538"/>
                </a:lnTo>
                <a:lnTo>
                  <a:pt x="1281" y="3512"/>
                </a:lnTo>
                <a:lnTo>
                  <a:pt x="1296" y="3487"/>
                </a:lnTo>
                <a:lnTo>
                  <a:pt x="1309" y="3461"/>
                </a:lnTo>
                <a:lnTo>
                  <a:pt x="1323" y="3435"/>
                </a:lnTo>
                <a:lnTo>
                  <a:pt x="1336" y="3408"/>
                </a:lnTo>
                <a:lnTo>
                  <a:pt x="1348" y="3382"/>
                </a:lnTo>
                <a:lnTo>
                  <a:pt x="1359" y="3354"/>
                </a:lnTo>
                <a:lnTo>
                  <a:pt x="1371" y="3327"/>
                </a:lnTo>
                <a:lnTo>
                  <a:pt x="1382" y="3300"/>
                </a:lnTo>
                <a:lnTo>
                  <a:pt x="1391" y="3271"/>
                </a:lnTo>
                <a:lnTo>
                  <a:pt x="1400" y="3244"/>
                </a:lnTo>
                <a:lnTo>
                  <a:pt x="1409" y="3215"/>
                </a:lnTo>
                <a:lnTo>
                  <a:pt x="1418" y="3186"/>
                </a:lnTo>
                <a:lnTo>
                  <a:pt x="1425" y="3157"/>
                </a:lnTo>
                <a:lnTo>
                  <a:pt x="1432" y="3128"/>
                </a:lnTo>
                <a:lnTo>
                  <a:pt x="1438" y="3098"/>
                </a:lnTo>
                <a:lnTo>
                  <a:pt x="1444" y="3069"/>
                </a:lnTo>
                <a:lnTo>
                  <a:pt x="1449" y="3038"/>
                </a:lnTo>
                <a:lnTo>
                  <a:pt x="1453" y="3008"/>
                </a:lnTo>
                <a:lnTo>
                  <a:pt x="1457" y="2978"/>
                </a:lnTo>
                <a:lnTo>
                  <a:pt x="1460" y="2947"/>
                </a:lnTo>
                <a:lnTo>
                  <a:pt x="1462" y="2916"/>
                </a:lnTo>
                <a:lnTo>
                  <a:pt x="1464" y="2886"/>
                </a:lnTo>
                <a:lnTo>
                  <a:pt x="1465" y="2854"/>
                </a:lnTo>
                <a:lnTo>
                  <a:pt x="1465" y="2823"/>
                </a:lnTo>
                <a:lnTo>
                  <a:pt x="1464" y="2764"/>
                </a:lnTo>
                <a:lnTo>
                  <a:pt x="1461" y="2706"/>
                </a:lnTo>
                <a:lnTo>
                  <a:pt x="1455" y="2649"/>
                </a:lnTo>
                <a:lnTo>
                  <a:pt x="1446" y="2591"/>
                </a:lnTo>
                <a:lnTo>
                  <a:pt x="1436" y="2535"/>
                </a:lnTo>
                <a:lnTo>
                  <a:pt x="1423" y="2480"/>
                </a:lnTo>
                <a:lnTo>
                  <a:pt x="1407" y="2426"/>
                </a:lnTo>
                <a:lnTo>
                  <a:pt x="1391" y="2373"/>
                </a:lnTo>
                <a:lnTo>
                  <a:pt x="1372" y="2319"/>
                </a:lnTo>
                <a:lnTo>
                  <a:pt x="1350" y="2268"/>
                </a:lnTo>
                <a:lnTo>
                  <a:pt x="1327" y="2218"/>
                </a:lnTo>
                <a:lnTo>
                  <a:pt x="1301" y="2169"/>
                </a:lnTo>
                <a:lnTo>
                  <a:pt x="1274" y="2121"/>
                </a:lnTo>
                <a:lnTo>
                  <a:pt x="1245" y="2074"/>
                </a:lnTo>
                <a:lnTo>
                  <a:pt x="1214" y="2028"/>
                </a:lnTo>
                <a:lnTo>
                  <a:pt x="1181" y="1984"/>
                </a:lnTo>
                <a:lnTo>
                  <a:pt x="1147" y="1941"/>
                </a:lnTo>
                <a:lnTo>
                  <a:pt x="1112" y="1899"/>
                </a:lnTo>
                <a:lnTo>
                  <a:pt x="1074" y="1859"/>
                </a:lnTo>
                <a:lnTo>
                  <a:pt x="1035" y="1822"/>
                </a:lnTo>
                <a:lnTo>
                  <a:pt x="994" y="1785"/>
                </a:lnTo>
                <a:lnTo>
                  <a:pt x="953" y="1749"/>
                </a:lnTo>
                <a:lnTo>
                  <a:pt x="909" y="1715"/>
                </a:lnTo>
                <a:lnTo>
                  <a:pt x="864" y="1684"/>
                </a:lnTo>
                <a:lnTo>
                  <a:pt x="818" y="1654"/>
                </a:lnTo>
                <a:lnTo>
                  <a:pt x="771" y="1625"/>
                </a:lnTo>
                <a:lnTo>
                  <a:pt x="722" y="1599"/>
                </a:lnTo>
                <a:lnTo>
                  <a:pt x="672" y="1574"/>
                </a:lnTo>
                <a:lnTo>
                  <a:pt x="622" y="1552"/>
                </a:lnTo>
                <a:lnTo>
                  <a:pt x="570" y="1531"/>
                </a:lnTo>
                <a:lnTo>
                  <a:pt x="517" y="1513"/>
                </a:lnTo>
                <a:lnTo>
                  <a:pt x="463" y="1497"/>
                </a:lnTo>
                <a:lnTo>
                  <a:pt x="0" y="0"/>
                </a:lnTo>
                <a:lnTo>
                  <a:pt x="2304" y="0"/>
                </a:lnTo>
                <a:lnTo>
                  <a:pt x="3076" y="2488"/>
                </a:lnTo>
                <a:lnTo>
                  <a:pt x="3076"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06FE8F7-B262-B742-9338-8618DB3B9088}"/>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233D55A-95CC-C64C-8D8A-7A84B47C565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01653FE-4B5A-3641-BAC3-B47591A300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720840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9">
    <p:spTree>
      <p:nvGrpSpPr>
        <p:cNvPr id="1" name=""/>
        <p:cNvGrpSpPr/>
        <p:nvPr/>
      </p:nvGrpSpPr>
      <p:grpSpPr>
        <a:xfrm>
          <a:off x="0" y="0"/>
          <a:ext cx="0" cy="0"/>
          <a:chOff x="0" y="0"/>
          <a:chExt cx="0" cy="0"/>
        </a:xfrm>
      </p:grpSpPr>
      <p:sp>
        <p:nvSpPr>
          <p:cNvPr id="3" name="Freeform 8"/>
          <p:cNvSpPr>
            <a:spLocks noGrp="1"/>
          </p:cNvSpPr>
          <p:nvPr>
            <p:ph type="pic" sz="quarter" idx="10"/>
          </p:nvPr>
        </p:nvSpPr>
        <p:spPr bwMode="auto">
          <a:xfrm>
            <a:off x="7556480" y="0"/>
            <a:ext cx="4635520" cy="6858000"/>
          </a:xfrm>
          <a:custGeom>
            <a:avLst/>
            <a:gdLst>
              <a:gd name="T0" fmla="*/ 3077 w 3077"/>
              <a:gd name="T1" fmla="*/ 4552 h 4552"/>
              <a:gd name="T2" fmla="*/ 1412 w 3077"/>
              <a:gd name="T3" fmla="*/ 4552 h 4552"/>
              <a:gd name="T4" fmla="*/ 1136 w 3077"/>
              <a:gd name="T5" fmla="*/ 3664 h 4552"/>
              <a:gd name="T6" fmla="*/ 1183 w 3077"/>
              <a:gd name="T7" fmla="*/ 3637 h 4552"/>
              <a:gd name="T8" fmla="*/ 1201 w 3077"/>
              <a:gd name="T9" fmla="*/ 3626 h 4552"/>
              <a:gd name="T10" fmla="*/ 1218 w 3077"/>
              <a:gd name="T11" fmla="*/ 3614 h 4552"/>
              <a:gd name="T12" fmla="*/ 1234 w 3077"/>
              <a:gd name="T13" fmla="*/ 3600 h 4552"/>
              <a:gd name="T14" fmla="*/ 1249 w 3077"/>
              <a:gd name="T15" fmla="*/ 3586 h 4552"/>
              <a:gd name="T16" fmla="*/ 1262 w 3077"/>
              <a:gd name="T17" fmla="*/ 3571 h 4552"/>
              <a:gd name="T18" fmla="*/ 1276 w 3077"/>
              <a:gd name="T19" fmla="*/ 3555 h 4552"/>
              <a:gd name="T20" fmla="*/ 1288 w 3077"/>
              <a:gd name="T21" fmla="*/ 3538 h 4552"/>
              <a:gd name="T22" fmla="*/ 1299 w 3077"/>
              <a:gd name="T23" fmla="*/ 3521 h 4552"/>
              <a:gd name="T24" fmla="*/ 1308 w 3077"/>
              <a:gd name="T25" fmla="*/ 3503 h 4552"/>
              <a:gd name="T26" fmla="*/ 1316 w 3077"/>
              <a:gd name="T27" fmla="*/ 3484 h 4552"/>
              <a:gd name="T28" fmla="*/ 1324 w 3077"/>
              <a:gd name="T29" fmla="*/ 3464 h 4552"/>
              <a:gd name="T30" fmla="*/ 1330 w 3077"/>
              <a:gd name="T31" fmla="*/ 3445 h 4552"/>
              <a:gd name="T32" fmla="*/ 1335 w 3077"/>
              <a:gd name="T33" fmla="*/ 3424 h 4552"/>
              <a:gd name="T34" fmla="*/ 1338 w 3077"/>
              <a:gd name="T35" fmla="*/ 3404 h 4552"/>
              <a:gd name="T36" fmla="*/ 1340 w 3077"/>
              <a:gd name="T37" fmla="*/ 3384 h 4552"/>
              <a:gd name="T38" fmla="*/ 1341 w 3077"/>
              <a:gd name="T39" fmla="*/ 3362 h 4552"/>
              <a:gd name="T40" fmla="*/ 1341 w 3077"/>
              <a:gd name="T41" fmla="*/ 2284 h 4552"/>
              <a:gd name="T42" fmla="*/ 1340 w 3077"/>
              <a:gd name="T43" fmla="*/ 2262 h 4552"/>
              <a:gd name="T44" fmla="*/ 1338 w 3077"/>
              <a:gd name="T45" fmla="*/ 2242 h 4552"/>
              <a:gd name="T46" fmla="*/ 1335 w 3077"/>
              <a:gd name="T47" fmla="*/ 2221 h 4552"/>
              <a:gd name="T48" fmla="*/ 1330 w 3077"/>
              <a:gd name="T49" fmla="*/ 2201 h 4552"/>
              <a:gd name="T50" fmla="*/ 1324 w 3077"/>
              <a:gd name="T51" fmla="*/ 2181 h 4552"/>
              <a:gd name="T52" fmla="*/ 1316 w 3077"/>
              <a:gd name="T53" fmla="*/ 2162 h 4552"/>
              <a:gd name="T54" fmla="*/ 1308 w 3077"/>
              <a:gd name="T55" fmla="*/ 2144 h 4552"/>
              <a:gd name="T56" fmla="*/ 1299 w 3077"/>
              <a:gd name="T57" fmla="*/ 2125 h 4552"/>
              <a:gd name="T58" fmla="*/ 1288 w 3077"/>
              <a:gd name="T59" fmla="*/ 2108 h 4552"/>
              <a:gd name="T60" fmla="*/ 1276 w 3077"/>
              <a:gd name="T61" fmla="*/ 2091 h 4552"/>
              <a:gd name="T62" fmla="*/ 1262 w 3077"/>
              <a:gd name="T63" fmla="*/ 2075 h 4552"/>
              <a:gd name="T64" fmla="*/ 1249 w 3077"/>
              <a:gd name="T65" fmla="*/ 2060 h 4552"/>
              <a:gd name="T66" fmla="*/ 1234 w 3077"/>
              <a:gd name="T67" fmla="*/ 2045 h 4552"/>
              <a:gd name="T68" fmla="*/ 1218 w 3077"/>
              <a:gd name="T69" fmla="*/ 2032 h 4552"/>
              <a:gd name="T70" fmla="*/ 1201 w 3077"/>
              <a:gd name="T71" fmla="*/ 2020 h 4552"/>
              <a:gd name="T72" fmla="*/ 1183 w 3077"/>
              <a:gd name="T73" fmla="*/ 2009 h 4552"/>
              <a:gd name="T74" fmla="*/ 501 w 3077"/>
              <a:gd name="T75" fmla="*/ 1614 h 4552"/>
              <a:gd name="T76" fmla="*/ 0 w 3077"/>
              <a:gd name="T77" fmla="*/ 0 h 4552"/>
              <a:gd name="T78" fmla="*/ 2305 w 3077"/>
              <a:gd name="T79" fmla="*/ 0 h 4552"/>
              <a:gd name="T80" fmla="*/ 3077 w 3077"/>
              <a:gd name="T81" fmla="*/ 2488 h 4552"/>
              <a:gd name="T82" fmla="*/ 3077 w 3077"/>
              <a:gd name="T83" fmla="*/ 4552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7" h="4552">
                <a:moveTo>
                  <a:pt x="3077" y="4552"/>
                </a:moveTo>
                <a:lnTo>
                  <a:pt x="1412" y="4552"/>
                </a:lnTo>
                <a:lnTo>
                  <a:pt x="1136" y="3664"/>
                </a:lnTo>
                <a:lnTo>
                  <a:pt x="1183" y="3637"/>
                </a:lnTo>
                <a:lnTo>
                  <a:pt x="1201" y="3626"/>
                </a:lnTo>
                <a:lnTo>
                  <a:pt x="1218" y="3614"/>
                </a:lnTo>
                <a:lnTo>
                  <a:pt x="1234" y="3600"/>
                </a:lnTo>
                <a:lnTo>
                  <a:pt x="1249" y="3586"/>
                </a:lnTo>
                <a:lnTo>
                  <a:pt x="1262" y="3571"/>
                </a:lnTo>
                <a:lnTo>
                  <a:pt x="1276" y="3555"/>
                </a:lnTo>
                <a:lnTo>
                  <a:pt x="1288" y="3538"/>
                </a:lnTo>
                <a:lnTo>
                  <a:pt x="1299" y="3521"/>
                </a:lnTo>
                <a:lnTo>
                  <a:pt x="1308" y="3503"/>
                </a:lnTo>
                <a:lnTo>
                  <a:pt x="1316" y="3484"/>
                </a:lnTo>
                <a:lnTo>
                  <a:pt x="1324" y="3464"/>
                </a:lnTo>
                <a:lnTo>
                  <a:pt x="1330" y="3445"/>
                </a:lnTo>
                <a:lnTo>
                  <a:pt x="1335" y="3424"/>
                </a:lnTo>
                <a:lnTo>
                  <a:pt x="1338" y="3404"/>
                </a:lnTo>
                <a:lnTo>
                  <a:pt x="1340" y="3384"/>
                </a:lnTo>
                <a:lnTo>
                  <a:pt x="1341" y="3362"/>
                </a:lnTo>
                <a:lnTo>
                  <a:pt x="1341" y="2284"/>
                </a:lnTo>
                <a:lnTo>
                  <a:pt x="1340" y="2262"/>
                </a:lnTo>
                <a:lnTo>
                  <a:pt x="1338" y="2242"/>
                </a:lnTo>
                <a:lnTo>
                  <a:pt x="1335" y="2221"/>
                </a:lnTo>
                <a:lnTo>
                  <a:pt x="1330" y="2201"/>
                </a:lnTo>
                <a:lnTo>
                  <a:pt x="1324" y="2181"/>
                </a:lnTo>
                <a:lnTo>
                  <a:pt x="1316" y="2162"/>
                </a:lnTo>
                <a:lnTo>
                  <a:pt x="1308" y="2144"/>
                </a:lnTo>
                <a:lnTo>
                  <a:pt x="1299" y="2125"/>
                </a:lnTo>
                <a:lnTo>
                  <a:pt x="1288" y="2108"/>
                </a:lnTo>
                <a:lnTo>
                  <a:pt x="1276" y="2091"/>
                </a:lnTo>
                <a:lnTo>
                  <a:pt x="1262" y="2075"/>
                </a:lnTo>
                <a:lnTo>
                  <a:pt x="1249" y="2060"/>
                </a:lnTo>
                <a:lnTo>
                  <a:pt x="1234" y="2045"/>
                </a:lnTo>
                <a:lnTo>
                  <a:pt x="1218" y="2032"/>
                </a:lnTo>
                <a:lnTo>
                  <a:pt x="1201" y="2020"/>
                </a:lnTo>
                <a:lnTo>
                  <a:pt x="1183" y="2009"/>
                </a:lnTo>
                <a:lnTo>
                  <a:pt x="501" y="1614"/>
                </a:lnTo>
                <a:lnTo>
                  <a:pt x="0" y="0"/>
                </a:lnTo>
                <a:lnTo>
                  <a:pt x="2305" y="0"/>
                </a:lnTo>
                <a:lnTo>
                  <a:pt x="3077" y="2488"/>
                </a:lnTo>
                <a:lnTo>
                  <a:pt x="3077"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Freeform 10"/>
          <p:cNvSpPr>
            <a:spLocks noGrp="1"/>
          </p:cNvSpPr>
          <p:nvPr>
            <p:ph type="pic" sz="quarter" idx="11"/>
          </p:nvPr>
        </p:nvSpPr>
        <p:spPr bwMode="auto">
          <a:xfrm>
            <a:off x="5958545" y="2306096"/>
            <a:ext cx="3474757" cy="3896251"/>
          </a:xfrm>
          <a:custGeom>
            <a:avLst/>
            <a:gdLst>
              <a:gd name="T0" fmla="*/ 1008 w 2309"/>
              <a:gd name="T1" fmla="*/ 40 h 2583"/>
              <a:gd name="T2" fmla="*/ 1043 w 2309"/>
              <a:gd name="T3" fmla="*/ 23 h 2583"/>
              <a:gd name="T4" fmla="*/ 1079 w 2309"/>
              <a:gd name="T5" fmla="*/ 11 h 2583"/>
              <a:gd name="T6" fmla="*/ 1116 w 2309"/>
              <a:gd name="T7" fmla="*/ 3 h 2583"/>
              <a:gd name="T8" fmla="*/ 1154 w 2309"/>
              <a:gd name="T9" fmla="*/ 0 h 2583"/>
              <a:gd name="T10" fmla="*/ 1192 w 2309"/>
              <a:gd name="T11" fmla="*/ 3 h 2583"/>
              <a:gd name="T12" fmla="*/ 1230 w 2309"/>
              <a:gd name="T13" fmla="*/ 11 h 2583"/>
              <a:gd name="T14" fmla="*/ 1266 w 2309"/>
              <a:gd name="T15" fmla="*/ 23 h 2583"/>
              <a:gd name="T16" fmla="*/ 1301 w 2309"/>
              <a:gd name="T17" fmla="*/ 40 h 2583"/>
              <a:gd name="T18" fmla="*/ 2179 w 2309"/>
              <a:gd name="T19" fmla="*/ 549 h 2583"/>
              <a:gd name="T20" fmla="*/ 2209 w 2309"/>
              <a:gd name="T21" fmla="*/ 573 h 2583"/>
              <a:gd name="T22" fmla="*/ 2237 w 2309"/>
              <a:gd name="T23" fmla="*/ 600 h 2583"/>
              <a:gd name="T24" fmla="*/ 2259 w 2309"/>
              <a:gd name="T25" fmla="*/ 630 h 2583"/>
              <a:gd name="T26" fmla="*/ 2279 w 2309"/>
              <a:gd name="T27" fmla="*/ 663 h 2583"/>
              <a:gd name="T28" fmla="*/ 2293 w 2309"/>
              <a:gd name="T29" fmla="*/ 698 h 2583"/>
              <a:gd name="T30" fmla="*/ 2303 w 2309"/>
              <a:gd name="T31" fmla="*/ 735 h 2583"/>
              <a:gd name="T32" fmla="*/ 2308 w 2309"/>
              <a:gd name="T33" fmla="*/ 773 h 2583"/>
              <a:gd name="T34" fmla="*/ 2309 w 2309"/>
              <a:gd name="T35" fmla="*/ 1791 h 2583"/>
              <a:gd name="T36" fmla="*/ 2306 w 2309"/>
              <a:gd name="T37" fmla="*/ 1830 h 2583"/>
              <a:gd name="T38" fmla="*/ 2299 w 2309"/>
              <a:gd name="T39" fmla="*/ 1868 h 2583"/>
              <a:gd name="T40" fmla="*/ 2287 w 2309"/>
              <a:gd name="T41" fmla="*/ 1904 h 2583"/>
              <a:gd name="T42" fmla="*/ 2269 w 2309"/>
              <a:gd name="T43" fmla="*/ 1937 h 2583"/>
              <a:gd name="T44" fmla="*/ 2249 w 2309"/>
              <a:gd name="T45" fmla="*/ 1969 h 2583"/>
              <a:gd name="T46" fmla="*/ 2224 w 2309"/>
              <a:gd name="T47" fmla="*/ 1998 h 2583"/>
              <a:gd name="T48" fmla="*/ 2195 w 2309"/>
              <a:gd name="T49" fmla="*/ 2023 h 2583"/>
              <a:gd name="T50" fmla="*/ 2162 w 2309"/>
              <a:gd name="T51" fmla="*/ 2045 h 2583"/>
              <a:gd name="T52" fmla="*/ 1284 w 2309"/>
              <a:gd name="T53" fmla="*/ 2554 h 2583"/>
              <a:gd name="T54" fmla="*/ 1248 w 2309"/>
              <a:gd name="T55" fmla="*/ 2568 h 2583"/>
              <a:gd name="T56" fmla="*/ 1211 w 2309"/>
              <a:gd name="T57" fmla="*/ 2578 h 2583"/>
              <a:gd name="T58" fmla="*/ 1174 w 2309"/>
              <a:gd name="T59" fmla="*/ 2582 h 2583"/>
              <a:gd name="T60" fmla="*/ 1136 w 2309"/>
              <a:gd name="T61" fmla="*/ 2582 h 2583"/>
              <a:gd name="T62" fmla="*/ 1098 w 2309"/>
              <a:gd name="T63" fmla="*/ 2578 h 2583"/>
              <a:gd name="T64" fmla="*/ 1060 w 2309"/>
              <a:gd name="T65" fmla="*/ 2568 h 2583"/>
              <a:gd name="T66" fmla="*/ 1026 w 2309"/>
              <a:gd name="T67" fmla="*/ 2554 h 2583"/>
              <a:gd name="T68" fmla="*/ 146 w 2309"/>
              <a:gd name="T69" fmla="*/ 2045 h 2583"/>
              <a:gd name="T70" fmla="*/ 114 w 2309"/>
              <a:gd name="T71" fmla="*/ 2023 h 2583"/>
              <a:gd name="T72" fmla="*/ 85 w 2309"/>
              <a:gd name="T73" fmla="*/ 1998 h 2583"/>
              <a:gd name="T74" fmla="*/ 60 w 2309"/>
              <a:gd name="T75" fmla="*/ 1969 h 2583"/>
              <a:gd name="T76" fmla="*/ 39 w 2309"/>
              <a:gd name="T77" fmla="*/ 1937 h 2583"/>
              <a:gd name="T78" fmla="*/ 23 w 2309"/>
              <a:gd name="T79" fmla="*/ 1904 h 2583"/>
              <a:gd name="T80" fmla="*/ 10 w 2309"/>
              <a:gd name="T81" fmla="*/ 1868 h 2583"/>
              <a:gd name="T82" fmla="*/ 2 w 2309"/>
              <a:gd name="T83" fmla="*/ 1830 h 2583"/>
              <a:gd name="T84" fmla="*/ 0 w 2309"/>
              <a:gd name="T85" fmla="*/ 1791 h 2583"/>
              <a:gd name="T86" fmla="*/ 0 w 2309"/>
              <a:gd name="T87" fmla="*/ 773 h 2583"/>
              <a:gd name="T88" fmla="*/ 5 w 2309"/>
              <a:gd name="T89" fmla="*/ 735 h 2583"/>
              <a:gd name="T90" fmla="*/ 16 w 2309"/>
              <a:gd name="T91" fmla="*/ 698 h 2583"/>
              <a:gd name="T92" fmla="*/ 30 w 2309"/>
              <a:gd name="T93" fmla="*/ 663 h 2583"/>
              <a:gd name="T94" fmla="*/ 49 w 2309"/>
              <a:gd name="T95" fmla="*/ 630 h 2583"/>
              <a:gd name="T96" fmla="*/ 73 w 2309"/>
              <a:gd name="T97" fmla="*/ 600 h 2583"/>
              <a:gd name="T98" fmla="*/ 99 w 2309"/>
              <a:gd name="T99" fmla="*/ 573 h 2583"/>
              <a:gd name="T100" fmla="*/ 130 w 2309"/>
              <a:gd name="T101" fmla="*/ 549 h 2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9" h="2583">
                <a:moveTo>
                  <a:pt x="146" y="539"/>
                </a:moveTo>
                <a:lnTo>
                  <a:pt x="1008" y="40"/>
                </a:lnTo>
                <a:lnTo>
                  <a:pt x="1026" y="31"/>
                </a:lnTo>
                <a:lnTo>
                  <a:pt x="1043" y="23"/>
                </a:lnTo>
                <a:lnTo>
                  <a:pt x="1060" y="16"/>
                </a:lnTo>
                <a:lnTo>
                  <a:pt x="1079" y="11"/>
                </a:lnTo>
                <a:lnTo>
                  <a:pt x="1098" y="6"/>
                </a:lnTo>
                <a:lnTo>
                  <a:pt x="1116" y="3"/>
                </a:lnTo>
                <a:lnTo>
                  <a:pt x="1136" y="1"/>
                </a:lnTo>
                <a:lnTo>
                  <a:pt x="1154" y="0"/>
                </a:lnTo>
                <a:lnTo>
                  <a:pt x="1174" y="1"/>
                </a:lnTo>
                <a:lnTo>
                  <a:pt x="1192" y="3"/>
                </a:lnTo>
                <a:lnTo>
                  <a:pt x="1211" y="6"/>
                </a:lnTo>
                <a:lnTo>
                  <a:pt x="1230" y="11"/>
                </a:lnTo>
                <a:lnTo>
                  <a:pt x="1248" y="16"/>
                </a:lnTo>
                <a:lnTo>
                  <a:pt x="1266" y="23"/>
                </a:lnTo>
                <a:lnTo>
                  <a:pt x="1284" y="31"/>
                </a:lnTo>
                <a:lnTo>
                  <a:pt x="1301" y="40"/>
                </a:lnTo>
                <a:lnTo>
                  <a:pt x="2162" y="539"/>
                </a:lnTo>
                <a:lnTo>
                  <a:pt x="2179" y="549"/>
                </a:lnTo>
                <a:lnTo>
                  <a:pt x="2195" y="560"/>
                </a:lnTo>
                <a:lnTo>
                  <a:pt x="2209" y="573"/>
                </a:lnTo>
                <a:lnTo>
                  <a:pt x="2224" y="586"/>
                </a:lnTo>
                <a:lnTo>
                  <a:pt x="2237" y="600"/>
                </a:lnTo>
                <a:lnTo>
                  <a:pt x="2249" y="615"/>
                </a:lnTo>
                <a:lnTo>
                  <a:pt x="2259" y="630"/>
                </a:lnTo>
                <a:lnTo>
                  <a:pt x="2269" y="646"/>
                </a:lnTo>
                <a:lnTo>
                  <a:pt x="2279" y="663"/>
                </a:lnTo>
                <a:lnTo>
                  <a:pt x="2287" y="680"/>
                </a:lnTo>
                <a:lnTo>
                  <a:pt x="2293" y="698"/>
                </a:lnTo>
                <a:lnTo>
                  <a:pt x="2299" y="717"/>
                </a:lnTo>
                <a:lnTo>
                  <a:pt x="2303" y="735"/>
                </a:lnTo>
                <a:lnTo>
                  <a:pt x="2306" y="754"/>
                </a:lnTo>
                <a:lnTo>
                  <a:pt x="2308" y="773"/>
                </a:lnTo>
                <a:lnTo>
                  <a:pt x="2309" y="793"/>
                </a:lnTo>
                <a:lnTo>
                  <a:pt x="2309" y="1791"/>
                </a:lnTo>
                <a:lnTo>
                  <a:pt x="2308" y="1811"/>
                </a:lnTo>
                <a:lnTo>
                  <a:pt x="2306" y="1830"/>
                </a:lnTo>
                <a:lnTo>
                  <a:pt x="2303" y="1848"/>
                </a:lnTo>
                <a:lnTo>
                  <a:pt x="2299" y="1868"/>
                </a:lnTo>
                <a:lnTo>
                  <a:pt x="2293" y="1886"/>
                </a:lnTo>
                <a:lnTo>
                  <a:pt x="2287" y="1904"/>
                </a:lnTo>
                <a:lnTo>
                  <a:pt x="2279" y="1921"/>
                </a:lnTo>
                <a:lnTo>
                  <a:pt x="2269" y="1937"/>
                </a:lnTo>
                <a:lnTo>
                  <a:pt x="2259" y="1954"/>
                </a:lnTo>
                <a:lnTo>
                  <a:pt x="2249" y="1969"/>
                </a:lnTo>
                <a:lnTo>
                  <a:pt x="2237" y="1984"/>
                </a:lnTo>
                <a:lnTo>
                  <a:pt x="2224" y="1998"/>
                </a:lnTo>
                <a:lnTo>
                  <a:pt x="2209" y="2011"/>
                </a:lnTo>
                <a:lnTo>
                  <a:pt x="2195" y="2023"/>
                </a:lnTo>
                <a:lnTo>
                  <a:pt x="2179" y="2034"/>
                </a:lnTo>
                <a:lnTo>
                  <a:pt x="2162" y="2045"/>
                </a:lnTo>
                <a:lnTo>
                  <a:pt x="1301" y="2544"/>
                </a:lnTo>
                <a:lnTo>
                  <a:pt x="1284" y="2554"/>
                </a:lnTo>
                <a:lnTo>
                  <a:pt x="1266" y="2561"/>
                </a:lnTo>
                <a:lnTo>
                  <a:pt x="1248" y="2568"/>
                </a:lnTo>
                <a:lnTo>
                  <a:pt x="1230" y="2573"/>
                </a:lnTo>
                <a:lnTo>
                  <a:pt x="1211" y="2578"/>
                </a:lnTo>
                <a:lnTo>
                  <a:pt x="1192" y="2581"/>
                </a:lnTo>
                <a:lnTo>
                  <a:pt x="1174" y="2582"/>
                </a:lnTo>
                <a:lnTo>
                  <a:pt x="1154" y="2583"/>
                </a:lnTo>
                <a:lnTo>
                  <a:pt x="1136" y="2582"/>
                </a:lnTo>
                <a:lnTo>
                  <a:pt x="1116" y="2581"/>
                </a:lnTo>
                <a:lnTo>
                  <a:pt x="1098" y="2578"/>
                </a:lnTo>
                <a:lnTo>
                  <a:pt x="1079" y="2573"/>
                </a:lnTo>
                <a:lnTo>
                  <a:pt x="1060" y="2568"/>
                </a:lnTo>
                <a:lnTo>
                  <a:pt x="1043" y="2561"/>
                </a:lnTo>
                <a:lnTo>
                  <a:pt x="1026" y="2554"/>
                </a:lnTo>
                <a:lnTo>
                  <a:pt x="1008" y="2544"/>
                </a:lnTo>
                <a:lnTo>
                  <a:pt x="146" y="2045"/>
                </a:lnTo>
                <a:lnTo>
                  <a:pt x="130" y="2034"/>
                </a:lnTo>
                <a:lnTo>
                  <a:pt x="114" y="2023"/>
                </a:lnTo>
                <a:lnTo>
                  <a:pt x="99" y="2011"/>
                </a:lnTo>
                <a:lnTo>
                  <a:pt x="85" y="1998"/>
                </a:lnTo>
                <a:lnTo>
                  <a:pt x="73" y="1984"/>
                </a:lnTo>
                <a:lnTo>
                  <a:pt x="60" y="1969"/>
                </a:lnTo>
                <a:lnTo>
                  <a:pt x="49" y="1954"/>
                </a:lnTo>
                <a:lnTo>
                  <a:pt x="39" y="1937"/>
                </a:lnTo>
                <a:lnTo>
                  <a:pt x="30" y="1921"/>
                </a:lnTo>
                <a:lnTo>
                  <a:pt x="23" y="1904"/>
                </a:lnTo>
                <a:lnTo>
                  <a:pt x="16" y="1886"/>
                </a:lnTo>
                <a:lnTo>
                  <a:pt x="10" y="1868"/>
                </a:lnTo>
                <a:lnTo>
                  <a:pt x="5" y="1848"/>
                </a:lnTo>
                <a:lnTo>
                  <a:pt x="2" y="1830"/>
                </a:lnTo>
                <a:lnTo>
                  <a:pt x="0" y="1811"/>
                </a:lnTo>
                <a:lnTo>
                  <a:pt x="0" y="1791"/>
                </a:lnTo>
                <a:lnTo>
                  <a:pt x="0" y="793"/>
                </a:lnTo>
                <a:lnTo>
                  <a:pt x="0" y="773"/>
                </a:lnTo>
                <a:lnTo>
                  <a:pt x="2" y="754"/>
                </a:lnTo>
                <a:lnTo>
                  <a:pt x="5" y="735"/>
                </a:lnTo>
                <a:lnTo>
                  <a:pt x="10" y="717"/>
                </a:lnTo>
                <a:lnTo>
                  <a:pt x="16" y="698"/>
                </a:lnTo>
                <a:lnTo>
                  <a:pt x="23" y="680"/>
                </a:lnTo>
                <a:lnTo>
                  <a:pt x="30" y="663"/>
                </a:lnTo>
                <a:lnTo>
                  <a:pt x="39" y="646"/>
                </a:lnTo>
                <a:lnTo>
                  <a:pt x="49" y="630"/>
                </a:lnTo>
                <a:lnTo>
                  <a:pt x="60" y="615"/>
                </a:lnTo>
                <a:lnTo>
                  <a:pt x="73" y="600"/>
                </a:lnTo>
                <a:lnTo>
                  <a:pt x="85" y="586"/>
                </a:lnTo>
                <a:lnTo>
                  <a:pt x="99" y="573"/>
                </a:lnTo>
                <a:lnTo>
                  <a:pt x="114" y="560"/>
                </a:lnTo>
                <a:lnTo>
                  <a:pt x="130" y="549"/>
                </a:lnTo>
                <a:lnTo>
                  <a:pt x="146" y="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F9EA4139-C638-3F47-919B-3702BDD641E8}"/>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249671E8-4EBF-2C46-A297-C8E041C8BE32}"/>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2A1E079-510D-6248-BF6C-201D1127B7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3956493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0" y="0"/>
            <a:ext cx="8853322" cy="6858000"/>
          </a:xfrm>
          <a:custGeom>
            <a:avLst/>
            <a:gdLst>
              <a:gd name="T0" fmla="*/ 0 w 5859"/>
              <a:gd name="T1" fmla="*/ 0 h 4539"/>
              <a:gd name="T2" fmla="*/ 1319 w 5859"/>
              <a:gd name="T3" fmla="*/ 0 h 4539"/>
              <a:gd name="T4" fmla="*/ 5859 w 5859"/>
              <a:gd name="T5" fmla="*/ 4539 h 4539"/>
              <a:gd name="T6" fmla="*/ 4150 w 5859"/>
              <a:gd name="T7" fmla="*/ 4539 h 4539"/>
              <a:gd name="T8" fmla="*/ 0 w 5859"/>
              <a:gd name="T9" fmla="*/ 391 h 4539"/>
              <a:gd name="T10" fmla="*/ 0 w 5859"/>
              <a:gd name="T11" fmla="*/ 0 h 4539"/>
              <a:gd name="T12" fmla="*/ 4070 w 5859"/>
              <a:gd name="T13" fmla="*/ 4539 h 4539"/>
              <a:gd name="T14" fmla="*/ 2360 w 5859"/>
              <a:gd name="T15" fmla="*/ 4539 h 4539"/>
              <a:gd name="T16" fmla="*/ 0 w 5859"/>
              <a:gd name="T17" fmla="*/ 2180 h 4539"/>
              <a:gd name="T18" fmla="*/ 0 w 5859"/>
              <a:gd name="T19" fmla="*/ 471 h 4539"/>
              <a:gd name="T20" fmla="*/ 4070 w 5859"/>
              <a:gd name="T21" fmla="*/ 4539 h 4539"/>
              <a:gd name="T22" fmla="*/ 2279 w 5859"/>
              <a:gd name="T23" fmla="*/ 4539 h 4539"/>
              <a:gd name="T24" fmla="*/ 569 w 5859"/>
              <a:gd name="T25" fmla="*/ 4539 h 4539"/>
              <a:gd name="T26" fmla="*/ 0 w 5859"/>
              <a:gd name="T27" fmla="*/ 3970 h 4539"/>
              <a:gd name="T28" fmla="*/ 0 w 5859"/>
              <a:gd name="T29" fmla="*/ 2262 h 4539"/>
              <a:gd name="T30" fmla="*/ 2279 w 5859"/>
              <a:gd name="T31" fmla="*/ 4539 h 4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9">
                <a:moveTo>
                  <a:pt x="0" y="0"/>
                </a:moveTo>
                <a:lnTo>
                  <a:pt x="1319" y="0"/>
                </a:lnTo>
                <a:lnTo>
                  <a:pt x="5859" y="4539"/>
                </a:lnTo>
                <a:lnTo>
                  <a:pt x="4150" y="4539"/>
                </a:lnTo>
                <a:lnTo>
                  <a:pt x="0" y="391"/>
                </a:lnTo>
                <a:lnTo>
                  <a:pt x="0" y="0"/>
                </a:lnTo>
                <a:close/>
                <a:moveTo>
                  <a:pt x="4070" y="4539"/>
                </a:moveTo>
                <a:lnTo>
                  <a:pt x="2360" y="4539"/>
                </a:lnTo>
                <a:lnTo>
                  <a:pt x="0" y="2180"/>
                </a:lnTo>
                <a:lnTo>
                  <a:pt x="0" y="471"/>
                </a:lnTo>
                <a:lnTo>
                  <a:pt x="4070" y="4539"/>
                </a:lnTo>
                <a:close/>
                <a:moveTo>
                  <a:pt x="2279" y="4539"/>
                </a:moveTo>
                <a:lnTo>
                  <a:pt x="569" y="4539"/>
                </a:lnTo>
                <a:lnTo>
                  <a:pt x="0" y="3970"/>
                </a:lnTo>
                <a:lnTo>
                  <a:pt x="0" y="2262"/>
                </a:lnTo>
                <a:lnTo>
                  <a:pt x="2279" y="4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5E08A69C-CFB5-F149-A900-BDB250C76C2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BFB996B6-BF05-794D-AA03-6AE01F350831}"/>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3C6708BB-4E94-D842-84D9-C6091C7AA7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227899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8D0AB-9AEC-8EC9-752F-C922D7CDD7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4FD1DB-95E9-D3B2-11D1-0EBC4B1E6B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CBE60B-0FE7-5738-44A0-97C6B7EFF5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9B6410-F97D-1DB5-42FD-2DEB72F6EA8A}"/>
              </a:ext>
            </a:extLst>
          </p:cNvPr>
          <p:cNvSpPr>
            <a:spLocks noGrp="1"/>
          </p:cNvSpPr>
          <p:nvPr>
            <p:ph type="dt" sz="half" idx="10"/>
          </p:nvPr>
        </p:nvSpPr>
        <p:spPr/>
        <p:txBody>
          <a:bodyPr/>
          <a:lstStyle/>
          <a:p>
            <a:fld id="{C06D0F62-8F94-4C04-9D8C-38AD4286BEA0}" type="datetimeFigureOut">
              <a:rPr lang="en-US" smtClean="0"/>
              <a:t>12/16/2024</a:t>
            </a:fld>
            <a:endParaRPr lang="en-US"/>
          </a:p>
        </p:txBody>
      </p:sp>
      <p:sp>
        <p:nvSpPr>
          <p:cNvPr id="6" name="Footer Placeholder 5">
            <a:extLst>
              <a:ext uri="{FF2B5EF4-FFF2-40B4-BE49-F238E27FC236}">
                <a16:creationId xmlns:a16="http://schemas.microsoft.com/office/drawing/2014/main" id="{BFEC66C1-64E4-48BF-E7AB-C5859BA3B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756838-FDF0-1B6B-6439-B2A0AD004E14}"/>
              </a:ext>
            </a:extLst>
          </p:cNvPr>
          <p:cNvSpPr>
            <a:spLocks noGrp="1"/>
          </p:cNvSpPr>
          <p:nvPr>
            <p:ph type="sldNum" sz="quarter" idx="12"/>
          </p:nvPr>
        </p:nvSpPr>
        <p:spPr/>
        <p:txBody>
          <a:bodyPr/>
          <a:lstStyle/>
          <a:p>
            <a:fld id="{A5EEF387-307D-4729-B3F0-F71312BAA59D}" type="slidenum">
              <a:rPr lang="en-US" smtClean="0"/>
              <a:t>‹#›</a:t>
            </a:fld>
            <a:endParaRPr lang="en-US"/>
          </a:p>
        </p:txBody>
      </p:sp>
    </p:spTree>
    <p:extLst>
      <p:ext uri="{BB962C8B-B14F-4D97-AF65-F5344CB8AC3E}">
        <p14:creationId xmlns:p14="http://schemas.microsoft.com/office/powerpoint/2010/main" val="3484806793"/>
      </p:ext>
    </p:extLst>
  </p:cSld>
  <p:clrMapOvr>
    <a:masterClrMapping/>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3338673" y="0"/>
            <a:ext cx="8853327" cy="6858000"/>
          </a:xfrm>
          <a:custGeom>
            <a:avLst/>
            <a:gdLst>
              <a:gd name="T0" fmla="*/ 5859 w 5859"/>
              <a:gd name="T1" fmla="*/ 4538 h 4538"/>
              <a:gd name="T2" fmla="*/ 4541 w 5859"/>
              <a:gd name="T3" fmla="*/ 4538 h 4538"/>
              <a:gd name="T4" fmla="*/ 0 w 5859"/>
              <a:gd name="T5" fmla="*/ 0 h 4538"/>
              <a:gd name="T6" fmla="*/ 1709 w 5859"/>
              <a:gd name="T7" fmla="*/ 0 h 4538"/>
              <a:gd name="T8" fmla="*/ 5859 w 5859"/>
              <a:gd name="T9" fmla="*/ 4147 h 4538"/>
              <a:gd name="T10" fmla="*/ 5859 w 5859"/>
              <a:gd name="T11" fmla="*/ 4538 h 4538"/>
              <a:gd name="T12" fmla="*/ 1791 w 5859"/>
              <a:gd name="T13" fmla="*/ 0 h 4538"/>
              <a:gd name="T14" fmla="*/ 3500 w 5859"/>
              <a:gd name="T15" fmla="*/ 0 h 4538"/>
              <a:gd name="T16" fmla="*/ 5859 w 5859"/>
              <a:gd name="T17" fmla="*/ 2358 h 4538"/>
              <a:gd name="T18" fmla="*/ 5859 w 5859"/>
              <a:gd name="T19" fmla="*/ 4067 h 4538"/>
              <a:gd name="T20" fmla="*/ 1791 w 5859"/>
              <a:gd name="T21" fmla="*/ 0 h 4538"/>
              <a:gd name="T22" fmla="*/ 3580 w 5859"/>
              <a:gd name="T23" fmla="*/ 0 h 4538"/>
              <a:gd name="T24" fmla="*/ 5290 w 5859"/>
              <a:gd name="T25" fmla="*/ 0 h 4538"/>
              <a:gd name="T26" fmla="*/ 5859 w 5859"/>
              <a:gd name="T27" fmla="*/ 568 h 4538"/>
              <a:gd name="T28" fmla="*/ 5859 w 5859"/>
              <a:gd name="T29" fmla="*/ 2277 h 4538"/>
              <a:gd name="T30" fmla="*/ 3580 w 5859"/>
              <a:gd name="T31" fmla="*/ 0 h 4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8">
                <a:moveTo>
                  <a:pt x="5859" y="4538"/>
                </a:moveTo>
                <a:lnTo>
                  <a:pt x="4541" y="4538"/>
                </a:lnTo>
                <a:lnTo>
                  <a:pt x="0" y="0"/>
                </a:lnTo>
                <a:lnTo>
                  <a:pt x="1709" y="0"/>
                </a:lnTo>
                <a:lnTo>
                  <a:pt x="5859" y="4147"/>
                </a:lnTo>
                <a:lnTo>
                  <a:pt x="5859" y="4538"/>
                </a:lnTo>
                <a:close/>
                <a:moveTo>
                  <a:pt x="1791" y="0"/>
                </a:moveTo>
                <a:lnTo>
                  <a:pt x="3500" y="0"/>
                </a:lnTo>
                <a:lnTo>
                  <a:pt x="5859" y="2358"/>
                </a:lnTo>
                <a:lnTo>
                  <a:pt x="5859" y="4067"/>
                </a:lnTo>
                <a:lnTo>
                  <a:pt x="1791" y="0"/>
                </a:lnTo>
                <a:close/>
                <a:moveTo>
                  <a:pt x="3580" y="0"/>
                </a:moveTo>
                <a:lnTo>
                  <a:pt x="5290" y="0"/>
                </a:lnTo>
                <a:lnTo>
                  <a:pt x="5859" y="568"/>
                </a:lnTo>
                <a:lnTo>
                  <a:pt x="5859" y="2277"/>
                </a:lnTo>
                <a:lnTo>
                  <a:pt x="358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9E3D951A-69B2-9E47-9312-F79AF28D0C1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27AAB026-1527-0D48-9831-5E7841D2764F}"/>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549394B-0516-4947-87DF-7818553CB9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2903047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2">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11496" y="0"/>
            <a:ext cx="10716690" cy="6858000"/>
          </a:xfrm>
          <a:custGeom>
            <a:avLst/>
            <a:gdLst>
              <a:gd name="T0" fmla="*/ 799 w 5695"/>
              <a:gd name="T1" fmla="*/ 3645 h 3645"/>
              <a:gd name="T2" fmla="*/ 1046 w 5695"/>
              <a:gd name="T3" fmla="*/ 3645 h 3645"/>
              <a:gd name="T4" fmla="*/ 1845 w 5695"/>
              <a:gd name="T5" fmla="*/ 2846 h 3645"/>
              <a:gd name="T6" fmla="*/ 923 w 5695"/>
              <a:gd name="T7" fmla="*/ 1924 h 3645"/>
              <a:gd name="T8" fmla="*/ 0 w 5695"/>
              <a:gd name="T9" fmla="*/ 2846 h 3645"/>
              <a:gd name="T10" fmla="*/ 799 w 5695"/>
              <a:gd name="T11" fmla="*/ 3645 h 3645"/>
              <a:gd name="T12" fmla="*/ 1126 w 5695"/>
              <a:gd name="T13" fmla="*/ 3645 h 3645"/>
              <a:gd name="T14" fmla="*/ 2645 w 5695"/>
              <a:gd name="T15" fmla="*/ 3645 h 3645"/>
              <a:gd name="T16" fmla="*/ 1886 w 5695"/>
              <a:gd name="T17" fmla="*/ 2886 h 3645"/>
              <a:gd name="T18" fmla="*/ 1126 w 5695"/>
              <a:gd name="T19" fmla="*/ 3645 h 3645"/>
              <a:gd name="T20" fmla="*/ 2725 w 5695"/>
              <a:gd name="T21" fmla="*/ 3645 h 3645"/>
              <a:gd name="T22" fmla="*/ 2971 w 5695"/>
              <a:gd name="T23" fmla="*/ 3645 h 3645"/>
              <a:gd name="T24" fmla="*/ 3770 w 5695"/>
              <a:gd name="T25" fmla="*/ 2846 h 3645"/>
              <a:gd name="T26" fmla="*/ 2848 w 5695"/>
              <a:gd name="T27" fmla="*/ 1924 h 3645"/>
              <a:gd name="T28" fmla="*/ 1926 w 5695"/>
              <a:gd name="T29" fmla="*/ 2846 h 3645"/>
              <a:gd name="T30" fmla="*/ 2725 w 5695"/>
              <a:gd name="T31" fmla="*/ 3645 h 3645"/>
              <a:gd name="T32" fmla="*/ 3051 w 5695"/>
              <a:gd name="T33" fmla="*/ 3645 h 3645"/>
              <a:gd name="T34" fmla="*/ 4569 w 5695"/>
              <a:gd name="T35" fmla="*/ 3645 h 3645"/>
              <a:gd name="T36" fmla="*/ 3810 w 5695"/>
              <a:gd name="T37" fmla="*/ 2886 h 3645"/>
              <a:gd name="T38" fmla="*/ 3051 w 5695"/>
              <a:gd name="T39" fmla="*/ 3645 h 3645"/>
              <a:gd name="T40" fmla="*/ 4650 w 5695"/>
              <a:gd name="T41" fmla="*/ 3645 h 3645"/>
              <a:gd name="T42" fmla="*/ 4897 w 5695"/>
              <a:gd name="T43" fmla="*/ 3645 h 3645"/>
              <a:gd name="T44" fmla="*/ 5695 w 5695"/>
              <a:gd name="T45" fmla="*/ 2846 h 3645"/>
              <a:gd name="T46" fmla="*/ 4773 w 5695"/>
              <a:gd name="T47" fmla="*/ 1924 h 3645"/>
              <a:gd name="T48" fmla="*/ 3850 w 5695"/>
              <a:gd name="T49" fmla="*/ 2846 h 3645"/>
              <a:gd name="T50" fmla="*/ 4650 w 5695"/>
              <a:gd name="T51" fmla="*/ 3645 h 3645"/>
              <a:gd name="T52" fmla="*/ 2888 w 5695"/>
              <a:gd name="T53" fmla="*/ 1884 h 3645"/>
              <a:gd name="T54" fmla="*/ 3810 w 5695"/>
              <a:gd name="T55" fmla="*/ 962 h 3645"/>
              <a:gd name="T56" fmla="*/ 4732 w 5695"/>
              <a:gd name="T57" fmla="*/ 1884 h 3645"/>
              <a:gd name="T58" fmla="*/ 3810 w 5695"/>
              <a:gd name="T59" fmla="*/ 2806 h 3645"/>
              <a:gd name="T60" fmla="*/ 2888 w 5695"/>
              <a:gd name="T61" fmla="*/ 1884 h 3645"/>
              <a:gd name="T62" fmla="*/ 1926 w 5695"/>
              <a:gd name="T63" fmla="*/ 922 h 3645"/>
              <a:gd name="T64" fmla="*/ 2848 w 5695"/>
              <a:gd name="T65" fmla="*/ 0 h 3645"/>
              <a:gd name="T66" fmla="*/ 3770 w 5695"/>
              <a:gd name="T67" fmla="*/ 922 h 3645"/>
              <a:gd name="T68" fmla="*/ 2848 w 5695"/>
              <a:gd name="T69" fmla="*/ 1843 h 3645"/>
              <a:gd name="T70" fmla="*/ 1926 w 5695"/>
              <a:gd name="T71" fmla="*/ 922 h 3645"/>
              <a:gd name="T72" fmla="*/ 963 w 5695"/>
              <a:gd name="T73" fmla="*/ 1884 h 3645"/>
              <a:gd name="T74" fmla="*/ 1886 w 5695"/>
              <a:gd name="T75" fmla="*/ 962 h 3645"/>
              <a:gd name="T76" fmla="*/ 2808 w 5695"/>
              <a:gd name="T77" fmla="*/ 1884 h 3645"/>
              <a:gd name="T78" fmla="*/ 1886 w 5695"/>
              <a:gd name="T79" fmla="*/ 2806 h 3645"/>
              <a:gd name="T80" fmla="*/ 963 w 5695"/>
              <a:gd name="T81" fmla="*/ 1884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3645"/>
                </a:moveTo>
                <a:lnTo>
                  <a:pt x="1046" y="3645"/>
                </a:lnTo>
                <a:lnTo>
                  <a:pt x="1845" y="2846"/>
                </a:lnTo>
                <a:lnTo>
                  <a:pt x="923" y="1924"/>
                </a:lnTo>
                <a:lnTo>
                  <a:pt x="0" y="2846"/>
                </a:lnTo>
                <a:lnTo>
                  <a:pt x="799" y="3645"/>
                </a:lnTo>
                <a:close/>
                <a:moveTo>
                  <a:pt x="1126" y="3645"/>
                </a:moveTo>
                <a:lnTo>
                  <a:pt x="2645" y="3645"/>
                </a:lnTo>
                <a:lnTo>
                  <a:pt x="1886" y="2886"/>
                </a:lnTo>
                <a:lnTo>
                  <a:pt x="1126" y="3645"/>
                </a:lnTo>
                <a:close/>
                <a:moveTo>
                  <a:pt x="2725" y="3645"/>
                </a:moveTo>
                <a:lnTo>
                  <a:pt x="2971" y="3645"/>
                </a:lnTo>
                <a:lnTo>
                  <a:pt x="3770" y="2846"/>
                </a:lnTo>
                <a:lnTo>
                  <a:pt x="2848" y="1924"/>
                </a:lnTo>
                <a:lnTo>
                  <a:pt x="1926" y="2846"/>
                </a:lnTo>
                <a:lnTo>
                  <a:pt x="2725" y="3645"/>
                </a:lnTo>
                <a:close/>
                <a:moveTo>
                  <a:pt x="3051" y="3645"/>
                </a:moveTo>
                <a:lnTo>
                  <a:pt x="4569" y="3645"/>
                </a:lnTo>
                <a:lnTo>
                  <a:pt x="3810" y="2886"/>
                </a:lnTo>
                <a:lnTo>
                  <a:pt x="3051" y="3645"/>
                </a:lnTo>
                <a:close/>
                <a:moveTo>
                  <a:pt x="4650" y="3645"/>
                </a:moveTo>
                <a:lnTo>
                  <a:pt x="4897" y="3645"/>
                </a:lnTo>
                <a:lnTo>
                  <a:pt x="5695" y="2846"/>
                </a:lnTo>
                <a:lnTo>
                  <a:pt x="4773" y="1924"/>
                </a:lnTo>
                <a:lnTo>
                  <a:pt x="3850" y="2846"/>
                </a:lnTo>
                <a:lnTo>
                  <a:pt x="4650" y="3645"/>
                </a:lnTo>
                <a:close/>
                <a:moveTo>
                  <a:pt x="2888" y="1884"/>
                </a:moveTo>
                <a:lnTo>
                  <a:pt x="3810" y="962"/>
                </a:lnTo>
                <a:lnTo>
                  <a:pt x="4732" y="1884"/>
                </a:lnTo>
                <a:lnTo>
                  <a:pt x="3810" y="2806"/>
                </a:lnTo>
                <a:lnTo>
                  <a:pt x="2888" y="1884"/>
                </a:lnTo>
                <a:close/>
                <a:moveTo>
                  <a:pt x="1926" y="922"/>
                </a:moveTo>
                <a:lnTo>
                  <a:pt x="2848" y="0"/>
                </a:lnTo>
                <a:lnTo>
                  <a:pt x="3770" y="922"/>
                </a:lnTo>
                <a:lnTo>
                  <a:pt x="2848" y="1843"/>
                </a:lnTo>
                <a:lnTo>
                  <a:pt x="1926" y="922"/>
                </a:lnTo>
                <a:close/>
                <a:moveTo>
                  <a:pt x="963" y="1884"/>
                </a:moveTo>
                <a:lnTo>
                  <a:pt x="1886" y="962"/>
                </a:lnTo>
                <a:lnTo>
                  <a:pt x="2808" y="1884"/>
                </a:lnTo>
                <a:lnTo>
                  <a:pt x="1886" y="2806"/>
                </a:lnTo>
                <a:lnTo>
                  <a:pt x="963" y="188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67D8A615-F4EC-6F4A-AD0C-84BC4354911E}"/>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426D1AA-C440-8040-BA97-4282AA16723B}"/>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023D641B-B744-784E-999F-5BC99FCCDD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11163708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3">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3198338" y="0"/>
            <a:ext cx="10716690" cy="6858000"/>
          </a:xfrm>
          <a:custGeom>
            <a:avLst/>
            <a:gdLst>
              <a:gd name="T0" fmla="*/ 799 w 5695"/>
              <a:gd name="T1" fmla="*/ 0 h 3645"/>
              <a:gd name="T2" fmla="*/ 1046 w 5695"/>
              <a:gd name="T3" fmla="*/ 0 h 3645"/>
              <a:gd name="T4" fmla="*/ 1845 w 5695"/>
              <a:gd name="T5" fmla="*/ 799 h 3645"/>
              <a:gd name="T6" fmla="*/ 923 w 5695"/>
              <a:gd name="T7" fmla="*/ 1721 h 3645"/>
              <a:gd name="T8" fmla="*/ 0 w 5695"/>
              <a:gd name="T9" fmla="*/ 799 h 3645"/>
              <a:gd name="T10" fmla="*/ 799 w 5695"/>
              <a:gd name="T11" fmla="*/ 0 h 3645"/>
              <a:gd name="T12" fmla="*/ 1126 w 5695"/>
              <a:gd name="T13" fmla="*/ 0 h 3645"/>
              <a:gd name="T14" fmla="*/ 2645 w 5695"/>
              <a:gd name="T15" fmla="*/ 0 h 3645"/>
              <a:gd name="T16" fmla="*/ 1886 w 5695"/>
              <a:gd name="T17" fmla="*/ 758 h 3645"/>
              <a:gd name="T18" fmla="*/ 1126 w 5695"/>
              <a:gd name="T19" fmla="*/ 0 h 3645"/>
              <a:gd name="T20" fmla="*/ 2725 w 5695"/>
              <a:gd name="T21" fmla="*/ 0 h 3645"/>
              <a:gd name="T22" fmla="*/ 2971 w 5695"/>
              <a:gd name="T23" fmla="*/ 0 h 3645"/>
              <a:gd name="T24" fmla="*/ 3770 w 5695"/>
              <a:gd name="T25" fmla="*/ 799 h 3645"/>
              <a:gd name="T26" fmla="*/ 2848 w 5695"/>
              <a:gd name="T27" fmla="*/ 1721 h 3645"/>
              <a:gd name="T28" fmla="*/ 1926 w 5695"/>
              <a:gd name="T29" fmla="*/ 799 h 3645"/>
              <a:gd name="T30" fmla="*/ 2725 w 5695"/>
              <a:gd name="T31" fmla="*/ 0 h 3645"/>
              <a:gd name="T32" fmla="*/ 3051 w 5695"/>
              <a:gd name="T33" fmla="*/ 0 h 3645"/>
              <a:gd name="T34" fmla="*/ 4569 w 5695"/>
              <a:gd name="T35" fmla="*/ 0 h 3645"/>
              <a:gd name="T36" fmla="*/ 3810 w 5695"/>
              <a:gd name="T37" fmla="*/ 758 h 3645"/>
              <a:gd name="T38" fmla="*/ 3051 w 5695"/>
              <a:gd name="T39" fmla="*/ 0 h 3645"/>
              <a:gd name="T40" fmla="*/ 4650 w 5695"/>
              <a:gd name="T41" fmla="*/ 0 h 3645"/>
              <a:gd name="T42" fmla="*/ 4897 w 5695"/>
              <a:gd name="T43" fmla="*/ 0 h 3645"/>
              <a:gd name="T44" fmla="*/ 5695 w 5695"/>
              <a:gd name="T45" fmla="*/ 798 h 3645"/>
              <a:gd name="T46" fmla="*/ 4773 w 5695"/>
              <a:gd name="T47" fmla="*/ 1721 h 3645"/>
              <a:gd name="T48" fmla="*/ 3850 w 5695"/>
              <a:gd name="T49" fmla="*/ 799 h 3645"/>
              <a:gd name="T50" fmla="*/ 4650 w 5695"/>
              <a:gd name="T51" fmla="*/ 0 h 3645"/>
              <a:gd name="T52" fmla="*/ 2888 w 5695"/>
              <a:gd name="T53" fmla="*/ 1761 h 3645"/>
              <a:gd name="T54" fmla="*/ 3810 w 5695"/>
              <a:gd name="T55" fmla="*/ 2683 h 3645"/>
              <a:gd name="T56" fmla="*/ 4732 w 5695"/>
              <a:gd name="T57" fmla="*/ 1761 h 3645"/>
              <a:gd name="T58" fmla="*/ 3810 w 5695"/>
              <a:gd name="T59" fmla="*/ 839 h 3645"/>
              <a:gd name="T60" fmla="*/ 2888 w 5695"/>
              <a:gd name="T61" fmla="*/ 1761 h 3645"/>
              <a:gd name="T62" fmla="*/ 1926 w 5695"/>
              <a:gd name="T63" fmla="*/ 2723 h 3645"/>
              <a:gd name="T64" fmla="*/ 2848 w 5695"/>
              <a:gd name="T65" fmla="*/ 3645 h 3645"/>
              <a:gd name="T66" fmla="*/ 3770 w 5695"/>
              <a:gd name="T67" fmla="*/ 2723 h 3645"/>
              <a:gd name="T68" fmla="*/ 2848 w 5695"/>
              <a:gd name="T69" fmla="*/ 1801 h 3645"/>
              <a:gd name="T70" fmla="*/ 1926 w 5695"/>
              <a:gd name="T71" fmla="*/ 2723 h 3645"/>
              <a:gd name="T72" fmla="*/ 963 w 5695"/>
              <a:gd name="T73" fmla="*/ 1761 h 3645"/>
              <a:gd name="T74" fmla="*/ 1886 w 5695"/>
              <a:gd name="T75" fmla="*/ 2683 h 3645"/>
              <a:gd name="T76" fmla="*/ 2808 w 5695"/>
              <a:gd name="T77" fmla="*/ 1761 h 3645"/>
              <a:gd name="T78" fmla="*/ 1886 w 5695"/>
              <a:gd name="T79" fmla="*/ 839 h 3645"/>
              <a:gd name="T80" fmla="*/ 963 w 5695"/>
              <a:gd name="T81" fmla="*/ 1761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0"/>
                </a:moveTo>
                <a:lnTo>
                  <a:pt x="1046" y="0"/>
                </a:lnTo>
                <a:lnTo>
                  <a:pt x="1845" y="799"/>
                </a:lnTo>
                <a:lnTo>
                  <a:pt x="923" y="1721"/>
                </a:lnTo>
                <a:lnTo>
                  <a:pt x="0" y="799"/>
                </a:lnTo>
                <a:lnTo>
                  <a:pt x="799" y="0"/>
                </a:lnTo>
                <a:close/>
                <a:moveTo>
                  <a:pt x="1126" y="0"/>
                </a:moveTo>
                <a:lnTo>
                  <a:pt x="2645" y="0"/>
                </a:lnTo>
                <a:lnTo>
                  <a:pt x="1886" y="758"/>
                </a:lnTo>
                <a:lnTo>
                  <a:pt x="1126" y="0"/>
                </a:lnTo>
                <a:close/>
                <a:moveTo>
                  <a:pt x="2725" y="0"/>
                </a:moveTo>
                <a:lnTo>
                  <a:pt x="2971" y="0"/>
                </a:lnTo>
                <a:lnTo>
                  <a:pt x="3770" y="799"/>
                </a:lnTo>
                <a:lnTo>
                  <a:pt x="2848" y="1721"/>
                </a:lnTo>
                <a:lnTo>
                  <a:pt x="1926" y="799"/>
                </a:lnTo>
                <a:lnTo>
                  <a:pt x="2725" y="0"/>
                </a:lnTo>
                <a:close/>
                <a:moveTo>
                  <a:pt x="3051" y="0"/>
                </a:moveTo>
                <a:lnTo>
                  <a:pt x="4569" y="0"/>
                </a:lnTo>
                <a:lnTo>
                  <a:pt x="3810" y="758"/>
                </a:lnTo>
                <a:lnTo>
                  <a:pt x="3051" y="0"/>
                </a:lnTo>
                <a:close/>
                <a:moveTo>
                  <a:pt x="4650" y="0"/>
                </a:moveTo>
                <a:lnTo>
                  <a:pt x="4897" y="0"/>
                </a:lnTo>
                <a:lnTo>
                  <a:pt x="5695" y="798"/>
                </a:lnTo>
                <a:lnTo>
                  <a:pt x="4773" y="1721"/>
                </a:lnTo>
                <a:lnTo>
                  <a:pt x="3850" y="799"/>
                </a:lnTo>
                <a:lnTo>
                  <a:pt x="4650" y="0"/>
                </a:lnTo>
                <a:close/>
                <a:moveTo>
                  <a:pt x="2888" y="1761"/>
                </a:moveTo>
                <a:lnTo>
                  <a:pt x="3810" y="2683"/>
                </a:lnTo>
                <a:lnTo>
                  <a:pt x="4732" y="1761"/>
                </a:lnTo>
                <a:lnTo>
                  <a:pt x="3810" y="839"/>
                </a:lnTo>
                <a:lnTo>
                  <a:pt x="2888" y="1761"/>
                </a:lnTo>
                <a:close/>
                <a:moveTo>
                  <a:pt x="1926" y="2723"/>
                </a:moveTo>
                <a:lnTo>
                  <a:pt x="2848" y="3645"/>
                </a:lnTo>
                <a:lnTo>
                  <a:pt x="3770" y="2723"/>
                </a:lnTo>
                <a:lnTo>
                  <a:pt x="2848" y="1801"/>
                </a:lnTo>
                <a:lnTo>
                  <a:pt x="1926" y="2723"/>
                </a:lnTo>
                <a:close/>
                <a:moveTo>
                  <a:pt x="963" y="1761"/>
                </a:moveTo>
                <a:lnTo>
                  <a:pt x="1886" y="2683"/>
                </a:lnTo>
                <a:lnTo>
                  <a:pt x="2808" y="1761"/>
                </a:lnTo>
                <a:lnTo>
                  <a:pt x="1886" y="839"/>
                </a:lnTo>
                <a:lnTo>
                  <a:pt x="963" y="176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160FDA95-18F8-294F-9490-619C7C0A9C3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42CE75B9-A460-8B4A-87CC-0E56228F0C7E}"/>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C52BB405-E388-534E-BA92-B06362F3CC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13119990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4">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1212650" y="0"/>
            <a:ext cx="4441335" cy="6858000"/>
          </a:xfrm>
          <a:custGeom>
            <a:avLst/>
            <a:gdLst>
              <a:gd name="connsiteX0" fmla="*/ 4581543 w 6662001"/>
              <a:gd name="connsiteY0" fmla="*/ 6400518 h 10288580"/>
              <a:gd name="connsiteX1" fmla="*/ 6662001 w 6662001"/>
              <a:gd name="connsiteY1" fmla="*/ 6400518 h 10288580"/>
              <a:gd name="connsiteX2" fmla="*/ 6662001 w 6662001"/>
              <a:gd name="connsiteY2" fmla="*/ 8469603 h 10288580"/>
              <a:gd name="connsiteX3" fmla="*/ 4581543 w 6662001"/>
              <a:gd name="connsiteY3" fmla="*/ 8469603 h 10288580"/>
              <a:gd name="connsiteX4" fmla="*/ 2296458 w 6662001"/>
              <a:gd name="connsiteY4" fmla="*/ 6400518 h 10288580"/>
              <a:gd name="connsiteX5" fmla="*/ 4365543 w 6662001"/>
              <a:gd name="connsiteY5" fmla="*/ 6400518 h 10288580"/>
              <a:gd name="connsiteX6" fmla="*/ 4365543 w 6662001"/>
              <a:gd name="connsiteY6" fmla="*/ 8469603 h 10288580"/>
              <a:gd name="connsiteX7" fmla="*/ 2296458 w 6662001"/>
              <a:gd name="connsiteY7" fmla="*/ 8469603 h 10288580"/>
              <a:gd name="connsiteX8" fmla="*/ 0 w 6662001"/>
              <a:gd name="connsiteY8" fmla="*/ 6400518 h 10288580"/>
              <a:gd name="connsiteX9" fmla="*/ 2069085 w 6662001"/>
              <a:gd name="connsiteY9" fmla="*/ 6400518 h 10288580"/>
              <a:gd name="connsiteX10" fmla="*/ 2069085 w 6662001"/>
              <a:gd name="connsiteY10" fmla="*/ 10288580 h 10288580"/>
              <a:gd name="connsiteX11" fmla="*/ 0 w 6662001"/>
              <a:gd name="connsiteY11" fmla="*/ 10288580 h 10288580"/>
              <a:gd name="connsiteX12" fmla="*/ 4581543 w 6662001"/>
              <a:gd name="connsiteY12" fmla="*/ 4115434 h 10288580"/>
              <a:gd name="connsiteX13" fmla="*/ 6662001 w 6662001"/>
              <a:gd name="connsiteY13" fmla="*/ 4115434 h 10288580"/>
              <a:gd name="connsiteX14" fmla="*/ 6662001 w 6662001"/>
              <a:gd name="connsiteY14" fmla="*/ 6184518 h 10288580"/>
              <a:gd name="connsiteX15" fmla="*/ 4581543 w 6662001"/>
              <a:gd name="connsiteY15" fmla="*/ 6184518 h 10288580"/>
              <a:gd name="connsiteX16" fmla="*/ 0 w 6662001"/>
              <a:gd name="connsiteY16" fmla="*/ 4115434 h 10288580"/>
              <a:gd name="connsiteX17" fmla="*/ 2069085 w 6662001"/>
              <a:gd name="connsiteY17" fmla="*/ 4115434 h 10288580"/>
              <a:gd name="connsiteX18" fmla="*/ 2069085 w 6662001"/>
              <a:gd name="connsiteY18" fmla="*/ 6184518 h 10288580"/>
              <a:gd name="connsiteX19" fmla="*/ 0 w 6662001"/>
              <a:gd name="connsiteY19" fmla="*/ 6184518 h 10288580"/>
              <a:gd name="connsiteX20" fmla="*/ 2296458 w 6662001"/>
              <a:gd name="connsiteY20" fmla="*/ 4115434 h 10288580"/>
              <a:gd name="connsiteX21" fmla="*/ 4365543 w 6662001"/>
              <a:gd name="connsiteY21" fmla="*/ 4115434 h 10288580"/>
              <a:gd name="connsiteX22" fmla="*/ 4365543 w 6662001"/>
              <a:gd name="connsiteY22" fmla="*/ 6184518 h 10288580"/>
              <a:gd name="connsiteX23" fmla="*/ 2296458 w 6662001"/>
              <a:gd name="connsiteY23" fmla="*/ 6184518 h 10288580"/>
              <a:gd name="connsiteX24" fmla="*/ 0 w 6662001"/>
              <a:gd name="connsiteY24" fmla="*/ 1818976 h 10288580"/>
              <a:gd name="connsiteX25" fmla="*/ 2069085 w 6662001"/>
              <a:gd name="connsiteY25" fmla="*/ 1818976 h 10288580"/>
              <a:gd name="connsiteX26" fmla="*/ 2069085 w 6662001"/>
              <a:gd name="connsiteY26" fmla="*/ 3899434 h 10288580"/>
              <a:gd name="connsiteX27" fmla="*/ 0 w 6662001"/>
              <a:gd name="connsiteY27" fmla="*/ 3899434 h 10288580"/>
              <a:gd name="connsiteX28" fmla="*/ 4581543 w 6662001"/>
              <a:gd name="connsiteY28" fmla="*/ 1818975 h 10288580"/>
              <a:gd name="connsiteX29" fmla="*/ 6662001 w 6662001"/>
              <a:gd name="connsiteY29" fmla="*/ 1818975 h 10288580"/>
              <a:gd name="connsiteX30" fmla="*/ 6662001 w 6662001"/>
              <a:gd name="connsiteY30" fmla="*/ 3899433 h 10288580"/>
              <a:gd name="connsiteX31" fmla="*/ 4581543 w 6662001"/>
              <a:gd name="connsiteY31" fmla="*/ 3899433 h 10288580"/>
              <a:gd name="connsiteX32" fmla="*/ 2296458 w 6662001"/>
              <a:gd name="connsiteY32" fmla="*/ 0 h 10288580"/>
              <a:gd name="connsiteX33" fmla="*/ 4365543 w 6662001"/>
              <a:gd name="connsiteY33" fmla="*/ 0 h 10288580"/>
              <a:gd name="connsiteX34" fmla="*/ 4365543 w 6662001"/>
              <a:gd name="connsiteY34" fmla="*/ 3899434 h 10288580"/>
              <a:gd name="connsiteX35" fmla="*/ 2296458 w 6662001"/>
              <a:gd name="connsiteY35" fmla="*/ 3899434 h 1028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62001" h="10288580">
                <a:moveTo>
                  <a:pt x="4581543" y="6400518"/>
                </a:moveTo>
                <a:lnTo>
                  <a:pt x="6662001" y="6400518"/>
                </a:lnTo>
                <a:lnTo>
                  <a:pt x="6662001" y="8469603"/>
                </a:lnTo>
                <a:lnTo>
                  <a:pt x="4581543" y="8469603"/>
                </a:lnTo>
                <a:close/>
                <a:moveTo>
                  <a:pt x="2296458" y="6400518"/>
                </a:moveTo>
                <a:lnTo>
                  <a:pt x="4365543" y="6400518"/>
                </a:lnTo>
                <a:lnTo>
                  <a:pt x="4365543" y="8469603"/>
                </a:lnTo>
                <a:lnTo>
                  <a:pt x="2296458" y="8469603"/>
                </a:lnTo>
                <a:close/>
                <a:moveTo>
                  <a:pt x="0" y="6400518"/>
                </a:moveTo>
                <a:lnTo>
                  <a:pt x="2069085" y="6400518"/>
                </a:lnTo>
                <a:lnTo>
                  <a:pt x="2069085" y="10288580"/>
                </a:lnTo>
                <a:lnTo>
                  <a:pt x="0" y="10288580"/>
                </a:lnTo>
                <a:close/>
                <a:moveTo>
                  <a:pt x="4581543" y="4115434"/>
                </a:moveTo>
                <a:lnTo>
                  <a:pt x="6662001" y="4115434"/>
                </a:lnTo>
                <a:lnTo>
                  <a:pt x="6662001" y="6184518"/>
                </a:lnTo>
                <a:lnTo>
                  <a:pt x="4581543" y="6184518"/>
                </a:lnTo>
                <a:close/>
                <a:moveTo>
                  <a:pt x="0" y="4115434"/>
                </a:moveTo>
                <a:lnTo>
                  <a:pt x="2069085" y="4115434"/>
                </a:lnTo>
                <a:lnTo>
                  <a:pt x="2069085" y="6184518"/>
                </a:lnTo>
                <a:lnTo>
                  <a:pt x="0" y="6184518"/>
                </a:lnTo>
                <a:close/>
                <a:moveTo>
                  <a:pt x="2296458" y="4115434"/>
                </a:moveTo>
                <a:lnTo>
                  <a:pt x="4365543" y="4115434"/>
                </a:lnTo>
                <a:lnTo>
                  <a:pt x="4365543" y="6184518"/>
                </a:lnTo>
                <a:lnTo>
                  <a:pt x="2296458" y="6184518"/>
                </a:lnTo>
                <a:close/>
                <a:moveTo>
                  <a:pt x="0" y="1818976"/>
                </a:moveTo>
                <a:lnTo>
                  <a:pt x="2069085" y="1818976"/>
                </a:lnTo>
                <a:lnTo>
                  <a:pt x="2069085" y="3899434"/>
                </a:lnTo>
                <a:lnTo>
                  <a:pt x="0" y="3899434"/>
                </a:lnTo>
                <a:close/>
                <a:moveTo>
                  <a:pt x="4581543" y="1818975"/>
                </a:moveTo>
                <a:lnTo>
                  <a:pt x="6662001" y="1818975"/>
                </a:lnTo>
                <a:lnTo>
                  <a:pt x="6662001" y="3899433"/>
                </a:lnTo>
                <a:lnTo>
                  <a:pt x="4581543" y="3899433"/>
                </a:lnTo>
                <a:close/>
                <a:moveTo>
                  <a:pt x="2296458" y="0"/>
                </a:moveTo>
                <a:lnTo>
                  <a:pt x="4365543" y="0"/>
                </a:lnTo>
                <a:lnTo>
                  <a:pt x="4365543" y="3899434"/>
                </a:lnTo>
                <a:lnTo>
                  <a:pt x="2296458" y="389943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85B429BA-8206-424E-BC96-CC7B15B1AEEA}"/>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552B6704-F2A5-7B48-9BCB-2C123C0F8E5D}"/>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43745EA1-1173-434E-876B-864FA4E6F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2616158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5">
    <p:spTree>
      <p:nvGrpSpPr>
        <p:cNvPr id="1" name=""/>
        <p:cNvGrpSpPr/>
        <p:nvPr/>
      </p:nvGrpSpPr>
      <p:grpSpPr>
        <a:xfrm>
          <a:off x="0" y="0"/>
          <a:ext cx="0" cy="0"/>
          <a:chOff x="0" y="0"/>
          <a:chExt cx="0" cy="0"/>
        </a:xfrm>
      </p:grpSpPr>
      <p:sp>
        <p:nvSpPr>
          <p:cNvPr id="6" name="Рисунок 2"/>
          <p:cNvSpPr>
            <a:spLocks noGrp="1" noChangeArrowheads="1"/>
          </p:cNvSpPr>
          <p:nvPr>
            <p:ph type="pic" sz="quarter" idx="10"/>
          </p:nvPr>
        </p:nvSpPr>
        <p:spPr bwMode="auto">
          <a:xfrm>
            <a:off x="824683" y="871461"/>
            <a:ext cx="5131027" cy="5115079"/>
          </a:xfrm>
          <a:custGeom>
            <a:avLst/>
            <a:gdLst>
              <a:gd name="connsiteX0" fmla="*/ 6696103 w 7696540"/>
              <a:gd name="connsiteY0" fmla="*/ 6673365 h 7673802"/>
              <a:gd name="connsiteX1" fmla="*/ 7696540 w 7696540"/>
              <a:gd name="connsiteY1" fmla="*/ 6673365 h 7673802"/>
              <a:gd name="connsiteX2" fmla="*/ 7696540 w 7696540"/>
              <a:gd name="connsiteY2" fmla="*/ 7673802 h 7673802"/>
              <a:gd name="connsiteX3" fmla="*/ 6696103 w 7696540"/>
              <a:gd name="connsiteY3" fmla="*/ 7673802 h 7673802"/>
              <a:gd name="connsiteX4" fmla="*/ 5581980 w 7696540"/>
              <a:gd name="connsiteY4" fmla="*/ 6673365 h 7673802"/>
              <a:gd name="connsiteX5" fmla="*/ 6582417 w 7696540"/>
              <a:gd name="connsiteY5" fmla="*/ 6673365 h 7673802"/>
              <a:gd name="connsiteX6" fmla="*/ 6582417 w 7696540"/>
              <a:gd name="connsiteY6" fmla="*/ 7673802 h 7673802"/>
              <a:gd name="connsiteX7" fmla="*/ 5581980 w 7696540"/>
              <a:gd name="connsiteY7" fmla="*/ 7673802 h 7673802"/>
              <a:gd name="connsiteX8" fmla="*/ 4467857 w 7696540"/>
              <a:gd name="connsiteY8" fmla="*/ 6673365 h 7673802"/>
              <a:gd name="connsiteX9" fmla="*/ 5456929 w 7696540"/>
              <a:gd name="connsiteY9" fmla="*/ 6673365 h 7673802"/>
              <a:gd name="connsiteX10" fmla="*/ 5456929 w 7696540"/>
              <a:gd name="connsiteY10" fmla="*/ 7673802 h 7673802"/>
              <a:gd name="connsiteX11" fmla="*/ 4467857 w 7696540"/>
              <a:gd name="connsiteY11" fmla="*/ 7673802 h 7673802"/>
              <a:gd name="connsiteX12" fmla="*/ 2228246 w 7696540"/>
              <a:gd name="connsiteY12" fmla="*/ 6673365 h 7673802"/>
              <a:gd name="connsiteX13" fmla="*/ 3228683 w 7696540"/>
              <a:gd name="connsiteY13" fmla="*/ 6673365 h 7673802"/>
              <a:gd name="connsiteX14" fmla="*/ 3228683 w 7696540"/>
              <a:gd name="connsiteY14" fmla="*/ 7673802 h 7673802"/>
              <a:gd name="connsiteX15" fmla="*/ 2228246 w 7696540"/>
              <a:gd name="connsiteY15" fmla="*/ 7673802 h 7673802"/>
              <a:gd name="connsiteX16" fmla="*/ 1114123 w 7696540"/>
              <a:gd name="connsiteY16" fmla="*/ 6673365 h 7673802"/>
              <a:gd name="connsiteX17" fmla="*/ 2114560 w 7696540"/>
              <a:gd name="connsiteY17" fmla="*/ 6673365 h 7673802"/>
              <a:gd name="connsiteX18" fmla="*/ 2114560 w 7696540"/>
              <a:gd name="connsiteY18" fmla="*/ 7673802 h 7673802"/>
              <a:gd name="connsiteX19" fmla="*/ 1114123 w 7696540"/>
              <a:gd name="connsiteY19" fmla="*/ 7673802 h 7673802"/>
              <a:gd name="connsiteX20" fmla="*/ 6696103 w 7696540"/>
              <a:gd name="connsiteY20" fmla="*/ 5570615 h 7673802"/>
              <a:gd name="connsiteX21" fmla="*/ 7696540 w 7696540"/>
              <a:gd name="connsiteY21" fmla="*/ 5570615 h 7673802"/>
              <a:gd name="connsiteX22" fmla="*/ 7696540 w 7696540"/>
              <a:gd name="connsiteY22" fmla="*/ 6559687 h 7673802"/>
              <a:gd name="connsiteX23" fmla="*/ 6696103 w 7696540"/>
              <a:gd name="connsiteY23" fmla="*/ 6559687 h 7673802"/>
              <a:gd name="connsiteX24" fmla="*/ 4467857 w 7696540"/>
              <a:gd name="connsiteY24" fmla="*/ 5570615 h 7673802"/>
              <a:gd name="connsiteX25" fmla="*/ 5456929 w 7696540"/>
              <a:gd name="connsiteY25" fmla="*/ 5570615 h 7673802"/>
              <a:gd name="connsiteX26" fmla="*/ 5456929 w 7696540"/>
              <a:gd name="connsiteY26" fmla="*/ 6559687 h 7673802"/>
              <a:gd name="connsiteX27" fmla="*/ 4467857 w 7696540"/>
              <a:gd name="connsiteY27" fmla="*/ 6559687 h 7673802"/>
              <a:gd name="connsiteX28" fmla="*/ 3342369 w 7696540"/>
              <a:gd name="connsiteY28" fmla="*/ 5570615 h 7673802"/>
              <a:gd name="connsiteX29" fmla="*/ 4342806 w 7696540"/>
              <a:gd name="connsiteY29" fmla="*/ 5570615 h 7673802"/>
              <a:gd name="connsiteX30" fmla="*/ 4342806 w 7696540"/>
              <a:gd name="connsiteY30" fmla="*/ 6559687 h 7673802"/>
              <a:gd name="connsiteX31" fmla="*/ 3342369 w 7696540"/>
              <a:gd name="connsiteY31" fmla="*/ 6559687 h 7673802"/>
              <a:gd name="connsiteX32" fmla="*/ 2228246 w 7696540"/>
              <a:gd name="connsiteY32" fmla="*/ 5570615 h 7673802"/>
              <a:gd name="connsiteX33" fmla="*/ 3228683 w 7696540"/>
              <a:gd name="connsiteY33" fmla="*/ 5570615 h 7673802"/>
              <a:gd name="connsiteX34" fmla="*/ 3228683 w 7696540"/>
              <a:gd name="connsiteY34" fmla="*/ 6559687 h 7673802"/>
              <a:gd name="connsiteX35" fmla="*/ 2228246 w 7696540"/>
              <a:gd name="connsiteY35" fmla="*/ 6559687 h 7673802"/>
              <a:gd name="connsiteX36" fmla="*/ 1114123 w 7696540"/>
              <a:gd name="connsiteY36" fmla="*/ 5570615 h 7673802"/>
              <a:gd name="connsiteX37" fmla="*/ 2114560 w 7696540"/>
              <a:gd name="connsiteY37" fmla="*/ 5570615 h 7673802"/>
              <a:gd name="connsiteX38" fmla="*/ 2114560 w 7696540"/>
              <a:gd name="connsiteY38" fmla="*/ 6559687 h 7673802"/>
              <a:gd name="connsiteX39" fmla="*/ 1114123 w 7696540"/>
              <a:gd name="connsiteY39" fmla="*/ 6559687 h 7673802"/>
              <a:gd name="connsiteX40" fmla="*/ 0 w 7696540"/>
              <a:gd name="connsiteY40" fmla="*/ 5570615 h 7673802"/>
              <a:gd name="connsiteX41" fmla="*/ 989072 w 7696540"/>
              <a:gd name="connsiteY41" fmla="*/ 5570615 h 7673802"/>
              <a:gd name="connsiteX42" fmla="*/ 989072 w 7696540"/>
              <a:gd name="connsiteY42" fmla="*/ 6559687 h 7673802"/>
              <a:gd name="connsiteX43" fmla="*/ 0 w 7696540"/>
              <a:gd name="connsiteY43" fmla="*/ 6559687 h 7673802"/>
              <a:gd name="connsiteX44" fmla="*/ 6696103 w 7696540"/>
              <a:gd name="connsiteY44" fmla="*/ 4456492 h 7673802"/>
              <a:gd name="connsiteX45" fmla="*/ 7696540 w 7696540"/>
              <a:gd name="connsiteY45" fmla="*/ 4456492 h 7673802"/>
              <a:gd name="connsiteX46" fmla="*/ 7696540 w 7696540"/>
              <a:gd name="connsiteY46" fmla="*/ 5445564 h 7673802"/>
              <a:gd name="connsiteX47" fmla="*/ 6696103 w 7696540"/>
              <a:gd name="connsiteY47" fmla="*/ 5445564 h 7673802"/>
              <a:gd name="connsiteX48" fmla="*/ 5581980 w 7696540"/>
              <a:gd name="connsiteY48" fmla="*/ 4456492 h 7673802"/>
              <a:gd name="connsiteX49" fmla="*/ 6582417 w 7696540"/>
              <a:gd name="connsiteY49" fmla="*/ 4456492 h 7673802"/>
              <a:gd name="connsiteX50" fmla="*/ 6582417 w 7696540"/>
              <a:gd name="connsiteY50" fmla="*/ 5445564 h 7673802"/>
              <a:gd name="connsiteX51" fmla="*/ 5581980 w 7696540"/>
              <a:gd name="connsiteY51" fmla="*/ 5445564 h 7673802"/>
              <a:gd name="connsiteX52" fmla="*/ 4467857 w 7696540"/>
              <a:gd name="connsiteY52" fmla="*/ 4456492 h 7673802"/>
              <a:gd name="connsiteX53" fmla="*/ 5456929 w 7696540"/>
              <a:gd name="connsiteY53" fmla="*/ 4456492 h 7673802"/>
              <a:gd name="connsiteX54" fmla="*/ 5456929 w 7696540"/>
              <a:gd name="connsiteY54" fmla="*/ 5445564 h 7673802"/>
              <a:gd name="connsiteX55" fmla="*/ 4467857 w 7696540"/>
              <a:gd name="connsiteY55" fmla="*/ 5445564 h 7673802"/>
              <a:gd name="connsiteX56" fmla="*/ 3342369 w 7696540"/>
              <a:gd name="connsiteY56" fmla="*/ 4456492 h 7673802"/>
              <a:gd name="connsiteX57" fmla="*/ 4342806 w 7696540"/>
              <a:gd name="connsiteY57" fmla="*/ 4456492 h 7673802"/>
              <a:gd name="connsiteX58" fmla="*/ 4342806 w 7696540"/>
              <a:gd name="connsiteY58" fmla="*/ 5445564 h 7673802"/>
              <a:gd name="connsiteX59" fmla="*/ 3342369 w 7696540"/>
              <a:gd name="connsiteY59" fmla="*/ 5445564 h 7673802"/>
              <a:gd name="connsiteX60" fmla="*/ 1114124 w 7696540"/>
              <a:gd name="connsiteY60" fmla="*/ 4456492 h 7673802"/>
              <a:gd name="connsiteX61" fmla="*/ 2114561 w 7696540"/>
              <a:gd name="connsiteY61" fmla="*/ 4456492 h 7673802"/>
              <a:gd name="connsiteX62" fmla="*/ 2114561 w 7696540"/>
              <a:gd name="connsiteY62" fmla="*/ 5445564 h 7673802"/>
              <a:gd name="connsiteX63" fmla="*/ 1114124 w 7696540"/>
              <a:gd name="connsiteY63" fmla="*/ 5445564 h 7673802"/>
              <a:gd name="connsiteX64" fmla="*/ 6696103 w 7696540"/>
              <a:gd name="connsiteY64" fmla="*/ 3342369 h 7673802"/>
              <a:gd name="connsiteX65" fmla="*/ 7696540 w 7696540"/>
              <a:gd name="connsiteY65" fmla="*/ 3342369 h 7673802"/>
              <a:gd name="connsiteX66" fmla="*/ 7696540 w 7696540"/>
              <a:gd name="connsiteY66" fmla="*/ 4331441 h 7673802"/>
              <a:gd name="connsiteX67" fmla="*/ 6696103 w 7696540"/>
              <a:gd name="connsiteY67" fmla="*/ 4331441 h 7673802"/>
              <a:gd name="connsiteX68" fmla="*/ 5581980 w 7696540"/>
              <a:gd name="connsiteY68" fmla="*/ 3342369 h 7673802"/>
              <a:gd name="connsiteX69" fmla="*/ 6582417 w 7696540"/>
              <a:gd name="connsiteY69" fmla="*/ 3342369 h 7673802"/>
              <a:gd name="connsiteX70" fmla="*/ 6582417 w 7696540"/>
              <a:gd name="connsiteY70" fmla="*/ 4331441 h 7673802"/>
              <a:gd name="connsiteX71" fmla="*/ 5581980 w 7696540"/>
              <a:gd name="connsiteY71" fmla="*/ 4331441 h 7673802"/>
              <a:gd name="connsiteX72" fmla="*/ 3342369 w 7696540"/>
              <a:gd name="connsiteY72" fmla="*/ 3342369 h 7673802"/>
              <a:gd name="connsiteX73" fmla="*/ 4342806 w 7696540"/>
              <a:gd name="connsiteY73" fmla="*/ 3342369 h 7673802"/>
              <a:gd name="connsiteX74" fmla="*/ 4342806 w 7696540"/>
              <a:gd name="connsiteY74" fmla="*/ 4331441 h 7673802"/>
              <a:gd name="connsiteX75" fmla="*/ 3342369 w 7696540"/>
              <a:gd name="connsiteY75" fmla="*/ 4331441 h 7673802"/>
              <a:gd name="connsiteX76" fmla="*/ 2228246 w 7696540"/>
              <a:gd name="connsiteY76" fmla="*/ 3342369 h 7673802"/>
              <a:gd name="connsiteX77" fmla="*/ 3228683 w 7696540"/>
              <a:gd name="connsiteY77" fmla="*/ 3342369 h 7673802"/>
              <a:gd name="connsiteX78" fmla="*/ 3228683 w 7696540"/>
              <a:gd name="connsiteY78" fmla="*/ 4331441 h 7673802"/>
              <a:gd name="connsiteX79" fmla="*/ 2228246 w 7696540"/>
              <a:gd name="connsiteY79" fmla="*/ 4331441 h 7673802"/>
              <a:gd name="connsiteX80" fmla="*/ 1 w 7696540"/>
              <a:gd name="connsiteY80" fmla="*/ 3342369 h 7673802"/>
              <a:gd name="connsiteX81" fmla="*/ 989072 w 7696540"/>
              <a:gd name="connsiteY81" fmla="*/ 3342369 h 7673802"/>
              <a:gd name="connsiteX82" fmla="*/ 989072 w 7696540"/>
              <a:gd name="connsiteY82" fmla="*/ 4331441 h 7673802"/>
              <a:gd name="connsiteX83" fmla="*/ 1 w 7696540"/>
              <a:gd name="connsiteY83" fmla="*/ 4331441 h 7673802"/>
              <a:gd name="connsiteX84" fmla="*/ 6696103 w 7696540"/>
              <a:gd name="connsiteY84" fmla="*/ 2228246 h 7673802"/>
              <a:gd name="connsiteX85" fmla="*/ 7696540 w 7696540"/>
              <a:gd name="connsiteY85" fmla="*/ 2228246 h 7673802"/>
              <a:gd name="connsiteX86" fmla="*/ 7696540 w 7696540"/>
              <a:gd name="connsiteY86" fmla="*/ 3217318 h 7673802"/>
              <a:gd name="connsiteX87" fmla="*/ 6696103 w 7696540"/>
              <a:gd name="connsiteY87" fmla="*/ 3217318 h 7673802"/>
              <a:gd name="connsiteX88" fmla="*/ 5581980 w 7696540"/>
              <a:gd name="connsiteY88" fmla="*/ 2228246 h 7673802"/>
              <a:gd name="connsiteX89" fmla="*/ 6582417 w 7696540"/>
              <a:gd name="connsiteY89" fmla="*/ 2228246 h 7673802"/>
              <a:gd name="connsiteX90" fmla="*/ 6582417 w 7696540"/>
              <a:gd name="connsiteY90" fmla="*/ 3217318 h 7673802"/>
              <a:gd name="connsiteX91" fmla="*/ 5581980 w 7696540"/>
              <a:gd name="connsiteY91" fmla="*/ 3217318 h 7673802"/>
              <a:gd name="connsiteX92" fmla="*/ 4467857 w 7696540"/>
              <a:gd name="connsiteY92" fmla="*/ 2228246 h 7673802"/>
              <a:gd name="connsiteX93" fmla="*/ 5456929 w 7696540"/>
              <a:gd name="connsiteY93" fmla="*/ 2228246 h 7673802"/>
              <a:gd name="connsiteX94" fmla="*/ 5456929 w 7696540"/>
              <a:gd name="connsiteY94" fmla="*/ 3217318 h 7673802"/>
              <a:gd name="connsiteX95" fmla="*/ 4467857 w 7696540"/>
              <a:gd name="connsiteY95" fmla="*/ 3217318 h 7673802"/>
              <a:gd name="connsiteX96" fmla="*/ 3342369 w 7696540"/>
              <a:gd name="connsiteY96" fmla="*/ 2228246 h 7673802"/>
              <a:gd name="connsiteX97" fmla="*/ 4342806 w 7696540"/>
              <a:gd name="connsiteY97" fmla="*/ 2228246 h 7673802"/>
              <a:gd name="connsiteX98" fmla="*/ 4342806 w 7696540"/>
              <a:gd name="connsiteY98" fmla="*/ 3217318 h 7673802"/>
              <a:gd name="connsiteX99" fmla="*/ 3342369 w 7696540"/>
              <a:gd name="connsiteY99" fmla="*/ 3217318 h 7673802"/>
              <a:gd name="connsiteX100" fmla="*/ 2228249 w 7696540"/>
              <a:gd name="connsiteY100" fmla="*/ 2228246 h 7673802"/>
              <a:gd name="connsiteX101" fmla="*/ 3228683 w 7696540"/>
              <a:gd name="connsiteY101" fmla="*/ 2228246 h 7673802"/>
              <a:gd name="connsiteX102" fmla="*/ 3228683 w 7696540"/>
              <a:gd name="connsiteY102" fmla="*/ 3217318 h 7673802"/>
              <a:gd name="connsiteX103" fmla="*/ 2228249 w 7696540"/>
              <a:gd name="connsiteY103" fmla="*/ 3217318 h 7673802"/>
              <a:gd name="connsiteX104" fmla="*/ 1114124 w 7696540"/>
              <a:gd name="connsiteY104" fmla="*/ 2228246 h 7673802"/>
              <a:gd name="connsiteX105" fmla="*/ 2114561 w 7696540"/>
              <a:gd name="connsiteY105" fmla="*/ 2228246 h 7673802"/>
              <a:gd name="connsiteX106" fmla="*/ 2114561 w 7696540"/>
              <a:gd name="connsiteY106" fmla="*/ 3217318 h 7673802"/>
              <a:gd name="connsiteX107" fmla="*/ 1114124 w 7696540"/>
              <a:gd name="connsiteY107" fmla="*/ 3217318 h 7673802"/>
              <a:gd name="connsiteX108" fmla="*/ 2 w 7696540"/>
              <a:gd name="connsiteY108" fmla="*/ 2228246 h 7673802"/>
              <a:gd name="connsiteX109" fmla="*/ 989074 w 7696540"/>
              <a:gd name="connsiteY109" fmla="*/ 2228246 h 7673802"/>
              <a:gd name="connsiteX110" fmla="*/ 989074 w 7696540"/>
              <a:gd name="connsiteY110" fmla="*/ 3217318 h 7673802"/>
              <a:gd name="connsiteX111" fmla="*/ 2 w 7696540"/>
              <a:gd name="connsiteY111" fmla="*/ 3217318 h 7673802"/>
              <a:gd name="connsiteX112" fmla="*/ 6696103 w 7696540"/>
              <a:gd name="connsiteY112" fmla="*/ 1114124 h 7673802"/>
              <a:gd name="connsiteX113" fmla="*/ 7696540 w 7696540"/>
              <a:gd name="connsiteY113" fmla="*/ 1114124 h 7673802"/>
              <a:gd name="connsiteX114" fmla="*/ 7696540 w 7696540"/>
              <a:gd name="connsiteY114" fmla="*/ 2103196 h 7673802"/>
              <a:gd name="connsiteX115" fmla="*/ 6696103 w 7696540"/>
              <a:gd name="connsiteY115" fmla="*/ 2103196 h 7673802"/>
              <a:gd name="connsiteX116" fmla="*/ 5581980 w 7696540"/>
              <a:gd name="connsiteY116" fmla="*/ 1114124 h 7673802"/>
              <a:gd name="connsiteX117" fmla="*/ 6582417 w 7696540"/>
              <a:gd name="connsiteY117" fmla="*/ 1114124 h 7673802"/>
              <a:gd name="connsiteX118" fmla="*/ 6582417 w 7696540"/>
              <a:gd name="connsiteY118" fmla="*/ 2103196 h 7673802"/>
              <a:gd name="connsiteX119" fmla="*/ 5581980 w 7696540"/>
              <a:gd name="connsiteY119" fmla="*/ 2103196 h 7673802"/>
              <a:gd name="connsiteX120" fmla="*/ 3342369 w 7696540"/>
              <a:gd name="connsiteY120" fmla="*/ 1114124 h 7673802"/>
              <a:gd name="connsiteX121" fmla="*/ 4342806 w 7696540"/>
              <a:gd name="connsiteY121" fmla="*/ 1114124 h 7673802"/>
              <a:gd name="connsiteX122" fmla="*/ 4342806 w 7696540"/>
              <a:gd name="connsiteY122" fmla="*/ 2103196 h 7673802"/>
              <a:gd name="connsiteX123" fmla="*/ 3342369 w 7696540"/>
              <a:gd name="connsiteY123" fmla="*/ 2103196 h 7673802"/>
              <a:gd name="connsiteX124" fmla="*/ 1114125 w 7696540"/>
              <a:gd name="connsiteY124" fmla="*/ 1114124 h 7673802"/>
              <a:gd name="connsiteX125" fmla="*/ 2114562 w 7696540"/>
              <a:gd name="connsiteY125" fmla="*/ 1114124 h 7673802"/>
              <a:gd name="connsiteX126" fmla="*/ 2114562 w 7696540"/>
              <a:gd name="connsiteY126" fmla="*/ 2103196 h 7673802"/>
              <a:gd name="connsiteX127" fmla="*/ 1114125 w 7696540"/>
              <a:gd name="connsiteY127" fmla="*/ 2103196 h 7673802"/>
              <a:gd name="connsiteX128" fmla="*/ 2228246 w 7696540"/>
              <a:gd name="connsiteY128" fmla="*/ 1114123 h 7673802"/>
              <a:gd name="connsiteX129" fmla="*/ 3228683 w 7696540"/>
              <a:gd name="connsiteY129" fmla="*/ 1114123 h 7673802"/>
              <a:gd name="connsiteX130" fmla="*/ 3228683 w 7696540"/>
              <a:gd name="connsiteY130" fmla="*/ 2103196 h 7673802"/>
              <a:gd name="connsiteX131" fmla="*/ 2228246 w 7696540"/>
              <a:gd name="connsiteY131" fmla="*/ 2103196 h 7673802"/>
              <a:gd name="connsiteX132" fmla="*/ 5581980 w 7696540"/>
              <a:gd name="connsiteY132" fmla="*/ 1 h 7673802"/>
              <a:gd name="connsiteX133" fmla="*/ 6582417 w 7696540"/>
              <a:gd name="connsiteY133" fmla="*/ 1 h 7673802"/>
              <a:gd name="connsiteX134" fmla="*/ 6582417 w 7696540"/>
              <a:gd name="connsiteY134" fmla="*/ 989073 h 7673802"/>
              <a:gd name="connsiteX135" fmla="*/ 5581980 w 7696540"/>
              <a:gd name="connsiteY135" fmla="*/ 989073 h 7673802"/>
              <a:gd name="connsiteX136" fmla="*/ 4467857 w 7696540"/>
              <a:gd name="connsiteY136" fmla="*/ 1 h 7673802"/>
              <a:gd name="connsiteX137" fmla="*/ 5456929 w 7696540"/>
              <a:gd name="connsiteY137" fmla="*/ 1 h 7673802"/>
              <a:gd name="connsiteX138" fmla="*/ 5456929 w 7696540"/>
              <a:gd name="connsiteY138" fmla="*/ 989073 h 7673802"/>
              <a:gd name="connsiteX139" fmla="*/ 4467857 w 7696540"/>
              <a:gd name="connsiteY139" fmla="*/ 989073 h 7673802"/>
              <a:gd name="connsiteX140" fmla="*/ 3342369 w 7696540"/>
              <a:gd name="connsiteY140" fmla="*/ 1 h 7673802"/>
              <a:gd name="connsiteX141" fmla="*/ 4342806 w 7696540"/>
              <a:gd name="connsiteY141" fmla="*/ 1 h 7673802"/>
              <a:gd name="connsiteX142" fmla="*/ 4342806 w 7696540"/>
              <a:gd name="connsiteY142" fmla="*/ 989073 h 7673802"/>
              <a:gd name="connsiteX143" fmla="*/ 3342369 w 7696540"/>
              <a:gd name="connsiteY143" fmla="*/ 989073 h 7673802"/>
              <a:gd name="connsiteX144" fmla="*/ 2228246 w 7696540"/>
              <a:gd name="connsiteY144" fmla="*/ 0 h 7673802"/>
              <a:gd name="connsiteX145" fmla="*/ 3228683 w 7696540"/>
              <a:gd name="connsiteY145" fmla="*/ 0 h 7673802"/>
              <a:gd name="connsiteX146" fmla="*/ 3228683 w 7696540"/>
              <a:gd name="connsiteY146" fmla="*/ 989072 h 7673802"/>
              <a:gd name="connsiteX147" fmla="*/ 2228246 w 7696540"/>
              <a:gd name="connsiteY147" fmla="*/ 989072 h 767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696540" h="7673802">
                <a:moveTo>
                  <a:pt x="6696103" y="6673365"/>
                </a:moveTo>
                <a:lnTo>
                  <a:pt x="7696540" y="6673365"/>
                </a:lnTo>
                <a:lnTo>
                  <a:pt x="7696540" y="7673802"/>
                </a:lnTo>
                <a:lnTo>
                  <a:pt x="6696103" y="7673802"/>
                </a:lnTo>
                <a:close/>
                <a:moveTo>
                  <a:pt x="5581980" y="6673365"/>
                </a:moveTo>
                <a:lnTo>
                  <a:pt x="6582417" y="6673365"/>
                </a:lnTo>
                <a:lnTo>
                  <a:pt x="6582417" y="7673802"/>
                </a:lnTo>
                <a:lnTo>
                  <a:pt x="5581980" y="7673802"/>
                </a:lnTo>
                <a:close/>
                <a:moveTo>
                  <a:pt x="4467857" y="6673365"/>
                </a:moveTo>
                <a:lnTo>
                  <a:pt x="5456929" y="6673365"/>
                </a:lnTo>
                <a:lnTo>
                  <a:pt x="5456929" y="7673802"/>
                </a:lnTo>
                <a:lnTo>
                  <a:pt x="4467857" y="7673802"/>
                </a:lnTo>
                <a:close/>
                <a:moveTo>
                  <a:pt x="2228246" y="6673365"/>
                </a:moveTo>
                <a:lnTo>
                  <a:pt x="3228683" y="6673365"/>
                </a:lnTo>
                <a:lnTo>
                  <a:pt x="3228683" y="7673802"/>
                </a:lnTo>
                <a:lnTo>
                  <a:pt x="2228246" y="7673802"/>
                </a:lnTo>
                <a:close/>
                <a:moveTo>
                  <a:pt x="1114123" y="6673365"/>
                </a:moveTo>
                <a:lnTo>
                  <a:pt x="2114560" y="6673365"/>
                </a:lnTo>
                <a:lnTo>
                  <a:pt x="2114560" y="7673802"/>
                </a:lnTo>
                <a:lnTo>
                  <a:pt x="1114123" y="7673802"/>
                </a:lnTo>
                <a:close/>
                <a:moveTo>
                  <a:pt x="6696103" y="5570615"/>
                </a:moveTo>
                <a:lnTo>
                  <a:pt x="7696540" y="5570615"/>
                </a:lnTo>
                <a:lnTo>
                  <a:pt x="7696540" y="6559687"/>
                </a:lnTo>
                <a:lnTo>
                  <a:pt x="6696103" y="6559687"/>
                </a:lnTo>
                <a:close/>
                <a:moveTo>
                  <a:pt x="4467857" y="5570615"/>
                </a:moveTo>
                <a:lnTo>
                  <a:pt x="5456929" y="5570615"/>
                </a:lnTo>
                <a:lnTo>
                  <a:pt x="5456929" y="6559687"/>
                </a:lnTo>
                <a:lnTo>
                  <a:pt x="4467857" y="6559687"/>
                </a:lnTo>
                <a:close/>
                <a:moveTo>
                  <a:pt x="3342369" y="5570615"/>
                </a:moveTo>
                <a:lnTo>
                  <a:pt x="4342806" y="5570615"/>
                </a:lnTo>
                <a:lnTo>
                  <a:pt x="4342806" y="6559687"/>
                </a:lnTo>
                <a:lnTo>
                  <a:pt x="3342369" y="6559687"/>
                </a:lnTo>
                <a:close/>
                <a:moveTo>
                  <a:pt x="2228246" y="5570615"/>
                </a:moveTo>
                <a:lnTo>
                  <a:pt x="3228683" y="5570615"/>
                </a:lnTo>
                <a:lnTo>
                  <a:pt x="3228683" y="6559687"/>
                </a:lnTo>
                <a:lnTo>
                  <a:pt x="2228246" y="6559687"/>
                </a:lnTo>
                <a:close/>
                <a:moveTo>
                  <a:pt x="1114123" y="5570615"/>
                </a:moveTo>
                <a:lnTo>
                  <a:pt x="2114560" y="5570615"/>
                </a:lnTo>
                <a:lnTo>
                  <a:pt x="2114560" y="6559687"/>
                </a:lnTo>
                <a:lnTo>
                  <a:pt x="1114123" y="6559687"/>
                </a:lnTo>
                <a:close/>
                <a:moveTo>
                  <a:pt x="0" y="5570615"/>
                </a:moveTo>
                <a:lnTo>
                  <a:pt x="989072" y="5570615"/>
                </a:lnTo>
                <a:lnTo>
                  <a:pt x="989072" y="6559687"/>
                </a:lnTo>
                <a:lnTo>
                  <a:pt x="0" y="6559687"/>
                </a:lnTo>
                <a:close/>
                <a:moveTo>
                  <a:pt x="6696103" y="4456492"/>
                </a:moveTo>
                <a:lnTo>
                  <a:pt x="7696540" y="4456492"/>
                </a:lnTo>
                <a:lnTo>
                  <a:pt x="7696540" y="5445564"/>
                </a:lnTo>
                <a:lnTo>
                  <a:pt x="6696103" y="5445564"/>
                </a:lnTo>
                <a:close/>
                <a:moveTo>
                  <a:pt x="5581980" y="4456492"/>
                </a:moveTo>
                <a:lnTo>
                  <a:pt x="6582417" y="4456492"/>
                </a:lnTo>
                <a:lnTo>
                  <a:pt x="6582417" y="5445564"/>
                </a:lnTo>
                <a:lnTo>
                  <a:pt x="5581980" y="5445564"/>
                </a:lnTo>
                <a:close/>
                <a:moveTo>
                  <a:pt x="4467857" y="4456492"/>
                </a:moveTo>
                <a:lnTo>
                  <a:pt x="5456929" y="4456492"/>
                </a:lnTo>
                <a:lnTo>
                  <a:pt x="5456929" y="5445564"/>
                </a:lnTo>
                <a:lnTo>
                  <a:pt x="4467857" y="5445564"/>
                </a:lnTo>
                <a:close/>
                <a:moveTo>
                  <a:pt x="3342369" y="4456492"/>
                </a:moveTo>
                <a:lnTo>
                  <a:pt x="4342806" y="4456492"/>
                </a:lnTo>
                <a:lnTo>
                  <a:pt x="4342806" y="5445564"/>
                </a:lnTo>
                <a:lnTo>
                  <a:pt x="3342369" y="5445564"/>
                </a:lnTo>
                <a:close/>
                <a:moveTo>
                  <a:pt x="1114124" y="4456492"/>
                </a:moveTo>
                <a:lnTo>
                  <a:pt x="2114561" y="4456492"/>
                </a:lnTo>
                <a:lnTo>
                  <a:pt x="2114561" y="5445564"/>
                </a:lnTo>
                <a:lnTo>
                  <a:pt x="1114124" y="5445564"/>
                </a:lnTo>
                <a:close/>
                <a:moveTo>
                  <a:pt x="6696103" y="3342369"/>
                </a:moveTo>
                <a:lnTo>
                  <a:pt x="7696540" y="3342369"/>
                </a:lnTo>
                <a:lnTo>
                  <a:pt x="7696540" y="4331441"/>
                </a:lnTo>
                <a:lnTo>
                  <a:pt x="6696103" y="4331441"/>
                </a:lnTo>
                <a:close/>
                <a:moveTo>
                  <a:pt x="5581980" y="3342369"/>
                </a:moveTo>
                <a:lnTo>
                  <a:pt x="6582417" y="3342369"/>
                </a:lnTo>
                <a:lnTo>
                  <a:pt x="6582417" y="4331441"/>
                </a:lnTo>
                <a:lnTo>
                  <a:pt x="5581980" y="4331441"/>
                </a:lnTo>
                <a:close/>
                <a:moveTo>
                  <a:pt x="3342369" y="3342369"/>
                </a:moveTo>
                <a:lnTo>
                  <a:pt x="4342806" y="3342369"/>
                </a:lnTo>
                <a:lnTo>
                  <a:pt x="4342806" y="4331441"/>
                </a:lnTo>
                <a:lnTo>
                  <a:pt x="3342369" y="4331441"/>
                </a:lnTo>
                <a:close/>
                <a:moveTo>
                  <a:pt x="2228246" y="3342369"/>
                </a:moveTo>
                <a:lnTo>
                  <a:pt x="3228683" y="3342369"/>
                </a:lnTo>
                <a:lnTo>
                  <a:pt x="3228683" y="4331441"/>
                </a:lnTo>
                <a:lnTo>
                  <a:pt x="2228246" y="4331441"/>
                </a:lnTo>
                <a:close/>
                <a:moveTo>
                  <a:pt x="1" y="3342369"/>
                </a:moveTo>
                <a:lnTo>
                  <a:pt x="989072" y="3342369"/>
                </a:lnTo>
                <a:lnTo>
                  <a:pt x="989072" y="4331441"/>
                </a:lnTo>
                <a:lnTo>
                  <a:pt x="1" y="4331441"/>
                </a:lnTo>
                <a:close/>
                <a:moveTo>
                  <a:pt x="6696103" y="2228246"/>
                </a:moveTo>
                <a:lnTo>
                  <a:pt x="7696540" y="2228246"/>
                </a:lnTo>
                <a:lnTo>
                  <a:pt x="7696540" y="3217318"/>
                </a:lnTo>
                <a:lnTo>
                  <a:pt x="6696103" y="3217318"/>
                </a:lnTo>
                <a:close/>
                <a:moveTo>
                  <a:pt x="5581980" y="2228246"/>
                </a:moveTo>
                <a:lnTo>
                  <a:pt x="6582417" y="2228246"/>
                </a:lnTo>
                <a:lnTo>
                  <a:pt x="6582417" y="3217318"/>
                </a:lnTo>
                <a:lnTo>
                  <a:pt x="5581980" y="3217318"/>
                </a:lnTo>
                <a:close/>
                <a:moveTo>
                  <a:pt x="4467857" y="2228246"/>
                </a:moveTo>
                <a:lnTo>
                  <a:pt x="5456929" y="2228246"/>
                </a:lnTo>
                <a:lnTo>
                  <a:pt x="5456929" y="3217318"/>
                </a:lnTo>
                <a:lnTo>
                  <a:pt x="4467857" y="3217318"/>
                </a:lnTo>
                <a:close/>
                <a:moveTo>
                  <a:pt x="3342369" y="2228246"/>
                </a:moveTo>
                <a:lnTo>
                  <a:pt x="4342806" y="2228246"/>
                </a:lnTo>
                <a:lnTo>
                  <a:pt x="4342806" y="3217318"/>
                </a:lnTo>
                <a:lnTo>
                  <a:pt x="3342369" y="3217318"/>
                </a:lnTo>
                <a:close/>
                <a:moveTo>
                  <a:pt x="2228249" y="2228246"/>
                </a:moveTo>
                <a:lnTo>
                  <a:pt x="3228683" y="2228246"/>
                </a:lnTo>
                <a:lnTo>
                  <a:pt x="3228683" y="3217318"/>
                </a:lnTo>
                <a:lnTo>
                  <a:pt x="2228249" y="3217318"/>
                </a:lnTo>
                <a:close/>
                <a:moveTo>
                  <a:pt x="1114124" y="2228246"/>
                </a:moveTo>
                <a:lnTo>
                  <a:pt x="2114561" y="2228246"/>
                </a:lnTo>
                <a:lnTo>
                  <a:pt x="2114561" y="3217318"/>
                </a:lnTo>
                <a:lnTo>
                  <a:pt x="1114124" y="3217318"/>
                </a:lnTo>
                <a:close/>
                <a:moveTo>
                  <a:pt x="2" y="2228246"/>
                </a:moveTo>
                <a:lnTo>
                  <a:pt x="989074" y="2228246"/>
                </a:lnTo>
                <a:lnTo>
                  <a:pt x="989074" y="3217318"/>
                </a:lnTo>
                <a:lnTo>
                  <a:pt x="2" y="3217318"/>
                </a:lnTo>
                <a:close/>
                <a:moveTo>
                  <a:pt x="6696103" y="1114124"/>
                </a:moveTo>
                <a:lnTo>
                  <a:pt x="7696540" y="1114124"/>
                </a:lnTo>
                <a:lnTo>
                  <a:pt x="7696540" y="2103196"/>
                </a:lnTo>
                <a:lnTo>
                  <a:pt x="6696103" y="2103196"/>
                </a:lnTo>
                <a:close/>
                <a:moveTo>
                  <a:pt x="5581980" y="1114124"/>
                </a:moveTo>
                <a:lnTo>
                  <a:pt x="6582417" y="1114124"/>
                </a:lnTo>
                <a:lnTo>
                  <a:pt x="6582417" y="2103196"/>
                </a:lnTo>
                <a:lnTo>
                  <a:pt x="5581980" y="2103196"/>
                </a:lnTo>
                <a:close/>
                <a:moveTo>
                  <a:pt x="3342369" y="1114124"/>
                </a:moveTo>
                <a:lnTo>
                  <a:pt x="4342806" y="1114124"/>
                </a:lnTo>
                <a:lnTo>
                  <a:pt x="4342806" y="2103196"/>
                </a:lnTo>
                <a:lnTo>
                  <a:pt x="3342369" y="2103196"/>
                </a:lnTo>
                <a:close/>
                <a:moveTo>
                  <a:pt x="1114125" y="1114124"/>
                </a:moveTo>
                <a:lnTo>
                  <a:pt x="2114562" y="1114124"/>
                </a:lnTo>
                <a:lnTo>
                  <a:pt x="2114562" y="2103196"/>
                </a:lnTo>
                <a:lnTo>
                  <a:pt x="1114125" y="2103196"/>
                </a:lnTo>
                <a:close/>
                <a:moveTo>
                  <a:pt x="2228246" y="1114123"/>
                </a:moveTo>
                <a:lnTo>
                  <a:pt x="3228683" y="1114123"/>
                </a:lnTo>
                <a:lnTo>
                  <a:pt x="3228683" y="2103196"/>
                </a:lnTo>
                <a:lnTo>
                  <a:pt x="2228246" y="2103196"/>
                </a:lnTo>
                <a:close/>
                <a:moveTo>
                  <a:pt x="5581980" y="1"/>
                </a:moveTo>
                <a:lnTo>
                  <a:pt x="6582417" y="1"/>
                </a:lnTo>
                <a:lnTo>
                  <a:pt x="6582417" y="989073"/>
                </a:lnTo>
                <a:lnTo>
                  <a:pt x="5581980" y="989073"/>
                </a:lnTo>
                <a:close/>
                <a:moveTo>
                  <a:pt x="4467857" y="1"/>
                </a:moveTo>
                <a:lnTo>
                  <a:pt x="5456929" y="1"/>
                </a:lnTo>
                <a:lnTo>
                  <a:pt x="5456929" y="989073"/>
                </a:lnTo>
                <a:lnTo>
                  <a:pt x="4467857" y="989073"/>
                </a:lnTo>
                <a:close/>
                <a:moveTo>
                  <a:pt x="3342369" y="1"/>
                </a:moveTo>
                <a:lnTo>
                  <a:pt x="4342806" y="1"/>
                </a:lnTo>
                <a:lnTo>
                  <a:pt x="4342806" y="989073"/>
                </a:lnTo>
                <a:lnTo>
                  <a:pt x="3342369" y="989073"/>
                </a:lnTo>
                <a:close/>
                <a:moveTo>
                  <a:pt x="2228246" y="0"/>
                </a:moveTo>
                <a:lnTo>
                  <a:pt x="3228683" y="0"/>
                </a:lnTo>
                <a:lnTo>
                  <a:pt x="3228683" y="989072"/>
                </a:lnTo>
                <a:lnTo>
                  <a:pt x="2228246" y="98907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TextBox 2">
            <a:extLst>
              <a:ext uri="{FF2B5EF4-FFF2-40B4-BE49-F238E27FC236}">
                <a16:creationId xmlns:a16="http://schemas.microsoft.com/office/drawing/2014/main" id="{B72F4A9E-E156-A84D-B518-806653BBC392}"/>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4" name="Straight Connector 3">
            <a:extLst>
              <a:ext uri="{FF2B5EF4-FFF2-40B4-BE49-F238E27FC236}">
                <a16:creationId xmlns:a16="http://schemas.microsoft.com/office/drawing/2014/main" id="{DFF89396-B700-B946-AE30-5BC1BC3EFBD4}"/>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E05F9EBD-8CC0-EC4E-90C7-AE94DB140A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27807931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6267578" y="934497"/>
            <a:ext cx="5004851" cy="5011618"/>
          </a:xfrm>
          <a:custGeom>
            <a:avLst/>
            <a:gdLst>
              <a:gd name="T0" fmla="*/ 0 w 3317"/>
              <a:gd name="T1" fmla="*/ 0 h 3329"/>
              <a:gd name="T2" fmla="*/ 3257 w 3317"/>
              <a:gd name="T3" fmla="*/ 0 h 3329"/>
              <a:gd name="T4" fmla="*/ 2050 w 3317"/>
              <a:gd name="T5" fmla="*/ 1211 h 3329"/>
              <a:gd name="T6" fmla="*/ 1207 w 3317"/>
              <a:gd name="T7" fmla="*/ 1211 h 3329"/>
              <a:gd name="T8" fmla="*/ 1207 w 3317"/>
              <a:gd name="T9" fmla="*/ 2057 h 3329"/>
              <a:gd name="T10" fmla="*/ 0 w 3317"/>
              <a:gd name="T11" fmla="*/ 3269 h 3329"/>
              <a:gd name="T12" fmla="*/ 0 w 3317"/>
              <a:gd name="T13" fmla="*/ 0 h 3329"/>
              <a:gd name="T14" fmla="*/ 3317 w 3317"/>
              <a:gd name="T15" fmla="*/ 62 h 3329"/>
              <a:gd name="T16" fmla="*/ 3317 w 3317"/>
              <a:gd name="T17" fmla="*/ 3329 h 3329"/>
              <a:gd name="T18" fmla="*/ 62 w 3317"/>
              <a:gd name="T19" fmla="*/ 3329 h 3329"/>
              <a:gd name="T20" fmla="*/ 1268 w 3317"/>
              <a:gd name="T21" fmla="*/ 2119 h 3329"/>
              <a:gd name="T22" fmla="*/ 2112 w 3317"/>
              <a:gd name="T23" fmla="*/ 2119 h 3329"/>
              <a:gd name="T24" fmla="*/ 2112 w 3317"/>
              <a:gd name="T25" fmla="*/ 1272 h 3329"/>
              <a:gd name="T26" fmla="*/ 3317 w 3317"/>
              <a:gd name="T27" fmla="*/ 62 h 3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7" h="3329">
                <a:moveTo>
                  <a:pt x="0" y="0"/>
                </a:moveTo>
                <a:lnTo>
                  <a:pt x="3257" y="0"/>
                </a:lnTo>
                <a:lnTo>
                  <a:pt x="2050" y="1211"/>
                </a:lnTo>
                <a:lnTo>
                  <a:pt x="1207" y="1211"/>
                </a:lnTo>
                <a:lnTo>
                  <a:pt x="1207" y="2057"/>
                </a:lnTo>
                <a:lnTo>
                  <a:pt x="0" y="3269"/>
                </a:lnTo>
                <a:lnTo>
                  <a:pt x="0" y="0"/>
                </a:lnTo>
                <a:close/>
                <a:moveTo>
                  <a:pt x="3317" y="62"/>
                </a:moveTo>
                <a:lnTo>
                  <a:pt x="3317" y="3329"/>
                </a:lnTo>
                <a:lnTo>
                  <a:pt x="62" y="3329"/>
                </a:lnTo>
                <a:lnTo>
                  <a:pt x="1268" y="2119"/>
                </a:lnTo>
                <a:lnTo>
                  <a:pt x="2112" y="2119"/>
                </a:lnTo>
                <a:lnTo>
                  <a:pt x="2112" y="1272"/>
                </a:lnTo>
                <a:lnTo>
                  <a:pt x="3317" y="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79ABB03C-ABDE-C94D-B801-24D106007866}"/>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3669C5B7-8944-A44E-9B7E-13AAC534567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4EC0390E-8E7E-BC44-8A60-02729D35B6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17041770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6207369" y="874207"/>
            <a:ext cx="5125268" cy="5132197"/>
          </a:xfrm>
          <a:custGeom>
            <a:avLst/>
            <a:gdLst>
              <a:gd name="T0" fmla="*/ 1908 w 3398"/>
              <a:gd name="T1" fmla="*/ 12 h 3410"/>
              <a:gd name="T2" fmla="*/ 2148 w 3398"/>
              <a:gd name="T3" fmla="*/ 61 h 3410"/>
              <a:gd name="T4" fmla="*/ 2375 w 3398"/>
              <a:gd name="T5" fmla="*/ 142 h 3410"/>
              <a:gd name="T6" fmla="*/ 2586 w 3398"/>
              <a:gd name="T7" fmla="*/ 253 h 3410"/>
              <a:gd name="T8" fmla="*/ 2779 w 3398"/>
              <a:gd name="T9" fmla="*/ 391 h 3410"/>
              <a:gd name="T10" fmla="*/ 1962 w 3398"/>
              <a:gd name="T11" fmla="*/ 1323 h 3410"/>
              <a:gd name="T12" fmla="*/ 1858 w 3398"/>
              <a:gd name="T13" fmla="*/ 1269 h 3410"/>
              <a:gd name="T14" fmla="*/ 1740 w 3398"/>
              <a:gd name="T15" fmla="*/ 1242 h 3410"/>
              <a:gd name="T16" fmla="*/ 1606 w 3398"/>
              <a:gd name="T17" fmla="*/ 1249 h 3410"/>
              <a:gd name="T18" fmla="*/ 1479 w 3398"/>
              <a:gd name="T19" fmla="*/ 1297 h 3410"/>
              <a:gd name="T20" fmla="*/ 1372 w 3398"/>
              <a:gd name="T21" fmla="*/ 1377 h 3410"/>
              <a:gd name="T22" fmla="*/ 1292 w 3398"/>
              <a:gd name="T23" fmla="*/ 1484 h 3410"/>
              <a:gd name="T24" fmla="*/ 1245 w 3398"/>
              <a:gd name="T25" fmla="*/ 1612 h 3410"/>
              <a:gd name="T26" fmla="*/ 1238 w 3398"/>
              <a:gd name="T27" fmla="*/ 1747 h 3410"/>
              <a:gd name="T28" fmla="*/ 1264 w 3398"/>
              <a:gd name="T29" fmla="*/ 1865 h 3410"/>
              <a:gd name="T30" fmla="*/ 1319 w 3398"/>
              <a:gd name="T31" fmla="*/ 1970 h 3410"/>
              <a:gd name="T32" fmla="*/ 390 w 3398"/>
              <a:gd name="T33" fmla="*/ 2788 h 3410"/>
              <a:gd name="T34" fmla="*/ 251 w 3398"/>
              <a:gd name="T35" fmla="*/ 2595 h 3410"/>
              <a:gd name="T36" fmla="*/ 141 w 3398"/>
              <a:gd name="T37" fmla="*/ 2383 h 3410"/>
              <a:gd name="T38" fmla="*/ 61 w 3398"/>
              <a:gd name="T39" fmla="*/ 2156 h 3410"/>
              <a:gd name="T40" fmla="*/ 13 w 3398"/>
              <a:gd name="T41" fmla="*/ 1914 h 3410"/>
              <a:gd name="T42" fmla="*/ 3 w 3398"/>
              <a:gd name="T43" fmla="*/ 1617 h 3410"/>
              <a:gd name="T44" fmla="*/ 104 w 3398"/>
              <a:gd name="T45" fmla="*/ 1121 h 3410"/>
              <a:gd name="T46" fmla="*/ 339 w 3398"/>
              <a:gd name="T47" fmla="*/ 687 h 3410"/>
              <a:gd name="T48" fmla="*/ 684 w 3398"/>
              <a:gd name="T49" fmla="*/ 340 h 3410"/>
              <a:gd name="T50" fmla="*/ 1116 w 3398"/>
              <a:gd name="T51" fmla="*/ 104 h 3410"/>
              <a:gd name="T52" fmla="*/ 1612 w 3398"/>
              <a:gd name="T53" fmla="*/ 2 h 3410"/>
              <a:gd name="T54" fmla="*/ 3033 w 3398"/>
              <a:gd name="T55" fmla="*/ 652 h 3410"/>
              <a:gd name="T56" fmla="*/ 3167 w 3398"/>
              <a:gd name="T57" fmla="*/ 849 h 3410"/>
              <a:gd name="T58" fmla="*/ 3272 w 3398"/>
              <a:gd name="T59" fmla="*/ 1064 h 3410"/>
              <a:gd name="T60" fmla="*/ 3348 w 3398"/>
              <a:gd name="T61" fmla="*/ 1294 h 3410"/>
              <a:gd name="T62" fmla="*/ 3390 w 3398"/>
              <a:gd name="T63" fmla="*/ 1537 h 3410"/>
              <a:gd name="T64" fmla="*/ 3389 w 3398"/>
              <a:gd name="T65" fmla="*/ 1878 h 3410"/>
              <a:gd name="T66" fmla="*/ 3264 w 3398"/>
              <a:gd name="T67" fmla="*/ 2367 h 3410"/>
              <a:gd name="T68" fmla="*/ 3009 w 3398"/>
              <a:gd name="T69" fmla="*/ 2788 h 3410"/>
              <a:gd name="T70" fmla="*/ 2647 w 3398"/>
              <a:gd name="T71" fmla="*/ 3118 h 3410"/>
              <a:gd name="T72" fmla="*/ 2203 w 3398"/>
              <a:gd name="T73" fmla="*/ 3333 h 3410"/>
              <a:gd name="T74" fmla="*/ 1699 w 3398"/>
              <a:gd name="T75" fmla="*/ 3410 h 3410"/>
              <a:gd name="T76" fmla="*/ 1450 w 3398"/>
              <a:gd name="T77" fmla="*/ 3392 h 3410"/>
              <a:gd name="T78" fmla="*/ 1211 w 3398"/>
              <a:gd name="T79" fmla="*/ 3338 h 3410"/>
              <a:gd name="T80" fmla="*/ 987 w 3398"/>
              <a:gd name="T81" fmla="*/ 3252 h 3410"/>
              <a:gd name="T82" fmla="*/ 778 w 3398"/>
              <a:gd name="T83" fmla="*/ 3136 h 3410"/>
              <a:gd name="T84" fmla="*/ 590 w 3398"/>
              <a:gd name="T85" fmla="*/ 2993 h 3410"/>
              <a:gd name="T86" fmla="*/ 1452 w 3398"/>
              <a:gd name="T87" fmla="*/ 2097 h 3410"/>
              <a:gd name="T88" fmla="*/ 1559 w 3398"/>
              <a:gd name="T89" fmla="*/ 2148 h 3410"/>
              <a:gd name="T90" fmla="*/ 1678 w 3398"/>
              <a:gd name="T91" fmla="*/ 2169 h 3410"/>
              <a:gd name="T92" fmla="*/ 1815 w 3398"/>
              <a:gd name="T93" fmla="*/ 2155 h 3410"/>
              <a:gd name="T94" fmla="*/ 1939 w 3398"/>
              <a:gd name="T95" fmla="*/ 2103 h 3410"/>
              <a:gd name="T96" fmla="*/ 2041 w 3398"/>
              <a:gd name="T97" fmla="*/ 2017 h 3410"/>
              <a:gd name="T98" fmla="*/ 2117 w 3398"/>
              <a:gd name="T99" fmla="*/ 1906 h 3410"/>
              <a:gd name="T100" fmla="*/ 2157 w 3398"/>
              <a:gd name="T101" fmla="*/ 1776 h 3410"/>
              <a:gd name="T102" fmla="*/ 2158 w 3398"/>
              <a:gd name="T103" fmla="*/ 1643 h 3410"/>
              <a:gd name="T104" fmla="*/ 2127 w 3398"/>
              <a:gd name="T105" fmla="*/ 1527 h 3410"/>
              <a:gd name="T106" fmla="*/ 2068 w 3398"/>
              <a:gd name="T107" fmla="*/ 1425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98" h="3410">
                <a:moveTo>
                  <a:pt x="1699" y="0"/>
                </a:moveTo>
                <a:lnTo>
                  <a:pt x="1741" y="0"/>
                </a:lnTo>
                <a:lnTo>
                  <a:pt x="1783" y="2"/>
                </a:lnTo>
                <a:lnTo>
                  <a:pt x="1825" y="4"/>
                </a:lnTo>
                <a:lnTo>
                  <a:pt x="1866" y="8"/>
                </a:lnTo>
                <a:lnTo>
                  <a:pt x="1908" y="12"/>
                </a:lnTo>
                <a:lnTo>
                  <a:pt x="1948" y="18"/>
                </a:lnTo>
                <a:lnTo>
                  <a:pt x="1989" y="25"/>
                </a:lnTo>
                <a:lnTo>
                  <a:pt x="2029" y="33"/>
                </a:lnTo>
                <a:lnTo>
                  <a:pt x="2069" y="41"/>
                </a:lnTo>
                <a:lnTo>
                  <a:pt x="2109" y="50"/>
                </a:lnTo>
                <a:lnTo>
                  <a:pt x="2148" y="61"/>
                </a:lnTo>
                <a:lnTo>
                  <a:pt x="2187" y="72"/>
                </a:lnTo>
                <a:lnTo>
                  <a:pt x="2225" y="84"/>
                </a:lnTo>
                <a:lnTo>
                  <a:pt x="2263" y="98"/>
                </a:lnTo>
                <a:lnTo>
                  <a:pt x="2301" y="111"/>
                </a:lnTo>
                <a:lnTo>
                  <a:pt x="2338" y="125"/>
                </a:lnTo>
                <a:lnTo>
                  <a:pt x="2375" y="142"/>
                </a:lnTo>
                <a:lnTo>
                  <a:pt x="2411" y="158"/>
                </a:lnTo>
                <a:lnTo>
                  <a:pt x="2447" y="176"/>
                </a:lnTo>
                <a:lnTo>
                  <a:pt x="2483" y="193"/>
                </a:lnTo>
                <a:lnTo>
                  <a:pt x="2517" y="213"/>
                </a:lnTo>
                <a:lnTo>
                  <a:pt x="2552" y="232"/>
                </a:lnTo>
                <a:lnTo>
                  <a:pt x="2586" y="253"/>
                </a:lnTo>
                <a:lnTo>
                  <a:pt x="2620" y="273"/>
                </a:lnTo>
                <a:lnTo>
                  <a:pt x="2653" y="296"/>
                </a:lnTo>
                <a:lnTo>
                  <a:pt x="2684" y="319"/>
                </a:lnTo>
                <a:lnTo>
                  <a:pt x="2717" y="342"/>
                </a:lnTo>
                <a:lnTo>
                  <a:pt x="2748" y="366"/>
                </a:lnTo>
                <a:lnTo>
                  <a:pt x="2779" y="391"/>
                </a:lnTo>
                <a:lnTo>
                  <a:pt x="2809" y="416"/>
                </a:lnTo>
                <a:lnTo>
                  <a:pt x="2838" y="443"/>
                </a:lnTo>
                <a:lnTo>
                  <a:pt x="2868" y="470"/>
                </a:lnTo>
                <a:lnTo>
                  <a:pt x="1994" y="1347"/>
                </a:lnTo>
                <a:lnTo>
                  <a:pt x="1979" y="1335"/>
                </a:lnTo>
                <a:lnTo>
                  <a:pt x="1962" y="1323"/>
                </a:lnTo>
                <a:lnTo>
                  <a:pt x="1946" y="1312"/>
                </a:lnTo>
                <a:lnTo>
                  <a:pt x="1929" y="1302"/>
                </a:lnTo>
                <a:lnTo>
                  <a:pt x="1912" y="1292"/>
                </a:lnTo>
                <a:lnTo>
                  <a:pt x="1895" y="1284"/>
                </a:lnTo>
                <a:lnTo>
                  <a:pt x="1876" y="1276"/>
                </a:lnTo>
                <a:lnTo>
                  <a:pt x="1858" y="1269"/>
                </a:lnTo>
                <a:lnTo>
                  <a:pt x="1839" y="1262"/>
                </a:lnTo>
                <a:lnTo>
                  <a:pt x="1820" y="1256"/>
                </a:lnTo>
                <a:lnTo>
                  <a:pt x="1800" y="1251"/>
                </a:lnTo>
                <a:lnTo>
                  <a:pt x="1781" y="1247"/>
                </a:lnTo>
                <a:lnTo>
                  <a:pt x="1760" y="1244"/>
                </a:lnTo>
                <a:lnTo>
                  <a:pt x="1740" y="1242"/>
                </a:lnTo>
                <a:lnTo>
                  <a:pt x="1719" y="1241"/>
                </a:lnTo>
                <a:lnTo>
                  <a:pt x="1699" y="1240"/>
                </a:lnTo>
                <a:lnTo>
                  <a:pt x="1675" y="1241"/>
                </a:lnTo>
                <a:lnTo>
                  <a:pt x="1652" y="1242"/>
                </a:lnTo>
                <a:lnTo>
                  <a:pt x="1628" y="1245"/>
                </a:lnTo>
                <a:lnTo>
                  <a:pt x="1606" y="1249"/>
                </a:lnTo>
                <a:lnTo>
                  <a:pt x="1583" y="1254"/>
                </a:lnTo>
                <a:lnTo>
                  <a:pt x="1562" y="1262"/>
                </a:lnTo>
                <a:lnTo>
                  <a:pt x="1540" y="1269"/>
                </a:lnTo>
                <a:lnTo>
                  <a:pt x="1519" y="1277"/>
                </a:lnTo>
                <a:lnTo>
                  <a:pt x="1498" y="1286"/>
                </a:lnTo>
                <a:lnTo>
                  <a:pt x="1479" y="1297"/>
                </a:lnTo>
                <a:lnTo>
                  <a:pt x="1459" y="1308"/>
                </a:lnTo>
                <a:lnTo>
                  <a:pt x="1441" y="1320"/>
                </a:lnTo>
                <a:lnTo>
                  <a:pt x="1422" y="1333"/>
                </a:lnTo>
                <a:lnTo>
                  <a:pt x="1405" y="1347"/>
                </a:lnTo>
                <a:lnTo>
                  <a:pt x="1388" y="1361"/>
                </a:lnTo>
                <a:lnTo>
                  <a:pt x="1372" y="1377"/>
                </a:lnTo>
                <a:lnTo>
                  <a:pt x="1357" y="1393"/>
                </a:lnTo>
                <a:lnTo>
                  <a:pt x="1341" y="1410"/>
                </a:lnTo>
                <a:lnTo>
                  <a:pt x="1328" y="1427"/>
                </a:lnTo>
                <a:lnTo>
                  <a:pt x="1315" y="1446"/>
                </a:lnTo>
                <a:lnTo>
                  <a:pt x="1302" y="1464"/>
                </a:lnTo>
                <a:lnTo>
                  <a:pt x="1292" y="1484"/>
                </a:lnTo>
                <a:lnTo>
                  <a:pt x="1282" y="1504"/>
                </a:lnTo>
                <a:lnTo>
                  <a:pt x="1272" y="1525"/>
                </a:lnTo>
                <a:lnTo>
                  <a:pt x="1264" y="1545"/>
                </a:lnTo>
                <a:lnTo>
                  <a:pt x="1256" y="1567"/>
                </a:lnTo>
                <a:lnTo>
                  <a:pt x="1250" y="1590"/>
                </a:lnTo>
                <a:lnTo>
                  <a:pt x="1245" y="1612"/>
                </a:lnTo>
                <a:lnTo>
                  <a:pt x="1241" y="1635"/>
                </a:lnTo>
                <a:lnTo>
                  <a:pt x="1238" y="1657"/>
                </a:lnTo>
                <a:lnTo>
                  <a:pt x="1236" y="1681"/>
                </a:lnTo>
                <a:lnTo>
                  <a:pt x="1236" y="1705"/>
                </a:lnTo>
                <a:lnTo>
                  <a:pt x="1236" y="1726"/>
                </a:lnTo>
                <a:lnTo>
                  <a:pt x="1238" y="1747"/>
                </a:lnTo>
                <a:lnTo>
                  <a:pt x="1240" y="1767"/>
                </a:lnTo>
                <a:lnTo>
                  <a:pt x="1243" y="1787"/>
                </a:lnTo>
                <a:lnTo>
                  <a:pt x="1247" y="1808"/>
                </a:lnTo>
                <a:lnTo>
                  <a:pt x="1252" y="1827"/>
                </a:lnTo>
                <a:lnTo>
                  <a:pt x="1257" y="1846"/>
                </a:lnTo>
                <a:lnTo>
                  <a:pt x="1264" y="1865"/>
                </a:lnTo>
                <a:lnTo>
                  <a:pt x="1271" y="1884"/>
                </a:lnTo>
                <a:lnTo>
                  <a:pt x="1279" y="1901"/>
                </a:lnTo>
                <a:lnTo>
                  <a:pt x="1288" y="1920"/>
                </a:lnTo>
                <a:lnTo>
                  <a:pt x="1297" y="1936"/>
                </a:lnTo>
                <a:lnTo>
                  <a:pt x="1308" y="1954"/>
                </a:lnTo>
                <a:lnTo>
                  <a:pt x="1319" y="1970"/>
                </a:lnTo>
                <a:lnTo>
                  <a:pt x="1330" y="1985"/>
                </a:lnTo>
                <a:lnTo>
                  <a:pt x="1342" y="2001"/>
                </a:lnTo>
                <a:lnTo>
                  <a:pt x="469" y="2878"/>
                </a:lnTo>
                <a:lnTo>
                  <a:pt x="442" y="2849"/>
                </a:lnTo>
                <a:lnTo>
                  <a:pt x="415" y="2819"/>
                </a:lnTo>
                <a:lnTo>
                  <a:pt x="390" y="2788"/>
                </a:lnTo>
                <a:lnTo>
                  <a:pt x="365" y="2758"/>
                </a:lnTo>
                <a:lnTo>
                  <a:pt x="341" y="2727"/>
                </a:lnTo>
                <a:lnTo>
                  <a:pt x="317" y="2695"/>
                </a:lnTo>
                <a:lnTo>
                  <a:pt x="294" y="2662"/>
                </a:lnTo>
                <a:lnTo>
                  <a:pt x="273" y="2629"/>
                </a:lnTo>
                <a:lnTo>
                  <a:pt x="251" y="2595"/>
                </a:lnTo>
                <a:lnTo>
                  <a:pt x="231" y="2561"/>
                </a:lnTo>
                <a:lnTo>
                  <a:pt x="212" y="2527"/>
                </a:lnTo>
                <a:lnTo>
                  <a:pt x="193" y="2491"/>
                </a:lnTo>
                <a:lnTo>
                  <a:pt x="175" y="2456"/>
                </a:lnTo>
                <a:lnTo>
                  <a:pt x="157" y="2420"/>
                </a:lnTo>
                <a:lnTo>
                  <a:pt x="141" y="2383"/>
                </a:lnTo>
                <a:lnTo>
                  <a:pt x="125" y="2346"/>
                </a:lnTo>
                <a:lnTo>
                  <a:pt x="111" y="2309"/>
                </a:lnTo>
                <a:lnTo>
                  <a:pt x="97" y="2271"/>
                </a:lnTo>
                <a:lnTo>
                  <a:pt x="83" y="2233"/>
                </a:lnTo>
                <a:lnTo>
                  <a:pt x="72" y="2194"/>
                </a:lnTo>
                <a:lnTo>
                  <a:pt x="61" y="2156"/>
                </a:lnTo>
                <a:lnTo>
                  <a:pt x="51" y="2116"/>
                </a:lnTo>
                <a:lnTo>
                  <a:pt x="40" y="2077"/>
                </a:lnTo>
                <a:lnTo>
                  <a:pt x="32" y="2037"/>
                </a:lnTo>
                <a:lnTo>
                  <a:pt x="25" y="1996"/>
                </a:lnTo>
                <a:lnTo>
                  <a:pt x="18" y="1956"/>
                </a:lnTo>
                <a:lnTo>
                  <a:pt x="13" y="1914"/>
                </a:lnTo>
                <a:lnTo>
                  <a:pt x="9" y="1873"/>
                </a:lnTo>
                <a:lnTo>
                  <a:pt x="5" y="1831"/>
                </a:lnTo>
                <a:lnTo>
                  <a:pt x="3" y="1790"/>
                </a:lnTo>
                <a:lnTo>
                  <a:pt x="0" y="1748"/>
                </a:lnTo>
                <a:lnTo>
                  <a:pt x="0" y="1705"/>
                </a:lnTo>
                <a:lnTo>
                  <a:pt x="3" y="1617"/>
                </a:lnTo>
                <a:lnTo>
                  <a:pt x="9" y="1531"/>
                </a:lnTo>
                <a:lnTo>
                  <a:pt x="20" y="1447"/>
                </a:lnTo>
                <a:lnTo>
                  <a:pt x="34" y="1362"/>
                </a:lnTo>
                <a:lnTo>
                  <a:pt x="54" y="1280"/>
                </a:lnTo>
                <a:lnTo>
                  <a:pt x="76" y="1200"/>
                </a:lnTo>
                <a:lnTo>
                  <a:pt x="104" y="1121"/>
                </a:lnTo>
                <a:lnTo>
                  <a:pt x="134" y="1043"/>
                </a:lnTo>
                <a:lnTo>
                  <a:pt x="168" y="968"/>
                </a:lnTo>
                <a:lnTo>
                  <a:pt x="205" y="895"/>
                </a:lnTo>
                <a:lnTo>
                  <a:pt x="246" y="823"/>
                </a:lnTo>
                <a:lnTo>
                  <a:pt x="291" y="754"/>
                </a:lnTo>
                <a:lnTo>
                  <a:pt x="339" y="687"/>
                </a:lnTo>
                <a:lnTo>
                  <a:pt x="389" y="622"/>
                </a:lnTo>
                <a:lnTo>
                  <a:pt x="443" y="560"/>
                </a:lnTo>
                <a:lnTo>
                  <a:pt x="499" y="501"/>
                </a:lnTo>
                <a:lnTo>
                  <a:pt x="558" y="444"/>
                </a:lnTo>
                <a:lnTo>
                  <a:pt x="620" y="391"/>
                </a:lnTo>
                <a:lnTo>
                  <a:pt x="684" y="340"/>
                </a:lnTo>
                <a:lnTo>
                  <a:pt x="750" y="292"/>
                </a:lnTo>
                <a:lnTo>
                  <a:pt x="820" y="248"/>
                </a:lnTo>
                <a:lnTo>
                  <a:pt x="891" y="207"/>
                </a:lnTo>
                <a:lnTo>
                  <a:pt x="964" y="169"/>
                </a:lnTo>
                <a:lnTo>
                  <a:pt x="1039" y="135"/>
                </a:lnTo>
                <a:lnTo>
                  <a:pt x="1116" y="104"/>
                </a:lnTo>
                <a:lnTo>
                  <a:pt x="1195" y="77"/>
                </a:lnTo>
                <a:lnTo>
                  <a:pt x="1276" y="53"/>
                </a:lnTo>
                <a:lnTo>
                  <a:pt x="1358" y="35"/>
                </a:lnTo>
                <a:lnTo>
                  <a:pt x="1441" y="20"/>
                </a:lnTo>
                <a:lnTo>
                  <a:pt x="1526" y="9"/>
                </a:lnTo>
                <a:lnTo>
                  <a:pt x="1612" y="2"/>
                </a:lnTo>
                <a:lnTo>
                  <a:pt x="1699" y="0"/>
                </a:lnTo>
                <a:close/>
                <a:moveTo>
                  <a:pt x="2929" y="533"/>
                </a:moveTo>
                <a:lnTo>
                  <a:pt x="2957" y="561"/>
                </a:lnTo>
                <a:lnTo>
                  <a:pt x="2982" y="591"/>
                </a:lnTo>
                <a:lnTo>
                  <a:pt x="3008" y="621"/>
                </a:lnTo>
                <a:lnTo>
                  <a:pt x="3033" y="652"/>
                </a:lnTo>
                <a:lnTo>
                  <a:pt x="3057" y="684"/>
                </a:lnTo>
                <a:lnTo>
                  <a:pt x="3081" y="716"/>
                </a:lnTo>
                <a:lnTo>
                  <a:pt x="3103" y="748"/>
                </a:lnTo>
                <a:lnTo>
                  <a:pt x="3125" y="781"/>
                </a:lnTo>
                <a:lnTo>
                  <a:pt x="3146" y="814"/>
                </a:lnTo>
                <a:lnTo>
                  <a:pt x="3167" y="849"/>
                </a:lnTo>
                <a:lnTo>
                  <a:pt x="3186" y="883"/>
                </a:lnTo>
                <a:lnTo>
                  <a:pt x="3205" y="918"/>
                </a:lnTo>
                <a:lnTo>
                  <a:pt x="3223" y="954"/>
                </a:lnTo>
                <a:lnTo>
                  <a:pt x="3241" y="990"/>
                </a:lnTo>
                <a:lnTo>
                  <a:pt x="3257" y="1027"/>
                </a:lnTo>
                <a:lnTo>
                  <a:pt x="3272" y="1064"/>
                </a:lnTo>
                <a:lnTo>
                  <a:pt x="3287" y="1101"/>
                </a:lnTo>
                <a:lnTo>
                  <a:pt x="3301" y="1139"/>
                </a:lnTo>
                <a:lnTo>
                  <a:pt x="3314" y="1177"/>
                </a:lnTo>
                <a:lnTo>
                  <a:pt x="3326" y="1215"/>
                </a:lnTo>
                <a:lnTo>
                  <a:pt x="3337" y="1254"/>
                </a:lnTo>
                <a:lnTo>
                  <a:pt x="3348" y="1294"/>
                </a:lnTo>
                <a:lnTo>
                  <a:pt x="3357" y="1334"/>
                </a:lnTo>
                <a:lnTo>
                  <a:pt x="3366" y="1374"/>
                </a:lnTo>
                <a:lnTo>
                  <a:pt x="3373" y="1414"/>
                </a:lnTo>
                <a:lnTo>
                  <a:pt x="3380" y="1455"/>
                </a:lnTo>
                <a:lnTo>
                  <a:pt x="3385" y="1496"/>
                </a:lnTo>
                <a:lnTo>
                  <a:pt x="3390" y="1537"/>
                </a:lnTo>
                <a:lnTo>
                  <a:pt x="3393" y="1579"/>
                </a:lnTo>
                <a:lnTo>
                  <a:pt x="3396" y="1620"/>
                </a:lnTo>
                <a:lnTo>
                  <a:pt x="3397" y="1663"/>
                </a:lnTo>
                <a:lnTo>
                  <a:pt x="3398" y="1705"/>
                </a:lnTo>
                <a:lnTo>
                  <a:pt x="3395" y="1792"/>
                </a:lnTo>
                <a:lnTo>
                  <a:pt x="3389" y="1878"/>
                </a:lnTo>
                <a:lnTo>
                  <a:pt x="3378" y="1964"/>
                </a:lnTo>
                <a:lnTo>
                  <a:pt x="3364" y="2048"/>
                </a:lnTo>
                <a:lnTo>
                  <a:pt x="3344" y="2130"/>
                </a:lnTo>
                <a:lnTo>
                  <a:pt x="3322" y="2211"/>
                </a:lnTo>
                <a:lnTo>
                  <a:pt x="3294" y="2290"/>
                </a:lnTo>
                <a:lnTo>
                  <a:pt x="3264" y="2367"/>
                </a:lnTo>
                <a:lnTo>
                  <a:pt x="3229" y="2443"/>
                </a:lnTo>
                <a:lnTo>
                  <a:pt x="3192" y="2516"/>
                </a:lnTo>
                <a:lnTo>
                  <a:pt x="3151" y="2588"/>
                </a:lnTo>
                <a:lnTo>
                  <a:pt x="3106" y="2657"/>
                </a:lnTo>
                <a:lnTo>
                  <a:pt x="3059" y="2724"/>
                </a:lnTo>
                <a:lnTo>
                  <a:pt x="3009" y="2788"/>
                </a:lnTo>
                <a:lnTo>
                  <a:pt x="2955" y="2850"/>
                </a:lnTo>
                <a:lnTo>
                  <a:pt x="2898" y="2910"/>
                </a:lnTo>
                <a:lnTo>
                  <a:pt x="2840" y="2966"/>
                </a:lnTo>
                <a:lnTo>
                  <a:pt x="2778" y="3020"/>
                </a:lnTo>
                <a:lnTo>
                  <a:pt x="2714" y="3070"/>
                </a:lnTo>
                <a:lnTo>
                  <a:pt x="2647" y="3118"/>
                </a:lnTo>
                <a:lnTo>
                  <a:pt x="2578" y="3163"/>
                </a:lnTo>
                <a:lnTo>
                  <a:pt x="2507" y="3204"/>
                </a:lnTo>
                <a:lnTo>
                  <a:pt x="2433" y="3242"/>
                </a:lnTo>
                <a:lnTo>
                  <a:pt x="2359" y="3276"/>
                </a:lnTo>
                <a:lnTo>
                  <a:pt x="2282" y="3307"/>
                </a:lnTo>
                <a:lnTo>
                  <a:pt x="2203" y="3333"/>
                </a:lnTo>
                <a:lnTo>
                  <a:pt x="2122" y="3356"/>
                </a:lnTo>
                <a:lnTo>
                  <a:pt x="2040" y="3376"/>
                </a:lnTo>
                <a:lnTo>
                  <a:pt x="1957" y="3391"/>
                </a:lnTo>
                <a:lnTo>
                  <a:pt x="1872" y="3401"/>
                </a:lnTo>
                <a:lnTo>
                  <a:pt x="1786" y="3408"/>
                </a:lnTo>
                <a:lnTo>
                  <a:pt x="1699" y="3410"/>
                </a:lnTo>
                <a:lnTo>
                  <a:pt x="1657" y="3409"/>
                </a:lnTo>
                <a:lnTo>
                  <a:pt x="1615" y="3408"/>
                </a:lnTo>
                <a:lnTo>
                  <a:pt x="1573" y="3405"/>
                </a:lnTo>
                <a:lnTo>
                  <a:pt x="1532" y="3402"/>
                </a:lnTo>
                <a:lnTo>
                  <a:pt x="1491" y="3397"/>
                </a:lnTo>
                <a:lnTo>
                  <a:pt x="1450" y="3392"/>
                </a:lnTo>
                <a:lnTo>
                  <a:pt x="1409" y="3386"/>
                </a:lnTo>
                <a:lnTo>
                  <a:pt x="1369" y="3378"/>
                </a:lnTo>
                <a:lnTo>
                  <a:pt x="1329" y="3369"/>
                </a:lnTo>
                <a:lnTo>
                  <a:pt x="1289" y="3360"/>
                </a:lnTo>
                <a:lnTo>
                  <a:pt x="1250" y="3350"/>
                </a:lnTo>
                <a:lnTo>
                  <a:pt x="1211" y="3338"/>
                </a:lnTo>
                <a:lnTo>
                  <a:pt x="1172" y="3326"/>
                </a:lnTo>
                <a:lnTo>
                  <a:pt x="1134" y="3313"/>
                </a:lnTo>
                <a:lnTo>
                  <a:pt x="1098" y="3299"/>
                </a:lnTo>
                <a:lnTo>
                  <a:pt x="1060" y="3284"/>
                </a:lnTo>
                <a:lnTo>
                  <a:pt x="1023" y="3269"/>
                </a:lnTo>
                <a:lnTo>
                  <a:pt x="987" y="3252"/>
                </a:lnTo>
                <a:lnTo>
                  <a:pt x="951" y="3235"/>
                </a:lnTo>
                <a:lnTo>
                  <a:pt x="915" y="3217"/>
                </a:lnTo>
                <a:lnTo>
                  <a:pt x="880" y="3198"/>
                </a:lnTo>
                <a:lnTo>
                  <a:pt x="846" y="3178"/>
                </a:lnTo>
                <a:lnTo>
                  <a:pt x="812" y="3158"/>
                </a:lnTo>
                <a:lnTo>
                  <a:pt x="778" y="3136"/>
                </a:lnTo>
                <a:lnTo>
                  <a:pt x="745" y="3114"/>
                </a:lnTo>
                <a:lnTo>
                  <a:pt x="713" y="3092"/>
                </a:lnTo>
                <a:lnTo>
                  <a:pt x="682" y="3068"/>
                </a:lnTo>
                <a:lnTo>
                  <a:pt x="650" y="3044"/>
                </a:lnTo>
                <a:lnTo>
                  <a:pt x="619" y="3019"/>
                </a:lnTo>
                <a:lnTo>
                  <a:pt x="590" y="2993"/>
                </a:lnTo>
                <a:lnTo>
                  <a:pt x="560" y="2967"/>
                </a:lnTo>
                <a:lnTo>
                  <a:pt x="531" y="2941"/>
                </a:lnTo>
                <a:lnTo>
                  <a:pt x="1404" y="2064"/>
                </a:lnTo>
                <a:lnTo>
                  <a:pt x="1419" y="2076"/>
                </a:lnTo>
                <a:lnTo>
                  <a:pt x="1436" y="2087"/>
                </a:lnTo>
                <a:lnTo>
                  <a:pt x="1452" y="2097"/>
                </a:lnTo>
                <a:lnTo>
                  <a:pt x="1468" y="2108"/>
                </a:lnTo>
                <a:lnTo>
                  <a:pt x="1486" y="2118"/>
                </a:lnTo>
                <a:lnTo>
                  <a:pt x="1503" y="2126"/>
                </a:lnTo>
                <a:lnTo>
                  <a:pt x="1522" y="2134"/>
                </a:lnTo>
                <a:lnTo>
                  <a:pt x="1540" y="2142"/>
                </a:lnTo>
                <a:lnTo>
                  <a:pt x="1559" y="2148"/>
                </a:lnTo>
                <a:lnTo>
                  <a:pt x="1578" y="2154"/>
                </a:lnTo>
                <a:lnTo>
                  <a:pt x="1597" y="2159"/>
                </a:lnTo>
                <a:lnTo>
                  <a:pt x="1617" y="2163"/>
                </a:lnTo>
                <a:lnTo>
                  <a:pt x="1637" y="2166"/>
                </a:lnTo>
                <a:lnTo>
                  <a:pt x="1658" y="2168"/>
                </a:lnTo>
                <a:lnTo>
                  <a:pt x="1678" y="2169"/>
                </a:lnTo>
                <a:lnTo>
                  <a:pt x="1699" y="2170"/>
                </a:lnTo>
                <a:lnTo>
                  <a:pt x="1722" y="2169"/>
                </a:lnTo>
                <a:lnTo>
                  <a:pt x="1746" y="2167"/>
                </a:lnTo>
                <a:lnTo>
                  <a:pt x="1770" y="2164"/>
                </a:lnTo>
                <a:lnTo>
                  <a:pt x="1792" y="2160"/>
                </a:lnTo>
                <a:lnTo>
                  <a:pt x="1815" y="2155"/>
                </a:lnTo>
                <a:lnTo>
                  <a:pt x="1836" y="2149"/>
                </a:lnTo>
                <a:lnTo>
                  <a:pt x="1858" y="2142"/>
                </a:lnTo>
                <a:lnTo>
                  <a:pt x="1879" y="2133"/>
                </a:lnTo>
                <a:lnTo>
                  <a:pt x="1900" y="2124"/>
                </a:lnTo>
                <a:lnTo>
                  <a:pt x="1919" y="2114"/>
                </a:lnTo>
                <a:lnTo>
                  <a:pt x="1939" y="2103"/>
                </a:lnTo>
                <a:lnTo>
                  <a:pt x="1957" y="2090"/>
                </a:lnTo>
                <a:lnTo>
                  <a:pt x="1975" y="2078"/>
                </a:lnTo>
                <a:lnTo>
                  <a:pt x="1993" y="2064"/>
                </a:lnTo>
                <a:lnTo>
                  <a:pt x="2010" y="2049"/>
                </a:lnTo>
                <a:lnTo>
                  <a:pt x="2026" y="2034"/>
                </a:lnTo>
                <a:lnTo>
                  <a:pt x="2041" y="2017"/>
                </a:lnTo>
                <a:lnTo>
                  <a:pt x="2056" y="2001"/>
                </a:lnTo>
                <a:lnTo>
                  <a:pt x="2070" y="1983"/>
                </a:lnTo>
                <a:lnTo>
                  <a:pt x="2083" y="1965"/>
                </a:lnTo>
                <a:lnTo>
                  <a:pt x="2095" y="1946"/>
                </a:lnTo>
                <a:lnTo>
                  <a:pt x="2107" y="1927"/>
                </a:lnTo>
                <a:lnTo>
                  <a:pt x="2117" y="1906"/>
                </a:lnTo>
                <a:lnTo>
                  <a:pt x="2126" y="1886"/>
                </a:lnTo>
                <a:lnTo>
                  <a:pt x="2134" y="1865"/>
                </a:lnTo>
                <a:lnTo>
                  <a:pt x="2141" y="1844"/>
                </a:lnTo>
                <a:lnTo>
                  <a:pt x="2148" y="1821"/>
                </a:lnTo>
                <a:lnTo>
                  <a:pt x="2153" y="1798"/>
                </a:lnTo>
                <a:lnTo>
                  <a:pt x="2157" y="1776"/>
                </a:lnTo>
                <a:lnTo>
                  <a:pt x="2160" y="1752"/>
                </a:lnTo>
                <a:lnTo>
                  <a:pt x="2162" y="1729"/>
                </a:lnTo>
                <a:lnTo>
                  <a:pt x="2162" y="1705"/>
                </a:lnTo>
                <a:lnTo>
                  <a:pt x="2162" y="1684"/>
                </a:lnTo>
                <a:lnTo>
                  <a:pt x="2161" y="1664"/>
                </a:lnTo>
                <a:lnTo>
                  <a:pt x="2158" y="1643"/>
                </a:lnTo>
                <a:lnTo>
                  <a:pt x="2155" y="1623"/>
                </a:lnTo>
                <a:lnTo>
                  <a:pt x="2151" y="1603"/>
                </a:lnTo>
                <a:lnTo>
                  <a:pt x="2147" y="1583"/>
                </a:lnTo>
                <a:lnTo>
                  <a:pt x="2140" y="1565"/>
                </a:lnTo>
                <a:lnTo>
                  <a:pt x="2134" y="1545"/>
                </a:lnTo>
                <a:lnTo>
                  <a:pt x="2127" y="1527"/>
                </a:lnTo>
                <a:lnTo>
                  <a:pt x="2119" y="1509"/>
                </a:lnTo>
                <a:lnTo>
                  <a:pt x="2110" y="1491"/>
                </a:lnTo>
                <a:lnTo>
                  <a:pt x="2100" y="1473"/>
                </a:lnTo>
                <a:lnTo>
                  <a:pt x="2090" y="1457"/>
                </a:lnTo>
                <a:lnTo>
                  <a:pt x="2080" y="1440"/>
                </a:lnTo>
                <a:lnTo>
                  <a:pt x="2068" y="1425"/>
                </a:lnTo>
                <a:lnTo>
                  <a:pt x="2055" y="1410"/>
                </a:lnTo>
                <a:lnTo>
                  <a:pt x="2929" y="53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83BAAF0-9A1E-0D41-8A56-370B691CD74A}"/>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DC380E38-565B-C74B-B289-0C03C010A6A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5EF87BB5-BEC8-A24A-854A-D8849FB4E1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23892768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8">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1459311" y="1726309"/>
            <a:ext cx="3404790" cy="3405382"/>
          </a:xfrm>
          <a:custGeom>
            <a:avLst/>
            <a:gdLst>
              <a:gd name="connsiteX0" fmla="*/ 2226853 w 5107185"/>
              <a:gd name="connsiteY0" fmla="*/ 4448679 h 5108860"/>
              <a:gd name="connsiteX1" fmla="*/ 2887034 w 5107185"/>
              <a:gd name="connsiteY1" fmla="*/ 4448679 h 5108860"/>
              <a:gd name="connsiteX2" fmla="*/ 2887034 w 5107185"/>
              <a:gd name="connsiteY2" fmla="*/ 5108860 h 5108860"/>
              <a:gd name="connsiteX3" fmla="*/ 2226853 w 5107185"/>
              <a:gd name="connsiteY3" fmla="*/ 5108860 h 5108860"/>
              <a:gd name="connsiteX4" fmla="*/ 11729 w 5107185"/>
              <a:gd name="connsiteY4" fmla="*/ 4448679 h 5108860"/>
              <a:gd name="connsiteX5" fmla="*/ 671910 w 5107185"/>
              <a:gd name="connsiteY5" fmla="*/ 4448679 h 5108860"/>
              <a:gd name="connsiteX6" fmla="*/ 671910 w 5107185"/>
              <a:gd name="connsiteY6" fmla="*/ 5108860 h 5108860"/>
              <a:gd name="connsiteX7" fmla="*/ 11729 w 5107185"/>
              <a:gd name="connsiteY7" fmla="*/ 5108860 h 5108860"/>
              <a:gd name="connsiteX8" fmla="*/ 4441977 w 5107185"/>
              <a:gd name="connsiteY8" fmla="*/ 4441977 h 5108860"/>
              <a:gd name="connsiteX9" fmla="*/ 5100483 w 5107185"/>
              <a:gd name="connsiteY9" fmla="*/ 4441977 h 5108860"/>
              <a:gd name="connsiteX10" fmla="*/ 5100483 w 5107185"/>
              <a:gd name="connsiteY10" fmla="*/ 5102158 h 5108860"/>
              <a:gd name="connsiteX11" fmla="*/ 4441977 w 5107185"/>
              <a:gd name="connsiteY11" fmla="*/ 5102158 h 5108860"/>
              <a:gd name="connsiteX12" fmla="*/ 3703043 w 5107185"/>
              <a:gd name="connsiteY12" fmla="*/ 4441977 h 5108860"/>
              <a:gd name="connsiteX13" fmla="*/ 4363224 w 5107185"/>
              <a:gd name="connsiteY13" fmla="*/ 4441977 h 5108860"/>
              <a:gd name="connsiteX14" fmla="*/ 4363224 w 5107185"/>
              <a:gd name="connsiteY14" fmla="*/ 5102158 h 5108860"/>
              <a:gd name="connsiteX15" fmla="*/ 3703043 w 5107185"/>
              <a:gd name="connsiteY15" fmla="*/ 5102158 h 5108860"/>
              <a:gd name="connsiteX16" fmla="*/ 2965786 w 5107185"/>
              <a:gd name="connsiteY16" fmla="*/ 4441977 h 5108860"/>
              <a:gd name="connsiteX17" fmla="*/ 3624292 w 5107185"/>
              <a:gd name="connsiteY17" fmla="*/ 4441977 h 5108860"/>
              <a:gd name="connsiteX18" fmla="*/ 3624292 w 5107185"/>
              <a:gd name="connsiteY18" fmla="*/ 5102158 h 5108860"/>
              <a:gd name="connsiteX19" fmla="*/ 2965786 w 5107185"/>
              <a:gd name="connsiteY19" fmla="*/ 5102158 h 5108860"/>
              <a:gd name="connsiteX20" fmla="*/ 1489595 w 5107185"/>
              <a:gd name="connsiteY20" fmla="*/ 4441977 h 5108860"/>
              <a:gd name="connsiteX21" fmla="*/ 2148101 w 5107185"/>
              <a:gd name="connsiteY21" fmla="*/ 4441977 h 5108860"/>
              <a:gd name="connsiteX22" fmla="*/ 2148101 w 5107185"/>
              <a:gd name="connsiteY22" fmla="*/ 5102158 h 5108860"/>
              <a:gd name="connsiteX23" fmla="*/ 1489595 w 5107185"/>
              <a:gd name="connsiteY23" fmla="*/ 5102158 h 5108860"/>
              <a:gd name="connsiteX24" fmla="*/ 750661 w 5107185"/>
              <a:gd name="connsiteY24" fmla="*/ 4441977 h 5108860"/>
              <a:gd name="connsiteX25" fmla="*/ 1409167 w 5107185"/>
              <a:gd name="connsiteY25" fmla="*/ 4441977 h 5108860"/>
              <a:gd name="connsiteX26" fmla="*/ 1409167 w 5107185"/>
              <a:gd name="connsiteY26" fmla="*/ 5102158 h 5108860"/>
              <a:gd name="connsiteX27" fmla="*/ 750661 w 5107185"/>
              <a:gd name="connsiteY27" fmla="*/ 5102158 h 5108860"/>
              <a:gd name="connsiteX28" fmla="*/ 3703043 w 5107185"/>
              <a:gd name="connsiteY28" fmla="*/ 3708071 h 5108860"/>
              <a:gd name="connsiteX29" fmla="*/ 4363224 w 5107185"/>
              <a:gd name="connsiteY29" fmla="*/ 3708071 h 5108860"/>
              <a:gd name="connsiteX30" fmla="*/ 4363224 w 5107185"/>
              <a:gd name="connsiteY30" fmla="*/ 4368252 h 5108860"/>
              <a:gd name="connsiteX31" fmla="*/ 3703043 w 5107185"/>
              <a:gd name="connsiteY31" fmla="*/ 4368252 h 5108860"/>
              <a:gd name="connsiteX32" fmla="*/ 4441977 w 5107185"/>
              <a:gd name="connsiteY32" fmla="*/ 3701368 h 5108860"/>
              <a:gd name="connsiteX33" fmla="*/ 5100483 w 5107185"/>
              <a:gd name="connsiteY33" fmla="*/ 3701368 h 5108860"/>
              <a:gd name="connsiteX34" fmla="*/ 5100483 w 5107185"/>
              <a:gd name="connsiteY34" fmla="*/ 4363225 h 5108860"/>
              <a:gd name="connsiteX35" fmla="*/ 4441977 w 5107185"/>
              <a:gd name="connsiteY35" fmla="*/ 4363225 h 5108860"/>
              <a:gd name="connsiteX36" fmla="*/ 2965786 w 5107185"/>
              <a:gd name="connsiteY36" fmla="*/ 3701368 h 5108860"/>
              <a:gd name="connsiteX37" fmla="*/ 3624292 w 5107185"/>
              <a:gd name="connsiteY37" fmla="*/ 3701368 h 5108860"/>
              <a:gd name="connsiteX38" fmla="*/ 3624292 w 5107185"/>
              <a:gd name="connsiteY38" fmla="*/ 4363225 h 5108860"/>
              <a:gd name="connsiteX39" fmla="*/ 2965786 w 5107185"/>
              <a:gd name="connsiteY39" fmla="*/ 4363225 h 5108860"/>
              <a:gd name="connsiteX40" fmla="*/ 2226853 w 5107185"/>
              <a:gd name="connsiteY40" fmla="*/ 3701368 h 5108860"/>
              <a:gd name="connsiteX41" fmla="*/ 2887034 w 5107185"/>
              <a:gd name="connsiteY41" fmla="*/ 3701368 h 5108860"/>
              <a:gd name="connsiteX42" fmla="*/ 2887034 w 5107185"/>
              <a:gd name="connsiteY42" fmla="*/ 4363225 h 5108860"/>
              <a:gd name="connsiteX43" fmla="*/ 2226853 w 5107185"/>
              <a:gd name="connsiteY43" fmla="*/ 4363225 h 5108860"/>
              <a:gd name="connsiteX44" fmla="*/ 1489595 w 5107185"/>
              <a:gd name="connsiteY44" fmla="*/ 3701368 h 5108860"/>
              <a:gd name="connsiteX45" fmla="*/ 2148101 w 5107185"/>
              <a:gd name="connsiteY45" fmla="*/ 3701368 h 5108860"/>
              <a:gd name="connsiteX46" fmla="*/ 2148101 w 5107185"/>
              <a:gd name="connsiteY46" fmla="*/ 4363225 h 5108860"/>
              <a:gd name="connsiteX47" fmla="*/ 1489595 w 5107185"/>
              <a:gd name="connsiteY47" fmla="*/ 4363225 h 5108860"/>
              <a:gd name="connsiteX48" fmla="*/ 750661 w 5107185"/>
              <a:gd name="connsiteY48" fmla="*/ 3701368 h 5108860"/>
              <a:gd name="connsiteX49" fmla="*/ 1409167 w 5107185"/>
              <a:gd name="connsiteY49" fmla="*/ 3701368 h 5108860"/>
              <a:gd name="connsiteX50" fmla="*/ 1409167 w 5107185"/>
              <a:gd name="connsiteY50" fmla="*/ 4363225 h 5108860"/>
              <a:gd name="connsiteX51" fmla="*/ 750661 w 5107185"/>
              <a:gd name="connsiteY51" fmla="*/ 4363225 h 5108860"/>
              <a:gd name="connsiteX52" fmla="*/ 11729 w 5107185"/>
              <a:gd name="connsiteY52" fmla="*/ 3701368 h 5108860"/>
              <a:gd name="connsiteX53" fmla="*/ 671910 w 5107185"/>
              <a:gd name="connsiteY53" fmla="*/ 3701368 h 5108860"/>
              <a:gd name="connsiteX54" fmla="*/ 671910 w 5107185"/>
              <a:gd name="connsiteY54" fmla="*/ 4363225 h 5108860"/>
              <a:gd name="connsiteX55" fmla="*/ 11729 w 5107185"/>
              <a:gd name="connsiteY55" fmla="*/ 4363225 h 5108860"/>
              <a:gd name="connsiteX56" fmla="*/ 1489595 w 5107185"/>
              <a:gd name="connsiteY56" fmla="*/ 2967462 h 5108860"/>
              <a:gd name="connsiteX57" fmla="*/ 2148101 w 5107185"/>
              <a:gd name="connsiteY57" fmla="*/ 2967462 h 5108860"/>
              <a:gd name="connsiteX58" fmla="*/ 2148101 w 5107185"/>
              <a:gd name="connsiteY58" fmla="*/ 3627643 h 5108860"/>
              <a:gd name="connsiteX59" fmla="*/ 1489595 w 5107185"/>
              <a:gd name="connsiteY59" fmla="*/ 3627643 h 5108860"/>
              <a:gd name="connsiteX60" fmla="*/ 11730 w 5107185"/>
              <a:gd name="connsiteY60" fmla="*/ 2967462 h 5108860"/>
              <a:gd name="connsiteX61" fmla="*/ 671910 w 5107185"/>
              <a:gd name="connsiteY61" fmla="*/ 2967462 h 5108860"/>
              <a:gd name="connsiteX62" fmla="*/ 671910 w 5107185"/>
              <a:gd name="connsiteY62" fmla="*/ 3627643 h 5108860"/>
              <a:gd name="connsiteX63" fmla="*/ 11730 w 5107185"/>
              <a:gd name="connsiteY63" fmla="*/ 3627643 h 5108860"/>
              <a:gd name="connsiteX64" fmla="*/ 4441977 w 5107185"/>
              <a:gd name="connsiteY64" fmla="*/ 2960760 h 5108860"/>
              <a:gd name="connsiteX65" fmla="*/ 5100483 w 5107185"/>
              <a:gd name="connsiteY65" fmla="*/ 2960760 h 5108860"/>
              <a:gd name="connsiteX66" fmla="*/ 5100483 w 5107185"/>
              <a:gd name="connsiteY66" fmla="*/ 3622617 h 5108860"/>
              <a:gd name="connsiteX67" fmla="*/ 4441977 w 5107185"/>
              <a:gd name="connsiteY67" fmla="*/ 3622617 h 5108860"/>
              <a:gd name="connsiteX68" fmla="*/ 3703043 w 5107185"/>
              <a:gd name="connsiteY68" fmla="*/ 2960760 h 5108860"/>
              <a:gd name="connsiteX69" fmla="*/ 4363224 w 5107185"/>
              <a:gd name="connsiteY69" fmla="*/ 2960760 h 5108860"/>
              <a:gd name="connsiteX70" fmla="*/ 4363224 w 5107185"/>
              <a:gd name="connsiteY70" fmla="*/ 3622617 h 5108860"/>
              <a:gd name="connsiteX71" fmla="*/ 3703043 w 5107185"/>
              <a:gd name="connsiteY71" fmla="*/ 3622617 h 5108860"/>
              <a:gd name="connsiteX72" fmla="*/ 2965786 w 5107185"/>
              <a:gd name="connsiteY72" fmla="*/ 2960760 h 5108860"/>
              <a:gd name="connsiteX73" fmla="*/ 3624292 w 5107185"/>
              <a:gd name="connsiteY73" fmla="*/ 2960760 h 5108860"/>
              <a:gd name="connsiteX74" fmla="*/ 3624292 w 5107185"/>
              <a:gd name="connsiteY74" fmla="*/ 3622617 h 5108860"/>
              <a:gd name="connsiteX75" fmla="*/ 2965786 w 5107185"/>
              <a:gd name="connsiteY75" fmla="*/ 3622617 h 5108860"/>
              <a:gd name="connsiteX76" fmla="*/ 2226853 w 5107185"/>
              <a:gd name="connsiteY76" fmla="*/ 2960760 h 5108860"/>
              <a:gd name="connsiteX77" fmla="*/ 2887034 w 5107185"/>
              <a:gd name="connsiteY77" fmla="*/ 2960760 h 5108860"/>
              <a:gd name="connsiteX78" fmla="*/ 2887034 w 5107185"/>
              <a:gd name="connsiteY78" fmla="*/ 3622617 h 5108860"/>
              <a:gd name="connsiteX79" fmla="*/ 2226853 w 5107185"/>
              <a:gd name="connsiteY79" fmla="*/ 3622617 h 5108860"/>
              <a:gd name="connsiteX80" fmla="*/ 750661 w 5107185"/>
              <a:gd name="connsiteY80" fmla="*/ 2960760 h 5108860"/>
              <a:gd name="connsiteX81" fmla="*/ 1409167 w 5107185"/>
              <a:gd name="connsiteY81" fmla="*/ 2960760 h 5108860"/>
              <a:gd name="connsiteX82" fmla="*/ 1409167 w 5107185"/>
              <a:gd name="connsiteY82" fmla="*/ 3622617 h 5108860"/>
              <a:gd name="connsiteX83" fmla="*/ 750661 w 5107185"/>
              <a:gd name="connsiteY83" fmla="*/ 3622617 h 5108860"/>
              <a:gd name="connsiteX84" fmla="*/ 2965786 w 5107185"/>
              <a:gd name="connsiteY84" fmla="*/ 2226853 h 5108860"/>
              <a:gd name="connsiteX85" fmla="*/ 3624292 w 5107185"/>
              <a:gd name="connsiteY85" fmla="*/ 2226853 h 5108860"/>
              <a:gd name="connsiteX86" fmla="*/ 3624292 w 5107185"/>
              <a:gd name="connsiteY86" fmla="*/ 2888710 h 5108860"/>
              <a:gd name="connsiteX87" fmla="*/ 2965786 w 5107185"/>
              <a:gd name="connsiteY87" fmla="*/ 2888710 h 5108860"/>
              <a:gd name="connsiteX88" fmla="*/ 750661 w 5107185"/>
              <a:gd name="connsiteY88" fmla="*/ 2226853 h 5108860"/>
              <a:gd name="connsiteX89" fmla="*/ 1409167 w 5107185"/>
              <a:gd name="connsiteY89" fmla="*/ 2226853 h 5108860"/>
              <a:gd name="connsiteX90" fmla="*/ 1409167 w 5107185"/>
              <a:gd name="connsiteY90" fmla="*/ 2888710 h 5108860"/>
              <a:gd name="connsiteX91" fmla="*/ 750661 w 5107185"/>
              <a:gd name="connsiteY91" fmla="*/ 2888710 h 5108860"/>
              <a:gd name="connsiteX92" fmla="*/ 4441977 w 5107185"/>
              <a:gd name="connsiteY92" fmla="*/ 2220151 h 5108860"/>
              <a:gd name="connsiteX93" fmla="*/ 5100483 w 5107185"/>
              <a:gd name="connsiteY93" fmla="*/ 2220151 h 5108860"/>
              <a:gd name="connsiteX94" fmla="*/ 5100483 w 5107185"/>
              <a:gd name="connsiteY94" fmla="*/ 2882008 h 5108860"/>
              <a:gd name="connsiteX95" fmla="*/ 4441977 w 5107185"/>
              <a:gd name="connsiteY95" fmla="*/ 2882008 h 5108860"/>
              <a:gd name="connsiteX96" fmla="*/ 3703043 w 5107185"/>
              <a:gd name="connsiteY96" fmla="*/ 2220151 h 5108860"/>
              <a:gd name="connsiteX97" fmla="*/ 4363224 w 5107185"/>
              <a:gd name="connsiteY97" fmla="*/ 2220151 h 5108860"/>
              <a:gd name="connsiteX98" fmla="*/ 4363224 w 5107185"/>
              <a:gd name="connsiteY98" fmla="*/ 2882008 h 5108860"/>
              <a:gd name="connsiteX99" fmla="*/ 3703043 w 5107185"/>
              <a:gd name="connsiteY99" fmla="*/ 2882008 h 5108860"/>
              <a:gd name="connsiteX100" fmla="*/ 2226853 w 5107185"/>
              <a:gd name="connsiteY100" fmla="*/ 2220151 h 5108860"/>
              <a:gd name="connsiteX101" fmla="*/ 2887034 w 5107185"/>
              <a:gd name="connsiteY101" fmla="*/ 2220151 h 5108860"/>
              <a:gd name="connsiteX102" fmla="*/ 2887034 w 5107185"/>
              <a:gd name="connsiteY102" fmla="*/ 2882008 h 5108860"/>
              <a:gd name="connsiteX103" fmla="*/ 2226853 w 5107185"/>
              <a:gd name="connsiteY103" fmla="*/ 2882008 h 5108860"/>
              <a:gd name="connsiteX104" fmla="*/ 1489595 w 5107185"/>
              <a:gd name="connsiteY104" fmla="*/ 2220151 h 5108860"/>
              <a:gd name="connsiteX105" fmla="*/ 2148101 w 5107185"/>
              <a:gd name="connsiteY105" fmla="*/ 2220151 h 5108860"/>
              <a:gd name="connsiteX106" fmla="*/ 2148101 w 5107185"/>
              <a:gd name="connsiteY106" fmla="*/ 2882008 h 5108860"/>
              <a:gd name="connsiteX107" fmla="*/ 1489595 w 5107185"/>
              <a:gd name="connsiteY107" fmla="*/ 2882008 h 5108860"/>
              <a:gd name="connsiteX108" fmla="*/ 11730 w 5107185"/>
              <a:gd name="connsiteY108" fmla="*/ 2220151 h 5108860"/>
              <a:gd name="connsiteX109" fmla="*/ 671910 w 5107185"/>
              <a:gd name="connsiteY109" fmla="*/ 2220151 h 5108860"/>
              <a:gd name="connsiteX110" fmla="*/ 671910 w 5107185"/>
              <a:gd name="connsiteY110" fmla="*/ 2882008 h 5108860"/>
              <a:gd name="connsiteX111" fmla="*/ 11730 w 5107185"/>
              <a:gd name="connsiteY111" fmla="*/ 2882008 h 5108860"/>
              <a:gd name="connsiteX112" fmla="*/ 4441977 w 5107185"/>
              <a:gd name="connsiteY112" fmla="*/ 1481217 h 5108860"/>
              <a:gd name="connsiteX113" fmla="*/ 5100483 w 5107185"/>
              <a:gd name="connsiteY113" fmla="*/ 1481217 h 5108860"/>
              <a:gd name="connsiteX114" fmla="*/ 5100483 w 5107185"/>
              <a:gd name="connsiteY114" fmla="*/ 2141398 h 5108860"/>
              <a:gd name="connsiteX115" fmla="*/ 4441977 w 5107185"/>
              <a:gd name="connsiteY115" fmla="*/ 2141398 h 5108860"/>
              <a:gd name="connsiteX116" fmla="*/ 3703043 w 5107185"/>
              <a:gd name="connsiteY116" fmla="*/ 1481217 h 5108860"/>
              <a:gd name="connsiteX117" fmla="*/ 4363224 w 5107185"/>
              <a:gd name="connsiteY117" fmla="*/ 1481217 h 5108860"/>
              <a:gd name="connsiteX118" fmla="*/ 4363224 w 5107185"/>
              <a:gd name="connsiteY118" fmla="*/ 2141398 h 5108860"/>
              <a:gd name="connsiteX119" fmla="*/ 3703043 w 5107185"/>
              <a:gd name="connsiteY119" fmla="*/ 2141398 h 5108860"/>
              <a:gd name="connsiteX120" fmla="*/ 2965786 w 5107185"/>
              <a:gd name="connsiteY120" fmla="*/ 1481217 h 5108860"/>
              <a:gd name="connsiteX121" fmla="*/ 3624292 w 5107185"/>
              <a:gd name="connsiteY121" fmla="*/ 1481217 h 5108860"/>
              <a:gd name="connsiteX122" fmla="*/ 3624292 w 5107185"/>
              <a:gd name="connsiteY122" fmla="*/ 2141398 h 5108860"/>
              <a:gd name="connsiteX123" fmla="*/ 2965786 w 5107185"/>
              <a:gd name="connsiteY123" fmla="*/ 2141398 h 5108860"/>
              <a:gd name="connsiteX124" fmla="*/ 2226853 w 5107185"/>
              <a:gd name="connsiteY124" fmla="*/ 1481217 h 5108860"/>
              <a:gd name="connsiteX125" fmla="*/ 2887034 w 5107185"/>
              <a:gd name="connsiteY125" fmla="*/ 1481217 h 5108860"/>
              <a:gd name="connsiteX126" fmla="*/ 2887034 w 5107185"/>
              <a:gd name="connsiteY126" fmla="*/ 2141398 h 5108860"/>
              <a:gd name="connsiteX127" fmla="*/ 2226853 w 5107185"/>
              <a:gd name="connsiteY127" fmla="*/ 2141398 h 5108860"/>
              <a:gd name="connsiteX128" fmla="*/ 1489595 w 5107185"/>
              <a:gd name="connsiteY128" fmla="*/ 1481217 h 5108860"/>
              <a:gd name="connsiteX129" fmla="*/ 2148101 w 5107185"/>
              <a:gd name="connsiteY129" fmla="*/ 1481217 h 5108860"/>
              <a:gd name="connsiteX130" fmla="*/ 2148101 w 5107185"/>
              <a:gd name="connsiteY130" fmla="*/ 2141398 h 5108860"/>
              <a:gd name="connsiteX131" fmla="*/ 1489595 w 5107185"/>
              <a:gd name="connsiteY131" fmla="*/ 2141398 h 5108860"/>
              <a:gd name="connsiteX132" fmla="*/ 750661 w 5107185"/>
              <a:gd name="connsiteY132" fmla="*/ 1481217 h 5108860"/>
              <a:gd name="connsiteX133" fmla="*/ 1409167 w 5107185"/>
              <a:gd name="connsiteY133" fmla="*/ 1481217 h 5108860"/>
              <a:gd name="connsiteX134" fmla="*/ 1409167 w 5107185"/>
              <a:gd name="connsiteY134" fmla="*/ 2141398 h 5108860"/>
              <a:gd name="connsiteX135" fmla="*/ 750661 w 5107185"/>
              <a:gd name="connsiteY135" fmla="*/ 2141398 h 5108860"/>
              <a:gd name="connsiteX136" fmla="*/ 11730 w 5107185"/>
              <a:gd name="connsiteY136" fmla="*/ 1481217 h 5108860"/>
              <a:gd name="connsiteX137" fmla="*/ 671910 w 5107185"/>
              <a:gd name="connsiteY137" fmla="*/ 1481217 h 5108860"/>
              <a:gd name="connsiteX138" fmla="*/ 671910 w 5107185"/>
              <a:gd name="connsiteY138" fmla="*/ 2141398 h 5108860"/>
              <a:gd name="connsiteX139" fmla="*/ 11730 w 5107185"/>
              <a:gd name="connsiteY139" fmla="*/ 2141398 h 5108860"/>
              <a:gd name="connsiteX140" fmla="*/ 4441977 w 5107185"/>
              <a:gd name="connsiteY140" fmla="*/ 740609 h 5108860"/>
              <a:gd name="connsiteX141" fmla="*/ 5100483 w 5107185"/>
              <a:gd name="connsiteY141" fmla="*/ 740609 h 5108860"/>
              <a:gd name="connsiteX142" fmla="*/ 5100483 w 5107185"/>
              <a:gd name="connsiteY142" fmla="*/ 1400790 h 5108860"/>
              <a:gd name="connsiteX143" fmla="*/ 4441977 w 5107185"/>
              <a:gd name="connsiteY143" fmla="*/ 1400790 h 5108860"/>
              <a:gd name="connsiteX144" fmla="*/ 3703043 w 5107185"/>
              <a:gd name="connsiteY144" fmla="*/ 740609 h 5108860"/>
              <a:gd name="connsiteX145" fmla="*/ 4363224 w 5107185"/>
              <a:gd name="connsiteY145" fmla="*/ 740609 h 5108860"/>
              <a:gd name="connsiteX146" fmla="*/ 4363224 w 5107185"/>
              <a:gd name="connsiteY146" fmla="*/ 1400790 h 5108860"/>
              <a:gd name="connsiteX147" fmla="*/ 3703043 w 5107185"/>
              <a:gd name="connsiteY147" fmla="*/ 1400790 h 5108860"/>
              <a:gd name="connsiteX148" fmla="*/ 2972488 w 5107185"/>
              <a:gd name="connsiteY148" fmla="*/ 740609 h 5108860"/>
              <a:gd name="connsiteX149" fmla="*/ 3630994 w 5107185"/>
              <a:gd name="connsiteY149" fmla="*/ 740609 h 5108860"/>
              <a:gd name="connsiteX150" fmla="*/ 3630994 w 5107185"/>
              <a:gd name="connsiteY150" fmla="*/ 1400790 h 5108860"/>
              <a:gd name="connsiteX151" fmla="*/ 2972488 w 5107185"/>
              <a:gd name="connsiteY151" fmla="*/ 1400790 h 5108860"/>
              <a:gd name="connsiteX152" fmla="*/ 2226853 w 5107185"/>
              <a:gd name="connsiteY152" fmla="*/ 740609 h 5108860"/>
              <a:gd name="connsiteX153" fmla="*/ 2887034 w 5107185"/>
              <a:gd name="connsiteY153" fmla="*/ 740609 h 5108860"/>
              <a:gd name="connsiteX154" fmla="*/ 2887034 w 5107185"/>
              <a:gd name="connsiteY154" fmla="*/ 1400790 h 5108860"/>
              <a:gd name="connsiteX155" fmla="*/ 2226853 w 5107185"/>
              <a:gd name="connsiteY155" fmla="*/ 1400790 h 5108860"/>
              <a:gd name="connsiteX156" fmla="*/ 1489595 w 5107185"/>
              <a:gd name="connsiteY156" fmla="*/ 740609 h 5108860"/>
              <a:gd name="connsiteX157" fmla="*/ 2148101 w 5107185"/>
              <a:gd name="connsiteY157" fmla="*/ 740609 h 5108860"/>
              <a:gd name="connsiteX158" fmla="*/ 2148101 w 5107185"/>
              <a:gd name="connsiteY158" fmla="*/ 1400790 h 5108860"/>
              <a:gd name="connsiteX159" fmla="*/ 1489595 w 5107185"/>
              <a:gd name="connsiteY159" fmla="*/ 1400790 h 5108860"/>
              <a:gd name="connsiteX160" fmla="*/ 750661 w 5107185"/>
              <a:gd name="connsiteY160" fmla="*/ 740609 h 5108860"/>
              <a:gd name="connsiteX161" fmla="*/ 1409167 w 5107185"/>
              <a:gd name="connsiteY161" fmla="*/ 740609 h 5108860"/>
              <a:gd name="connsiteX162" fmla="*/ 1409167 w 5107185"/>
              <a:gd name="connsiteY162" fmla="*/ 1400790 h 5108860"/>
              <a:gd name="connsiteX163" fmla="*/ 750661 w 5107185"/>
              <a:gd name="connsiteY163" fmla="*/ 1400790 h 5108860"/>
              <a:gd name="connsiteX164" fmla="*/ 11730 w 5107185"/>
              <a:gd name="connsiteY164" fmla="*/ 733906 h 5108860"/>
              <a:gd name="connsiteX165" fmla="*/ 671910 w 5107185"/>
              <a:gd name="connsiteY165" fmla="*/ 733906 h 5108860"/>
              <a:gd name="connsiteX166" fmla="*/ 671910 w 5107185"/>
              <a:gd name="connsiteY166" fmla="*/ 1395763 h 5108860"/>
              <a:gd name="connsiteX167" fmla="*/ 11730 w 5107185"/>
              <a:gd name="connsiteY167" fmla="*/ 1395763 h 5108860"/>
              <a:gd name="connsiteX168" fmla="*/ 4448679 w 5107185"/>
              <a:gd name="connsiteY168" fmla="*/ 0 h 5108860"/>
              <a:gd name="connsiteX169" fmla="*/ 5107185 w 5107185"/>
              <a:gd name="connsiteY169" fmla="*/ 0 h 5108860"/>
              <a:gd name="connsiteX170" fmla="*/ 5107185 w 5107185"/>
              <a:gd name="connsiteY170" fmla="*/ 660181 h 5108860"/>
              <a:gd name="connsiteX171" fmla="*/ 4448679 w 5107185"/>
              <a:gd name="connsiteY171" fmla="*/ 660181 h 5108860"/>
              <a:gd name="connsiteX172" fmla="*/ 3703043 w 5107185"/>
              <a:gd name="connsiteY172" fmla="*/ 0 h 5108860"/>
              <a:gd name="connsiteX173" fmla="*/ 4363224 w 5107185"/>
              <a:gd name="connsiteY173" fmla="*/ 0 h 5108860"/>
              <a:gd name="connsiteX174" fmla="*/ 4363224 w 5107185"/>
              <a:gd name="connsiteY174" fmla="*/ 660181 h 5108860"/>
              <a:gd name="connsiteX175" fmla="*/ 3703043 w 5107185"/>
              <a:gd name="connsiteY175" fmla="*/ 660181 h 5108860"/>
              <a:gd name="connsiteX176" fmla="*/ 2965786 w 5107185"/>
              <a:gd name="connsiteY176" fmla="*/ 0 h 5108860"/>
              <a:gd name="connsiteX177" fmla="*/ 3624292 w 5107185"/>
              <a:gd name="connsiteY177" fmla="*/ 0 h 5108860"/>
              <a:gd name="connsiteX178" fmla="*/ 3624292 w 5107185"/>
              <a:gd name="connsiteY178" fmla="*/ 660181 h 5108860"/>
              <a:gd name="connsiteX179" fmla="*/ 2965786 w 5107185"/>
              <a:gd name="connsiteY179" fmla="*/ 660181 h 5108860"/>
              <a:gd name="connsiteX180" fmla="*/ 2226853 w 5107185"/>
              <a:gd name="connsiteY180" fmla="*/ 0 h 5108860"/>
              <a:gd name="connsiteX181" fmla="*/ 2887034 w 5107185"/>
              <a:gd name="connsiteY181" fmla="*/ 0 h 5108860"/>
              <a:gd name="connsiteX182" fmla="*/ 2887034 w 5107185"/>
              <a:gd name="connsiteY182" fmla="*/ 660181 h 5108860"/>
              <a:gd name="connsiteX183" fmla="*/ 2226853 w 5107185"/>
              <a:gd name="connsiteY183" fmla="*/ 660181 h 5108860"/>
              <a:gd name="connsiteX184" fmla="*/ 1489595 w 5107185"/>
              <a:gd name="connsiteY184" fmla="*/ 0 h 5108860"/>
              <a:gd name="connsiteX185" fmla="*/ 2148101 w 5107185"/>
              <a:gd name="connsiteY185" fmla="*/ 0 h 5108860"/>
              <a:gd name="connsiteX186" fmla="*/ 2148101 w 5107185"/>
              <a:gd name="connsiteY186" fmla="*/ 660181 h 5108860"/>
              <a:gd name="connsiteX187" fmla="*/ 1489595 w 5107185"/>
              <a:gd name="connsiteY187" fmla="*/ 660181 h 5108860"/>
              <a:gd name="connsiteX188" fmla="*/ 743959 w 5107185"/>
              <a:gd name="connsiteY188" fmla="*/ 0 h 5108860"/>
              <a:gd name="connsiteX189" fmla="*/ 1404140 w 5107185"/>
              <a:gd name="connsiteY189" fmla="*/ 0 h 5108860"/>
              <a:gd name="connsiteX190" fmla="*/ 1404140 w 5107185"/>
              <a:gd name="connsiteY190" fmla="*/ 660181 h 5108860"/>
              <a:gd name="connsiteX191" fmla="*/ 743959 w 5107185"/>
              <a:gd name="connsiteY191" fmla="*/ 660181 h 5108860"/>
              <a:gd name="connsiteX192" fmla="*/ 0 w 5107185"/>
              <a:gd name="connsiteY192" fmla="*/ 0 h 5108860"/>
              <a:gd name="connsiteX193" fmla="*/ 658505 w 5107185"/>
              <a:gd name="connsiteY193" fmla="*/ 0 h 5108860"/>
              <a:gd name="connsiteX194" fmla="*/ 658505 w 5107185"/>
              <a:gd name="connsiteY194" fmla="*/ 660181 h 5108860"/>
              <a:gd name="connsiteX195" fmla="*/ 0 w 5107185"/>
              <a:gd name="connsiteY195" fmla="*/ 660181 h 510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107185" h="5108860">
                <a:moveTo>
                  <a:pt x="2226853" y="4448679"/>
                </a:moveTo>
                <a:lnTo>
                  <a:pt x="2887034" y="4448679"/>
                </a:lnTo>
                <a:lnTo>
                  <a:pt x="2887034" y="5108860"/>
                </a:lnTo>
                <a:lnTo>
                  <a:pt x="2226853" y="5108860"/>
                </a:lnTo>
                <a:close/>
                <a:moveTo>
                  <a:pt x="11729" y="4448679"/>
                </a:moveTo>
                <a:lnTo>
                  <a:pt x="671910" y="4448679"/>
                </a:lnTo>
                <a:lnTo>
                  <a:pt x="671910" y="5108860"/>
                </a:lnTo>
                <a:lnTo>
                  <a:pt x="11729" y="5108860"/>
                </a:lnTo>
                <a:close/>
                <a:moveTo>
                  <a:pt x="4441977" y="4441977"/>
                </a:moveTo>
                <a:lnTo>
                  <a:pt x="5100483" y="4441977"/>
                </a:lnTo>
                <a:lnTo>
                  <a:pt x="5100483" y="5102158"/>
                </a:lnTo>
                <a:lnTo>
                  <a:pt x="4441977" y="5102158"/>
                </a:lnTo>
                <a:close/>
                <a:moveTo>
                  <a:pt x="3703043" y="4441977"/>
                </a:moveTo>
                <a:lnTo>
                  <a:pt x="4363224" y="4441977"/>
                </a:lnTo>
                <a:lnTo>
                  <a:pt x="4363224" y="5102158"/>
                </a:lnTo>
                <a:lnTo>
                  <a:pt x="3703043" y="5102158"/>
                </a:lnTo>
                <a:close/>
                <a:moveTo>
                  <a:pt x="2965786" y="4441977"/>
                </a:moveTo>
                <a:lnTo>
                  <a:pt x="3624292" y="4441977"/>
                </a:lnTo>
                <a:lnTo>
                  <a:pt x="3624292" y="5102158"/>
                </a:lnTo>
                <a:lnTo>
                  <a:pt x="2965786" y="5102158"/>
                </a:lnTo>
                <a:close/>
                <a:moveTo>
                  <a:pt x="1489595" y="4441977"/>
                </a:moveTo>
                <a:lnTo>
                  <a:pt x="2148101" y="4441977"/>
                </a:lnTo>
                <a:lnTo>
                  <a:pt x="2148101" y="5102158"/>
                </a:lnTo>
                <a:lnTo>
                  <a:pt x="1489595" y="5102158"/>
                </a:lnTo>
                <a:close/>
                <a:moveTo>
                  <a:pt x="750661" y="4441977"/>
                </a:moveTo>
                <a:lnTo>
                  <a:pt x="1409167" y="4441977"/>
                </a:lnTo>
                <a:lnTo>
                  <a:pt x="1409167" y="5102158"/>
                </a:lnTo>
                <a:lnTo>
                  <a:pt x="750661" y="5102158"/>
                </a:lnTo>
                <a:close/>
                <a:moveTo>
                  <a:pt x="3703043" y="3708071"/>
                </a:moveTo>
                <a:lnTo>
                  <a:pt x="4363224" y="3708071"/>
                </a:lnTo>
                <a:lnTo>
                  <a:pt x="4363224" y="4368252"/>
                </a:lnTo>
                <a:lnTo>
                  <a:pt x="3703043" y="4368252"/>
                </a:lnTo>
                <a:close/>
                <a:moveTo>
                  <a:pt x="4441977" y="3701368"/>
                </a:moveTo>
                <a:lnTo>
                  <a:pt x="5100483" y="3701368"/>
                </a:lnTo>
                <a:lnTo>
                  <a:pt x="5100483" y="4363225"/>
                </a:lnTo>
                <a:lnTo>
                  <a:pt x="4441977" y="4363225"/>
                </a:lnTo>
                <a:close/>
                <a:moveTo>
                  <a:pt x="2965786" y="3701368"/>
                </a:moveTo>
                <a:lnTo>
                  <a:pt x="3624292" y="3701368"/>
                </a:lnTo>
                <a:lnTo>
                  <a:pt x="3624292" y="4363225"/>
                </a:lnTo>
                <a:lnTo>
                  <a:pt x="2965786" y="4363225"/>
                </a:lnTo>
                <a:close/>
                <a:moveTo>
                  <a:pt x="2226853" y="3701368"/>
                </a:moveTo>
                <a:lnTo>
                  <a:pt x="2887034" y="3701368"/>
                </a:lnTo>
                <a:lnTo>
                  <a:pt x="2887034" y="4363225"/>
                </a:lnTo>
                <a:lnTo>
                  <a:pt x="2226853" y="4363225"/>
                </a:lnTo>
                <a:close/>
                <a:moveTo>
                  <a:pt x="1489595" y="3701368"/>
                </a:moveTo>
                <a:lnTo>
                  <a:pt x="2148101" y="3701368"/>
                </a:lnTo>
                <a:lnTo>
                  <a:pt x="2148101" y="4363225"/>
                </a:lnTo>
                <a:lnTo>
                  <a:pt x="1489595" y="4363225"/>
                </a:lnTo>
                <a:close/>
                <a:moveTo>
                  <a:pt x="750661" y="3701368"/>
                </a:moveTo>
                <a:lnTo>
                  <a:pt x="1409167" y="3701368"/>
                </a:lnTo>
                <a:lnTo>
                  <a:pt x="1409167" y="4363225"/>
                </a:lnTo>
                <a:lnTo>
                  <a:pt x="750661" y="4363225"/>
                </a:lnTo>
                <a:close/>
                <a:moveTo>
                  <a:pt x="11729" y="3701368"/>
                </a:moveTo>
                <a:lnTo>
                  <a:pt x="671910" y="3701368"/>
                </a:lnTo>
                <a:lnTo>
                  <a:pt x="671910" y="4363225"/>
                </a:lnTo>
                <a:lnTo>
                  <a:pt x="11729" y="4363225"/>
                </a:lnTo>
                <a:close/>
                <a:moveTo>
                  <a:pt x="1489595" y="2967462"/>
                </a:moveTo>
                <a:lnTo>
                  <a:pt x="2148101" y="2967462"/>
                </a:lnTo>
                <a:lnTo>
                  <a:pt x="2148101" y="3627643"/>
                </a:lnTo>
                <a:lnTo>
                  <a:pt x="1489595" y="3627643"/>
                </a:lnTo>
                <a:close/>
                <a:moveTo>
                  <a:pt x="11730" y="2967462"/>
                </a:moveTo>
                <a:lnTo>
                  <a:pt x="671910" y="2967462"/>
                </a:lnTo>
                <a:lnTo>
                  <a:pt x="671910" y="3627643"/>
                </a:lnTo>
                <a:lnTo>
                  <a:pt x="11730" y="3627643"/>
                </a:lnTo>
                <a:close/>
                <a:moveTo>
                  <a:pt x="4441977" y="2960760"/>
                </a:moveTo>
                <a:lnTo>
                  <a:pt x="5100483" y="2960760"/>
                </a:lnTo>
                <a:lnTo>
                  <a:pt x="5100483" y="3622617"/>
                </a:lnTo>
                <a:lnTo>
                  <a:pt x="4441977" y="3622617"/>
                </a:lnTo>
                <a:close/>
                <a:moveTo>
                  <a:pt x="3703043" y="2960760"/>
                </a:moveTo>
                <a:lnTo>
                  <a:pt x="4363224" y="2960760"/>
                </a:lnTo>
                <a:lnTo>
                  <a:pt x="4363224" y="3622617"/>
                </a:lnTo>
                <a:lnTo>
                  <a:pt x="3703043" y="3622617"/>
                </a:lnTo>
                <a:close/>
                <a:moveTo>
                  <a:pt x="2965786" y="2960760"/>
                </a:moveTo>
                <a:lnTo>
                  <a:pt x="3624292" y="2960760"/>
                </a:lnTo>
                <a:lnTo>
                  <a:pt x="3624292" y="3622617"/>
                </a:lnTo>
                <a:lnTo>
                  <a:pt x="2965786" y="3622617"/>
                </a:lnTo>
                <a:close/>
                <a:moveTo>
                  <a:pt x="2226853" y="2960760"/>
                </a:moveTo>
                <a:lnTo>
                  <a:pt x="2887034" y="2960760"/>
                </a:lnTo>
                <a:lnTo>
                  <a:pt x="2887034" y="3622617"/>
                </a:lnTo>
                <a:lnTo>
                  <a:pt x="2226853" y="3622617"/>
                </a:lnTo>
                <a:close/>
                <a:moveTo>
                  <a:pt x="750661" y="2960760"/>
                </a:moveTo>
                <a:lnTo>
                  <a:pt x="1409167" y="2960760"/>
                </a:lnTo>
                <a:lnTo>
                  <a:pt x="1409167" y="3622617"/>
                </a:lnTo>
                <a:lnTo>
                  <a:pt x="750661" y="3622617"/>
                </a:lnTo>
                <a:close/>
                <a:moveTo>
                  <a:pt x="2965786" y="2226853"/>
                </a:moveTo>
                <a:lnTo>
                  <a:pt x="3624292" y="2226853"/>
                </a:lnTo>
                <a:lnTo>
                  <a:pt x="3624292" y="2888710"/>
                </a:lnTo>
                <a:lnTo>
                  <a:pt x="2965786" y="2888710"/>
                </a:lnTo>
                <a:close/>
                <a:moveTo>
                  <a:pt x="750661" y="2226853"/>
                </a:moveTo>
                <a:lnTo>
                  <a:pt x="1409167" y="2226853"/>
                </a:lnTo>
                <a:lnTo>
                  <a:pt x="1409167" y="2888710"/>
                </a:lnTo>
                <a:lnTo>
                  <a:pt x="750661" y="2888710"/>
                </a:lnTo>
                <a:close/>
                <a:moveTo>
                  <a:pt x="4441977" y="2220151"/>
                </a:moveTo>
                <a:lnTo>
                  <a:pt x="5100483" y="2220151"/>
                </a:lnTo>
                <a:lnTo>
                  <a:pt x="5100483" y="2882008"/>
                </a:lnTo>
                <a:lnTo>
                  <a:pt x="4441977" y="2882008"/>
                </a:lnTo>
                <a:close/>
                <a:moveTo>
                  <a:pt x="3703043" y="2220151"/>
                </a:moveTo>
                <a:lnTo>
                  <a:pt x="4363224" y="2220151"/>
                </a:lnTo>
                <a:lnTo>
                  <a:pt x="4363224" y="2882008"/>
                </a:lnTo>
                <a:lnTo>
                  <a:pt x="3703043" y="2882008"/>
                </a:lnTo>
                <a:close/>
                <a:moveTo>
                  <a:pt x="2226853" y="2220151"/>
                </a:moveTo>
                <a:lnTo>
                  <a:pt x="2887034" y="2220151"/>
                </a:lnTo>
                <a:lnTo>
                  <a:pt x="2887034" y="2882008"/>
                </a:lnTo>
                <a:lnTo>
                  <a:pt x="2226853" y="2882008"/>
                </a:lnTo>
                <a:close/>
                <a:moveTo>
                  <a:pt x="1489595" y="2220151"/>
                </a:moveTo>
                <a:lnTo>
                  <a:pt x="2148101" y="2220151"/>
                </a:lnTo>
                <a:lnTo>
                  <a:pt x="2148101" y="2882008"/>
                </a:lnTo>
                <a:lnTo>
                  <a:pt x="1489595" y="2882008"/>
                </a:lnTo>
                <a:close/>
                <a:moveTo>
                  <a:pt x="11730" y="2220151"/>
                </a:moveTo>
                <a:lnTo>
                  <a:pt x="671910" y="2220151"/>
                </a:lnTo>
                <a:lnTo>
                  <a:pt x="671910" y="2882008"/>
                </a:lnTo>
                <a:lnTo>
                  <a:pt x="11730" y="2882008"/>
                </a:lnTo>
                <a:close/>
                <a:moveTo>
                  <a:pt x="4441977" y="1481217"/>
                </a:moveTo>
                <a:lnTo>
                  <a:pt x="5100483" y="1481217"/>
                </a:lnTo>
                <a:lnTo>
                  <a:pt x="5100483" y="2141398"/>
                </a:lnTo>
                <a:lnTo>
                  <a:pt x="4441977" y="2141398"/>
                </a:lnTo>
                <a:close/>
                <a:moveTo>
                  <a:pt x="3703043" y="1481217"/>
                </a:moveTo>
                <a:lnTo>
                  <a:pt x="4363224" y="1481217"/>
                </a:lnTo>
                <a:lnTo>
                  <a:pt x="4363224" y="2141398"/>
                </a:lnTo>
                <a:lnTo>
                  <a:pt x="3703043" y="2141398"/>
                </a:lnTo>
                <a:close/>
                <a:moveTo>
                  <a:pt x="2965786" y="1481217"/>
                </a:moveTo>
                <a:lnTo>
                  <a:pt x="3624292" y="1481217"/>
                </a:lnTo>
                <a:lnTo>
                  <a:pt x="3624292" y="2141398"/>
                </a:lnTo>
                <a:lnTo>
                  <a:pt x="2965786" y="2141398"/>
                </a:lnTo>
                <a:close/>
                <a:moveTo>
                  <a:pt x="2226853" y="1481217"/>
                </a:moveTo>
                <a:lnTo>
                  <a:pt x="2887034" y="1481217"/>
                </a:lnTo>
                <a:lnTo>
                  <a:pt x="2887034" y="2141398"/>
                </a:lnTo>
                <a:lnTo>
                  <a:pt x="2226853" y="2141398"/>
                </a:lnTo>
                <a:close/>
                <a:moveTo>
                  <a:pt x="1489595" y="1481217"/>
                </a:moveTo>
                <a:lnTo>
                  <a:pt x="2148101" y="1481217"/>
                </a:lnTo>
                <a:lnTo>
                  <a:pt x="2148101" y="2141398"/>
                </a:lnTo>
                <a:lnTo>
                  <a:pt x="1489595" y="2141398"/>
                </a:lnTo>
                <a:close/>
                <a:moveTo>
                  <a:pt x="750661" y="1481217"/>
                </a:moveTo>
                <a:lnTo>
                  <a:pt x="1409167" y="1481217"/>
                </a:lnTo>
                <a:lnTo>
                  <a:pt x="1409167" y="2141398"/>
                </a:lnTo>
                <a:lnTo>
                  <a:pt x="750661" y="2141398"/>
                </a:lnTo>
                <a:close/>
                <a:moveTo>
                  <a:pt x="11730" y="1481217"/>
                </a:moveTo>
                <a:lnTo>
                  <a:pt x="671910" y="1481217"/>
                </a:lnTo>
                <a:lnTo>
                  <a:pt x="671910" y="2141398"/>
                </a:lnTo>
                <a:lnTo>
                  <a:pt x="11730" y="2141398"/>
                </a:lnTo>
                <a:close/>
                <a:moveTo>
                  <a:pt x="4441977" y="740609"/>
                </a:moveTo>
                <a:lnTo>
                  <a:pt x="5100483" y="740609"/>
                </a:lnTo>
                <a:lnTo>
                  <a:pt x="5100483" y="1400790"/>
                </a:lnTo>
                <a:lnTo>
                  <a:pt x="4441977" y="1400790"/>
                </a:lnTo>
                <a:close/>
                <a:moveTo>
                  <a:pt x="3703043" y="740609"/>
                </a:moveTo>
                <a:lnTo>
                  <a:pt x="4363224" y="740609"/>
                </a:lnTo>
                <a:lnTo>
                  <a:pt x="4363224" y="1400790"/>
                </a:lnTo>
                <a:lnTo>
                  <a:pt x="3703043" y="1400790"/>
                </a:lnTo>
                <a:close/>
                <a:moveTo>
                  <a:pt x="2972488" y="740609"/>
                </a:moveTo>
                <a:lnTo>
                  <a:pt x="3630994" y="740609"/>
                </a:lnTo>
                <a:lnTo>
                  <a:pt x="3630994" y="1400790"/>
                </a:lnTo>
                <a:lnTo>
                  <a:pt x="2972488" y="1400790"/>
                </a:lnTo>
                <a:close/>
                <a:moveTo>
                  <a:pt x="2226853" y="740609"/>
                </a:moveTo>
                <a:lnTo>
                  <a:pt x="2887034" y="740609"/>
                </a:lnTo>
                <a:lnTo>
                  <a:pt x="2887034" y="1400790"/>
                </a:lnTo>
                <a:lnTo>
                  <a:pt x="2226853" y="1400790"/>
                </a:lnTo>
                <a:close/>
                <a:moveTo>
                  <a:pt x="1489595" y="740609"/>
                </a:moveTo>
                <a:lnTo>
                  <a:pt x="2148101" y="740609"/>
                </a:lnTo>
                <a:lnTo>
                  <a:pt x="2148101" y="1400790"/>
                </a:lnTo>
                <a:lnTo>
                  <a:pt x="1489595" y="1400790"/>
                </a:lnTo>
                <a:close/>
                <a:moveTo>
                  <a:pt x="750661" y="740609"/>
                </a:moveTo>
                <a:lnTo>
                  <a:pt x="1409167" y="740609"/>
                </a:lnTo>
                <a:lnTo>
                  <a:pt x="1409167" y="1400790"/>
                </a:lnTo>
                <a:lnTo>
                  <a:pt x="750661" y="1400790"/>
                </a:lnTo>
                <a:close/>
                <a:moveTo>
                  <a:pt x="11730" y="733906"/>
                </a:moveTo>
                <a:lnTo>
                  <a:pt x="671910" y="733906"/>
                </a:lnTo>
                <a:lnTo>
                  <a:pt x="671910" y="1395763"/>
                </a:lnTo>
                <a:lnTo>
                  <a:pt x="11730" y="1395763"/>
                </a:lnTo>
                <a:close/>
                <a:moveTo>
                  <a:pt x="4448679" y="0"/>
                </a:moveTo>
                <a:lnTo>
                  <a:pt x="5107185" y="0"/>
                </a:lnTo>
                <a:lnTo>
                  <a:pt x="5107185" y="660181"/>
                </a:lnTo>
                <a:lnTo>
                  <a:pt x="4448679" y="660181"/>
                </a:lnTo>
                <a:close/>
                <a:moveTo>
                  <a:pt x="3703043" y="0"/>
                </a:moveTo>
                <a:lnTo>
                  <a:pt x="4363224" y="0"/>
                </a:lnTo>
                <a:lnTo>
                  <a:pt x="4363224" y="660181"/>
                </a:lnTo>
                <a:lnTo>
                  <a:pt x="3703043" y="660181"/>
                </a:lnTo>
                <a:close/>
                <a:moveTo>
                  <a:pt x="2965786" y="0"/>
                </a:moveTo>
                <a:lnTo>
                  <a:pt x="3624292" y="0"/>
                </a:lnTo>
                <a:lnTo>
                  <a:pt x="3624292" y="660181"/>
                </a:lnTo>
                <a:lnTo>
                  <a:pt x="2965786" y="660181"/>
                </a:lnTo>
                <a:close/>
                <a:moveTo>
                  <a:pt x="2226853" y="0"/>
                </a:moveTo>
                <a:lnTo>
                  <a:pt x="2887034" y="0"/>
                </a:lnTo>
                <a:lnTo>
                  <a:pt x="2887034" y="660181"/>
                </a:lnTo>
                <a:lnTo>
                  <a:pt x="2226853" y="660181"/>
                </a:lnTo>
                <a:close/>
                <a:moveTo>
                  <a:pt x="1489595" y="0"/>
                </a:moveTo>
                <a:lnTo>
                  <a:pt x="2148101" y="0"/>
                </a:lnTo>
                <a:lnTo>
                  <a:pt x="2148101" y="660181"/>
                </a:lnTo>
                <a:lnTo>
                  <a:pt x="1489595" y="660181"/>
                </a:lnTo>
                <a:close/>
                <a:moveTo>
                  <a:pt x="743959" y="0"/>
                </a:moveTo>
                <a:lnTo>
                  <a:pt x="1404140" y="0"/>
                </a:lnTo>
                <a:lnTo>
                  <a:pt x="1404140" y="660181"/>
                </a:lnTo>
                <a:lnTo>
                  <a:pt x="743959" y="660181"/>
                </a:lnTo>
                <a:close/>
                <a:moveTo>
                  <a:pt x="0" y="0"/>
                </a:moveTo>
                <a:lnTo>
                  <a:pt x="658505" y="0"/>
                </a:lnTo>
                <a:lnTo>
                  <a:pt x="658505" y="660181"/>
                </a:lnTo>
                <a:lnTo>
                  <a:pt x="0" y="66018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F0EA58F7-1E2E-9B4C-83BF-15FF6FA5482B}"/>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F9CA034-9947-D74F-8A4C-27409DFC8E6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843F20B-4D59-2B49-B5FD-CA10886F11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40888826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0">
    <p:spTree>
      <p:nvGrpSpPr>
        <p:cNvPr id="1" name=""/>
        <p:cNvGrpSpPr/>
        <p:nvPr/>
      </p:nvGrpSpPr>
      <p:grpSpPr>
        <a:xfrm>
          <a:off x="0" y="0"/>
          <a:ext cx="0" cy="0"/>
          <a:chOff x="0" y="0"/>
          <a:chExt cx="0" cy="0"/>
        </a:xfrm>
      </p:grpSpPr>
      <p:sp>
        <p:nvSpPr>
          <p:cNvPr id="5" name="Picture Placeholder 2"/>
          <p:cNvSpPr>
            <a:spLocks noGrp="1"/>
          </p:cNvSpPr>
          <p:nvPr>
            <p:ph type="pic" sz="quarter" idx="12"/>
          </p:nvPr>
        </p:nvSpPr>
        <p:spPr>
          <a:xfrm>
            <a:off x="468489" y="1508900"/>
            <a:ext cx="5437664" cy="370734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B65A552-852A-FE4D-9C5A-B550C6F53C69}"/>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484C0BF7-15A0-1444-AB7A-075C7BABC83C}"/>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541D08C9-F904-A340-8390-216BCDF0CFE1}"/>
              </a:ext>
            </a:extLst>
          </p:cNvPr>
          <p:cNvSpPr>
            <a:spLocks noGrp="1"/>
          </p:cNvSpPr>
          <p:nvPr>
            <p:ph type="pic" sz="quarter" idx="13"/>
          </p:nvPr>
        </p:nvSpPr>
        <p:spPr>
          <a:xfrm>
            <a:off x="6274558" y="1508900"/>
            <a:ext cx="5437664" cy="370734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9" name="Picture 8" descr="A picture containing drawing&#10;&#10;Description automatically generated">
            <a:extLst>
              <a:ext uri="{FF2B5EF4-FFF2-40B4-BE49-F238E27FC236}">
                <a16:creationId xmlns:a16="http://schemas.microsoft.com/office/drawing/2014/main" id="{D11E9A8C-2EE7-9146-ABD5-6FAE170016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13242273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1">
    <p:spTree>
      <p:nvGrpSpPr>
        <p:cNvPr id="1" name=""/>
        <p:cNvGrpSpPr/>
        <p:nvPr/>
      </p:nvGrpSpPr>
      <p:grpSpPr>
        <a:xfrm>
          <a:off x="0" y="0"/>
          <a:ext cx="0" cy="0"/>
          <a:chOff x="0" y="0"/>
          <a:chExt cx="0" cy="0"/>
        </a:xfrm>
      </p:grpSpPr>
      <p:sp>
        <p:nvSpPr>
          <p:cNvPr id="9" name="Picture Placeholder 2"/>
          <p:cNvSpPr>
            <a:spLocks noGrp="1"/>
          </p:cNvSpPr>
          <p:nvPr>
            <p:ph type="pic" sz="quarter" idx="14"/>
          </p:nvPr>
        </p:nvSpPr>
        <p:spPr>
          <a:xfrm>
            <a:off x="0" y="0"/>
            <a:ext cx="3429529"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0" name="Picture Placeholder 2"/>
          <p:cNvSpPr>
            <a:spLocks noGrp="1"/>
          </p:cNvSpPr>
          <p:nvPr>
            <p:ph type="pic" sz="quarter" idx="15"/>
          </p:nvPr>
        </p:nvSpPr>
        <p:spPr>
          <a:xfrm>
            <a:off x="0" y="3429000"/>
            <a:ext cx="3429529"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Picture Placeholder 2"/>
          <p:cNvSpPr>
            <a:spLocks noGrp="1"/>
          </p:cNvSpPr>
          <p:nvPr>
            <p:ph type="pic" sz="quarter" idx="16"/>
          </p:nvPr>
        </p:nvSpPr>
        <p:spPr>
          <a:xfrm>
            <a:off x="3429530" y="0"/>
            <a:ext cx="3429529"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Picture Placeholder 2"/>
          <p:cNvSpPr>
            <a:spLocks noGrp="1"/>
          </p:cNvSpPr>
          <p:nvPr>
            <p:ph type="pic" sz="quarter" idx="17"/>
          </p:nvPr>
        </p:nvSpPr>
        <p:spPr>
          <a:xfrm>
            <a:off x="3429530" y="3429000"/>
            <a:ext cx="3429529"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3" name="Picture Placeholder 2"/>
          <p:cNvSpPr>
            <a:spLocks noGrp="1"/>
          </p:cNvSpPr>
          <p:nvPr>
            <p:ph type="pic" sz="quarter" idx="18"/>
          </p:nvPr>
        </p:nvSpPr>
        <p:spPr>
          <a:xfrm>
            <a:off x="6859059" y="0"/>
            <a:ext cx="5332941"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832D5946-B973-9449-9865-94AFD721314D}"/>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923D0F85-37D5-C34E-BB0E-F454DA048E1E}"/>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59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91FE5-DDBC-1A32-4AAC-A28D551512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25069B-932C-FE40-ABE5-BFCFBAF0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E8F248-B7B8-91FE-8E6D-682496CF35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AF5CAC-1C44-8DBA-0373-A1ADDFC4B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0D1797-5ADA-89F0-DB33-4E28FA021A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7F5F1E-E9A0-32B8-CD2A-077BAF666CF9}"/>
              </a:ext>
            </a:extLst>
          </p:cNvPr>
          <p:cNvSpPr>
            <a:spLocks noGrp="1"/>
          </p:cNvSpPr>
          <p:nvPr>
            <p:ph type="dt" sz="half" idx="10"/>
          </p:nvPr>
        </p:nvSpPr>
        <p:spPr/>
        <p:txBody>
          <a:bodyPr/>
          <a:lstStyle/>
          <a:p>
            <a:fld id="{C06D0F62-8F94-4C04-9D8C-38AD4286BEA0}" type="datetimeFigureOut">
              <a:rPr lang="en-US" smtClean="0"/>
              <a:t>12/16/2024</a:t>
            </a:fld>
            <a:endParaRPr lang="en-US"/>
          </a:p>
        </p:txBody>
      </p:sp>
      <p:sp>
        <p:nvSpPr>
          <p:cNvPr id="8" name="Footer Placeholder 7">
            <a:extLst>
              <a:ext uri="{FF2B5EF4-FFF2-40B4-BE49-F238E27FC236}">
                <a16:creationId xmlns:a16="http://schemas.microsoft.com/office/drawing/2014/main" id="{4A032261-F250-0E47-B8F0-0ABF9DE90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E9EEA2-A2C6-D034-1481-F20F8FD257B4}"/>
              </a:ext>
            </a:extLst>
          </p:cNvPr>
          <p:cNvSpPr>
            <a:spLocks noGrp="1"/>
          </p:cNvSpPr>
          <p:nvPr>
            <p:ph type="sldNum" sz="quarter" idx="12"/>
          </p:nvPr>
        </p:nvSpPr>
        <p:spPr/>
        <p:txBody>
          <a:bodyPr/>
          <a:lstStyle/>
          <a:p>
            <a:fld id="{A5EEF387-307D-4729-B3F0-F71312BAA59D}" type="slidenum">
              <a:rPr lang="en-US" smtClean="0"/>
              <a:t>‹#›</a:t>
            </a:fld>
            <a:endParaRPr lang="en-US"/>
          </a:p>
        </p:txBody>
      </p:sp>
    </p:spTree>
    <p:extLst>
      <p:ext uri="{BB962C8B-B14F-4D97-AF65-F5344CB8AC3E}">
        <p14:creationId xmlns:p14="http://schemas.microsoft.com/office/powerpoint/2010/main" val="3003357473"/>
      </p:ext>
    </p:extLst>
  </p:cSld>
  <p:clrMapOvr>
    <a:masterClrMapping/>
  </p:clrMapOvr>
  <p:hf sldNum="0" hdr="0" ftr="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800000" y="1368000"/>
            <a:ext cx="5920642" cy="1008000"/>
          </a:xfrm>
        </p:spPr>
        <p:txBody>
          <a:bodyPr lIns="36000" tIns="36000" rIns="36000" bIns="36000" anchor="b">
            <a:noAutofit/>
          </a:bodyPr>
          <a:lstStyle>
            <a:lvl1pPr algn="l">
              <a:lnSpc>
                <a:spcPct val="90000"/>
              </a:lnSpc>
              <a:defRPr sz="3200" b="1" spc="60" baseline="0">
                <a:solidFill>
                  <a:schemeClr val="tx2"/>
                </a:solidFill>
              </a:defRPr>
            </a:lvl1pPr>
          </a:lstStyle>
          <a:p>
            <a:r>
              <a:rPr lang="nl-NL"/>
              <a:t>Klik om de stijl te bewerken</a:t>
            </a:r>
          </a:p>
        </p:txBody>
      </p:sp>
      <p:sp>
        <p:nvSpPr>
          <p:cNvPr id="3" name="Ondertitel 2"/>
          <p:cNvSpPr>
            <a:spLocks noGrp="1"/>
          </p:cNvSpPr>
          <p:nvPr>
            <p:ph type="subTitle" idx="1" hasCustomPrompt="1"/>
          </p:nvPr>
        </p:nvSpPr>
        <p:spPr>
          <a:xfrm>
            <a:off x="1800000" y="2556000"/>
            <a:ext cx="5920642" cy="648000"/>
          </a:xfrm>
        </p:spPr>
        <p:txBody>
          <a:bodyPr lIns="36000" tIns="36000" rIns="36000" bIns="36000">
            <a:noAutofit/>
          </a:bodyPr>
          <a:lstStyle>
            <a:lvl1pPr marL="0" indent="0" algn="l">
              <a:lnSpc>
                <a:spcPct val="90000"/>
              </a:lnSpc>
              <a:spcBef>
                <a:spcPts val="0"/>
              </a:spcBef>
              <a:buNone/>
              <a:defRPr sz="2000" spc="6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73E3615C-F55C-43AB-A8DE-547F77398A9F}"/>
              </a:ext>
            </a:extLst>
          </p:cNvPr>
          <p:cNvSpPr>
            <a:spLocks noGrp="1"/>
          </p:cNvSpPr>
          <p:nvPr>
            <p:ph type="dt" sz="half" idx="10"/>
          </p:nvPr>
        </p:nvSpPr>
        <p:spPr>
          <a:xfrm>
            <a:off x="9312000" y="7020000"/>
            <a:ext cx="1680000" cy="216000"/>
          </a:xfrm>
        </p:spPr>
        <p:txBody>
          <a:bodyPr/>
          <a:lstStyle/>
          <a:p>
            <a:endParaRPr lang="nl-NL"/>
          </a:p>
        </p:txBody>
      </p:sp>
      <p:sp>
        <p:nvSpPr>
          <p:cNvPr id="5" name="Tijdelijke aanduiding voor voettekst 4">
            <a:extLst>
              <a:ext uri="{FF2B5EF4-FFF2-40B4-BE49-F238E27FC236}">
                <a16:creationId xmlns:a16="http://schemas.microsoft.com/office/drawing/2014/main" id="{E8184954-07DC-47D7-B8AC-1BD04C8AEAC0}"/>
              </a:ext>
            </a:extLst>
          </p:cNvPr>
          <p:cNvSpPr>
            <a:spLocks noGrp="1"/>
          </p:cNvSpPr>
          <p:nvPr>
            <p:ph type="ftr" sz="quarter" idx="11"/>
          </p:nvPr>
        </p:nvSpPr>
        <p:spPr>
          <a:xfrm>
            <a:off x="515938" y="7020000"/>
            <a:ext cx="8388062" cy="216000"/>
          </a:xfrm>
        </p:spPr>
        <p:txBody>
          <a:bodyPr/>
          <a:lstStyle/>
          <a:p>
            <a:endParaRPr lang="nl-NL"/>
          </a:p>
        </p:txBody>
      </p:sp>
      <p:sp>
        <p:nvSpPr>
          <p:cNvPr id="6" name="Tijdelijke aanduiding voor dianummer 5">
            <a:extLst>
              <a:ext uri="{FF2B5EF4-FFF2-40B4-BE49-F238E27FC236}">
                <a16:creationId xmlns:a16="http://schemas.microsoft.com/office/drawing/2014/main" id="{8A9505A9-BA30-4552-9F9D-043FB8B8A5CF}"/>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spTree>
    <p:extLst>
      <p:ext uri="{BB962C8B-B14F-4D97-AF65-F5344CB8AC3E}">
        <p14:creationId xmlns:p14="http://schemas.microsoft.com/office/powerpoint/2010/main" val="8587372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15938" y="1520825"/>
            <a:ext cx="11233150" cy="39957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3">
            <a:extLst>
              <a:ext uri="{FF2B5EF4-FFF2-40B4-BE49-F238E27FC236}">
                <a16:creationId xmlns:a16="http://schemas.microsoft.com/office/drawing/2014/main" id="{75B2C125-DBE1-42AD-A56F-FA48B495F9C6}"/>
              </a:ext>
            </a:extLst>
          </p:cNvPr>
          <p:cNvSpPr>
            <a:spLocks noGrp="1"/>
          </p:cNvSpPr>
          <p:nvPr>
            <p:ph type="title"/>
          </p:nvPr>
        </p:nvSpPr>
        <p:spPr/>
        <p:txBody>
          <a:bodyPr/>
          <a:lstStyle/>
          <a:p>
            <a:r>
              <a:rPr lang="nl-NL"/>
              <a:t>Klik om stijl te bewerken</a:t>
            </a:r>
          </a:p>
        </p:txBody>
      </p:sp>
      <p:sp>
        <p:nvSpPr>
          <p:cNvPr id="5" name="Tijdelijke aanduiding voor datum 4">
            <a:extLst>
              <a:ext uri="{FF2B5EF4-FFF2-40B4-BE49-F238E27FC236}">
                <a16:creationId xmlns:a16="http://schemas.microsoft.com/office/drawing/2014/main" id="{AB737CEA-8486-4D34-ABC5-F0FE3A967FA8}"/>
              </a:ext>
            </a:extLst>
          </p:cNvPr>
          <p:cNvSpPr>
            <a:spLocks noGrp="1"/>
          </p:cNvSpPr>
          <p:nvPr>
            <p:ph type="dt" sz="half" idx="10"/>
          </p:nvPr>
        </p:nvSpPr>
        <p:spPr/>
        <p:txBody>
          <a:bodyPr/>
          <a:lstStyle/>
          <a:p>
            <a:endParaRPr lang="nl-NL"/>
          </a:p>
        </p:txBody>
      </p:sp>
      <p:sp>
        <p:nvSpPr>
          <p:cNvPr id="6" name="Tijdelijke aanduiding voor voettekst 5">
            <a:extLst>
              <a:ext uri="{FF2B5EF4-FFF2-40B4-BE49-F238E27FC236}">
                <a16:creationId xmlns:a16="http://schemas.microsoft.com/office/drawing/2014/main" id="{5EE2DB4E-0006-49ED-9079-B6C03DC4C355}"/>
              </a:ext>
            </a:extLst>
          </p:cNvPr>
          <p:cNvSpPr>
            <a:spLocks noGrp="1"/>
          </p:cNvSpPr>
          <p:nvPr>
            <p:ph type="ftr" sz="quarter" idx="11"/>
          </p:nvPr>
        </p:nvSpPr>
        <p:spPr/>
        <p:txBody>
          <a:bodyPr/>
          <a:lstStyle/>
          <a:p>
            <a:endParaRPr lang="nl-NL"/>
          </a:p>
        </p:txBody>
      </p:sp>
      <p:sp>
        <p:nvSpPr>
          <p:cNvPr id="10" name="Tijdelijke aanduiding voor dianummer 9">
            <a:extLst>
              <a:ext uri="{FF2B5EF4-FFF2-40B4-BE49-F238E27FC236}">
                <a16:creationId xmlns:a16="http://schemas.microsoft.com/office/drawing/2014/main" id="{9B5776AC-D9F7-4A46-B58D-032C7E3CE98D}"/>
              </a:ext>
            </a:extLst>
          </p:cNvPr>
          <p:cNvSpPr>
            <a:spLocks noGrp="1"/>
          </p:cNvSpPr>
          <p:nvPr>
            <p:ph type="sldNum" sz="quarter" idx="12"/>
          </p:nvPr>
        </p:nvSpPr>
        <p:spPr/>
        <p:txBody>
          <a:bodyPr/>
          <a:lstStyle/>
          <a:p>
            <a:fld id="{4023FC5B-98A5-49E4-B59C-E073B8952154}" type="slidenum">
              <a:rPr lang="nl-NL" smtClean="0"/>
              <a:pPr/>
              <a:t>‹#›</a:t>
            </a:fld>
            <a:endParaRPr lang="nl-NL"/>
          </a:p>
        </p:txBody>
      </p:sp>
    </p:spTree>
    <p:extLst>
      <p:ext uri="{BB962C8B-B14F-4D97-AF65-F5344CB8AC3E}">
        <p14:creationId xmlns:p14="http://schemas.microsoft.com/office/powerpoint/2010/main" val="4054784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a:xfrm>
            <a:off x="9312000" y="7020000"/>
            <a:ext cx="1680000" cy="216000"/>
          </a:xfrm>
        </p:spPr>
        <p:txBody>
          <a:bodyPr/>
          <a:lstStyle/>
          <a:p>
            <a:endParaRPr lang="nl-NL"/>
          </a:p>
        </p:txBody>
      </p:sp>
      <p:sp>
        <p:nvSpPr>
          <p:cNvPr id="4" name="Tijdelijke aanduiding voor voettekst 3"/>
          <p:cNvSpPr>
            <a:spLocks noGrp="1"/>
          </p:cNvSpPr>
          <p:nvPr>
            <p:ph type="ftr" sz="quarter" idx="11"/>
          </p:nvPr>
        </p:nvSpPr>
        <p:spPr>
          <a:xfrm>
            <a:off x="515938" y="7020000"/>
            <a:ext cx="8388062" cy="216000"/>
          </a:xfrm>
        </p:spPr>
        <p:txBody>
          <a:bodyPr/>
          <a:lstStyle/>
          <a:p>
            <a:endParaRPr lang="nl-NL"/>
          </a:p>
        </p:txBody>
      </p:sp>
      <p:sp>
        <p:nvSpPr>
          <p:cNvPr id="5" name="Tijdelijke aanduiding voor dianummer 4"/>
          <p:cNvSpPr>
            <a:spLocks noGrp="1"/>
          </p:cNvSpPr>
          <p:nvPr>
            <p:ph type="sldNum" sz="quarter" idx="12"/>
          </p:nvPr>
        </p:nvSpPr>
        <p:spPr>
          <a:xfrm>
            <a:off x="11232000" y="7020000"/>
            <a:ext cx="517088" cy="216000"/>
          </a:xfrm>
        </p:spPr>
        <p:txBody>
          <a:bodyPr/>
          <a:lstStyle/>
          <a:p>
            <a:fld id="{4023FC5B-98A5-49E4-B59C-E073B8952154}" type="slidenum">
              <a:rPr lang="nl-NL" smtClean="0"/>
              <a:t>‹#›</a:t>
            </a:fld>
            <a:endParaRPr lang="nl-NL"/>
          </a:p>
        </p:txBody>
      </p:sp>
      <p:sp>
        <p:nvSpPr>
          <p:cNvPr id="6" name="Titel 5">
            <a:extLst>
              <a:ext uri="{FF2B5EF4-FFF2-40B4-BE49-F238E27FC236}">
                <a16:creationId xmlns:a16="http://schemas.microsoft.com/office/drawing/2014/main" id="{33A3CA41-9EBC-4AE3-9B53-2856BF2CF1A7}"/>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30578984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eldia met zij afbeeldingen">
    <p:spTree>
      <p:nvGrpSpPr>
        <p:cNvPr id="1" name=""/>
        <p:cNvGrpSpPr/>
        <p:nvPr/>
      </p:nvGrpSpPr>
      <p:grpSpPr>
        <a:xfrm>
          <a:off x="0" y="0"/>
          <a:ext cx="0" cy="0"/>
          <a:chOff x="0" y="0"/>
          <a:chExt cx="0" cy="0"/>
        </a:xfrm>
      </p:grpSpPr>
      <p:sp>
        <p:nvSpPr>
          <p:cNvPr id="2" name="Titel 1"/>
          <p:cNvSpPr>
            <a:spLocks noGrp="1"/>
          </p:cNvSpPr>
          <p:nvPr>
            <p:ph type="ctrTitle"/>
          </p:nvPr>
        </p:nvSpPr>
        <p:spPr>
          <a:xfrm>
            <a:off x="1800000" y="1368000"/>
            <a:ext cx="6480000" cy="1008000"/>
          </a:xfrm>
        </p:spPr>
        <p:txBody>
          <a:bodyPr lIns="36000" tIns="36000" rIns="36000" bIns="36000" anchor="b">
            <a:noAutofit/>
          </a:bodyPr>
          <a:lstStyle>
            <a:lvl1pPr algn="l">
              <a:lnSpc>
                <a:spcPct val="90000"/>
              </a:lnSpc>
              <a:defRPr sz="3200" b="1" spc="60" baseline="0">
                <a:solidFill>
                  <a:schemeClr val="tx2"/>
                </a:solidFill>
              </a:defRPr>
            </a:lvl1pPr>
          </a:lstStyle>
          <a:p>
            <a:r>
              <a:rPr lang="nl-NL"/>
              <a:t>Klik om stijl te bewerken</a:t>
            </a:r>
          </a:p>
        </p:txBody>
      </p:sp>
      <p:sp>
        <p:nvSpPr>
          <p:cNvPr id="3" name="Ondertitel 2"/>
          <p:cNvSpPr>
            <a:spLocks noGrp="1"/>
          </p:cNvSpPr>
          <p:nvPr>
            <p:ph type="subTitle" idx="1"/>
          </p:nvPr>
        </p:nvSpPr>
        <p:spPr>
          <a:xfrm>
            <a:off x="1800000" y="2556000"/>
            <a:ext cx="6480000" cy="648000"/>
          </a:xfrm>
        </p:spPr>
        <p:txBody>
          <a:bodyPr lIns="36000" tIns="36000" rIns="36000" bIns="36000">
            <a:noAutofit/>
          </a:bodyPr>
          <a:lstStyle>
            <a:lvl1pPr marL="0" indent="0" algn="l">
              <a:lnSpc>
                <a:spcPct val="90000"/>
              </a:lnSpc>
              <a:spcBef>
                <a:spcPts val="0"/>
              </a:spcBef>
              <a:buNone/>
              <a:defRPr sz="2000" spc="6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9" name="Tijdelijke aanduiding voor afbeelding 8"/>
          <p:cNvSpPr>
            <a:spLocks noGrp="1"/>
          </p:cNvSpPr>
          <p:nvPr>
            <p:ph type="pic" sz="quarter" idx="10" hasCustomPrompt="1"/>
          </p:nvPr>
        </p:nvSpPr>
        <p:spPr>
          <a:xfrm>
            <a:off x="8608741" y="0"/>
            <a:ext cx="3583259" cy="2196000"/>
          </a:xfrm>
        </p:spPr>
        <p:txBody>
          <a:bodyPr anchor="b">
            <a:normAutofit/>
          </a:bodyPr>
          <a:lstStyle>
            <a:lvl1pPr marL="0" indent="0" algn="ctr">
              <a:buNone/>
              <a:defRPr sz="1200">
                <a:solidFill>
                  <a:schemeClr val="tx2"/>
                </a:solidFill>
              </a:defRPr>
            </a:lvl1pPr>
          </a:lstStyle>
          <a:p>
            <a:r>
              <a:rPr lang="nl-NL"/>
              <a:t>Afbeelding selecteren</a:t>
            </a:r>
          </a:p>
        </p:txBody>
      </p:sp>
      <p:sp>
        <p:nvSpPr>
          <p:cNvPr id="11" name="Tijdelijke aanduiding voor afbeelding 8"/>
          <p:cNvSpPr>
            <a:spLocks noGrp="1"/>
          </p:cNvSpPr>
          <p:nvPr>
            <p:ph type="pic" sz="quarter" idx="11" hasCustomPrompt="1"/>
          </p:nvPr>
        </p:nvSpPr>
        <p:spPr>
          <a:xfrm>
            <a:off x="8608741" y="4662000"/>
            <a:ext cx="3583259" cy="2196000"/>
          </a:xfrm>
        </p:spPr>
        <p:txBody>
          <a:bodyPr anchor="b">
            <a:normAutofit/>
          </a:bodyPr>
          <a:lstStyle>
            <a:lvl1pPr marL="0" indent="0" algn="ctr">
              <a:buNone/>
              <a:defRPr sz="1200">
                <a:solidFill>
                  <a:schemeClr val="tx2"/>
                </a:solidFill>
              </a:defRPr>
            </a:lvl1pPr>
          </a:lstStyle>
          <a:p>
            <a:r>
              <a:rPr lang="nl-NL"/>
              <a:t>Afbeelding selecteren</a:t>
            </a:r>
          </a:p>
        </p:txBody>
      </p:sp>
      <p:sp>
        <p:nvSpPr>
          <p:cNvPr id="12" name="Tijdelijke aanduiding voor afbeelding 8"/>
          <p:cNvSpPr>
            <a:spLocks noGrp="1"/>
          </p:cNvSpPr>
          <p:nvPr>
            <p:ph type="pic" sz="quarter" idx="12" hasCustomPrompt="1"/>
          </p:nvPr>
        </p:nvSpPr>
        <p:spPr>
          <a:xfrm>
            <a:off x="8608741" y="2331000"/>
            <a:ext cx="3583259" cy="2196000"/>
          </a:xfrm>
        </p:spPr>
        <p:txBody>
          <a:bodyPr anchor="b">
            <a:normAutofit/>
          </a:bodyPr>
          <a:lstStyle>
            <a:lvl1pPr marL="0" indent="0" algn="ctr">
              <a:buNone/>
              <a:defRPr sz="1200">
                <a:solidFill>
                  <a:schemeClr val="tx2"/>
                </a:solidFill>
              </a:defRPr>
            </a:lvl1pPr>
          </a:lstStyle>
          <a:p>
            <a:r>
              <a:rPr lang="nl-NL"/>
              <a:t>Afbeelding selecteren</a:t>
            </a:r>
          </a:p>
        </p:txBody>
      </p:sp>
      <p:sp>
        <p:nvSpPr>
          <p:cNvPr id="4" name="Tijdelijke aanduiding voor datum 3">
            <a:extLst>
              <a:ext uri="{FF2B5EF4-FFF2-40B4-BE49-F238E27FC236}">
                <a16:creationId xmlns:a16="http://schemas.microsoft.com/office/drawing/2014/main" id="{142070C5-6796-4299-AB85-CC20570546D8}"/>
              </a:ext>
            </a:extLst>
          </p:cNvPr>
          <p:cNvSpPr>
            <a:spLocks noGrp="1"/>
          </p:cNvSpPr>
          <p:nvPr>
            <p:ph type="dt" sz="half" idx="13"/>
          </p:nvPr>
        </p:nvSpPr>
        <p:spPr>
          <a:xfrm>
            <a:off x="9312000" y="7020000"/>
            <a:ext cx="1680000" cy="216000"/>
          </a:xfrm>
        </p:spPr>
        <p:txBody>
          <a:bodyPr/>
          <a:lstStyle/>
          <a:p>
            <a:endParaRPr lang="nl-NL"/>
          </a:p>
        </p:txBody>
      </p:sp>
      <p:sp>
        <p:nvSpPr>
          <p:cNvPr id="5" name="Tijdelijke aanduiding voor voettekst 4">
            <a:extLst>
              <a:ext uri="{FF2B5EF4-FFF2-40B4-BE49-F238E27FC236}">
                <a16:creationId xmlns:a16="http://schemas.microsoft.com/office/drawing/2014/main" id="{8ABD32AD-09A4-4A89-BC57-F1E4EA596DAF}"/>
              </a:ext>
            </a:extLst>
          </p:cNvPr>
          <p:cNvSpPr>
            <a:spLocks noGrp="1"/>
          </p:cNvSpPr>
          <p:nvPr>
            <p:ph type="ftr" sz="quarter" idx="14"/>
          </p:nvPr>
        </p:nvSpPr>
        <p:spPr>
          <a:xfrm>
            <a:off x="515938" y="7020000"/>
            <a:ext cx="8388062" cy="216000"/>
          </a:xfrm>
        </p:spPr>
        <p:txBody>
          <a:bodyPr/>
          <a:lstStyle/>
          <a:p>
            <a:endParaRPr lang="nl-NL"/>
          </a:p>
        </p:txBody>
      </p:sp>
      <p:sp>
        <p:nvSpPr>
          <p:cNvPr id="6" name="Tijdelijke aanduiding voor dianummer 5">
            <a:extLst>
              <a:ext uri="{FF2B5EF4-FFF2-40B4-BE49-F238E27FC236}">
                <a16:creationId xmlns:a16="http://schemas.microsoft.com/office/drawing/2014/main" id="{B3DD332C-DA0C-4972-BE14-F121434C0570}"/>
              </a:ext>
            </a:extLst>
          </p:cNvPr>
          <p:cNvSpPr>
            <a:spLocks noGrp="1"/>
          </p:cNvSpPr>
          <p:nvPr>
            <p:ph type="sldNum" sz="quarter" idx="15"/>
          </p:nvPr>
        </p:nvSpPr>
        <p:spPr>
          <a:xfrm>
            <a:off x="11232000" y="7020000"/>
            <a:ext cx="517088" cy="216000"/>
          </a:xfrm>
        </p:spPr>
        <p:txBody>
          <a:bodyPr/>
          <a:lstStyle/>
          <a:p>
            <a:fld id="{4023FC5B-98A5-49E4-B59C-E073B8952154}" type="slidenum">
              <a:rPr lang="nl-NL" smtClean="0"/>
              <a:pPr/>
              <a:t>‹#›</a:t>
            </a:fld>
            <a:endParaRPr lang="nl-NL"/>
          </a:p>
        </p:txBody>
      </p:sp>
    </p:spTree>
    <p:extLst>
      <p:ext uri="{BB962C8B-B14F-4D97-AF65-F5344CB8AC3E}">
        <p14:creationId xmlns:p14="http://schemas.microsoft.com/office/powerpoint/2010/main" val="41157937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Titeldia met zij afbeeldingen">
    <p:spTree>
      <p:nvGrpSpPr>
        <p:cNvPr id="1" name=""/>
        <p:cNvGrpSpPr/>
        <p:nvPr/>
      </p:nvGrpSpPr>
      <p:grpSpPr>
        <a:xfrm>
          <a:off x="0" y="0"/>
          <a:ext cx="0" cy="0"/>
          <a:chOff x="0" y="0"/>
          <a:chExt cx="0" cy="0"/>
        </a:xfrm>
      </p:grpSpPr>
      <p:sp>
        <p:nvSpPr>
          <p:cNvPr id="2" name="Titel 1"/>
          <p:cNvSpPr>
            <a:spLocks noGrp="1"/>
          </p:cNvSpPr>
          <p:nvPr>
            <p:ph type="ctrTitle"/>
          </p:nvPr>
        </p:nvSpPr>
        <p:spPr>
          <a:xfrm>
            <a:off x="1800000" y="1368000"/>
            <a:ext cx="4284000" cy="1008000"/>
          </a:xfrm>
        </p:spPr>
        <p:txBody>
          <a:bodyPr lIns="36000" tIns="36000" rIns="36000" bIns="36000" anchor="b">
            <a:noAutofit/>
          </a:bodyPr>
          <a:lstStyle>
            <a:lvl1pPr algn="l">
              <a:lnSpc>
                <a:spcPct val="90000"/>
              </a:lnSpc>
              <a:defRPr sz="3200" b="1" spc="60" baseline="0">
                <a:solidFill>
                  <a:schemeClr val="tx2"/>
                </a:solidFill>
              </a:defRPr>
            </a:lvl1pPr>
          </a:lstStyle>
          <a:p>
            <a:r>
              <a:rPr lang="nl-NL"/>
              <a:t>Klik om stijl te bewerken</a:t>
            </a:r>
          </a:p>
        </p:txBody>
      </p:sp>
      <p:sp>
        <p:nvSpPr>
          <p:cNvPr id="3" name="Ondertitel 2"/>
          <p:cNvSpPr>
            <a:spLocks noGrp="1"/>
          </p:cNvSpPr>
          <p:nvPr>
            <p:ph type="subTitle" idx="1"/>
          </p:nvPr>
        </p:nvSpPr>
        <p:spPr>
          <a:xfrm>
            <a:off x="1799999" y="2556000"/>
            <a:ext cx="4284000" cy="648000"/>
          </a:xfrm>
        </p:spPr>
        <p:txBody>
          <a:bodyPr lIns="36000" tIns="36000" rIns="36000" bIns="36000">
            <a:noAutofit/>
          </a:bodyPr>
          <a:lstStyle>
            <a:lvl1pPr marL="0" indent="0" algn="l">
              <a:lnSpc>
                <a:spcPct val="90000"/>
              </a:lnSpc>
              <a:spcBef>
                <a:spcPts val="0"/>
              </a:spcBef>
              <a:buNone/>
              <a:defRPr sz="2000" spc="6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9" name="Tijdelijke aanduiding voor afbeelding 8"/>
          <p:cNvSpPr>
            <a:spLocks noGrp="1"/>
          </p:cNvSpPr>
          <p:nvPr>
            <p:ph type="pic" sz="quarter" idx="10" hasCustomPrompt="1"/>
          </p:nvPr>
        </p:nvSpPr>
        <p:spPr>
          <a:xfrm>
            <a:off x="6576000" y="0"/>
            <a:ext cx="5616000" cy="6858000"/>
          </a:xfrm>
        </p:spPr>
        <p:txBody>
          <a:bodyPr anchor="b">
            <a:normAutofit/>
          </a:bodyPr>
          <a:lstStyle>
            <a:lvl1pPr marL="0" indent="0" algn="ctr">
              <a:buNone/>
              <a:defRPr sz="1200">
                <a:solidFill>
                  <a:schemeClr val="tx2"/>
                </a:solidFill>
              </a:defRPr>
            </a:lvl1pPr>
          </a:lstStyle>
          <a:p>
            <a:r>
              <a:rPr lang="nl-NL"/>
              <a:t>Afbeelding selecteren</a:t>
            </a:r>
          </a:p>
          <a:p>
            <a:endParaRPr lang="nl-NL"/>
          </a:p>
        </p:txBody>
      </p:sp>
      <p:sp>
        <p:nvSpPr>
          <p:cNvPr id="4" name="Tijdelijke aanduiding voor datum 3">
            <a:extLst>
              <a:ext uri="{FF2B5EF4-FFF2-40B4-BE49-F238E27FC236}">
                <a16:creationId xmlns:a16="http://schemas.microsoft.com/office/drawing/2014/main" id="{70CD22FF-D75B-4338-AF89-A3E382FA2F67}"/>
              </a:ext>
            </a:extLst>
          </p:cNvPr>
          <p:cNvSpPr>
            <a:spLocks noGrp="1"/>
          </p:cNvSpPr>
          <p:nvPr>
            <p:ph type="dt" sz="half" idx="11"/>
          </p:nvPr>
        </p:nvSpPr>
        <p:spPr>
          <a:xfrm>
            <a:off x="9312000" y="7020000"/>
            <a:ext cx="1680000" cy="216000"/>
          </a:xfrm>
        </p:spPr>
        <p:txBody>
          <a:bodyPr/>
          <a:lstStyle/>
          <a:p>
            <a:endParaRPr lang="nl-NL"/>
          </a:p>
        </p:txBody>
      </p:sp>
      <p:sp>
        <p:nvSpPr>
          <p:cNvPr id="5" name="Tijdelijke aanduiding voor voettekst 4">
            <a:extLst>
              <a:ext uri="{FF2B5EF4-FFF2-40B4-BE49-F238E27FC236}">
                <a16:creationId xmlns:a16="http://schemas.microsoft.com/office/drawing/2014/main" id="{90AD6CDB-B5E5-441E-A421-8D155215F1E6}"/>
              </a:ext>
            </a:extLst>
          </p:cNvPr>
          <p:cNvSpPr>
            <a:spLocks noGrp="1"/>
          </p:cNvSpPr>
          <p:nvPr>
            <p:ph type="ftr" sz="quarter" idx="12"/>
          </p:nvPr>
        </p:nvSpPr>
        <p:spPr>
          <a:xfrm>
            <a:off x="515938" y="7020000"/>
            <a:ext cx="8388062" cy="216000"/>
          </a:xfrm>
        </p:spPr>
        <p:txBody>
          <a:bodyPr/>
          <a:lstStyle/>
          <a:p>
            <a:endParaRPr lang="nl-NL"/>
          </a:p>
        </p:txBody>
      </p:sp>
      <p:sp>
        <p:nvSpPr>
          <p:cNvPr id="6" name="Tijdelijke aanduiding voor dianummer 5">
            <a:extLst>
              <a:ext uri="{FF2B5EF4-FFF2-40B4-BE49-F238E27FC236}">
                <a16:creationId xmlns:a16="http://schemas.microsoft.com/office/drawing/2014/main" id="{4D73246D-3A76-4C3E-91A7-79014B7B15BD}"/>
              </a:ext>
            </a:extLst>
          </p:cNvPr>
          <p:cNvSpPr>
            <a:spLocks noGrp="1"/>
          </p:cNvSpPr>
          <p:nvPr>
            <p:ph type="sldNum" sz="quarter" idx="13"/>
          </p:nvPr>
        </p:nvSpPr>
        <p:spPr>
          <a:xfrm>
            <a:off x="11232000" y="7020000"/>
            <a:ext cx="517088" cy="216000"/>
          </a:xfrm>
        </p:spPr>
        <p:txBody>
          <a:bodyPr/>
          <a:lstStyle/>
          <a:p>
            <a:fld id="{4023FC5B-98A5-49E4-B59C-E073B8952154}" type="slidenum">
              <a:rPr lang="nl-NL" smtClean="0"/>
              <a:pPr/>
              <a:t>‹#›</a:t>
            </a:fld>
            <a:endParaRPr lang="nl-NL"/>
          </a:p>
        </p:txBody>
      </p:sp>
    </p:spTree>
    <p:extLst>
      <p:ext uri="{BB962C8B-B14F-4D97-AF65-F5344CB8AC3E}">
        <p14:creationId xmlns:p14="http://schemas.microsoft.com/office/powerpoint/2010/main" val="12655348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eldia 150 jaar met onder afbeeldingen">
    <p:spTree>
      <p:nvGrpSpPr>
        <p:cNvPr id="1" name=""/>
        <p:cNvGrpSpPr/>
        <p:nvPr/>
      </p:nvGrpSpPr>
      <p:grpSpPr>
        <a:xfrm>
          <a:off x="0" y="0"/>
          <a:ext cx="0" cy="0"/>
          <a:chOff x="0" y="0"/>
          <a:chExt cx="0" cy="0"/>
        </a:xfrm>
      </p:grpSpPr>
      <p:sp>
        <p:nvSpPr>
          <p:cNvPr id="2" name="Titel 1"/>
          <p:cNvSpPr>
            <a:spLocks noGrp="1"/>
          </p:cNvSpPr>
          <p:nvPr>
            <p:ph type="ctrTitle"/>
          </p:nvPr>
        </p:nvSpPr>
        <p:spPr>
          <a:xfrm>
            <a:off x="1800000" y="1367999"/>
            <a:ext cx="6480000" cy="1008000"/>
          </a:xfrm>
        </p:spPr>
        <p:txBody>
          <a:bodyPr lIns="36000" tIns="36000" rIns="36000" bIns="36000" anchor="b">
            <a:noAutofit/>
          </a:bodyPr>
          <a:lstStyle>
            <a:lvl1pPr algn="l">
              <a:lnSpc>
                <a:spcPct val="90000"/>
              </a:lnSpc>
              <a:defRPr sz="3200" b="1" spc="60" baseline="0">
                <a:solidFill>
                  <a:schemeClr val="tx2"/>
                </a:solidFill>
              </a:defRPr>
            </a:lvl1pPr>
          </a:lstStyle>
          <a:p>
            <a:r>
              <a:rPr lang="nl-NL"/>
              <a:t>Klik om stijl te bewerken</a:t>
            </a:r>
          </a:p>
        </p:txBody>
      </p:sp>
      <p:sp>
        <p:nvSpPr>
          <p:cNvPr id="3" name="Ondertitel 2"/>
          <p:cNvSpPr>
            <a:spLocks noGrp="1"/>
          </p:cNvSpPr>
          <p:nvPr>
            <p:ph type="subTitle" idx="1"/>
          </p:nvPr>
        </p:nvSpPr>
        <p:spPr>
          <a:xfrm>
            <a:off x="1800000" y="2556000"/>
            <a:ext cx="6480000" cy="648000"/>
          </a:xfrm>
        </p:spPr>
        <p:txBody>
          <a:bodyPr lIns="36000" tIns="36000" rIns="36000" bIns="36000">
            <a:noAutofit/>
          </a:bodyPr>
          <a:lstStyle>
            <a:lvl1pPr marL="0" indent="0" algn="l">
              <a:lnSpc>
                <a:spcPct val="90000"/>
              </a:lnSpc>
              <a:spcBef>
                <a:spcPts val="0"/>
              </a:spcBef>
              <a:buNone/>
              <a:defRPr sz="2000" spc="6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9" name="Tijdelijke aanduiding voor afbeelding 4"/>
          <p:cNvSpPr>
            <a:spLocks noGrp="1"/>
          </p:cNvSpPr>
          <p:nvPr>
            <p:ph type="pic" sz="quarter" idx="11" hasCustomPrompt="1"/>
          </p:nvPr>
        </p:nvSpPr>
        <p:spPr>
          <a:xfrm>
            <a:off x="4151516" y="3897313"/>
            <a:ext cx="3888000" cy="2960687"/>
          </a:xfrm>
        </p:spPr>
        <p:txBody>
          <a:bodyPr anchor="b">
            <a:normAutofit/>
          </a:bodyPr>
          <a:lstStyle>
            <a:lvl1pPr marL="0" indent="0" algn="ctr">
              <a:buNone/>
              <a:defRPr sz="1200" baseline="0">
                <a:solidFill>
                  <a:schemeClr val="tx2"/>
                </a:solidFill>
              </a:defRPr>
            </a:lvl1pPr>
          </a:lstStyle>
          <a:p>
            <a:r>
              <a:rPr lang="nl-NL"/>
              <a:t>Afbeelding selecteren</a:t>
            </a:r>
          </a:p>
        </p:txBody>
      </p:sp>
      <p:sp>
        <p:nvSpPr>
          <p:cNvPr id="10" name="Tijdelijke aanduiding voor afbeelding 4"/>
          <p:cNvSpPr>
            <a:spLocks noGrp="1"/>
          </p:cNvSpPr>
          <p:nvPr>
            <p:ph type="pic" sz="quarter" idx="12" hasCustomPrompt="1"/>
          </p:nvPr>
        </p:nvSpPr>
        <p:spPr>
          <a:xfrm>
            <a:off x="8304000" y="3897313"/>
            <a:ext cx="3888000" cy="2959836"/>
          </a:xfrm>
        </p:spPr>
        <p:txBody>
          <a:bodyPr anchor="b">
            <a:normAutofit/>
          </a:bodyPr>
          <a:lstStyle>
            <a:lvl1pPr marL="0" indent="0" algn="ctr">
              <a:buNone/>
              <a:defRPr sz="1200" baseline="0">
                <a:solidFill>
                  <a:schemeClr val="tx2"/>
                </a:solidFill>
              </a:defRPr>
            </a:lvl1pPr>
          </a:lstStyle>
          <a:p>
            <a:r>
              <a:rPr lang="nl-NL"/>
              <a:t>Afbeelding selecteren</a:t>
            </a:r>
          </a:p>
        </p:txBody>
      </p:sp>
      <p:sp>
        <p:nvSpPr>
          <p:cNvPr id="7" name="Rechthoek 6"/>
          <p:cNvSpPr/>
          <p:nvPr userDrawn="1"/>
        </p:nvSpPr>
        <p:spPr>
          <a:xfrm>
            <a:off x="0" y="3897313"/>
            <a:ext cx="3887032" cy="2960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4" name="Tijdelijke aanduiding voor datum 3">
            <a:extLst>
              <a:ext uri="{FF2B5EF4-FFF2-40B4-BE49-F238E27FC236}">
                <a16:creationId xmlns:a16="http://schemas.microsoft.com/office/drawing/2014/main" id="{8EBC2BE1-8E6A-4724-9C09-15FAC2786F15}"/>
              </a:ext>
            </a:extLst>
          </p:cNvPr>
          <p:cNvSpPr>
            <a:spLocks noGrp="1"/>
          </p:cNvSpPr>
          <p:nvPr>
            <p:ph type="dt" sz="half" idx="13"/>
          </p:nvPr>
        </p:nvSpPr>
        <p:spPr>
          <a:xfrm>
            <a:off x="9312000" y="7020000"/>
            <a:ext cx="1680000" cy="216000"/>
          </a:xfrm>
        </p:spPr>
        <p:txBody>
          <a:bodyPr/>
          <a:lstStyle/>
          <a:p>
            <a:endParaRPr lang="nl-NL"/>
          </a:p>
        </p:txBody>
      </p:sp>
      <p:sp>
        <p:nvSpPr>
          <p:cNvPr id="5" name="Tijdelijke aanduiding voor voettekst 4">
            <a:extLst>
              <a:ext uri="{FF2B5EF4-FFF2-40B4-BE49-F238E27FC236}">
                <a16:creationId xmlns:a16="http://schemas.microsoft.com/office/drawing/2014/main" id="{1604F9E0-1E27-4C65-922C-2529471D4FA8}"/>
              </a:ext>
            </a:extLst>
          </p:cNvPr>
          <p:cNvSpPr>
            <a:spLocks noGrp="1"/>
          </p:cNvSpPr>
          <p:nvPr>
            <p:ph type="ftr" sz="quarter" idx="14"/>
          </p:nvPr>
        </p:nvSpPr>
        <p:spPr>
          <a:xfrm>
            <a:off x="515938" y="7020000"/>
            <a:ext cx="8388062" cy="216000"/>
          </a:xfrm>
        </p:spPr>
        <p:txBody>
          <a:bodyPr/>
          <a:lstStyle/>
          <a:p>
            <a:endParaRPr lang="nl-NL"/>
          </a:p>
        </p:txBody>
      </p:sp>
      <p:sp>
        <p:nvSpPr>
          <p:cNvPr id="6" name="Tijdelijke aanduiding voor dianummer 5">
            <a:extLst>
              <a:ext uri="{FF2B5EF4-FFF2-40B4-BE49-F238E27FC236}">
                <a16:creationId xmlns:a16="http://schemas.microsoft.com/office/drawing/2014/main" id="{356F070D-747B-4E84-9B46-DDEB7688065E}"/>
              </a:ext>
            </a:extLst>
          </p:cNvPr>
          <p:cNvSpPr>
            <a:spLocks noGrp="1"/>
          </p:cNvSpPr>
          <p:nvPr>
            <p:ph type="sldNum" sz="quarter" idx="15"/>
          </p:nvPr>
        </p:nvSpPr>
        <p:spPr>
          <a:xfrm>
            <a:off x="11232000" y="7020000"/>
            <a:ext cx="517088" cy="216000"/>
          </a:xfrm>
        </p:spPr>
        <p:txBody>
          <a:bodyPr/>
          <a:lstStyle/>
          <a:p>
            <a:fld id="{4023FC5B-98A5-49E4-B59C-E073B8952154}" type="slidenum">
              <a:rPr lang="nl-NL" smtClean="0"/>
              <a:pPr/>
              <a:t>‹#›</a:t>
            </a:fld>
            <a:endParaRPr lang="nl-NL"/>
          </a:p>
        </p:txBody>
      </p:sp>
      <p:pic>
        <p:nvPicPr>
          <p:cNvPr id="12" name="Afbeelding 11">
            <a:extLst>
              <a:ext uri="{FF2B5EF4-FFF2-40B4-BE49-F238E27FC236}">
                <a16:creationId xmlns:a16="http://schemas.microsoft.com/office/drawing/2014/main" id="{A3833385-3A83-4FB8-90CD-AB51CB93D0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580000"/>
            <a:ext cx="1371600" cy="686157"/>
          </a:xfrm>
          <a:prstGeom prst="rect">
            <a:avLst/>
          </a:prstGeom>
        </p:spPr>
      </p:pic>
    </p:spTree>
    <p:extLst>
      <p:ext uri="{BB962C8B-B14F-4D97-AF65-F5344CB8AC3E}">
        <p14:creationId xmlns:p14="http://schemas.microsoft.com/office/powerpoint/2010/main" val="41681518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Voorloop 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45C7E9-B132-4EEC-BF67-F348548FBE92}"/>
              </a:ext>
            </a:extLst>
          </p:cNvPr>
          <p:cNvSpPr>
            <a:spLocks noGrp="1"/>
          </p:cNvSpPr>
          <p:nvPr>
            <p:ph type="title"/>
          </p:nvPr>
        </p:nvSpPr>
        <p:spPr>
          <a:xfrm>
            <a:off x="515938" y="-1080000"/>
            <a:ext cx="11233150" cy="830444"/>
          </a:xfr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BE503E7-EE94-4635-8BF9-28816AAF6F7B}"/>
              </a:ext>
            </a:extLst>
          </p:cNvPr>
          <p:cNvSpPr>
            <a:spLocks noGrp="1"/>
          </p:cNvSpPr>
          <p:nvPr>
            <p:ph type="dt" sz="half" idx="10"/>
          </p:nvPr>
        </p:nvSpPr>
        <p:spPr>
          <a:xfrm>
            <a:off x="9312000" y="7020000"/>
            <a:ext cx="1680000" cy="216000"/>
          </a:xfrm>
        </p:spPr>
        <p:txBody>
          <a:bodyPr/>
          <a:lstStyle/>
          <a:p>
            <a:endParaRPr lang="nl-NL"/>
          </a:p>
        </p:txBody>
      </p:sp>
      <p:sp>
        <p:nvSpPr>
          <p:cNvPr id="5" name="Tijdelijke aanduiding voor voettekst 4">
            <a:extLst>
              <a:ext uri="{FF2B5EF4-FFF2-40B4-BE49-F238E27FC236}">
                <a16:creationId xmlns:a16="http://schemas.microsoft.com/office/drawing/2014/main" id="{4257AA01-CE66-4DAE-A789-C81590219A65}"/>
              </a:ext>
            </a:extLst>
          </p:cNvPr>
          <p:cNvSpPr>
            <a:spLocks noGrp="1"/>
          </p:cNvSpPr>
          <p:nvPr>
            <p:ph type="ftr" sz="quarter" idx="11"/>
          </p:nvPr>
        </p:nvSpPr>
        <p:spPr>
          <a:xfrm>
            <a:off x="515938" y="7020000"/>
            <a:ext cx="8388062" cy="216000"/>
          </a:xfrm>
        </p:spPr>
        <p:txBody>
          <a:bodyPr/>
          <a:lstStyle/>
          <a:p>
            <a:endParaRPr lang="nl-NL"/>
          </a:p>
        </p:txBody>
      </p:sp>
      <p:sp>
        <p:nvSpPr>
          <p:cNvPr id="6" name="Tijdelijke aanduiding voor dianummer 5">
            <a:extLst>
              <a:ext uri="{FF2B5EF4-FFF2-40B4-BE49-F238E27FC236}">
                <a16:creationId xmlns:a16="http://schemas.microsoft.com/office/drawing/2014/main" id="{2A29E0C9-0BEE-44BA-8739-841647D37D25}"/>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pic>
        <p:nvPicPr>
          <p:cNvPr id="7" name="Afbeelding 6">
            <a:extLst>
              <a:ext uri="{FF2B5EF4-FFF2-40B4-BE49-F238E27FC236}">
                <a16:creationId xmlns:a16="http://schemas.microsoft.com/office/drawing/2014/main" id="{C0496238-8748-4D99-8185-533B7D57D1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8507" y="987841"/>
            <a:ext cx="9755145" cy="4880112"/>
          </a:xfrm>
          <a:prstGeom prst="rect">
            <a:avLst/>
          </a:prstGeom>
        </p:spPr>
      </p:pic>
    </p:spTree>
    <p:extLst>
      <p:ext uri="{BB962C8B-B14F-4D97-AF65-F5344CB8AC3E}">
        <p14:creationId xmlns:p14="http://schemas.microsoft.com/office/powerpoint/2010/main" val="410242590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15937" y="1520825"/>
            <a:ext cx="7740000" cy="39957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3">
            <a:extLst>
              <a:ext uri="{FF2B5EF4-FFF2-40B4-BE49-F238E27FC236}">
                <a16:creationId xmlns:a16="http://schemas.microsoft.com/office/drawing/2014/main" id="{75B2C125-DBE1-42AD-A56F-FA48B495F9C6}"/>
              </a:ext>
            </a:extLst>
          </p:cNvPr>
          <p:cNvSpPr>
            <a:spLocks noGrp="1"/>
          </p:cNvSpPr>
          <p:nvPr>
            <p:ph type="title"/>
          </p:nvPr>
        </p:nvSpPr>
        <p:spPr>
          <a:xfrm>
            <a:off x="515937" y="333375"/>
            <a:ext cx="7740000" cy="830444"/>
          </a:xfrm>
        </p:spPr>
        <p:txBody>
          <a:bodyPr/>
          <a:lstStyle/>
          <a:p>
            <a:r>
              <a:rPr lang="nl-NL"/>
              <a:t>Klik om stijl te bewerken</a:t>
            </a:r>
          </a:p>
        </p:txBody>
      </p:sp>
      <p:sp>
        <p:nvSpPr>
          <p:cNvPr id="5" name="Tijdelijke aanduiding voor datum 4">
            <a:extLst>
              <a:ext uri="{FF2B5EF4-FFF2-40B4-BE49-F238E27FC236}">
                <a16:creationId xmlns:a16="http://schemas.microsoft.com/office/drawing/2014/main" id="{AB737CEA-8486-4D34-ABC5-F0FE3A967FA8}"/>
              </a:ext>
            </a:extLst>
          </p:cNvPr>
          <p:cNvSpPr>
            <a:spLocks noGrp="1"/>
          </p:cNvSpPr>
          <p:nvPr>
            <p:ph type="dt" sz="half" idx="10"/>
          </p:nvPr>
        </p:nvSpPr>
        <p:spPr>
          <a:xfrm>
            <a:off x="9312000" y="7020000"/>
            <a:ext cx="1680000" cy="216000"/>
          </a:xfrm>
        </p:spPr>
        <p:txBody>
          <a:bodyPr/>
          <a:lstStyle/>
          <a:p>
            <a:endParaRPr lang="nl-NL"/>
          </a:p>
        </p:txBody>
      </p:sp>
      <p:sp>
        <p:nvSpPr>
          <p:cNvPr id="6" name="Tijdelijke aanduiding voor voettekst 5">
            <a:extLst>
              <a:ext uri="{FF2B5EF4-FFF2-40B4-BE49-F238E27FC236}">
                <a16:creationId xmlns:a16="http://schemas.microsoft.com/office/drawing/2014/main" id="{5EE2DB4E-0006-49ED-9079-B6C03DC4C355}"/>
              </a:ext>
            </a:extLst>
          </p:cNvPr>
          <p:cNvSpPr>
            <a:spLocks noGrp="1"/>
          </p:cNvSpPr>
          <p:nvPr>
            <p:ph type="ftr" sz="quarter" idx="11"/>
          </p:nvPr>
        </p:nvSpPr>
        <p:spPr>
          <a:xfrm>
            <a:off x="515938" y="7020000"/>
            <a:ext cx="8388062" cy="216000"/>
          </a:xfrm>
        </p:spPr>
        <p:txBody>
          <a:bodyPr/>
          <a:lstStyle/>
          <a:p>
            <a:endParaRPr lang="nl-NL"/>
          </a:p>
        </p:txBody>
      </p:sp>
      <p:sp>
        <p:nvSpPr>
          <p:cNvPr id="10" name="Tijdelijke aanduiding voor dianummer 9">
            <a:extLst>
              <a:ext uri="{FF2B5EF4-FFF2-40B4-BE49-F238E27FC236}">
                <a16:creationId xmlns:a16="http://schemas.microsoft.com/office/drawing/2014/main" id="{9B5776AC-D9F7-4A46-B58D-032C7E3CE98D}"/>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sp>
        <p:nvSpPr>
          <p:cNvPr id="7" name="Tijdelijke aanduiding voor afbeelding 8">
            <a:extLst>
              <a:ext uri="{FF2B5EF4-FFF2-40B4-BE49-F238E27FC236}">
                <a16:creationId xmlns:a16="http://schemas.microsoft.com/office/drawing/2014/main" id="{72A59E6D-4E6F-456D-B215-1BB5ECD0BFD6}"/>
              </a:ext>
            </a:extLst>
          </p:cNvPr>
          <p:cNvSpPr>
            <a:spLocks noGrp="1"/>
          </p:cNvSpPr>
          <p:nvPr>
            <p:ph type="pic" sz="quarter" idx="13" hasCustomPrompt="1"/>
          </p:nvPr>
        </p:nvSpPr>
        <p:spPr>
          <a:xfrm>
            <a:off x="8608741" y="0"/>
            <a:ext cx="3583259" cy="2196000"/>
          </a:xfrm>
        </p:spPr>
        <p:txBody>
          <a:bodyPr anchor="b">
            <a:normAutofit/>
          </a:bodyPr>
          <a:lstStyle>
            <a:lvl1pPr marL="0" indent="0" algn="ctr">
              <a:buNone/>
              <a:defRPr sz="1200">
                <a:solidFill>
                  <a:schemeClr val="tx2"/>
                </a:solidFill>
              </a:defRPr>
            </a:lvl1pPr>
          </a:lstStyle>
          <a:p>
            <a:r>
              <a:rPr lang="nl-NL"/>
              <a:t>Afbeelding selecteren</a:t>
            </a:r>
          </a:p>
        </p:txBody>
      </p:sp>
      <p:sp>
        <p:nvSpPr>
          <p:cNvPr id="8" name="Tijdelijke aanduiding voor afbeelding 8">
            <a:extLst>
              <a:ext uri="{FF2B5EF4-FFF2-40B4-BE49-F238E27FC236}">
                <a16:creationId xmlns:a16="http://schemas.microsoft.com/office/drawing/2014/main" id="{C0C5A2A2-C49A-4361-AD35-CD4E3688BB59}"/>
              </a:ext>
            </a:extLst>
          </p:cNvPr>
          <p:cNvSpPr>
            <a:spLocks noGrp="1"/>
          </p:cNvSpPr>
          <p:nvPr>
            <p:ph type="pic" sz="quarter" idx="14" hasCustomPrompt="1"/>
          </p:nvPr>
        </p:nvSpPr>
        <p:spPr>
          <a:xfrm>
            <a:off x="8608741" y="4662000"/>
            <a:ext cx="3583259" cy="2196000"/>
          </a:xfrm>
        </p:spPr>
        <p:txBody>
          <a:bodyPr anchor="b">
            <a:normAutofit/>
          </a:bodyPr>
          <a:lstStyle>
            <a:lvl1pPr marL="0" indent="0" algn="ctr">
              <a:buNone/>
              <a:defRPr sz="1200">
                <a:solidFill>
                  <a:schemeClr val="tx2"/>
                </a:solidFill>
              </a:defRPr>
            </a:lvl1pPr>
          </a:lstStyle>
          <a:p>
            <a:r>
              <a:rPr lang="nl-NL"/>
              <a:t>Afbeelding selecteren</a:t>
            </a:r>
          </a:p>
        </p:txBody>
      </p:sp>
      <p:sp>
        <p:nvSpPr>
          <p:cNvPr id="9" name="Tijdelijke aanduiding voor afbeelding 8">
            <a:extLst>
              <a:ext uri="{FF2B5EF4-FFF2-40B4-BE49-F238E27FC236}">
                <a16:creationId xmlns:a16="http://schemas.microsoft.com/office/drawing/2014/main" id="{4B7C8F64-ABD3-4702-AB82-A16B2EFC5A15}"/>
              </a:ext>
            </a:extLst>
          </p:cNvPr>
          <p:cNvSpPr>
            <a:spLocks noGrp="1"/>
          </p:cNvSpPr>
          <p:nvPr>
            <p:ph type="pic" sz="quarter" idx="15" hasCustomPrompt="1"/>
          </p:nvPr>
        </p:nvSpPr>
        <p:spPr>
          <a:xfrm>
            <a:off x="8608741" y="2331000"/>
            <a:ext cx="3583259" cy="2196000"/>
          </a:xfrm>
        </p:spPr>
        <p:txBody>
          <a:bodyPr anchor="b">
            <a:normAutofit/>
          </a:bodyPr>
          <a:lstStyle>
            <a:lvl1pPr marL="0" indent="0" algn="ctr">
              <a:buNone/>
              <a:defRPr sz="1200">
                <a:solidFill>
                  <a:schemeClr val="tx2"/>
                </a:solidFill>
              </a:defRPr>
            </a:lvl1pPr>
          </a:lstStyle>
          <a:p>
            <a:r>
              <a:rPr lang="nl-NL"/>
              <a:t>Afbeelding selecteren</a:t>
            </a:r>
          </a:p>
        </p:txBody>
      </p:sp>
    </p:spTree>
    <p:extLst>
      <p:ext uri="{BB962C8B-B14F-4D97-AF65-F5344CB8AC3E}">
        <p14:creationId xmlns:p14="http://schemas.microsoft.com/office/powerpoint/2010/main" val="3604692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0 - Vrijwillegster">
    <p:spTree>
      <p:nvGrpSpPr>
        <p:cNvPr id="1" name=""/>
        <p:cNvGrpSpPr/>
        <p:nvPr/>
      </p:nvGrpSpPr>
      <p:grpSpPr>
        <a:xfrm>
          <a:off x="0" y="0"/>
          <a:ext cx="0" cy="0"/>
          <a:chOff x="0" y="0"/>
          <a:chExt cx="0" cy="0"/>
        </a:xfrm>
      </p:grpSpPr>
      <p:pic>
        <p:nvPicPr>
          <p:cNvPr id="4" name="Tijdelijke aanduiding voor afbeelding 4"/>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332160"/>
            <a:ext cx="12181902" cy="5525680"/>
          </a:xfrm>
          <a:prstGeom prst="rect">
            <a:avLst/>
          </a:prstGeom>
        </p:spPr>
      </p:pic>
      <p:sp>
        <p:nvSpPr>
          <p:cNvPr id="5" name="Titel 4">
            <a:extLst>
              <a:ext uri="{FF2B5EF4-FFF2-40B4-BE49-F238E27FC236}">
                <a16:creationId xmlns:a16="http://schemas.microsoft.com/office/drawing/2014/main" id="{3A1C7807-8C0D-42E3-A1C7-02AD120B833E}"/>
              </a:ext>
            </a:extLst>
          </p:cNvPr>
          <p:cNvSpPr>
            <a:spLocks noGrp="1"/>
          </p:cNvSpPr>
          <p:nvPr>
            <p:ph type="title"/>
          </p:nvPr>
        </p:nvSpPr>
        <p:spPr/>
        <p:txBody>
          <a:bodyPr/>
          <a:lstStyle/>
          <a:p>
            <a:r>
              <a:rPr lang="nl-NL"/>
              <a:t>Klik om stijl te bewerken</a:t>
            </a:r>
          </a:p>
        </p:txBody>
      </p:sp>
      <p:sp>
        <p:nvSpPr>
          <p:cNvPr id="7" name="Tijdelijke aanduiding voor datum 6">
            <a:extLst>
              <a:ext uri="{FF2B5EF4-FFF2-40B4-BE49-F238E27FC236}">
                <a16:creationId xmlns:a16="http://schemas.microsoft.com/office/drawing/2014/main" id="{3EF0CC8E-D686-4668-8403-D6793E1C6EFE}"/>
              </a:ext>
            </a:extLst>
          </p:cNvPr>
          <p:cNvSpPr>
            <a:spLocks noGrp="1"/>
          </p:cNvSpPr>
          <p:nvPr>
            <p:ph type="dt" sz="half" idx="10"/>
          </p:nvPr>
        </p:nvSpPr>
        <p:spPr>
          <a:xfrm>
            <a:off x="9312000" y="7020000"/>
            <a:ext cx="1680000" cy="216000"/>
          </a:xfrm>
        </p:spPr>
        <p:txBody>
          <a:bodyPr/>
          <a:lstStyle/>
          <a:p>
            <a:endParaRPr lang="nl-NL"/>
          </a:p>
        </p:txBody>
      </p:sp>
      <p:sp>
        <p:nvSpPr>
          <p:cNvPr id="8" name="Tijdelijke aanduiding voor voettekst 7">
            <a:extLst>
              <a:ext uri="{FF2B5EF4-FFF2-40B4-BE49-F238E27FC236}">
                <a16:creationId xmlns:a16="http://schemas.microsoft.com/office/drawing/2014/main" id="{A7AF9D09-1BB6-4227-B91E-AAA15DF068B8}"/>
              </a:ext>
            </a:extLst>
          </p:cNvPr>
          <p:cNvSpPr>
            <a:spLocks noGrp="1"/>
          </p:cNvSpPr>
          <p:nvPr>
            <p:ph type="ftr" sz="quarter" idx="11"/>
          </p:nvPr>
        </p:nvSpPr>
        <p:spPr>
          <a:xfrm>
            <a:off x="515938" y="7020000"/>
            <a:ext cx="8388062" cy="216000"/>
          </a:xfrm>
        </p:spPr>
        <p:txBody>
          <a:bodyPr/>
          <a:lstStyle/>
          <a:p>
            <a:endParaRPr lang="nl-NL"/>
          </a:p>
        </p:txBody>
      </p:sp>
      <p:sp>
        <p:nvSpPr>
          <p:cNvPr id="9" name="Tijdelijke aanduiding voor dianummer 8">
            <a:extLst>
              <a:ext uri="{FF2B5EF4-FFF2-40B4-BE49-F238E27FC236}">
                <a16:creationId xmlns:a16="http://schemas.microsoft.com/office/drawing/2014/main" id="{2F1175B2-DC4D-4200-9296-E9C5604352D5}"/>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pic>
        <p:nvPicPr>
          <p:cNvPr id="10" name="Afbeelding 9">
            <a:extLst>
              <a:ext uri="{FF2B5EF4-FFF2-40B4-BE49-F238E27FC236}">
                <a16:creationId xmlns:a16="http://schemas.microsoft.com/office/drawing/2014/main" id="{BFA9EE5E-0A92-4035-8BB0-73C0794BB7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Tree>
    <p:extLst>
      <p:ext uri="{BB962C8B-B14F-4D97-AF65-F5344CB8AC3E}">
        <p14:creationId xmlns:p14="http://schemas.microsoft.com/office/powerpoint/2010/main" val="9707308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Vaste afbeelding met titel A">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rcRect/>
          <a:stretch/>
        </p:blipFill>
        <p:spPr>
          <a:xfrm>
            <a:off x="-1" y="1"/>
            <a:ext cx="12192001" cy="6858000"/>
          </a:xfrm>
          <a:prstGeom prst="rect">
            <a:avLst/>
          </a:prstGeom>
        </p:spPr>
      </p:pic>
      <p:sp>
        <p:nvSpPr>
          <p:cNvPr id="3" name="Titel 2">
            <a:extLst>
              <a:ext uri="{FF2B5EF4-FFF2-40B4-BE49-F238E27FC236}">
                <a16:creationId xmlns:a16="http://schemas.microsoft.com/office/drawing/2014/main" id="{3F6C6EB1-ECBB-4F97-8C73-A95D992719BC}"/>
              </a:ext>
            </a:extLst>
          </p:cNvPr>
          <p:cNvSpPr>
            <a:spLocks noGrp="1"/>
          </p:cNvSpPr>
          <p:nvPr>
            <p:ph type="title"/>
          </p:nvPr>
        </p:nvSpPr>
        <p:spPr/>
        <p:txBody>
          <a:bodyPr/>
          <a:lstStyle>
            <a:lvl1pPr>
              <a:defRPr>
                <a:solidFill>
                  <a:srgbClr val="FFFFFF"/>
                </a:solidFill>
              </a:defRPr>
            </a:lvl1pPr>
          </a:lstStyle>
          <a:p>
            <a:r>
              <a:rPr lang="nl-NL"/>
              <a:t>Klik om stijl te bewerken</a:t>
            </a:r>
          </a:p>
        </p:txBody>
      </p:sp>
      <p:sp>
        <p:nvSpPr>
          <p:cNvPr id="5" name="Tijdelijke aanduiding voor datum 4">
            <a:extLst>
              <a:ext uri="{FF2B5EF4-FFF2-40B4-BE49-F238E27FC236}">
                <a16:creationId xmlns:a16="http://schemas.microsoft.com/office/drawing/2014/main" id="{F2D396E4-D6E1-4CEF-BFC7-45CB774ABDD2}"/>
              </a:ext>
            </a:extLst>
          </p:cNvPr>
          <p:cNvSpPr>
            <a:spLocks noGrp="1"/>
          </p:cNvSpPr>
          <p:nvPr>
            <p:ph type="dt" sz="half" idx="10"/>
          </p:nvPr>
        </p:nvSpPr>
        <p:spPr>
          <a:xfrm>
            <a:off x="9312000" y="7020000"/>
            <a:ext cx="1680000" cy="216000"/>
          </a:xfrm>
        </p:spPr>
        <p:txBody>
          <a:bodyPr/>
          <a:lstStyle/>
          <a:p>
            <a:endParaRPr lang="nl-NL"/>
          </a:p>
        </p:txBody>
      </p:sp>
      <p:sp>
        <p:nvSpPr>
          <p:cNvPr id="7" name="Tijdelijke aanduiding voor voettekst 6">
            <a:extLst>
              <a:ext uri="{FF2B5EF4-FFF2-40B4-BE49-F238E27FC236}">
                <a16:creationId xmlns:a16="http://schemas.microsoft.com/office/drawing/2014/main" id="{AD0B9F02-B935-449A-8A7E-C60777FF1A81}"/>
              </a:ext>
            </a:extLst>
          </p:cNvPr>
          <p:cNvSpPr>
            <a:spLocks noGrp="1"/>
          </p:cNvSpPr>
          <p:nvPr>
            <p:ph type="ftr" sz="quarter" idx="11"/>
          </p:nvPr>
        </p:nvSpPr>
        <p:spPr>
          <a:xfrm>
            <a:off x="515938" y="7020000"/>
            <a:ext cx="8388062" cy="216000"/>
          </a:xfrm>
        </p:spPr>
        <p:txBody>
          <a:bodyPr/>
          <a:lstStyle/>
          <a:p>
            <a:endParaRPr lang="nl-NL"/>
          </a:p>
        </p:txBody>
      </p:sp>
      <p:sp>
        <p:nvSpPr>
          <p:cNvPr id="8" name="Tijdelijke aanduiding voor dianummer 7">
            <a:extLst>
              <a:ext uri="{FF2B5EF4-FFF2-40B4-BE49-F238E27FC236}">
                <a16:creationId xmlns:a16="http://schemas.microsoft.com/office/drawing/2014/main" id="{152C44F6-EA3B-4C68-AB06-1C1AA0737BEA}"/>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pic>
        <p:nvPicPr>
          <p:cNvPr id="9" name="Afbeelding 8">
            <a:extLst>
              <a:ext uri="{FF2B5EF4-FFF2-40B4-BE49-F238E27FC236}">
                <a16:creationId xmlns:a16="http://schemas.microsoft.com/office/drawing/2014/main" id="{5A05ACED-ECB6-42AD-8566-92D3D1231A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Tree>
    <p:extLst>
      <p:ext uri="{BB962C8B-B14F-4D97-AF65-F5344CB8AC3E}">
        <p14:creationId xmlns:p14="http://schemas.microsoft.com/office/powerpoint/2010/main" val="2637577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FDF98-FE98-EA01-CAD8-4565DA07B1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0658D8-2F1D-1EAD-1BE4-418106804581}"/>
              </a:ext>
            </a:extLst>
          </p:cNvPr>
          <p:cNvSpPr>
            <a:spLocks noGrp="1"/>
          </p:cNvSpPr>
          <p:nvPr>
            <p:ph type="dt" sz="half" idx="10"/>
          </p:nvPr>
        </p:nvSpPr>
        <p:spPr/>
        <p:txBody>
          <a:bodyPr/>
          <a:lstStyle/>
          <a:p>
            <a:fld id="{C06D0F62-8F94-4C04-9D8C-38AD4286BEA0}" type="datetimeFigureOut">
              <a:rPr lang="en-US" smtClean="0"/>
              <a:t>12/16/2024</a:t>
            </a:fld>
            <a:endParaRPr lang="en-US"/>
          </a:p>
        </p:txBody>
      </p:sp>
      <p:sp>
        <p:nvSpPr>
          <p:cNvPr id="4" name="Footer Placeholder 3">
            <a:extLst>
              <a:ext uri="{FF2B5EF4-FFF2-40B4-BE49-F238E27FC236}">
                <a16:creationId xmlns:a16="http://schemas.microsoft.com/office/drawing/2014/main" id="{74F9F676-B03D-D9B6-5BFA-0AE033B779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E6E964-065A-3EA2-761A-DE401EF8C491}"/>
              </a:ext>
            </a:extLst>
          </p:cNvPr>
          <p:cNvSpPr>
            <a:spLocks noGrp="1"/>
          </p:cNvSpPr>
          <p:nvPr>
            <p:ph type="sldNum" sz="quarter" idx="12"/>
          </p:nvPr>
        </p:nvSpPr>
        <p:spPr/>
        <p:txBody>
          <a:bodyPr/>
          <a:lstStyle/>
          <a:p>
            <a:fld id="{A5EEF387-307D-4729-B3F0-F71312BAA59D}" type="slidenum">
              <a:rPr lang="en-US" smtClean="0"/>
              <a:t>‹#›</a:t>
            </a:fld>
            <a:endParaRPr lang="en-US"/>
          </a:p>
        </p:txBody>
      </p:sp>
    </p:spTree>
    <p:extLst>
      <p:ext uri="{BB962C8B-B14F-4D97-AF65-F5344CB8AC3E}">
        <p14:creationId xmlns:p14="http://schemas.microsoft.com/office/powerpoint/2010/main" val="851285650"/>
      </p:ext>
    </p:extLst>
  </p:cSld>
  <p:clrMapOvr>
    <a:masterClrMapping/>
  </p:clrMapOvr>
  <p:hf sldNum="0" hdr="0" ftr="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Vaste afbeelding met titel 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3" name="Titel 2">
            <a:extLst>
              <a:ext uri="{FF2B5EF4-FFF2-40B4-BE49-F238E27FC236}">
                <a16:creationId xmlns:a16="http://schemas.microsoft.com/office/drawing/2014/main" id="{DA425C76-0535-462A-AD71-CE37CD727580}"/>
              </a:ext>
            </a:extLst>
          </p:cNvPr>
          <p:cNvSpPr>
            <a:spLocks noGrp="1"/>
          </p:cNvSpPr>
          <p:nvPr>
            <p:ph type="title"/>
          </p:nvPr>
        </p:nvSpPr>
        <p:spPr/>
        <p:txBody>
          <a:bodyPr/>
          <a:lstStyle/>
          <a:p>
            <a:r>
              <a:rPr lang="nl-NL"/>
              <a:t>Klik om stijl te bewerken</a:t>
            </a:r>
          </a:p>
        </p:txBody>
      </p:sp>
      <p:sp>
        <p:nvSpPr>
          <p:cNvPr id="5" name="Tijdelijke aanduiding voor datum 4">
            <a:extLst>
              <a:ext uri="{FF2B5EF4-FFF2-40B4-BE49-F238E27FC236}">
                <a16:creationId xmlns:a16="http://schemas.microsoft.com/office/drawing/2014/main" id="{FE5DCC11-9ABD-4ED2-8B25-3F82BCA98707}"/>
              </a:ext>
            </a:extLst>
          </p:cNvPr>
          <p:cNvSpPr>
            <a:spLocks noGrp="1"/>
          </p:cNvSpPr>
          <p:nvPr>
            <p:ph type="dt" sz="half" idx="10"/>
          </p:nvPr>
        </p:nvSpPr>
        <p:spPr>
          <a:xfrm>
            <a:off x="9312000" y="7020000"/>
            <a:ext cx="1680000" cy="216000"/>
          </a:xfrm>
        </p:spPr>
        <p:txBody>
          <a:bodyPr/>
          <a:lstStyle/>
          <a:p>
            <a:endParaRPr lang="nl-NL"/>
          </a:p>
        </p:txBody>
      </p:sp>
      <p:sp>
        <p:nvSpPr>
          <p:cNvPr id="7" name="Tijdelijke aanduiding voor voettekst 6">
            <a:extLst>
              <a:ext uri="{FF2B5EF4-FFF2-40B4-BE49-F238E27FC236}">
                <a16:creationId xmlns:a16="http://schemas.microsoft.com/office/drawing/2014/main" id="{C4BEF50A-C4D4-4138-946B-7515E706A9D8}"/>
              </a:ext>
            </a:extLst>
          </p:cNvPr>
          <p:cNvSpPr>
            <a:spLocks noGrp="1"/>
          </p:cNvSpPr>
          <p:nvPr>
            <p:ph type="ftr" sz="quarter" idx="11"/>
          </p:nvPr>
        </p:nvSpPr>
        <p:spPr>
          <a:xfrm>
            <a:off x="515938" y="7020000"/>
            <a:ext cx="8388062" cy="216000"/>
          </a:xfrm>
        </p:spPr>
        <p:txBody>
          <a:bodyPr/>
          <a:lstStyle/>
          <a:p>
            <a:endParaRPr lang="nl-NL"/>
          </a:p>
        </p:txBody>
      </p:sp>
      <p:sp>
        <p:nvSpPr>
          <p:cNvPr id="8" name="Tijdelijke aanduiding voor dianummer 7">
            <a:extLst>
              <a:ext uri="{FF2B5EF4-FFF2-40B4-BE49-F238E27FC236}">
                <a16:creationId xmlns:a16="http://schemas.microsoft.com/office/drawing/2014/main" id="{ACD3FA6F-D38C-4837-A328-53C7FDFE2C4F}"/>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pic>
        <p:nvPicPr>
          <p:cNvPr id="9" name="Afbeelding 8">
            <a:extLst>
              <a:ext uri="{FF2B5EF4-FFF2-40B4-BE49-F238E27FC236}">
                <a16:creationId xmlns:a16="http://schemas.microsoft.com/office/drawing/2014/main" id="{1258A44F-FEE2-4BF9-BE27-CF9A06507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Tree>
    <p:extLst>
      <p:ext uri="{BB962C8B-B14F-4D97-AF65-F5344CB8AC3E}">
        <p14:creationId xmlns:p14="http://schemas.microsoft.com/office/powerpoint/2010/main" val="25040346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Vaste afbeelding met titel E">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1" y="-1"/>
            <a:ext cx="12312386" cy="6926901"/>
          </a:xfrm>
          <a:prstGeom prst="rect">
            <a:avLst/>
          </a:prstGeom>
        </p:spPr>
      </p:pic>
      <p:sp>
        <p:nvSpPr>
          <p:cNvPr id="3" name="Titel 2">
            <a:extLst>
              <a:ext uri="{FF2B5EF4-FFF2-40B4-BE49-F238E27FC236}">
                <a16:creationId xmlns:a16="http://schemas.microsoft.com/office/drawing/2014/main" id="{D0135365-C710-4D14-BF10-F3599C819340}"/>
              </a:ext>
            </a:extLst>
          </p:cNvPr>
          <p:cNvSpPr>
            <a:spLocks noGrp="1"/>
          </p:cNvSpPr>
          <p:nvPr>
            <p:ph type="title"/>
          </p:nvPr>
        </p:nvSpPr>
        <p:spPr/>
        <p:txBody>
          <a:bodyPr/>
          <a:lstStyle>
            <a:lvl1pPr>
              <a:defRPr>
                <a:solidFill>
                  <a:srgbClr val="FFFFFF"/>
                </a:solidFill>
              </a:defRPr>
            </a:lvl1pPr>
          </a:lstStyle>
          <a:p>
            <a:r>
              <a:rPr lang="nl-NL"/>
              <a:t>Klik om stijl te bewerken</a:t>
            </a:r>
          </a:p>
        </p:txBody>
      </p:sp>
      <p:sp>
        <p:nvSpPr>
          <p:cNvPr id="4" name="Tijdelijke aanduiding voor datum 3">
            <a:extLst>
              <a:ext uri="{FF2B5EF4-FFF2-40B4-BE49-F238E27FC236}">
                <a16:creationId xmlns:a16="http://schemas.microsoft.com/office/drawing/2014/main" id="{CE887036-871A-4360-A5CD-E62AA965C5F3}"/>
              </a:ext>
            </a:extLst>
          </p:cNvPr>
          <p:cNvSpPr>
            <a:spLocks noGrp="1"/>
          </p:cNvSpPr>
          <p:nvPr>
            <p:ph type="dt" sz="half" idx="10"/>
          </p:nvPr>
        </p:nvSpPr>
        <p:spPr>
          <a:xfrm>
            <a:off x="9312000" y="7020000"/>
            <a:ext cx="1680000" cy="216000"/>
          </a:xfrm>
        </p:spPr>
        <p:txBody>
          <a:bodyPr/>
          <a:lstStyle/>
          <a:p>
            <a:endParaRPr lang="nl-NL"/>
          </a:p>
        </p:txBody>
      </p:sp>
      <p:sp>
        <p:nvSpPr>
          <p:cNvPr id="5" name="Tijdelijke aanduiding voor voettekst 4">
            <a:extLst>
              <a:ext uri="{FF2B5EF4-FFF2-40B4-BE49-F238E27FC236}">
                <a16:creationId xmlns:a16="http://schemas.microsoft.com/office/drawing/2014/main" id="{9EBAB867-BAE0-47A0-99E3-6D607E2DABB2}"/>
              </a:ext>
            </a:extLst>
          </p:cNvPr>
          <p:cNvSpPr>
            <a:spLocks noGrp="1"/>
          </p:cNvSpPr>
          <p:nvPr>
            <p:ph type="ftr" sz="quarter" idx="11"/>
          </p:nvPr>
        </p:nvSpPr>
        <p:spPr>
          <a:xfrm>
            <a:off x="515938" y="7020000"/>
            <a:ext cx="8388062" cy="216000"/>
          </a:xfrm>
        </p:spPr>
        <p:txBody>
          <a:bodyPr/>
          <a:lstStyle/>
          <a:p>
            <a:endParaRPr lang="nl-NL"/>
          </a:p>
        </p:txBody>
      </p:sp>
      <p:sp>
        <p:nvSpPr>
          <p:cNvPr id="7" name="Tijdelijke aanduiding voor dianummer 6">
            <a:extLst>
              <a:ext uri="{FF2B5EF4-FFF2-40B4-BE49-F238E27FC236}">
                <a16:creationId xmlns:a16="http://schemas.microsoft.com/office/drawing/2014/main" id="{A9C2B297-B809-42F9-96CB-78247014F8D9}"/>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pic>
        <p:nvPicPr>
          <p:cNvPr id="8" name="Afbeelding 7">
            <a:extLst>
              <a:ext uri="{FF2B5EF4-FFF2-40B4-BE49-F238E27FC236}">
                <a16:creationId xmlns:a16="http://schemas.microsoft.com/office/drawing/2014/main" id="{FC4D4976-6D41-4DE0-83F4-3E1E430006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Tree>
    <p:extLst>
      <p:ext uri="{BB962C8B-B14F-4D97-AF65-F5344CB8AC3E}">
        <p14:creationId xmlns:p14="http://schemas.microsoft.com/office/powerpoint/2010/main" val="38528305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Vaste afbeelding met titel F">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rcRect/>
          <a:stretch/>
        </p:blipFill>
        <p:spPr>
          <a:xfrm>
            <a:off x="1" y="1"/>
            <a:ext cx="12192000" cy="6862714"/>
          </a:xfrm>
          <a:prstGeom prst="rect">
            <a:avLst/>
          </a:prstGeom>
        </p:spPr>
      </p:pic>
      <p:sp>
        <p:nvSpPr>
          <p:cNvPr id="2" name="Titel 1"/>
          <p:cNvSpPr>
            <a:spLocks noGrp="1"/>
          </p:cNvSpPr>
          <p:nvPr>
            <p:ph type="title"/>
          </p:nvPr>
        </p:nvSpPr>
        <p:spPr/>
        <p:txBody>
          <a:bodyPr/>
          <a:lstStyle>
            <a:lvl1pPr>
              <a:defRPr>
                <a:solidFill>
                  <a:srgbClr val="FFFFFF"/>
                </a:solidFill>
              </a:defRPr>
            </a:lvl1pPr>
          </a:lstStyle>
          <a:p>
            <a:r>
              <a:rPr lang="nl-NL"/>
              <a:t>Klik om stijl te bewerken</a:t>
            </a:r>
          </a:p>
        </p:txBody>
      </p:sp>
      <p:sp>
        <p:nvSpPr>
          <p:cNvPr id="3" name="Tijdelijke aanduiding voor datum 2">
            <a:extLst>
              <a:ext uri="{FF2B5EF4-FFF2-40B4-BE49-F238E27FC236}">
                <a16:creationId xmlns:a16="http://schemas.microsoft.com/office/drawing/2014/main" id="{C639ED0F-7F01-473C-BBAD-C030895A8836}"/>
              </a:ext>
            </a:extLst>
          </p:cNvPr>
          <p:cNvSpPr>
            <a:spLocks noGrp="1"/>
          </p:cNvSpPr>
          <p:nvPr>
            <p:ph type="dt" sz="half" idx="10"/>
          </p:nvPr>
        </p:nvSpPr>
        <p:spPr>
          <a:xfrm>
            <a:off x="9312000" y="7020000"/>
            <a:ext cx="1680000" cy="216000"/>
          </a:xfrm>
        </p:spPr>
        <p:txBody>
          <a:bodyPr/>
          <a:lstStyle/>
          <a:p>
            <a:endParaRPr lang="nl-NL"/>
          </a:p>
        </p:txBody>
      </p:sp>
      <p:sp>
        <p:nvSpPr>
          <p:cNvPr id="5" name="Tijdelijke aanduiding voor voettekst 4">
            <a:extLst>
              <a:ext uri="{FF2B5EF4-FFF2-40B4-BE49-F238E27FC236}">
                <a16:creationId xmlns:a16="http://schemas.microsoft.com/office/drawing/2014/main" id="{202F89BA-68EA-4B71-BD92-93D360B6662C}"/>
              </a:ext>
            </a:extLst>
          </p:cNvPr>
          <p:cNvSpPr>
            <a:spLocks noGrp="1"/>
          </p:cNvSpPr>
          <p:nvPr>
            <p:ph type="ftr" sz="quarter" idx="11"/>
          </p:nvPr>
        </p:nvSpPr>
        <p:spPr>
          <a:xfrm>
            <a:off x="515938" y="7020000"/>
            <a:ext cx="8388062" cy="216000"/>
          </a:xfrm>
        </p:spPr>
        <p:txBody>
          <a:bodyPr/>
          <a:lstStyle/>
          <a:p>
            <a:endParaRPr lang="nl-NL"/>
          </a:p>
        </p:txBody>
      </p:sp>
      <p:sp>
        <p:nvSpPr>
          <p:cNvPr id="7" name="Tijdelijke aanduiding voor dianummer 6">
            <a:extLst>
              <a:ext uri="{FF2B5EF4-FFF2-40B4-BE49-F238E27FC236}">
                <a16:creationId xmlns:a16="http://schemas.microsoft.com/office/drawing/2014/main" id="{833F561D-EFF6-40D9-8428-7222FA339E94}"/>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pic>
        <p:nvPicPr>
          <p:cNvPr id="8" name="Afbeelding 7">
            <a:extLst>
              <a:ext uri="{FF2B5EF4-FFF2-40B4-BE49-F238E27FC236}">
                <a16:creationId xmlns:a16="http://schemas.microsoft.com/office/drawing/2014/main" id="{22AB242D-C8D8-4081-AAF2-2383C5BD52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Tree>
    <p:extLst>
      <p:ext uri="{BB962C8B-B14F-4D97-AF65-F5344CB8AC3E}">
        <p14:creationId xmlns:p14="http://schemas.microsoft.com/office/powerpoint/2010/main" val="40726616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eldia met inhou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15938" y="1177200"/>
            <a:ext cx="5580062" cy="648000"/>
          </a:xfrm>
        </p:spPr>
        <p:txBody>
          <a:bodyPr lIns="36000" tIns="36000" rIns="36000" bIns="36000">
            <a:noAutofit/>
          </a:bodyPr>
          <a:lstStyle>
            <a:lvl1pPr marL="0" indent="0" algn="l">
              <a:lnSpc>
                <a:spcPct val="90000"/>
              </a:lnSpc>
              <a:spcBef>
                <a:spcPts val="0"/>
              </a:spcBef>
              <a:buNone/>
              <a:defRPr sz="2000" spc="6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5" name="Tijdelijke aanduiding voor inhoud 4"/>
          <p:cNvSpPr>
            <a:spLocks noGrp="1"/>
          </p:cNvSpPr>
          <p:nvPr>
            <p:ph sz="quarter" idx="10"/>
          </p:nvPr>
        </p:nvSpPr>
        <p:spPr>
          <a:xfrm>
            <a:off x="515938" y="2051999"/>
            <a:ext cx="5580062" cy="3464564"/>
          </a:xfrm>
        </p:spPr>
        <p:txBody>
          <a:bodyPr/>
          <a:lstStyle>
            <a:lvl1pPr>
              <a:defRPr sz="2000"/>
            </a:lvl1pPr>
            <a:lvl2pPr>
              <a:defRPr sz="1800"/>
            </a:lvl2pPr>
            <a:lvl3pPr>
              <a:defRPr sz="1800"/>
            </a:lvl3pPr>
            <a:lvl4pPr>
              <a:defRPr sz="1800"/>
            </a:lvl4pPr>
            <a:lvl5pP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8"/>
          <p:cNvSpPr>
            <a:spLocks noGrp="1"/>
          </p:cNvSpPr>
          <p:nvPr>
            <p:ph type="pic" sz="quarter" idx="11" hasCustomPrompt="1"/>
          </p:nvPr>
        </p:nvSpPr>
        <p:spPr>
          <a:xfrm>
            <a:off x="6564312" y="0"/>
            <a:ext cx="5627131" cy="6858000"/>
          </a:xfrm>
        </p:spPr>
        <p:txBody>
          <a:bodyPr anchor="b">
            <a:normAutofit/>
          </a:bodyPr>
          <a:lstStyle>
            <a:lvl1pPr marL="0" indent="0" algn="ctr">
              <a:buNone/>
              <a:defRPr sz="1200">
                <a:solidFill>
                  <a:schemeClr val="tx2"/>
                </a:solidFill>
              </a:defRPr>
            </a:lvl1pPr>
          </a:lstStyle>
          <a:p>
            <a:r>
              <a:rPr lang="nl-NL"/>
              <a:t>Afbeelding selecteren</a:t>
            </a:r>
          </a:p>
          <a:p>
            <a:endParaRPr lang="nl-NL"/>
          </a:p>
        </p:txBody>
      </p:sp>
      <p:sp>
        <p:nvSpPr>
          <p:cNvPr id="4" name="Tijdelijke aanduiding voor datum 3">
            <a:extLst>
              <a:ext uri="{FF2B5EF4-FFF2-40B4-BE49-F238E27FC236}">
                <a16:creationId xmlns:a16="http://schemas.microsoft.com/office/drawing/2014/main" id="{617C4F60-DAF2-4090-BF38-724FFCC267D0}"/>
              </a:ext>
            </a:extLst>
          </p:cNvPr>
          <p:cNvSpPr>
            <a:spLocks noGrp="1"/>
          </p:cNvSpPr>
          <p:nvPr>
            <p:ph type="dt" sz="half" idx="12"/>
          </p:nvPr>
        </p:nvSpPr>
        <p:spPr>
          <a:xfrm>
            <a:off x="9312000" y="7020000"/>
            <a:ext cx="1680000" cy="216000"/>
          </a:xfrm>
        </p:spPr>
        <p:txBody>
          <a:bodyPr/>
          <a:lstStyle/>
          <a:p>
            <a:endParaRPr lang="nl-NL"/>
          </a:p>
        </p:txBody>
      </p:sp>
      <p:sp>
        <p:nvSpPr>
          <p:cNvPr id="6" name="Tijdelijke aanduiding voor voettekst 5">
            <a:extLst>
              <a:ext uri="{FF2B5EF4-FFF2-40B4-BE49-F238E27FC236}">
                <a16:creationId xmlns:a16="http://schemas.microsoft.com/office/drawing/2014/main" id="{56175E8A-2273-4758-8DC6-9A8F4B7673D6}"/>
              </a:ext>
            </a:extLst>
          </p:cNvPr>
          <p:cNvSpPr>
            <a:spLocks noGrp="1"/>
          </p:cNvSpPr>
          <p:nvPr>
            <p:ph type="ftr" sz="quarter" idx="13"/>
          </p:nvPr>
        </p:nvSpPr>
        <p:spPr>
          <a:xfrm>
            <a:off x="515938" y="7020000"/>
            <a:ext cx="8388062" cy="216000"/>
          </a:xfrm>
        </p:spPr>
        <p:txBody>
          <a:bodyPr/>
          <a:lstStyle/>
          <a:p>
            <a:endParaRPr lang="nl-NL"/>
          </a:p>
        </p:txBody>
      </p:sp>
      <p:sp>
        <p:nvSpPr>
          <p:cNvPr id="8" name="Tijdelijke aanduiding voor dianummer 7">
            <a:extLst>
              <a:ext uri="{FF2B5EF4-FFF2-40B4-BE49-F238E27FC236}">
                <a16:creationId xmlns:a16="http://schemas.microsoft.com/office/drawing/2014/main" id="{B7967709-3E4F-42A9-B645-C364E0BF993E}"/>
              </a:ext>
            </a:extLst>
          </p:cNvPr>
          <p:cNvSpPr>
            <a:spLocks noGrp="1"/>
          </p:cNvSpPr>
          <p:nvPr>
            <p:ph type="sldNum" sz="quarter" idx="14"/>
          </p:nvPr>
        </p:nvSpPr>
        <p:spPr>
          <a:xfrm>
            <a:off x="11232000" y="7020000"/>
            <a:ext cx="517088" cy="216000"/>
          </a:xfrm>
        </p:spPr>
        <p:txBody>
          <a:bodyPr/>
          <a:lstStyle/>
          <a:p>
            <a:fld id="{4023FC5B-98A5-49E4-B59C-E073B8952154}" type="slidenum">
              <a:rPr lang="nl-NL" smtClean="0"/>
              <a:pPr/>
              <a:t>‹#›</a:t>
            </a:fld>
            <a:endParaRPr lang="nl-NL"/>
          </a:p>
        </p:txBody>
      </p:sp>
      <p:sp>
        <p:nvSpPr>
          <p:cNvPr id="9" name="Titel 8">
            <a:extLst>
              <a:ext uri="{FF2B5EF4-FFF2-40B4-BE49-F238E27FC236}">
                <a16:creationId xmlns:a16="http://schemas.microsoft.com/office/drawing/2014/main" id="{EFA97128-2615-4FF3-8E9E-3CD9E1081F17}"/>
              </a:ext>
            </a:extLst>
          </p:cNvPr>
          <p:cNvSpPr>
            <a:spLocks noGrp="1"/>
          </p:cNvSpPr>
          <p:nvPr>
            <p:ph type="title"/>
          </p:nvPr>
        </p:nvSpPr>
        <p:spPr>
          <a:xfrm>
            <a:off x="515938" y="333375"/>
            <a:ext cx="5580062" cy="830444"/>
          </a:xfrm>
        </p:spPr>
        <p:txBody>
          <a:bodyPr/>
          <a:lstStyle/>
          <a:p>
            <a:r>
              <a:rPr lang="nl-NL"/>
              <a:t>Klik om stijl te bewerken</a:t>
            </a:r>
            <a:endParaRPr lang="en-GB"/>
          </a:p>
        </p:txBody>
      </p:sp>
    </p:spTree>
    <p:extLst>
      <p:ext uri="{BB962C8B-B14F-4D97-AF65-F5344CB8AC3E}">
        <p14:creationId xmlns:p14="http://schemas.microsoft.com/office/powerpoint/2010/main" val="16791055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eldia met inhoud (hoog)">
    <p:spTree>
      <p:nvGrpSpPr>
        <p:cNvPr id="1" name=""/>
        <p:cNvGrpSpPr/>
        <p:nvPr/>
      </p:nvGrpSpPr>
      <p:grpSpPr>
        <a:xfrm>
          <a:off x="0" y="0"/>
          <a:ext cx="0" cy="0"/>
          <a:chOff x="0" y="0"/>
          <a:chExt cx="0" cy="0"/>
        </a:xfrm>
      </p:grpSpPr>
      <p:sp>
        <p:nvSpPr>
          <p:cNvPr id="5" name="Tijdelijke aanduiding voor inhoud 4"/>
          <p:cNvSpPr>
            <a:spLocks noGrp="1"/>
          </p:cNvSpPr>
          <p:nvPr>
            <p:ph sz="quarter" idx="10"/>
          </p:nvPr>
        </p:nvSpPr>
        <p:spPr>
          <a:xfrm>
            <a:off x="515938" y="1177200"/>
            <a:ext cx="5580062" cy="4383088"/>
          </a:xfrm>
        </p:spPr>
        <p:txBody>
          <a:bodyPr/>
          <a:lstStyle>
            <a:lvl1pPr>
              <a:defRPr sz="2000"/>
            </a:lvl1pPr>
            <a:lvl2pPr>
              <a:defRPr sz="1800"/>
            </a:lvl2pPr>
            <a:lvl3pPr>
              <a:defRPr sz="1800"/>
            </a:lvl3pPr>
            <a:lvl4pPr>
              <a:defRPr sz="1800"/>
            </a:lvl4pPr>
            <a:lvl5pP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8"/>
          <p:cNvSpPr>
            <a:spLocks noGrp="1"/>
          </p:cNvSpPr>
          <p:nvPr>
            <p:ph type="pic" sz="quarter" idx="11" hasCustomPrompt="1"/>
          </p:nvPr>
        </p:nvSpPr>
        <p:spPr>
          <a:xfrm>
            <a:off x="6564312" y="0"/>
            <a:ext cx="5627131" cy="6858000"/>
          </a:xfrm>
        </p:spPr>
        <p:txBody>
          <a:bodyPr anchor="b">
            <a:normAutofit/>
          </a:bodyPr>
          <a:lstStyle>
            <a:lvl1pPr marL="0" indent="0" algn="ctr">
              <a:buNone/>
              <a:defRPr sz="1200">
                <a:solidFill>
                  <a:schemeClr val="tx2"/>
                </a:solidFill>
              </a:defRPr>
            </a:lvl1pPr>
          </a:lstStyle>
          <a:p>
            <a:r>
              <a:rPr lang="nl-NL"/>
              <a:t>Afbeelding selecteren</a:t>
            </a:r>
          </a:p>
          <a:p>
            <a:endParaRPr lang="nl-NL"/>
          </a:p>
        </p:txBody>
      </p:sp>
      <p:sp>
        <p:nvSpPr>
          <p:cNvPr id="4" name="Tijdelijke aanduiding voor datum 3">
            <a:extLst>
              <a:ext uri="{FF2B5EF4-FFF2-40B4-BE49-F238E27FC236}">
                <a16:creationId xmlns:a16="http://schemas.microsoft.com/office/drawing/2014/main" id="{617C4F60-DAF2-4090-BF38-724FFCC267D0}"/>
              </a:ext>
            </a:extLst>
          </p:cNvPr>
          <p:cNvSpPr>
            <a:spLocks noGrp="1"/>
          </p:cNvSpPr>
          <p:nvPr>
            <p:ph type="dt" sz="half" idx="12"/>
          </p:nvPr>
        </p:nvSpPr>
        <p:spPr>
          <a:xfrm>
            <a:off x="9312000" y="7020000"/>
            <a:ext cx="1680000" cy="216000"/>
          </a:xfrm>
        </p:spPr>
        <p:txBody>
          <a:bodyPr/>
          <a:lstStyle/>
          <a:p>
            <a:endParaRPr lang="nl-NL"/>
          </a:p>
        </p:txBody>
      </p:sp>
      <p:sp>
        <p:nvSpPr>
          <p:cNvPr id="6" name="Tijdelijke aanduiding voor voettekst 5">
            <a:extLst>
              <a:ext uri="{FF2B5EF4-FFF2-40B4-BE49-F238E27FC236}">
                <a16:creationId xmlns:a16="http://schemas.microsoft.com/office/drawing/2014/main" id="{56175E8A-2273-4758-8DC6-9A8F4B7673D6}"/>
              </a:ext>
            </a:extLst>
          </p:cNvPr>
          <p:cNvSpPr>
            <a:spLocks noGrp="1"/>
          </p:cNvSpPr>
          <p:nvPr>
            <p:ph type="ftr" sz="quarter" idx="13"/>
          </p:nvPr>
        </p:nvSpPr>
        <p:spPr>
          <a:xfrm>
            <a:off x="515938" y="7020000"/>
            <a:ext cx="8388062" cy="216000"/>
          </a:xfrm>
        </p:spPr>
        <p:txBody>
          <a:bodyPr/>
          <a:lstStyle/>
          <a:p>
            <a:endParaRPr lang="nl-NL"/>
          </a:p>
        </p:txBody>
      </p:sp>
      <p:sp>
        <p:nvSpPr>
          <p:cNvPr id="8" name="Tijdelijke aanduiding voor dianummer 7">
            <a:extLst>
              <a:ext uri="{FF2B5EF4-FFF2-40B4-BE49-F238E27FC236}">
                <a16:creationId xmlns:a16="http://schemas.microsoft.com/office/drawing/2014/main" id="{B7967709-3E4F-42A9-B645-C364E0BF993E}"/>
              </a:ext>
            </a:extLst>
          </p:cNvPr>
          <p:cNvSpPr>
            <a:spLocks noGrp="1"/>
          </p:cNvSpPr>
          <p:nvPr>
            <p:ph type="sldNum" sz="quarter" idx="14"/>
          </p:nvPr>
        </p:nvSpPr>
        <p:spPr>
          <a:xfrm>
            <a:off x="11232000" y="7020000"/>
            <a:ext cx="517088" cy="216000"/>
          </a:xfrm>
        </p:spPr>
        <p:txBody>
          <a:bodyPr/>
          <a:lstStyle/>
          <a:p>
            <a:fld id="{4023FC5B-98A5-49E4-B59C-E073B8952154}" type="slidenum">
              <a:rPr lang="nl-NL" smtClean="0"/>
              <a:pPr/>
              <a:t>‹#›</a:t>
            </a:fld>
            <a:endParaRPr lang="nl-NL"/>
          </a:p>
        </p:txBody>
      </p:sp>
      <p:sp>
        <p:nvSpPr>
          <p:cNvPr id="3" name="Titel 2">
            <a:extLst>
              <a:ext uri="{FF2B5EF4-FFF2-40B4-BE49-F238E27FC236}">
                <a16:creationId xmlns:a16="http://schemas.microsoft.com/office/drawing/2014/main" id="{F44FBFB4-D0B1-4179-9AF2-46E37E17D1EE}"/>
              </a:ext>
            </a:extLst>
          </p:cNvPr>
          <p:cNvSpPr>
            <a:spLocks noGrp="1"/>
          </p:cNvSpPr>
          <p:nvPr>
            <p:ph type="title"/>
          </p:nvPr>
        </p:nvSpPr>
        <p:spPr>
          <a:xfrm>
            <a:off x="515938" y="333375"/>
            <a:ext cx="5580062" cy="830444"/>
          </a:xfrm>
        </p:spPr>
        <p:txBody>
          <a:bodyPr/>
          <a:lstStyle/>
          <a:p>
            <a:r>
              <a:rPr lang="nl-NL"/>
              <a:t>Klik om stijl te bewerken</a:t>
            </a:r>
            <a:endParaRPr lang="en-GB"/>
          </a:p>
        </p:txBody>
      </p:sp>
    </p:spTree>
    <p:extLst>
      <p:ext uri="{BB962C8B-B14F-4D97-AF65-F5344CB8AC3E}">
        <p14:creationId xmlns:p14="http://schemas.microsoft.com/office/powerpoint/2010/main" val="18315191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eldia met inhoud licht blauw">
    <p:spTree>
      <p:nvGrpSpPr>
        <p:cNvPr id="1" name=""/>
        <p:cNvGrpSpPr/>
        <p:nvPr/>
      </p:nvGrpSpPr>
      <p:grpSpPr>
        <a:xfrm>
          <a:off x="0" y="0"/>
          <a:ext cx="0" cy="0"/>
          <a:chOff x="0" y="0"/>
          <a:chExt cx="0" cy="0"/>
        </a:xfrm>
      </p:grpSpPr>
      <p:sp>
        <p:nvSpPr>
          <p:cNvPr id="8" name="Rechthoek 7"/>
          <p:cNvSpPr/>
          <p:nvPr/>
        </p:nvSpPr>
        <p:spPr>
          <a:xfrm>
            <a:off x="-2" y="0"/>
            <a:ext cx="6096001" cy="2960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3" name="Ondertitel 2"/>
          <p:cNvSpPr>
            <a:spLocks noGrp="1"/>
          </p:cNvSpPr>
          <p:nvPr>
            <p:ph type="subTitle" idx="1"/>
          </p:nvPr>
        </p:nvSpPr>
        <p:spPr>
          <a:xfrm>
            <a:off x="515937" y="1177200"/>
            <a:ext cx="5075237" cy="648000"/>
          </a:xfrm>
        </p:spPr>
        <p:txBody>
          <a:bodyPr lIns="36000" tIns="36000" rIns="36000" bIns="36000">
            <a:noAutofit/>
          </a:bodyPr>
          <a:lstStyle>
            <a:lvl1pPr marL="0" indent="0" algn="l">
              <a:lnSpc>
                <a:spcPct val="90000"/>
              </a:lnSpc>
              <a:spcBef>
                <a:spcPts val="0"/>
              </a:spcBef>
              <a:buNone/>
              <a:defRPr sz="2000" spc="6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5" name="Tijdelijke aanduiding voor inhoud 4"/>
          <p:cNvSpPr>
            <a:spLocks noGrp="1"/>
          </p:cNvSpPr>
          <p:nvPr>
            <p:ph sz="quarter" idx="10"/>
          </p:nvPr>
        </p:nvSpPr>
        <p:spPr>
          <a:xfrm>
            <a:off x="6576000" y="2960688"/>
            <a:ext cx="5173088" cy="3897312"/>
          </a:xfrm>
        </p:spPr>
        <p:txBody>
          <a:bodyPr/>
          <a:lstStyle>
            <a:lvl1pPr>
              <a:defRPr sz="2000"/>
            </a:lvl1pPr>
            <a:lvl2pPr>
              <a:defRPr sz="1800"/>
            </a:lvl2pPr>
            <a:lvl3pPr>
              <a:defRPr sz="1800"/>
            </a:lvl3pPr>
            <a:lvl4pPr>
              <a:defRPr sz="1800"/>
            </a:lvl4pPr>
            <a:lvl5pPr marL="1437750" indent="-285750">
              <a:buFont typeface="Arial" panose="020B0604020202020204" pitchFamily="34" charset="0"/>
              <a:buChar cha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rcRect/>
          <a:stretch/>
        </p:blipFill>
        <p:spPr>
          <a:xfrm>
            <a:off x="1240" y="2960688"/>
            <a:ext cx="6093518" cy="3897313"/>
          </a:xfrm>
          <a:prstGeom prst="rect">
            <a:avLst/>
          </a:prstGeom>
        </p:spPr>
      </p:pic>
      <p:sp>
        <p:nvSpPr>
          <p:cNvPr id="4" name="Tijdelijke aanduiding voor datum 3">
            <a:extLst>
              <a:ext uri="{FF2B5EF4-FFF2-40B4-BE49-F238E27FC236}">
                <a16:creationId xmlns:a16="http://schemas.microsoft.com/office/drawing/2014/main" id="{6AC3FC38-39DA-4179-BD02-F330CD67DB39}"/>
              </a:ext>
            </a:extLst>
          </p:cNvPr>
          <p:cNvSpPr>
            <a:spLocks noGrp="1"/>
          </p:cNvSpPr>
          <p:nvPr>
            <p:ph type="dt" sz="half" idx="11"/>
          </p:nvPr>
        </p:nvSpPr>
        <p:spPr>
          <a:xfrm>
            <a:off x="9312000" y="7020000"/>
            <a:ext cx="1680000" cy="216000"/>
          </a:xfrm>
        </p:spPr>
        <p:txBody>
          <a:bodyPr/>
          <a:lstStyle/>
          <a:p>
            <a:endParaRPr lang="nl-NL"/>
          </a:p>
        </p:txBody>
      </p:sp>
      <p:sp>
        <p:nvSpPr>
          <p:cNvPr id="7" name="Tijdelijke aanduiding voor voettekst 6">
            <a:extLst>
              <a:ext uri="{FF2B5EF4-FFF2-40B4-BE49-F238E27FC236}">
                <a16:creationId xmlns:a16="http://schemas.microsoft.com/office/drawing/2014/main" id="{23E9D098-6CF5-4DA5-A707-ED3F2904A244}"/>
              </a:ext>
            </a:extLst>
          </p:cNvPr>
          <p:cNvSpPr>
            <a:spLocks noGrp="1"/>
          </p:cNvSpPr>
          <p:nvPr>
            <p:ph type="ftr" sz="quarter" idx="12"/>
          </p:nvPr>
        </p:nvSpPr>
        <p:spPr>
          <a:xfrm>
            <a:off x="515938" y="7020000"/>
            <a:ext cx="8388062" cy="216000"/>
          </a:xfrm>
        </p:spPr>
        <p:txBody>
          <a:bodyPr/>
          <a:lstStyle/>
          <a:p>
            <a:endParaRPr lang="nl-NL"/>
          </a:p>
        </p:txBody>
      </p:sp>
      <p:sp>
        <p:nvSpPr>
          <p:cNvPr id="11" name="Tijdelijke aanduiding voor dianummer 10">
            <a:extLst>
              <a:ext uri="{FF2B5EF4-FFF2-40B4-BE49-F238E27FC236}">
                <a16:creationId xmlns:a16="http://schemas.microsoft.com/office/drawing/2014/main" id="{E94ED546-F74D-422E-8CD1-265791F0D367}"/>
              </a:ext>
            </a:extLst>
          </p:cNvPr>
          <p:cNvSpPr>
            <a:spLocks noGrp="1"/>
          </p:cNvSpPr>
          <p:nvPr>
            <p:ph type="sldNum" sz="quarter" idx="13"/>
          </p:nvPr>
        </p:nvSpPr>
        <p:spPr>
          <a:xfrm>
            <a:off x="11232000" y="7020000"/>
            <a:ext cx="517088" cy="216000"/>
          </a:xfrm>
        </p:spPr>
        <p:txBody>
          <a:bodyPr/>
          <a:lstStyle/>
          <a:p>
            <a:fld id="{4023FC5B-98A5-49E4-B59C-E073B8952154}" type="slidenum">
              <a:rPr lang="nl-NL" smtClean="0"/>
              <a:pPr/>
              <a:t>‹#›</a:t>
            </a:fld>
            <a:endParaRPr lang="nl-NL"/>
          </a:p>
        </p:txBody>
      </p:sp>
      <p:pic>
        <p:nvPicPr>
          <p:cNvPr id="12" name="Afbeelding 11">
            <a:extLst>
              <a:ext uri="{FF2B5EF4-FFF2-40B4-BE49-F238E27FC236}">
                <a16:creationId xmlns:a16="http://schemas.microsoft.com/office/drawing/2014/main" id="{53FCD62A-841B-4EBC-810F-CD29FB6569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579996"/>
            <a:ext cx="1371600" cy="686154"/>
          </a:xfrm>
          <a:prstGeom prst="rect">
            <a:avLst/>
          </a:prstGeom>
        </p:spPr>
      </p:pic>
      <p:sp>
        <p:nvSpPr>
          <p:cNvPr id="9" name="Titel 8">
            <a:extLst>
              <a:ext uri="{FF2B5EF4-FFF2-40B4-BE49-F238E27FC236}">
                <a16:creationId xmlns:a16="http://schemas.microsoft.com/office/drawing/2014/main" id="{5D97BFF4-74D5-439B-BD4C-1D9508644D15}"/>
              </a:ext>
            </a:extLst>
          </p:cNvPr>
          <p:cNvSpPr>
            <a:spLocks noGrp="1"/>
          </p:cNvSpPr>
          <p:nvPr>
            <p:ph type="title"/>
          </p:nvPr>
        </p:nvSpPr>
        <p:spPr>
          <a:xfrm>
            <a:off x="515938" y="333375"/>
            <a:ext cx="5111750" cy="830444"/>
          </a:xfrm>
        </p:spPr>
        <p:txBody>
          <a:bodyPr/>
          <a:lstStyle>
            <a:lvl1pPr>
              <a:defRPr>
                <a:solidFill>
                  <a:srgbClr val="FFFFFF"/>
                </a:solidFill>
              </a:defRPr>
            </a:lvl1pPr>
          </a:lstStyle>
          <a:p>
            <a:r>
              <a:rPr lang="nl-NL"/>
              <a:t>Klik om stijl te bewerken</a:t>
            </a:r>
            <a:endParaRPr lang="en-GB"/>
          </a:p>
        </p:txBody>
      </p:sp>
    </p:spTree>
    <p:extLst>
      <p:ext uri="{BB962C8B-B14F-4D97-AF65-F5344CB8AC3E}">
        <p14:creationId xmlns:p14="http://schemas.microsoft.com/office/powerpoint/2010/main" val="842644334"/>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eldia met inhoud oranje">
    <p:spTree>
      <p:nvGrpSpPr>
        <p:cNvPr id="1" name=""/>
        <p:cNvGrpSpPr/>
        <p:nvPr/>
      </p:nvGrpSpPr>
      <p:grpSpPr>
        <a:xfrm>
          <a:off x="0" y="0"/>
          <a:ext cx="0" cy="0"/>
          <a:chOff x="0" y="0"/>
          <a:chExt cx="0" cy="0"/>
        </a:xfrm>
      </p:grpSpPr>
      <p:sp>
        <p:nvSpPr>
          <p:cNvPr id="8" name="Rechthoek 7"/>
          <p:cNvSpPr/>
          <p:nvPr/>
        </p:nvSpPr>
        <p:spPr>
          <a:xfrm>
            <a:off x="-1" y="0"/>
            <a:ext cx="6084000" cy="29606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3" name="Ondertitel 2"/>
          <p:cNvSpPr>
            <a:spLocks noGrp="1"/>
          </p:cNvSpPr>
          <p:nvPr>
            <p:ph type="subTitle" idx="1"/>
          </p:nvPr>
        </p:nvSpPr>
        <p:spPr>
          <a:xfrm>
            <a:off x="515938" y="1177200"/>
            <a:ext cx="5075236" cy="648000"/>
          </a:xfrm>
        </p:spPr>
        <p:txBody>
          <a:bodyPr lIns="36000" tIns="36000" rIns="36000" bIns="36000">
            <a:noAutofit/>
          </a:bodyPr>
          <a:lstStyle>
            <a:lvl1pPr marL="0" indent="0" algn="l">
              <a:lnSpc>
                <a:spcPct val="90000"/>
              </a:lnSpc>
              <a:spcBef>
                <a:spcPts val="0"/>
              </a:spcBef>
              <a:buNone/>
              <a:defRPr sz="2000" spc="6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5" name="Tijdelijke aanduiding voor inhoud 4"/>
          <p:cNvSpPr>
            <a:spLocks noGrp="1"/>
          </p:cNvSpPr>
          <p:nvPr>
            <p:ph sz="quarter" idx="10"/>
          </p:nvPr>
        </p:nvSpPr>
        <p:spPr>
          <a:xfrm>
            <a:off x="6576000" y="2960688"/>
            <a:ext cx="5173088" cy="3897312"/>
          </a:xfrm>
        </p:spPr>
        <p:txBody>
          <a:bodyPr/>
          <a:lstStyle>
            <a:lvl1pPr>
              <a:defRPr sz="2000"/>
            </a:lvl1pPr>
            <a:lvl2pPr>
              <a:defRPr sz="1800"/>
            </a:lvl2pPr>
            <a:lvl3pPr>
              <a:defRPr sz="1800"/>
            </a:lvl3pPr>
            <a:lvl4pPr>
              <a:defRPr sz="1800"/>
            </a:lvl4pPr>
            <a:lvl5pPr marL="1437750" indent="-285750">
              <a:buFont typeface="Arial" panose="020B0604020202020204" pitchFamily="34" charset="0"/>
              <a:buChar cha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56113"/>
            <a:ext cx="6083999" cy="3899347"/>
          </a:xfrm>
          <a:prstGeom prst="rect">
            <a:avLst/>
          </a:prstGeom>
        </p:spPr>
      </p:pic>
      <p:sp>
        <p:nvSpPr>
          <p:cNvPr id="4" name="Tijdelijke aanduiding voor datum 3">
            <a:extLst>
              <a:ext uri="{FF2B5EF4-FFF2-40B4-BE49-F238E27FC236}">
                <a16:creationId xmlns:a16="http://schemas.microsoft.com/office/drawing/2014/main" id="{75DBB207-ED0B-474F-82A1-E234363F5213}"/>
              </a:ext>
            </a:extLst>
          </p:cNvPr>
          <p:cNvSpPr>
            <a:spLocks noGrp="1"/>
          </p:cNvSpPr>
          <p:nvPr>
            <p:ph type="dt" sz="half" idx="11"/>
          </p:nvPr>
        </p:nvSpPr>
        <p:spPr>
          <a:xfrm>
            <a:off x="9312000" y="7020000"/>
            <a:ext cx="1680000" cy="216000"/>
          </a:xfrm>
        </p:spPr>
        <p:txBody>
          <a:bodyPr/>
          <a:lstStyle/>
          <a:p>
            <a:endParaRPr lang="nl-NL"/>
          </a:p>
        </p:txBody>
      </p:sp>
      <p:sp>
        <p:nvSpPr>
          <p:cNvPr id="7" name="Tijdelijke aanduiding voor voettekst 6">
            <a:extLst>
              <a:ext uri="{FF2B5EF4-FFF2-40B4-BE49-F238E27FC236}">
                <a16:creationId xmlns:a16="http://schemas.microsoft.com/office/drawing/2014/main" id="{7ADB4FA2-5053-49F0-8EF0-B0656035273E}"/>
              </a:ext>
            </a:extLst>
          </p:cNvPr>
          <p:cNvSpPr>
            <a:spLocks noGrp="1"/>
          </p:cNvSpPr>
          <p:nvPr>
            <p:ph type="ftr" sz="quarter" idx="12"/>
          </p:nvPr>
        </p:nvSpPr>
        <p:spPr>
          <a:xfrm>
            <a:off x="515938" y="7020000"/>
            <a:ext cx="8388062" cy="216000"/>
          </a:xfrm>
        </p:spPr>
        <p:txBody>
          <a:bodyPr/>
          <a:lstStyle/>
          <a:p>
            <a:endParaRPr lang="nl-NL"/>
          </a:p>
        </p:txBody>
      </p:sp>
      <p:sp>
        <p:nvSpPr>
          <p:cNvPr id="9" name="Tijdelijke aanduiding voor dianummer 8">
            <a:extLst>
              <a:ext uri="{FF2B5EF4-FFF2-40B4-BE49-F238E27FC236}">
                <a16:creationId xmlns:a16="http://schemas.microsoft.com/office/drawing/2014/main" id="{207DA72C-94BD-42FF-BFFD-7EEA2066E32F}"/>
              </a:ext>
            </a:extLst>
          </p:cNvPr>
          <p:cNvSpPr>
            <a:spLocks noGrp="1"/>
          </p:cNvSpPr>
          <p:nvPr>
            <p:ph type="sldNum" sz="quarter" idx="13"/>
          </p:nvPr>
        </p:nvSpPr>
        <p:spPr>
          <a:xfrm>
            <a:off x="11232000" y="7020000"/>
            <a:ext cx="517088" cy="216000"/>
          </a:xfrm>
        </p:spPr>
        <p:txBody>
          <a:bodyPr/>
          <a:lstStyle/>
          <a:p>
            <a:fld id="{4023FC5B-98A5-49E4-B59C-E073B8952154}" type="slidenum">
              <a:rPr lang="nl-NL" smtClean="0"/>
              <a:pPr/>
              <a:t>‹#›</a:t>
            </a:fld>
            <a:endParaRPr lang="nl-NL"/>
          </a:p>
        </p:txBody>
      </p:sp>
      <p:pic>
        <p:nvPicPr>
          <p:cNvPr id="11" name="Afbeelding 10">
            <a:extLst>
              <a:ext uri="{FF2B5EF4-FFF2-40B4-BE49-F238E27FC236}">
                <a16:creationId xmlns:a16="http://schemas.microsoft.com/office/drawing/2014/main" id="{CBB235DF-A6B5-4B52-B8C2-6E98AFAB5E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
        <p:nvSpPr>
          <p:cNvPr id="10" name="Titel 9">
            <a:extLst>
              <a:ext uri="{FF2B5EF4-FFF2-40B4-BE49-F238E27FC236}">
                <a16:creationId xmlns:a16="http://schemas.microsoft.com/office/drawing/2014/main" id="{9BCA5185-4927-4D5B-BF4C-047C08604E5C}"/>
              </a:ext>
            </a:extLst>
          </p:cNvPr>
          <p:cNvSpPr>
            <a:spLocks noGrp="1"/>
          </p:cNvSpPr>
          <p:nvPr>
            <p:ph type="title"/>
          </p:nvPr>
        </p:nvSpPr>
        <p:spPr>
          <a:xfrm>
            <a:off x="515938" y="333375"/>
            <a:ext cx="5111750" cy="830444"/>
          </a:xfrm>
        </p:spPr>
        <p:txBody>
          <a:bodyPr/>
          <a:lstStyle>
            <a:lvl1pPr>
              <a:defRPr>
                <a:solidFill>
                  <a:srgbClr val="FFFFFF"/>
                </a:solidFill>
              </a:defRPr>
            </a:lvl1pPr>
          </a:lstStyle>
          <a:p>
            <a:r>
              <a:rPr lang="nl-NL"/>
              <a:t>Klik om stijl te bewerken</a:t>
            </a:r>
            <a:endParaRPr lang="en-GB"/>
          </a:p>
        </p:txBody>
      </p:sp>
    </p:spTree>
    <p:extLst>
      <p:ext uri="{BB962C8B-B14F-4D97-AF65-F5344CB8AC3E}">
        <p14:creationId xmlns:p14="http://schemas.microsoft.com/office/powerpoint/2010/main" val="2621150931"/>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eldia met inhoud en accentvlak goudgroen">
    <p:spTree>
      <p:nvGrpSpPr>
        <p:cNvPr id="1" name=""/>
        <p:cNvGrpSpPr/>
        <p:nvPr/>
      </p:nvGrpSpPr>
      <p:grpSpPr>
        <a:xfrm>
          <a:off x="0" y="0"/>
          <a:ext cx="0" cy="0"/>
          <a:chOff x="0" y="0"/>
          <a:chExt cx="0" cy="0"/>
        </a:xfrm>
      </p:grpSpPr>
      <p:sp>
        <p:nvSpPr>
          <p:cNvPr id="8" name="Rechthoek 7"/>
          <p:cNvSpPr/>
          <p:nvPr/>
        </p:nvSpPr>
        <p:spPr>
          <a:xfrm>
            <a:off x="1" y="3897312"/>
            <a:ext cx="6095999" cy="2960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3" name="Ondertitel 2"/>
          <p:cNvSpPr>
            <a:spLocks noGrp="1"/>
          </p:cNvSpPr>
          <p:nvPr>
            <p:ph type="subTitle" idx="1"/>
          </p:nvPr>
        </p:nvSpPr>
        <p:spPr>
          <a:xfrm>
            <a:off x="515938" y="1177200"/>
            <a:ext cx="5580062" cy="648000"/>
          </a:xfrm>
        </p:spPr>
        <p:txBody>
          <a:bodyPr lIns="36000" tIns="36000" rIns="36000" bIns="36000">
            <a:noAutofit/>
          </a:bodyPr>
          <a:lstStyle>
            <a:lvl1pPr marL="0" indent="0" algn="l">
              <a:lnSpc>
                <a:spcPct val="90000"/>
              </a:lnSpc>
              <a:spcBef>
                <a:spcPts val="0"/>
              </a:spcBef>
              <a:buNone/>
              <a:defRPr sz="2000" spc="6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5" name="Tijdelijke aanduiding voor inhoud 4"/>
          <p:cNvSpPr>
            <a:spLocks noGrp="1"/>
          </p:cNvSpPr>
          <p:nvPr>
            <p:ph sz="quarter" idx="10"/>
          </p:nvPr>
        </p:nvSpPr>
        <p:spPr>
          <a:xfrm>
            <a:off x="6576000" y="333375"/>
            <a:ext cx="5184000" cy="3095625"/>
          </a:xfrm>
        </p:spPr>
        <p:txBody>
          <a:bodyPr/>
          <a:lstStyle>
            <a:lvl1pPr>
              <a:defRPr sz="2000"/>
            </a:lvl1pPr>
            <a:lvl2pPr>
              <a:defRPr sz="1800"/>
            </a:lvl2pPr>
            <a:lvl3pPr>
              <a:defRPr sz="1800"/>
            </a:lvl3pPr>
            <a:lvl4pPr>
              <a:defRPr sz="1800"/>
            </a:lvl4pPr>
            <a:lvl5pPr marL="1437750" indent="-285750">
              <a:buFont typeface="Arial" panose="020B0604020202020204" pitchFamily="34" charset="0"/>
              <a:buChar cha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8"/>
          <p:cNvSpPr>
            <a:spLocks noGrp="1"/>
          </p:cNvSpPr>
          <p:nvPr>
            <p:ph type="pic" sz="quarter" idx="11" hasCustomPrompt="1"/>
          </p:nvPr>
        </p:nvSpPr>
        <p:spPr>
          <a:xfrm>
            <a:off x="6083999" y="3897312"/>
            <a:ext cx="6108001" cy="2960687"/>
          </a:xfrm>
        </p:spPr>
        <p:txBody>
          <a:bodyPr anchor="b">
            <a:normAutofit/>
          </a:bodyPr>
          <a:lstStyle>
            <a:lvl1pPr marL="0" indent="0" algn="ctr">
              <a:buNone/>
              <a:defRPr sz="1200">
                <a:solidFill>
                  <a:schemeClr val="tx2"/>
                </a:solidFill>
              </a:defRPr>
            </a:lvl1pPr>
          </a:lstStyle>
          <a:p>
            <a:r>
              <a:rPr lang="nl-NL"/>
              <a:t>Afbeelding selecteren</a:t>
            </a:r>
          </a:p>
          <a:p>
            <a:endParaRPr lang="nl-NL"/>
          </a:p>
        </p:txBody>
      </p:sp>
      <p:sp>
        <p:nvSpPr>
          <p:cNvPr id="11" name="Tijdelijke aanduiding voor tekst 10"/>
          <p:cNvSpPr>
            <a:spLocks noGrp="1"/>
          </p:cNvSpPr>
          <p:nvPr>
            <p:ph type="body" sz="quarter" idx="12"/>
          </p:nvPr>
        </p:nvSpPr>
        <p:spPr>
          <a:xfrm>
            <a:off x="1672114" y="4176000"/>
            <a:ext cx="4411885" cy="2412000"/>
          </a:xfrm>
        </p:spPr>
        <p:txBody>
          <a:bodyPr lIns="360000" rIns="36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541270C-533F-4968-9E0F-1552EB2B598D}"/>
              </a:ext>
            </a:extLst>
          </p:cNvPr>
          <p:cNvSpPr>
            <a:spLocks noGrp="1"/>
          </p:cNvSpPr>
          <p:nvPr>
            <p:ph type="dt" sz="half" idx="13"/>
          </p:nvPr>
        </p:nvSpPr>
        <p:spPr>
          <a:xfrm>
            <a:off x="9312000" y="7020000"/>
            <a:ext cx="1680000" cy="216000"/>
          </a:xfrm>
        </p:spPr>
        <p:txBody>
          <a:bodyPr/>
          <a:lstStyle/>
          <a:p>
            <a:endParaRPr lang="nl-NL"/>
          </a:p>
        </p:txBody>
      </p:sp>
      <p:sp>
        <p:nvSpPr>
          <p:cNvPr id="6" name="Tijdelijke aanduiding voor voettekst 5">
            <a:extLst>
              <a:ext uri="{FF2B5EF4-FFF2-40B4-BE49-F238E27FC236}">
                <a16:creationId xmlns:a16="http://schemas.microsoft.com/office/drawing/2014/main" id="{B0E20E0D-A936-4AE7-9BF1-7422E936B726}"/>
              </a:ext>
            </a:extLst>
          </p:cNvPr>
          <p:cNvSpPr>
            <a:spLocks noGrp="1"/>
          </p:cNvSpPr>
          <p:nvPr>
            <p:ph type="ftr" sz="quarter" idx="14"/>
          </p:nvPr>
        </p:nvSpPr>
        <p:spPr>
          <a:xfrm>
            <a:off x="515938" y="7020000"/>
            <a:ext cx="8388062" cy="216000"/>
          </a:xfrm>
        </p:spPr>
        <p:txBody>
          <a:bodyPr/>
          <a:lstStyle/>
          <a:p>
            <a:endParaRPr lang="nl-NL"/>
          </a:p>
        </p:txBody>
      </p:sp>
      <p:sp>
        <p:nvSpPr>
          <p:cNvPr id="9" name="Tijdelijke aanduiding voor dianummer 8">
            <a:extLst>
              <a:ext uri="{FF2B5EF4-FFF2-40B4-BE49-F238E27FC236}">
                <a16:creationId xmlns:a16="http://schemas.microsoft.com/office/drawing/2014/main" id="{947AE55F-AE58-42A0-B212-60FA70EB63CE}"/>
              </a:ext>
            </a:extLst>
          </p:cNvPr>
          <p:cNvSpPr>
            <a:spLocks noGrp="1"/>
          </p:cNvSpPr>
          <p:nvPr>
            <p:ph type="sldNum" sz="quarter" idx="15"/>
          </p:nvPr>
        </p:nvSpPr>
        <p:spPr>
          <a:xfrm>
            <a:off x="11232000" y="7020000"/>
            <a:ext cx="517088" cy="216000"/>
          </a:xfrm>
        </p:spPr>
        <p:txBody>
          <a:bodyPr/>
          <a:lstStyle/>
          <a:p>
            <a:fld id="{4023FC5B-98A5-49E4-B59C-E073B8952154}" type="slidenum">
              <a:rPr lang="nl-NL" smtClean="0"/>
              <a:pPr/>
              <a:t>‹#›</a:t>
            </a:fld>
            <a:endParaRPr lang="nl-NL"/>
          </a:p>
        </p:txBody>
      </p:sp>
      <p:pic>
        <p:nvPicPr>
          <p:cNvPr id="12" name="Afbeelding 11">
            <a:extLst>
              <a:ext uri="{FF2B5EF4-FFF2-40B4-BE49-F238E27FC236}">
                <a16:creationId xmlns:a16="http://schemas.microsoft.com/office/drawing/2014/main" id="{E35AC7E9-445D-4EB4-B572-2A4D83C460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
        <p:nvSpPr>
          <p:cNvPr id="10" name="Titel 9">
            <a:extLst>
              <a:ext uri="{FF2B5EF4-FFF2-40B4-BE49-F238E27FC236}">
                <a16:creationId xmlns:a16="http://schemas.microsoft.com/office/drawing/2014/main" id="{57A43C91-ACD9-4765-AAE3-5146BDAB4ABA}"/>
              </a:ext>
            </a:extLst>
          </p:cNvPr>
          <p:cNvSpPr>
            <a:spLocks noGrp="1"/>
          </p:cNvSpPr>
          <p:nvPr>
            <p:ph type="title"/>
          </p:nvPr>
        </p:nvSpPr>
        <p:spPr>
          <a:xfrm>
            <a:off x="515938" y="333375"/>
            <a:ext cx="5580062" cy="830444"/>
          </a:xfrm>
        </p:spPr>
        <p:txBody>
          <a:bodyPr/>
          <a:lstStyle/>
          <a:p>
            <a:r>
              <a:rPr lang="nl-NL"/>
              <a:t>Klik om stijl te bewerken</a:t>
            </a:r>
            <a:endParaRPr lang="en-GB"/>
          </a:p>
        </p:txBody>
      </p:sp>
    </p:spTree>
    <p:extLst>
      <p:ext uri="{BB962C8B-B14F-4D97-AF65-F5344CB8AC3E}">
        <p14:creationId xmlns:p14="http://schemas.microsoft.com/office/powerpoint/2010/main" val="70783435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Titeldia met inhoud en accentvlak licht blauw">
    <p:spTree>
      <p:nvGrpSpPr>
        <p:cNvPr id="1" name=""/>
        <p:cNvGrpSpPr/>
        <p:nvPr/>
      </p:nvGrpSpPr>
      <p:grpSpPr>
        <a:xfrm>
          <a:off x="0" y="0"/>
          <a:ext cx="0" cy="0"/>
          <a:chOff x="0" y="0"/>
          <a:chExt cx="0" cy="0"/>
        </a:xfrm>
      </p:grpSpPr>
      <p:sp>
        <p:nvSpPr>
          <p:cNvPr id="8" name="Rechthoek 7"/>
          <p:cNvSpPr/>
          <p:nvPr/>
        </p:nvSpPr>
        <p:spPr>
          <a:xfrm>
            <a:off x="0" y="3897312"/>
            <a:ext cx="6096000" cy="29606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3" name="Ondertitel 2"/>
          <p:cNvSpPr>
            <a:spLocks noGrp="1"/>
          </p:cNvSpPr>
          <p:nvPr>
            <p:ph type="subTitle" idx="1"/>
          </p:nvPr>
        </p:nvSpPr>
        <p:spPr>
          <a:xfrm>
            <a:off x="515938" y="1177200"/>
            <a:ext cx="5580062" cy="648000"/>
          </a:xfrm>
        </p:spPr>
        <p:txBody>
          <a:bodyPr lIns="36000" tIns="36000" rIns="36000" bIns="36000">
            <a:noAutofit/>
          </a:bodyPr>
          <a:lstStyle>
            <a:lvl1pPr marL="0" indent="0" algn="l">
              <a:lnSpc>
                <a:spcPct val="90000"/>
              </a:lnSpc>
              <a:spcBef>
                <a:spcPts val="0"/>
              </a:spcBef>
              <a:buNone/>
              <a:defRPr sz="2000" spc="6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5" name="Tijdelijke aanduiding voor inhoud 4"/>
          <p:cNvSpPr>
            <a:spLocks noGrp="1"/>
          </p:cNvSpPr>
          <p:nvPr>
            <p:ph sz="quarter" idx="10"/>
          </p:nvPr>
        </p:nvSpPr>
        <p:spPr>
          <a:xfrm>
            <a:off x="6576000" y="333375"/>
            <a:ext cx="5173088" cy="3095625"/>
          </a:xfrm>
        </p:spPr>
        <p:txBody>
          <a:bodyPr/>
          <a:lstStyle>
            <a:lvl1pPr>
              <a:defRPr sz="2000"/>
            </a:lvl1pPr>
            <a:lvl2pPr>
              <a:defRPr sz="1800"/>
            </a:lvl2pPr>
            <a:lvl3pPr>
              <a:defRPr sz="1800"/>
            </a:lvl3pPr>
            <a:lvl4pPr>
              <a:defRPr sz="1800"/>
            </a:lvl4pPr>
            <a:lvl5pPr marL="1437750" indent="-285750">
              <a:buFont typeface="Arial" panose="020B0604020202020204" pitchFamily="34" charset="0"/>
              <a:buChar cha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8"/>
          <p:cNvSpPr>
            <a:spLocks noGrp="1"/>
          </p:cNvSpPr>
          <p:nvPr>
            <p:ph type="pic" sz="quarter" idx="11" hasCustomPrompt="1"/>
          </p:nvPr>
        </p:nvSpPr>
        <p:spPr>
          <a:xfrm>
            <a:off x="6096000" y="3897312"/>
            <a:ext cx="6096000" cy="2960688"/>
          </a:xfrm>
        </p:spPr>
        <p:txBody>
          <a:bodyPr anchor="b">
            <a:normAutofit/>
          </a:bodyPr>
          <a:lstStyle>
            <a:lvl1pPr marL="0" indent="0" algn="ctr">
              <a:buNone/>
              <a:defRPr sz="1200">
                <a:solidFill>
                  <a:schemeClr val="tx2"/>
                </a:solidFill>
              </a:defRPr>
            </a:lvl1pPr>
          </a:lstStyle>
          <a:p>
            <a:r>
              <a:rPr lang="nl-NL"/>
              <a:t>Afbeelding selecteren</a:t>
            </a:r>
          </a:p>
          <a:p>
            <a:endParaRPr lang="nl-NL"/>
          </a:p>
        </p:txBody>
      </p:sp>
      <p:sp>
        <p:nvSpPr>
          <p:cNvPr id="11" name="Tijdelijke aanduiding voor tekst 10"/>
          <p:cNvSpPr>
            <a:spLocks noGrp="1"/>
          </p:cNvSpPr>
          <p:nvPr>
            <p:ph type="body" sz="quarter" idx="12"/>
          </p:nvPr>
        </p:nvSpPr>
        <p:spPr>
          <a:xfrm>
            <a:off x="1672114" y="4176000"/>
            <a:ext cx="4423886" cy="2412000"/>
          </a:xfrm>
        </p:spPr>
        <p:txBody>
          <a:bodyPr lIns="360000" rIns="36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D2CC66E-46C7-43B5-AD9C-16A05B6E109D}"/>
              </a:ext>
            </a:extLst>
          </p:cNvPr>
          <p:cNvSpPr>
            <a:spLocks noGrp="1"/>
          </p:cNvSpPr>
          <p:nvPr>
            <p:ph type="dt" sz="half" idx="13"/>
          </p:nvPr>
        </p:nvSpPr>
        <p:spPr>
          <a:xfrm>
            <a:off x="9312000" y="7020000"/>
            <a:ext cx="1680000" cy="216000"/>
          </a:xfrm>
        </p:spPr>
        <p:txBody>
          <a:bodyPr/>
          <a:lstStyle/>
          <a:p>
            <a:endParaRPr lang="nl-NL"/>
          </a:p>
        </p:txBody>
      </p:sp>
      <p:sp>
        <p:nvSpPr>
          <p:cNvPr id="6" name="Tijdelijke aanduiding voor voettekst 5">
            <a:extLst>
              <a:ext uri="{FF2B5EF4-FFF2-40B4-BE49-F238E27FC236}">
                <a16:creationId xmlns:a16="http://schemas.microsoft.com/office/drawing/2014/main" id="{837B9517-7BA3-43A6-A086-19B6F8A160AF}"/>
              </a:ext>
            </a:extLst>
          </p:cNvPr>
          <p:cNvSpPr>
            <a:spLocks noGrp="1"/>
          </p:cNvSpPr>
          <p:nvPr>
            <p:ph type="ftr" sz="quarter" idx="14"/>
          </p:nvPr>
        </p:nvSpPr>
        <p:spPr>
          <a:xfrm>
            <a:off x="515938" y="7020000"/>
            <a:ext cx="8388062" cy="216000"/>
          </a:xfrm>
        </p:spPr>
        <p:txBody>
          <a:bodyPr/>
          <a:lstStyle/>
          <a:p>
            <a:endParaRPr lang="nl-NL"/>
          </a:p>
        </p:txBody>
      </p:sp>
      <p:sp>
        <p:nvSpPr>
          <p:cNvPr id="9" name="Tijdelijke aanduiding voor dianummer 8">
            <a:extLst>
              <a:ext uri="{FF2B5EF4-FFF2-40B4-BE49-F238E27FC236}">
                <a16:creationId xmlns:a16="http://schemas.microsoft.com/office/drawing/2014/main" id="{DC9DD6B8-4C39-4BF4-A274-F2A1AFF2AF1B}"/>
              </a:ext>
            </a:extLst>
          </p:cNvPr>
          <p:cNvSpPr>
            <a:spLocks noGrp="1"/>
          </p:cNvSpPr>
          <p:nvPr>
            <p:ph type="sldNum" sz="quarter" idx="15"/>
          </p:nvPr>
        </p:nvSpPr>
        <p:spPr>
          <a:xfrm>
            <a:off x="11232000" y="7020000"/>
            <a:ext cx="517088" cy="216000"/>
          </a:xfrm>
        </p:spPr>
        <p:txBody>
          <a:bodyPr/>
          <a:lstStyle/>
          <a:p>
            <a:fld id="{4023FC5B-98A5-49E4-B59C-E073B8952154}" type="slidenum">
              <a:rPr lang="nl-NL" smtClean="0"/>
              <a:pPr/>
              <a:t>‹#›</a:t>
            </a:fld>
            <a:endParaRPr lang="nl-NL"/>
          </a:p>
        </p:txBody>
      </p:sp>
      <p:pic>
        <p:nvPicPr>
          <p:cNvPr id="12" name="Afbeelding 11">
            <a:extLst>
              <a:ext uri="{FF2B5EF4-FFF2-40B4-BE49-F238E27FC236}">
                <a16:creationId xmlns:a16="http://schemas.microsoft.com/office/drawing/2014/main" id="{E2875B00-9E10-49A4-B541-96B4305D81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
        <p:nvSpPr>
          <p:cNvPr id="10" name="Titel 9">
            <a:extLst>
              <a:ext uri="{FF2B5EF4-FFF2-40B4-BE49-F238E27FC236}">
                <a16:creationId xmlns:a16="http://schemas.microsoft.com/office/drawing/2014/main" id="{228CBADF-DD29-465A-A8BF-58BBB24671D7}"/>
              </a:ext>
            </a:extLst>
          </p:cNvPr>
          <p:cNvSpPr>
            <a:spLocks noGrp="1"/>
          </p:cNvSpPr>
          <p:nvPr>
            <p:ph type="title"/>
          </p:nvPr>
        </p:nvSpPr>
        <p:spPr>
          <a:xfrm>
            <a:off x="515938" y="333375"/>
            <a:ext cx="5580062" cy="830444"/>
          </a:xfrm>
        </p:spPr>
        <p:txBody>
          <a:bodyPr/>
          <a:lstStyle/>
          <a:p>
            <a:r>
              <a:rPr lang="nl-NL"/>
              <a:t>Klik om stijl te bewerken</a:t>
            </a:r>
            <a:endParaRPr lang="en-GB"/>
          </a:p>
        </p:txBody>
      </p:sp>
    </p:spTree>
    <p:extLst>
      <p:ext uri="{BB962C8B-B14F-4D97-AF65-F5344CB8AC3E}">
        <p14:creationId xmlns:p14="http://schemas.microsoft.com/office/powerpoint/2010/main" val="25371355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eldia met inhoud en accentvlak aubergine">
    <p:spTree>
      <p:nvGrpSpPr>
        <p:cNvPr id="1" name=""/>
        <p:cNvGrpSpPr/>
        <p:nvPr/>
      </p:nvGrpSpPr>
      <p:grpSpPr>
        <a:xfrm>
          <a:off x="0" y="0"/>
          <a:ext cx="0" cy="0"/>
          <a:chOff x="0" y="0"/>
          <a:chExt cx="0" cy="0"/>
        </a:xfrm>
      </p:grpSpPr>
      <p:sp>
        <p:nvSpPr>
          <p:cNvPr id="8" name="Rechthoek 7"/>
          <p:cNvSpPr/>
          <p:nvPr/>
        </p:nvSpPr>
        <p:spPr>
          <a:xfrm>
            <a:off x="0" y="3897312"/>
            <a:ext cx="6096000" cy="29606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3" name="Ondertitel 2"/>
          <p:cNvSpPr>
            <a:spLocks noGrp="1"/>
          </p:cNvSpPr>
          <p:nvPr>
            <p:ph type="subTitle" idx="1"/>
          </p:nvPr>
        </p:nvSpPr>
        <p:spPr>
          <a:xfrm>
            <a:off x="515938" y="1177200"/>
            <a:ext cx="5568062" cy="648000"/>
          </a:xfrm>
        </p:spPr>
        <p:txBody>
          <a:bodyPr lIns="36000" tIns="36000" rIns="36000" bIns="36000">
            <a:noAutofit/>
          </a:bodyPr>
          <a:lstStyle>
            <a:lvl1pPr marL="0" indent="0" algn="l">
              <a:lnSpc>
                <a:spcPct val="90000"/>
              </a:lnSpc>
              <a:spcBef>
                <a:spcPts val="0"/>
              </a:spcBef>
              <a:buNone/>
              <a:defRPr sz="2000" spc="6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5" name="Tijdelijke aanduiding voor inhoud 4"/>
          <p:cNvSpPr>
            <a:spLocks noGrp="1"/>
          </p:cNvSpPr>
          <p:nvPr>
            <p:ph sz="quarter" idx="10"/>
          </p:nvPr>
        </p:nvSpPr>
        <p:spPr>
          <a:xfrm>
            <a:off x="6576000" y="333375"/>
            <a:ext cx="5173088" cy="3095625"/>
          </a:xfrm>
        </p:spPr>
        <p:txBody>
          <a:bodyPr/>
          <a:lstStyle>
            <a:lvl1pPr>
              <a:defRPr sz="2000"/>
            </a:lvl1pPr>
            <a:lvl2pPr>
              <a:defRPr sz="1800"/>
            </a:lvl2pPr>
            <a:lvl3pPr>
              <a:defRPr sz="1800"/>
            </a:lvl3pPr>
            <a:lvl4pPr>
              <a:defRPr sz="1800"/>
            </a:lvl4pPr>
            <a:lvl5pPr marL="1437750" indent="-285750">
              <a:buFont typeface="Arial" panose="020B0604020202020204" pitchFamily="34" charset="0"/>
              <a:buChar cha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8"/>
          <p:cNvSpPr>
            <a:spLocks noGrp="1"/>
          </p:cNvSpPr>
          <p:nvPr>
            <p:ph type="pic" sz="quarter" idx="11" hasCustomPrompt="1"/>
          </p:nvPr>
        </p:nvSpPr>
        <p:spPr>
          <a:xfrm>
            <a:off x="6096000" y="3897312"/>
            <a:ext cx="6096000" cy="2960687"/>
          </a:xfrm>
        </p:spPr>
        <p:txBody>
          <a:bodyPr anchor="b">
            <a:normAutofit/>
          </a:bodyPr>
          <a:lstStyle>
            <a:lvl1pPr marL="0" indent="0" algn="ctr">
              <a:buNone/>
              <a:defRPr sz="1200">
                <a:solidFill>
                  <a:schemeClr val="tx2"/>
                </a:solidFill>
              </a:defRPr>
            </a:lvl1pPr>
          </a:lstStyle>
          <a:p>
            <a:r>
              <a:rPr lang="nl-NL"/>
              <a:t>Afbeelding selecteren</a:t>
            </a:r>
          </a:p>
          <a:p>
            <a:endParaRPr lang="nl-NL"/>
          </a:p>
        </p:txBody>
      </p:sp>
      <p:sp>
        <p:nvSpPr>
          <p:cNvPr id="11" name="Tijdelijke aanduiding voor tekst 10"/>
          <p:cNvSpPr>
            <a:spLocks noGrp="1"/>
          </p:cNvSpPr>
          <p:nvPr>
            <p:ph type="body" sz="quarter" idx="12"/>
          </p:nvPr>
        </p:nvSpPr>
        <p:spPr>
          <a:xfrm>
            <a:off x="1672114" y="4176000"/>
            <a:ext cx="4423885" cy="2412000"/>
          </a:xfrm>
        </p:spPr>
        <p:txBody>
          <a:bodyPr lIns="360000" rIns="36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D2054B-24E1-48D4-BF11-4069251D5240}"/>
              </a:ext>
            </a:extLst>
          </p:cNvPr>
          <p:cNvSpPr>
            <a:spLocks noGrp="1"/>
          </p:cNvSpPr>
          <p:nvPr>
            <p:ph type="dt" sz="half" idx="13"/>
          </p:nvPr>
        </p:nvSpPr>
        <p:spPr>
          <a:xfrm>
            <a:off x="9312000" y="7020000"/>
            <a:ext cx="1680000" cy="216000"/>
          </a:xfrm>
        </p:spPr>
        <p:txBody>
          <a:bodyPr/>
          <a:lstStyle/>
          <a:p>
            <a:endParaRPr lang="nl-NL"/>
          </a:p>
        </p:txBody>
      </p:sp>
      <p:sp>
        <p:nvSpPr>
          <p:cNvPr id="6" name="Tijdelijke aanduiding voor voettekst 5">
            <a:extLst>
              <a:ext uri="{FF2B5EF4-FFF2-40B4-BE49-F238E27FC236}">
                <a16:creationId xmlns:a16="http://schemas.microsoft.com/office/drawing/2014/main" id="{7F0531A7-EEDA-4996-BB3E-32A21791497B}"/>
              </a:ext>
            </a:extLst>
          </p:cNvPr>
          <p:cNvSpPr>
            <a:spLocks noGrp="1"/>
          </p:cNvSpPr>
          <p:nvPr>
            <p:ph type="ftr" sz="quarter" idx="14"/>
          </p:nvPr>
        </p:nvSpPr>
        <p:spPr>
          <a:xfrm>
            <a:off x="515938" y="7020000"/>
            <a:ext cx="8388062" cy="216000"/>
          </a:xfrm>
        </p:spPr>
        <p:txBody>
          <a:bodyPr/>
          <a:lstStyle/>
          <a:p>
            <a:endParaRPr lang="nl-NL"/>
          </a:p>
        </p:txBody>
      </p:sp>
      <p:sp>
        <p:nvSpPr>
          <p:cNvPr id="9" name="Tijdelijke aanduiding voor dianummer 8">
            <a:extLst>
              <a:ext uri="{FF2B5EF4-FFF2-40B4-BE49-F238E27FC236}">
                <a16:creationId xmlns:a16="http://schemas.microsoft.com/office/drawing/2014/main" id="{07016A96-B59C-4FB7-B9B4-EFA9225F6B45}"/>
              </a:ext>
            </a:extLst>
          </p:cNvPr>
          <p:cNvSpPr>
            <a:spLocks noGrp="1"/>
          </p:cNvSpPr>
          <p:nvPr>
            <p:ph type="sldNum" sz="quarter" idx="15"/>
          </p:nvPr>
        </p:nvSpPr>
        <p:spPr>
          <a:xfrm>
            <a:off x="11232000" y="7020000"/>
            <a:ext cx="517088" cy="216000"/>
          </a:xfrm>
        </p:spPr>
        <p:txBody>
          <a:bodyPr/>
          <a:lstStyle/>
          <a:p>
            <a:fld id="{4023FC5B-98A5-49E4-B59C-E073B8952154}" type="slidenum">
              <a:rPr lang="nl-NL" smtClean="0"/>
              <a:pPr/>
              <a:t>‹#›</a:t>
            </a:fld>
            <a:endParaRPr lang="nl-NL"/>
          </a:p>
        </p:txBody>
      </p:sp>
      <p:pic>
        <p:nvPicPr>
          <p:cNvPr id="12" name="Afbeelding 11">
            <a:extLst>
              <a:ext uri="{FF2B5EF4-FFF2-40B4-BE49-F238E27FC236}">
                <a16:creationId xmlns:a16="http://schemas.microsoft.com/office/drawing/2014/main" id="{05B00AAD-64D4-4926-BD27-3AB25FC39E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
        <p:nvSpPr>
          <p:cNvPr id="10" name="Titel 9">
            <a:extLst>
              <a:ext uri="{FF2B5EF4-FFF2-40B4-BE49-F238E27FC236}">
                <a16:creationId xmlns:a16="http://schemas.microsoft.com/office/drawing/2014/main" id="{D4CF6516-CA09-436A-A0C5-A2A8514638CE}"/>
              </a:ext>
            </a:extLst>
          </p:cNvPr>
          <p:cNvSpPr>
            <a:spLocks noGrp="1"/>
          </p:cNvSpPr>
          <p:nvPr>
            <p:ph type="title"/>
          </p:nvPr>
        </p:nvSpPr>
        <p:spPr>
          <a:xfrm>
            <a:off x="515938" y="333375"/>
            <a:ext cx="5568062" cy="830444"/>
          </a:xfrm>
        </p:spPr>
        <p:txBody>
          <a:bodyPr/>
          <a:lstStyle/>
          <a:p>
            <a:r>
              <a:rPr lang="nl-NL"/>
              <a:t>Klik om stijl te bewerken</a:t>
            </a:r>
            <a:endParaRPr lang="en-GB"/>
          </a:p>
        </p:txBody>
      </p:sp>
    </p:spTree>
    <p:extLst>
      <p:ext uri="{BB962C8B-B14F-4D97-AF65-F5344CB8AC3E}">
        <p14:creationId xmlns:p14="http://schemas.microsoft.com/office/powerpoint/2010/main" val="287291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967134-D265-D4C6-B53E-497F223ACB1C}"/>
              </a:ext>
            </a:extLst>
          </p:cNvPr>
          <p:cNvSpPr>
            <a:spLocks noGrp="1"/>
          </p:cNvSpPr>
          <p:nvPr>
            <p:ph type="dt" sz="half" idx="10"/>
          </p:nvPr>
        </p:nvSpPr>
        <p:spPr/>
        <p:txBody>
          <a:bodyPr/>
          <a:lstStyle/>
          <a:p>
            <a:fld id="{C06D0F62-8F94-4C04-9D8C-38AD4286BEA0}" type="datetimeFigureOut">
              <a:rPr lang="en-US" smtClean="0"/>
              <a:t>12/16/2024</a:t>
            </a:fld>
            <a:endParaRPr lang="en-US"/>
          </a:p>
        </p:txBody>
      </p:sp>
      <p:sp>
        <p:nvSpPr>
          <p:cNvPr id="3" name="Footer Placeholder 2">
            <a:extLst>
              <a:ext uri="{FF2B5EF4-FFF2-40B4-BE49-F238E27FC236}">
                <a16:creationId xmlns:a16="http://schemas.microsoft.com/office/drawing/2014/main" id="{D406D259-DD7D-B656-11BB-124F0E5B76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1BFD75-A7FB-D8CF-C107-3D516EDA29E2}"/>
              </a:ext>
            </a:extLst>
          </p:cNvPr>
          <p:cNvSpPr>
            <a:spLocks noGrp="1"/>
          </p:cNvSpPr>
          <p:nvPr>
            <p:ph type="sldNum" sz="quarter" idx="12"/>
          </p:nvPr>
        </p:nvSpPr>
        <p:spPr/>
        <p:txBody>
          <a:bodyPr/>
          <a:lstStyle/>
          <a:p>
            <a:fld id="{A5EEF387-307D-4729-B3F0-F71312BAA59D}" type="slidenum">
              <a:rPr lang="en-US" smtClean="0"/>
              <a:t>‹#›</a:t>
            </a:fld>
            <a:endParaRPr lang="en-US"/>
          </a:p>
        </p:txBody>
      </p:sp>
      <p:pic>
        <p:nvPicPr>
          <p:cNvPr id="5" name="Picture 4" descr="A picture containing drawing&#10;&#10;Description automatically generated">
            <a:extLst>
              <a:ext uri="{FF2B5EF4-FFF2-40B4-BE49-F238E27FC236}">
                <a16:creationId xmlns:a16="http://schemas.microsoft.com/office/drawing/2014/main" id="{7889109A-0721-C592-086F-E5EC7115F8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5282045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lleen titel (zonder voettekst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F37218B2-28D2-46C6-802F-E802220643D8}"/>
              </a:ext>
            </a:extLst>
          </p:cNvPr>
          <p:cNvSpPr>
            <a:spLocks noGrp="1"/>
          </p:cNvSpPr>
          <p:nvPr>
            <p:ph type="dt" sz="half" idx="10"/>
          </p:nvPr>
        </p:nvSpPr>
        <p:spPr>
          <a:xfrm>
            <a:off x="9312000" y="7020000"/>
            <a:ext cx="1680000" cy="216000"/>
          </a:xfrm>
        </p:spPr>
        <p:txBody>
          <a:bodyPr/>
          <a:lstStyle/>
          <a:p>
            <a:endParaRPr lang="nl-NL"/>
          </a:p>
        </p:txBody>
      </p:sp>
      <p:sp>
        <p:nvSpPr>
          <p:cNvPr id="4" name="Tijdelijke aanduiding voor voettekst 3">
            <a:extLst>
              <a:ext uri="{FF2B5EF4-FFF2-40B4-BE49-F238E27FC236}">
                <a16:creationId xmlns:a16="http://schemas.microsoft.com/office/drawing/2014/main" id="{95ADB2C8-9B83-4DAE-867E-E4C2EFD9176D}"/>
              </a:ext>
            </a:extLst>
          </p:cNvPr>
          <p:cNvSpPr>
            <a:spLocks noGrp="1"/>
          </p:cNvSpPr>
          <p:nvPr>
            <p:ph type="ftr" sz="quarter" idx="11"/>
          </p:nvPr>
        </p:nvSpPr>
        <p:spPr>
          <a:xfrm>
            <a:off x="515938" y="7020000"/>
            <a:ext cx="8388062" cy="216000"/>
          </a:xfrm>
        </p:spPr>
        <p:txBody>
          <a:bodyPr/>
          <a:lstStyle/>
          <a:p>
            <a:endParaRPr lang="nl-NL"/>
          </a:p>
        </p:txBody>
      </p:sp>
      <p:sp>
        <p:nvSpPr>
          <p:cNvPr id="5" name="Tijdelijke aanduiding voor dianummer 4">
            <a:extLst>
              <a:ext uri="{FF2B5EF4-FFF2-40B4-BE49-F238E27FC236}">
                <a16:creationId xmlns:a16="http://schemas.microsoft.com/office/drawing/2014/main" id="{F1594E54-8C03-4E5D-9DA6-783CB2564784}"/>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sp>
        <p:nvSpPr>
          <p:cNvPr id="6" name="Titel 5">
            <a:extLst>
              <a:ext uri="{FF2B5EF4-FFF2-40B4-BE49-F238E27FC236}">
                <a16:creationId xmlns:a16="http://schemas.microsoft.com/office/drawing/2014/main" id="{9E5C891D-DB83-43DA-A74A-2DBB31D68B54}"/>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40184460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fbeelding volledige 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hasCustomPrompt="1"/>
          </p:nvPr>
        </p:nvSpPr>
        <p:spPr>
          <a:xfrm>
            <a:off x="0" y="0"/>
            <a:ext cx="12192000" cy="6858000"/>
          </a:xfrm>
        </p:spPr>
        <p:txBody>
          <a:bodyPr anchor="b">
            <a:normAutofit/>
          </a:bodyPr>
          <a:lstStyle>
            <a:lvl1pPr marL="0" indent="0" algn="ctr">
              <a:buNone/>
              <a:defRPr sz="1200"/>
            </a:lvl1pPr>
          </a:lstStyle>
          <a:p>
            <a:r>
              <a:rPr lang="nl-NL"/>
              <a:t>Afbeelding selecteren</a:t>
            </a:r>
          </a:p>
        </p:txBody>
      </p:sp>
      <p:sp>
        <p:nvSpPr>
          <p:cNvPr id="2" name="Titel 1">
            <a:extLst>
              <a:ext uri="{FF2B5EF4-FFF2-40B4-BE49-F238E27FC236}">
                <a16:creationId xmlns:a16="http://schemas.microsoft.com/office/drawing/2014/main" id="{08586452-D4F9-411E-94C6-2DF17FED24A0}"/>
              </a:ext>
            </a:extLst>
          </p:cNvPr>
          <p:cNvSpPr>
            <a:spLocks noGrp="1"/>
          </p:cNvSpPr>
          <p:nvPr>
            <p:ph type="title"/>
          </p:nvPr>
        </p:nvSpPr>
        <p:spPr>
          <a:xfrm>
            <a:off x="515938" y="-1080000"/>
            <a:ext cx="11233150" cy="830444"/>
          </a:xfr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FCF7243-A0DE-470B-B3B6-7BE970164BCC}"/>
              </a:ext>
            </a:extLst>
          </p:cNvPr>
          <p:cNvSpPr>
            <a:spLocks noGrp="1"/>
          </p:cNvSpPr>
          <p:nvPr>
            <p:ph type="dt" sz="half" idx="11"/>
          </p:nvPr>
        </p:nvSpPr>
        <p:spPr>
          <a:xfrm>
            <a:off x="9312000" y="7020000"/>
            <a:ext cx="1680000" cy="216000"/>
          </a:xfrm>
        </p:spPr>
        <p:txBody>
          <a:bodyPr/>
          <a:lstStyle/>
          <a:p>
            <a:endParaRPr lang="nl-NL"/>
          </a:p>
        </p:txBody>
      </p:sp>
      <p:sp>
        <p:nvSpPr>
          <p:cNvPr id="4" name="Tijdelijke aanduiding voor voettekst 3">
            <a:extLst>
              <a:ext uri="{FF2B5EF4-FFF2-40B4-BE49-F238E27FC236}">
                <a16:creationId xmlns:a16="http://schemas.microsoft.com/office/drawing/2014/main" id="{C59726F7-8E1A-4CD8-A77F-C0C80D82BCA0}"/>
              </a:ext>
            </a:extLst>
          </p:cNvPr>
          <p:cNvSpPr>
            <a:spLocks noGrp="1"/>
          </p:cNvSpPr>
          <p:nvPr>
            <p:ph type="ftr" sz="quarter" idx="12"/>
          </p:nvPr>
        </p:nvSpPr>
        <p:spPr>
          <a:xfrm>
            <a:off x="515938" y="7020000"/>
            <a:ext cx="8388062" cy="216000"/>
          </a:xfrm>
        </p:spPr>
        <p:txBody>
          <a:bodyPr/>
          <a:lstStyle/>
          <a:p>
            <a:endParaRPr lang="nl-NL"/>
          </a:p>
        </p:txBody>
      </p:sp>
      <p:sp>
        <p:nvSpPr>
          <p:cNvPr id="6" name="Tijdelijke aanduiding voor dianummer 5">
            <a:extLst>
              <a:ext uri="{FF2B5EF4-FFF2-40B4-BE49-F238E27FC236}">
                <a16:creationId xmlns:a16="http://schemas.microsoft.com/office/drawing/2014/main" id="{8EA071F1-392B-4EFF-B6EB-2A2A7353E21A}"/>
              </a:ext>
            </a:extLst>
          </p:cNvPr>
          <p:cNvSpPr>
            <a:spLocks noGrp="1"/>
          </p:cNvSpPr>
          <p:nvPr>
            <p:ph type="sldNum" sz="quarter" idx="13"/>
          </p:nvPr>
        </p:nvSpPr>
        <p:spPr>
          <a:xfrm>
            <a:off x="11232000" y="7020000"/>
            <a:ext cx="517088" cy="216000"/>
          </a:xfrm>
        </p:spPr>
        <p:txBody>
          <a:bodyPr/>
          <a:lstStyle/>
          <a:p>
            <a:fld id="{4023FC5B-98A5-49E4-B59C-E073B8952154}" type="slidenum">
              <a:rPr lang="nl-NL" smtClean="0"/>
              <a:pPr/>
              <a:t>‹#›</a:t>
            </a:fld>
            <a:endParaRPr lang="nl-NL"/>
          </a:p>
        </p:txBody>
      </p:sp>
    </p:spTree>
    <p:extLst>
      <p:ext uri="{BB962C8B-B14F-4D97-AF65-F5344CB8AC3E}">
        <p14:creationId xmlns:p14="http://schemas.microsoft.com/office/powerpoint/2010/main" val="36085240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EC48B-3F4B-424F-8B07-2B72486FDF0D}"/>
              </a:ext>
            </a:extLst>
          </p:cNvPr>
          <p:cNvSpPr>
            <a:spLocks noGrp="1"/>
          </p:cNvSpPr>
          <p:nvPr>
            <p:ph type="title"/>
          </p:nvPr>
        </p:nvSpPr>
        <p:spPr>
          <a:xfrm>
            <a:off x="515938" y="-1080000"/>
            <a:ext cx="11233150" cy="830444"/>
          </a:xfr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D19B76A-4F2B-455C-8423-59CAEFFED0DD}"/>
              </a:ext>
            </a:extLst>
          </p:cNvPr>
          <p:cNvSpPr>
            <a:spLocks noGrp="1"/>
          </p:cNvSpPr>
          <p:nvPr>
            <p:ph type="dt" sz="half" idx="10"/>
          </p:nvPr>
        </p:nvSpPr>
        <p:spPr>
          <a:xfrm>
            <a:off x="9312000" y="7020000"/>
            <a:ext cx="1680000" cy="216000"/>
          </a:xfrm>
        </p:spPr>
        <p:txBody>
          <a:bodyPr/>
          <a:lstStyle/>
          <a:p>
            <a:endParaRPr lang="nl-NL"/>
          </a:p>
        </p:txBody>
      </p:sp>
      <p:sp>
        <p:nvSpPr>
          <p:cNvPr id="4" name="Tijdelijke aanduiding voor voettekst 3">
            <a:extLst>
              <a:ext uri="{FF2B5EF4-FFF2-40B4-BE49-F238E27FC236}">
                <a16:creationId xmlns:a16="http://schemas.microsoft.com/office/drawing/2014/main" id="{8FCB1931-79E0-4279-8B68-49BD18917BB5}"/>
              </a:ext>
            </a:extLst>
          </p:cNvPr>
          <p:cNvSpPr>
            <a:spLocks noGrp="1"/>
          </p:cNvSpPr>
          <p:nvPr>
            <p:ph type="ftr" sz="quarter" idx="11"/>
          </p:nvPr>
        </p:nvSpPr>
        <p:spPr>
          <a:xfrm>
            <a:off x="515938" y="7020000"/>
            <a:ext cx="8388062" cy="216000"/>
          </a:xfrm>
        </p:spPr>
        <p:txBody>
          <a:bodyPr/>
          <a:lstStyle/>
          <a:p>
            <a:endParaRPr lang="nl-NL"/>
          </a:p>
        </p:txBody>
      </p:sp>
      <p:sp>
        <p:nvSpPr>
          <p:cNvPr id="5" name="Tijdelijke aanduiding voor dianummer 4">
            <a:extLst>
              <a:ext uri="{FF2B5EF4-FFF2-40B4-BE49-F238E27FC236}">
                <a16:creationId xmlns:a16="http://schemas.microsoft.com/office/drawing/2014/main" id="{D5DDBDDD-FEFE-4815-960C-BCCA345F7E1C}"/>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spTree>
    <p:extLst>
      <p:ext uri="{BB962C8B-B14F-4D97-AF65-F5344CB8AC3E}">
        <p14:creationId xmlns:p14="http://schemas.microsoft.com/office/powerpoint/2010/main" val="37115474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49">
  <p:cSld name="49">
    <p:spTree>
      <p:nvGrpSpPr>
        <p:cNvPr id="1" name="Shape 38"/>
        <p:cNvGrpSpPr/>
        <p:nvPr/>
      </p:nvGrpSpPr>
      <p:grpSpPr>
        <a:xfrm>
          <a:off x="0" y="0"/>
          <a:ext cx="0" cy="0"/>
          <a:chOff x="0" y="0"/>
          <a:chExt cx="0" cy="0"/>
        </a:xfrm>
      </p:grpSpPr>
      <p:sp>
        <p:nvSpPr>
          <p:cNvPr id="39" name="Google Shape;39;p31"/>
          <p:cNvSpPr>
            <a:spLocks noGrp="1"/>
          </p:cNvSpPr>
          <p:nvPr>
            <p:ph type="pic" idx="2"/>
          </p:nvPr>
        </p:nvSpPr>
        <p:spPr>
          <a:xfrm>
            <a:off x="1167955" y="2407893"/>
            <a:ext cx="1314437" cy="1315257"/>
          </a:xfrm>
          <a:prstGeom prst="rect">
            <a:avLst/>
          </a:prstGeom>
          <a:solidFill>
            <a:schemeClr val="dk1">
              <a:alpha val="11372"/>
            </a:schemeClr>
          </a:solidFill>
          <a:ln>
            <a:noFill/>
          </a:ln>
        </p:spPr>
      </p:sp>
      <p:sp>
        <p:nvSpPr>
          <p:cNvPr id="40" name="Google Shape;40;p31"/>
          <p:cNvSpPr>
            <a:spLocks noGrp="1"/>
          </p:cNvSpPr>
          <p:nvPr>
            <p:ph type="pic" idx="3"/>
          </p:nvPr>
        </p:nvSpPr>
        <p:spPr>
          <a:xfrm>
            <a:off x="4027562" y="2407893"/>
            <a:ext cx="1314437" cy="1315257"/>
          </a:xfrm>
          <a:prstGeom prst="rect">
            <a:avLst/>
          </a:prstGeom>
          <a:solidFill>
            <a:schemeClr val="dk1">
              <a:alpha val="11372"/>
            </a:schemeClr>
          </a:solidFill>
          <a:ln>
            <a:noFill/>
          </a:ln>
        </p:spPr>
      </p:sp>
      <p:sp>
        <p:nvSpPr>
          <p:cNvPr id="41" name="Google Shape;41;p31"/>
          <p:cNvSpPr>
            <a:spLocks noGrp="1"/>
          </p:cNvSpPr>
          <p:nvPr>
            <p:ph type="pic" idx="4"/>
          </p:nvPr>
        </p:nvSpPr>
        <p:spPr>
          <a:xfrm>
            <a:off x="6891030" y="2407893"/>
            <a:ext cx="1314437" cy="1315257"/>
          </a:xfrm>
          <a:prstGeom prst="rect">
            <a:avLst/>
          </a:prstGeom>
          <a:solidFill>
            <a:schemeClr val="dk1">
              <a:alpha val="11372"/>
            </a:schemeClr>
          </a:solidFill>
          <a:ln>
            <a:noFill/>
          </a:ln>
        </p:spPr>
      </p:sp>
      <p:sp>
        <p:nvSpPr>
          <p:cNvPr id="42" name="Google Shape;42;p31"/>
          <p:cNvSpPr>
            <a:spLocks noGrp="1"/>
          </p:cNvSpPr>
          <p:nvPr>
            <p:ph type="pic" idx="5"/>
          </p:nvPr>
        </p:nvSpPr>
        <p:spPr>
          <a:xfrm>
            <a:off x="9756544" y="2407893"/>
            <a:ext cx="1314437" cy="1315257"/>
          </a:xfrm>
          <a:prstGeom prst="rect">
            <a:avLst/>
          </a:prstGeom>
          <a:solidFill>
            <a:schemeClr val="dk1">
              <a:alpha val="11372"/>
            </a:schemeClr>
          </a:solidFill>
          <a:ln>
            <a:noFill/>
          </a:ln>
        </p:spPr>
      </p:sp>
      <p:pic>
        <p:nvPicPr>
          <p:cNvPr id="8" name="Picture 7">
            <a:extLst>
              <a:ext uri="{FF2B5EF4-FFF2-40B4-BE49-F238E27FC236}">
                <a16:creationId xmlns:a16="http://schemas.microsoft.com/office/drawing/2014/main" id="{FF40CC8D-4E69-1041-B24D-F6C8D3B88A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29913" y="1"/>
            <a:ext cx="2562087" cy="1254224"/>
          </a:xfrm>
          <a:prstGeom prst="rect">
            <a:avLst/>
          </a:prstGeom>
        </p:spPr>
      </p:pic>
    </p:spTree>
    <p:extLst>
      <p:ext uri="{BB962C8B-B14F-4D97-AF65-F5344CB8AC3E}">
        <p14:creationId xmlns:p14="http://schemas.microsoft.com/office/powerpoint/2010/main" val="3848672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04">
  <p:cSld name="04">
    <p:spTree>
      <p:nvGrpSpPr>
        <p:cNvPr id="1" name="Shape 12"/>
        <p:cNvGrpSpPr/>
        <p:nvPr/>
      </p:nvGrpSpPr>
      <p:grpSpPr>
        <a:xfrm>
          <a:off x="0" y="0"/>
          <a:ext cx="0" cy="0"/>
          <a:chOff x="0" y="0"/>
          <a:chExt cx="0" cy="0"/>
        </a:xfrm>
      </p:grpSpPr>
      <p:sp>
        <p:nvSpPr>
          <p:cNvPr id="13" name="Google Shape;13;p26"/>
          <p:cNvSpPr txBox="1"/>
          <p:nvPr/>
        </p:nvSpPr>
        <p:spPr>
          <a:xfrm>
            <a:off x="11239443" y="6131318"/>
            <a:ext cx="440267" cy="225731"/>
          </a:xfrm>
          <a:prstGeom prst="rect">
            <a:avLst/>
          </a:prstGeom>
          <a:noFill/>
          <a:ln>
            <a:noFill/>
          </a:ln>
        </p:spPr>
        <p:txBody>
          <a:bodyPr spcFirstLastPara="1" wrap="square" lIns="60941" tIns="30462" rIns="60941" bIns="30462"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067" b="0" i="0" u="none" strike="noStrike" cap="none">
                <a:solidFill>
                  <a:schemeClr val="dk1"/>
                </a:solidFill>
                <a:latin typeface="Open Sans"/>
                <a:ea typeface="Open Sans"/>
                <a:cs typeface="Open Sans"/>
                <a:sym typeface="Open Sans"/>
              </a:rPr>
              <a:pPr marL="0" marR="0" lvl="0" indent="0" algn="r" rtl="0">
                <a:lnSpc>
                  <a:spcPct val="100000"/>
                </a:lnSpc>
                <a:spcBef>
                  <a:spcPts val="0"/>
                </a:spcBef>
                <a:spcAft>
                  <a:spcPts val="0"/>
                </a:spcAft>
                <a:buClr>
                  <a:srgbClr val="000000"/>
                </a:buClr>
                <a:buSzPts val="1600"/>
                <a:buFont typeface="Arial"/>
                <a:buNone/>
              </a:pPr>
              <a:t>‹#›</a:t>
            </a:fld>
            <a:endParaRPr sz="1067" b="0" i="0" u="none" strike="noStrike" cap="none">
              <a:solidFill>
                <a:schemeClr val="dk1"/>
              </a:solidFill>
              <a:latin typeface="Open Sans"/>
              <a:ea typeface="Open Sans"/>
              <a:cs typeface="Open Sans"/>
              <a:sym typeface="Open Sans"/>
            </a:endParaRPr>
          </a:p>
        </p:txBody>
      </p:sp>
      <p:cxnSp>
        <p:nvCxnSpPr>
          <p:cNvPr id="14" name="Google Shape;14;p26"/>
          <p:cNvCxnSpPr/>
          <p:nvPr/>
        </p:nvCxnSpPr>
        <p:spPr>
          <a:xfrm rot="10800000" flipH="1">
            <a:off x="11712222" y="6233894"/>
            <a:ext cx="479778" cy="10258"/>
          </a:xfrm>
          <a:prstGeom prst="straightConnector1">
            <a:avLst/>
          </a:prstGeom>
          <a:noFill/>
          <a:ln w="15875" cap="flat" cmpd="sng">
            <a:solidFill>
              <a:schemeClr val="accent1"/>
            </a:solidFill>
            <a:prstDash val="solid"/>
            <a:miter lim="800000"/>
            <a:headEnd type="none" w="sm" len="sm"/>
            <a:tailEnd type="none" w="sm" len="sm"/>
          </a:ln>
        </p:spPr>
      </p:cxnSp>
      <p:pic>
        <p:nvPicPr>
          <p:cNvPr id="7" name="Picture 6">
            <a:extLst>
              <a:ext uri="{FF2B5EF4-FFF2-40B4-BE49-F238E27FC236}">
                <a16:creationId xmlns:a16="http://schemas.microsoft.com/office/drawing/2014/main" id="{8C9A5946-7684-C049-9DB9-51FDC86BB2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29913" y="1"/>
            <a:ext cx="2562087" cy="1254224"/>
          </a:xfrm>
          <a:prstGeom prst="rect">
            <a:avLst/>
          </a:prstGeom>
        </p:spPr>
      </p:pic>
    </p:spTree>
    <p:extLst>
      <p:ext uri="{BB962C8B-B14F-4D97-AF65-F5344CB8AC3E}">
        <p14:creationId xmlns:p14="http://schemas.microsoft.com/office/powerpoint/2010/main" val="29107203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3">
  <p:cSld name="23">
    <p:spTree>
      <p:nvGrpSpPr>
        <p:cNvPr id="1" name="Shape 30"/>
        <p:cNvGrpSpPr/>
        <p:nvPr/>
      </p:nvGrpSpPr>
      <p:grpSpPr>
        <a:xfrm>
          <a:off x="0" y="0"/>
          <a:ext cx="0" cy="0"/>
          <a:chOff x="0" y="0"/>
          <a:chExt cx="0" cy="0"/>
        </a:xfrm>
      </p:grpSpPr>
      <p:sp>
        <p:nvSpPr>
          <p:cNvPr id="31" name="Google Shape;31;p54"/>
          <p:cNvSpPr>
            <a:spLocks noGrp="1"/>
          </p:cNvSpPr>
          <p:nvPr>
            <p:ph type="pic" idx="2"/>
          </p:nvPr>
        </p:nvSpPr>
        <p:spPr>
          <a:xfrm>
            <a:off x="5227417" y="0"/>
            <a:ext cx="6964583" cy="6858000"/>
          </a:xfrm>
          <a:prstGeom prst="rect">
            <a:avLst/>
          </a:prstGeom>
          <a:solidFill>
            <a:srgbClr val="353535">
              <a:alpha val="11372"/>
            </a:srgbClr>
          </a:solidFill>
          <a:ln>
            <a:noFill/>
          </a:ln>
        </p:spPr>
      </p:sp>
      <p:pic>
        <p:nvPicPr>
          <p:cNvPr id="5" name="Picture 4">
            <a:extLst>
              <a:ext uri="{FF2B5EF4-FFF2-40B4-BE49-F238E27FC236}">
                <a16:creationId xmlns:a16="http://schemas.microsoft.com/office/drawing/2014/main" id="{0E642926-1156-E64A-AF10-67B3B8C597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562087" cy="1254224"/>
          </a:xfrm>
          <a:prstGeom prst="rect">
            <a:avLst/>
          </a:prstGeom>
        </p:spPr>
      </p:pic>
    </p:spTree>
    <p:extLst>
      <p:ext uri="{BB962C8B-B14F-4D97-AF65-F5344CB8AC3E}">
        <p14:creationId xmlns:p14="http://schemas.microsoft.com/office/powerpoint/2010/main" val="13138718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8825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011E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5866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1C388BD-9E99-E145-B1AA-A4AE457F79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29913" y="1"/>
            <a:ext cx="2562087" cy="1254224"/>
          </a:xfrm>
          <a:prstGeom prst="rect">
            <a:avLst/>
          </a:prstGeom>
        </p:spPr>
      </p:pic>
    </p:spTree>
    <p:extLst>
      <p:ext uri="{BB962C8B-B14F-4D97-AF65-F5344CB8AC3E}">
        <p14:creationId xmlns:p14="http://schemas.microsoft.com/office/powerpoint/2010/main" val="4091794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03">
    <p:bg>
      <p:bgPr>
        <a:solidFill>
          <a:srgbClr val="011E4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solidFill>
                  <a:schemeClr val="bg2"/>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1712222" y="6233894"/>
            <a:ext cx="479778" cy="10258"/>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373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231B3-5B1E-74A5-53DD-036F0A5651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6F4A2C-5B4D-9DFC-9394-DE9A6D60D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34F89B-D246-C7AB-6EE6-9C2F7B609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1D8379-84DD-4FC9-BBA2-BA2EEFB3645B}"/>
              </a:ext>
            </a:extLst>
          </p:cNvPr>
          <p:cNvSpPr>
            <a:spLocks noGrp="1"/>
          </p:cNvSpPr>
          <p:nvPr>
            <p:ph type="dt" sz="half" idx="10"/>
          </p:nvPr>
        </p:nvSpPr>
        <p:spPr/>
        <p:txBody>
          <a:bodyPr/>
          <a:lstStyle/>
          <a:p>
            <a:fld id="{C06D0F62-8F94-4C04-9D8C-38AD4286BEA0}" type="datetimeFigureOut">
              <a:rPr lang="en-US" smtClean="0"/>
              <a:t>12/16/2024</a:t>
            </a:fld>
            <a:endParaRPr lang="en-US"/>
          </a:p>
        </p:txBody>
      </p:sp>
      <p:sp>
        <p:nvSpPr>
          <p:cNvPr id="6" name="Footer Placeholder 5">
            <a:extLst>
              <a:ext uri="{FF2B5EF4-FFF2-40B4-BE49-F238E27FC236}">
                <a16:creationId xmlns:a16="http://schemas.microsoft.com/office/drawing/2014/main" id="{9AE991CA-6C13-985F-16C3-8150A1EB0C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12F1E-DCD7-88A9-EBCB-5D5D7BE4F139}"/>
              </a:ext>
            </a:extLst>
          </p:cNvPr>
          <p:cNvSpPr>
            <a:spLocks noGrp="1"/>
          </p:cNvSpPr>
          <p:nvPr>
            <p:ph type="sldNum" sz="quarter" idx="12"/>
          </p:nvPr>
        </p:nvSpPr>
        <p:spPr/>
        <p:txBody>
          <a:bodyPr/>
          <a:lstStyle/>
          <a:p>
            <a:fld id="{A5EEF387-307D-4729-B3F0-F71312BAA59D}" type="slidenum">
              <a:rPr lang="en-US" smtClean="0"/>
              <a:t>‹#›</a:t>
            </a:fld>
            <a:endParaRPr lang="en-US"/>
          </a:p>
        </p:txBody>
      </p:sp>
    </p:spTree>
    <p:extLst>
      <p:ext uri="{BB962C8B-B14F-4D97-AF65-F5344CB8AC3E}">
        <p14:creationId xmlns:p14="http://schemas.microsoft.com/office/powerpoint/2010/main" val="2918133967"/>
      </p:ext>
    </p:extLst>
  </p:cSld>
  <p:clrMapOvr>
    <a:masterClrMapping/>
  </p:clrMapOvr>
  <p:hf sldNum="0" hdr="0" ftr="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3268143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9C0A2101-61D7-AF4B-A441-726BB399FFA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096F9BB-D834-7942-914A-12A6278D671D}"/>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549EC8F4-17F2-E444-800B-3322C7DE1F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24692781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Rectangle 25">
            <a:extLst>
              <a:ext uri="{FF2B5EF4-FFF2-40B4-BE49-F238E27FC236}">
                <a16:creationId xmlns:a16="http://schemas.microsoft.com/office/drawing/2014/main" id="{A3AE113F-4104-7B4B-BCEC-32878E6D4279}"/>
              </a:ext>
            </a:extLst>
          </p:cNvPr>
          <p:cNvSpPr/>
          <p:nvPr userDrawn="1"/>
        </p:nvSpPr>
        <p:spPr>
          <a:xfrm rot="18900000">
            <a:off x="8490305" y="4724158"/>
            <a:ext cx="5548651" cy="2741803"/>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7" name="Rectangle 26">
            <a:extLst>
              <a:ext uri="{FF2B5EF4-FFF2-40B4-BE49-F238E27FC236}">
                <a16:creationId xmlns:a16="http://schemas.microsoft.com/office/drawing/2014/main" id="{A7C7D1C5-83E5-D540-89AF-855CAB1074D5}"/>
              </a:ext>
            </a:extLst>
          </p:cNvPr>
          <p:cNvSpPr/>
          <p:nvPr userDrawn="1"/>
        </p:nvSpPr>
        <p:spPr>
          <a:xfrm rot="18900000">
            <a:off x="-1662413" y="-363642"/>
            <a:ext cx="5053400" cy="2416686"/>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pic>
        <p:nvPicPr>
          <p:cNvPr id="28" name="Picture 27" descr="A picture containing drawing&#10;&#10;Description automatically generated">
            <a:extLst>
              <a:ext uri="{FF2B5EF4-FFF2-40B4-BE49-F238E27FC236}">
                <a16:creationId xmlns:a16="http://schemas.microsoft.com/office/drawing/2014/main" id="{D007D238-3D96-9F43-BDAC-9FA1123FA7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
        <p:nvSpPr>
          <p:cNvPr id="29" name="Title 4">
            <a:extLst>
              <a:ext uri="{FF2B5EF4-FFF2-40B4-BE49-F238E27FC236}">
                <a16:creationId xmlns:a16="http://schemas.microsoft.com/office/drawing/2014/main" id="{9447A1D1-1B5C-E848-96B6-7F6C6F8B07E3}"/>
              </a:ext>
            </a:extLst>
          </p:cNvPr>
          <p:cNvSpPr>
            <a:spLocks noGrp="1"/>
          </p:cNvSpPr>
          <p:nvPr>
            <p:ph type="title" hasCustomPrompt="1"/>
          </p:nvPr>
        </p:nvSpPr>
        <p:spPr>
          <a:xfrm>
            <a:off x="4649972" y="3869734"/>
            <a:ext cx="6778170" cy="1659794"/>
          </a:xfrm>
          <a:prstGeom prst="rect">
            <a:avLst/>
          </a:prstGeom>
        </p:spPr>
        <p:txBody>
          <a:bodyPr/>
          <a:lstStyle>
            <a:lvl1pPr algn="r">
              <a:lnSpc>
                <a:spcPct val="80000"/>
              </a:lnSpc>
              <a:defRPr sz="44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30" name="TextBox 29">
            <a:extLst>
              <a:ext uri="{FF2B5EF4-FFF2-40B4-BE49-F238E27FC236}">
                <a16:creationId xmlns:a16="http://schemas.microsoft.com/office/drawing/2014/main" id="{723D72ED-CD5D-C748-B94B-F037960A2C78}"/>
              </a:ext>
            </a:extLst>
          </p:cNvPr>
          <p:cNvSpPr txBox="1"/>
          <p:nvPr userDrawn="1"/>
        </p:nvSpPr>
        <p:spPr>
          <a:xfrm>
            <a:off x="7961970" y="6023645"/>
            <a:ext cx="3466172" cy="338554"/>
          </a:xfrm>
          <a:prstGeom prst="rect">
            <a:avLst/>
          </a:prstGeom>
          <a:noFill/>
        </p:spPr>
        <p:txBody>
          <a:bodyPr wrap="square" rtlCol="0">
            <a:spAutoFit/>
          </a:bodyPr>
          <a:lstStyle/>
          <a:p>
            <a:pPr algn="r"/>
            <a:fld id="{CEE42E42-3F74-A040-9795-FDEDABB6AC51}" type="datetime3">
              <a:rPr lang="en-US" sz="1600" b="1" i="0" smtClean="0">
                <a:solidFill>
                  <a:srgbClr val="011E41"/>
                </a:solidFill>
                <a:latin typeface="Montserrat SemiBold" pitchFamily="2" charset="77"/>
                <a:ea typeface="Open Sans" panose="020B0606030504020204" pitchFamily="34" charset="0"/>
                <a:cs typeface="Open Sans" panose="020B0606030504020204" pitchFamily="34" charset="0"/>
              </a:rPr>
              <a:t>16 December 2024</a:t>
            </a:fld>
            <a:endParaRPr lang="en-US" sz="16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958047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09">
    <p:bg>
      <p:bgPr>
        <a:solidFill>
          <a:srgbClr val="011E41"/>
        </a:solidFill>
        <a:effectLst/>
      </p:bgPr>
    </p:bg>
    <p:spTree>
      <p:nvGrpSpPr>
        <p:cNvPr id="1" name=""/>
        <p:cNvGrpSpPr/>
        <p:nvPr/>
      </p:nvGrpSpPr>
      <p:grpSpPr>
        <a:xfrm>
          <a:off x="0" y="0"/>
          <a:ext cx="0" cy="0"/>
          <a:chOff x="0" y="0"/>
          <a:chExt cx="0" cy="0"/>
        </a:xfrm>
      </p:grpSpPr>
      <p:pic>
        <p:nvPicPr>
          <p:cNvPr id="19" name="Picture 18" descr="A picture containing drawing&#10;&#10;Description automatically generated">
            <a:extLst>
              <a:ext uri="{FF2B5EF4-FFF2-40B4-BE49-F238E27FC236}">
                <a16:creationId xmlns:a16="http://schemas.microsoft.com/office/drawing/2014/main" id="{33AB59D8-6DBE-8341-B46F-0D6FE02417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
        <p:nvSpPr>
          <p:cNvPr id="20" name="Title 4">
            <a:extLst>
              <a:ext uri="{FF2B5EF4-FFF2-40B4-BE49-F238E27FC236}">
                <a16:creationId xmlns:a16="http://schemas.microsoft.com/office/drawing/2014/main" id="{0F5EFF66-D2D9-684B-8ED9-238F84164B95}"/>
              </a:ext>
            </a:extLst>
          </p:cNvPr>
          <p:cNvSpPr>
            <a:spLocks noGrp="1"/>
          </p:cNvSpPr>
          <p:nvPr>
            <p:ph type="title" hasCustomPrompt="1"/>
          </p:nvPr>
        </p:nvSpPr>
        <p:spPr>
          <a:xfrm>
            <a:off x="4649972" y="3869734"/>
            <a:ext cx="6778170" cy="1659794"/>
          </a:xfrm>
          <a:prstGeom prst="rect">
            <a:avLst/>
          </a:prstGeom>
        </p:spPr>
        <p:txBody>
          <a:bodyPr/>
          <a:lstStyle>
            <a:lvl1pPr algn="r">
              <a:lnSpc>
                <a:spcPct val="80000"/>
              </a:lnSpc>
              <a:defRPr sz="44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21" name="TextBox 20">
            <a:extLst>
              <a:ext uri="{FF2B5EF4-FFF2-40B4-BE49-F238E27FC236}">
                <a16:creationId xmlns:a16="http://schemas.microsoft.com/office/drawing/2014/main" id="{623881EF-09C3-3C4E-B7E9-9F9B004EE7D2}"/>
              </a:ext>
            </a:extLst>
          </p:cNvPr>
          <p:cNvSpPr txBox="1"/>
          <p:nvPr userDrawn="1"/>
        </p:nvSpPr>
        <p:spPr>
          <a:xfrm>
            <a:off x="7961970" y="6023645"/>
            <a:ext cx="3466172" cy="338554"/>
          </a:xfrm>
          <a:prstGeom prst="rect">
            <a:avLst/>
          </a:prstGeom>
          <a:noFill/>
        </p:spPr>
        <p:txBody>
          <a:bodyPr wrap="square" rtlCol="0">
            <a:spAutoFit/>
          </a:bodyPr>
          <a:lstStyle/>
          <a:p>
            <a:pPr algn="r"/>
            <a:fld id="{CEE42E42-3F74-A040-9795-FDEDABB6AC51}" type="datetime3">
              <a:rPr lang="en-US" sz="1600" b="1" i="0" smtClean="0">
                <a:solidFill>
                  <a:schemeClr val="bg2"/>
                </a:solidFill>
                <a:latin typeface="Montserrat SemiBold" pitchFamily="2" charset="77"/>
                <a:ea typeface="Open Sans" panose="020B0606030504020204" pitchFamily="34" charset="0"/>
                <a:cs typeface="Open Sans" panose="020B0606030504020204" pitchFamily="34" charset="0"/>
              </a:rPr>
              <a:t>16 December 2024</a:t>
            </a:fld>
            <a:endParaRPr lang="en-US" sz="1600" b="1" i="0">
              <a:solidFill>
                <a:schemeClr val="bg2"/>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117541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Rectangle 11">
            <a:extLst>
              <a:ext uri="{FF2B5EF4-FFF2-40B4-BE49-F238E27FC236}">
                <a16:creationId xmlns:a16="http://schemas.microsoft.com/office/drawing/2014/main" id="{B4C3F4D2-F875-BD4F-B83B-F27A931894EA}"/>
              </a:ext>
            </a:extLst>
          </p:cNvPr>
          <p:cNvSpPr/>
          <p:nvPr userDrawn="1"/>
        </p:nvSpPr>
        <p:spPr>
          <a:xfrm rot="18900000">
            <a:off x="-3316713" y="1352583"/>
            <a:ext cx="11835029" cy="2518911"/>
          </a:xfrm>
          <a:prstGeom prst="rect">
            <a:avLst/>
          </a:prstGeom>
          <a:solidFill>
            <a:srgbClr val="011E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1" name="Rectangle 10">
            <a:extLst>
              <a:ext uri="{FF2B5EF4-FFF2-40B4-BE49-F238E27FC236}">
                <a16:creationId xmlns:a16="http://schemas.microsoft.com/office/drawing/2014/main" id="{EE2A73C6-B9A2-AA43-88BA-C71C35C4D30B}"/>
              </a:ext>
            </a:extLst>
          </p:cNvPr>
          <p:cNvSpPr/>
          <p:nvPr userDrawn="1"/>
        </p:nvSpPr>
        <p:spPr>
          <a:xfrm rot="18900000">
            <a:off x="8490305" y="4724158"/>
            <a:ext cx="5548651" cy="2741803"/>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pic>
        <p:nvPicPr>
          <p:cNvPr id="3" name="Picture 2" descr="A sign in the dark&#10;&#10;Description automatically generated">
            <a:extLst>
              <a:ext uri="{FF2B5EF4-FFF2-40B4-BE49-F238E27FC236}">
                <a16:creationId xmlns:a16="http://schemas.microsoft.com/office/drawing/2014/main" id="{FF205456-8ECD-194C-AC27-FA37AF6AB2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6919" y="-4956012"/>
            <a:ext cx="13491207" cy="13489124"/>
          </a:xfrm>
          <a:prstGeom prst="rect">
            <a:avLst/>
          </a:prstGeom>
        </p:spPr>
      </p:pic>
      <p:sp>
        <p:nvSpPr>
          <p:cNvPr id="5" name="Rectangle 4">
            <a:extLst>
              <a:ext uri="{FF2B5EF4-FFF2-40B4-BE49-F238E27FC236}">
                <a16:creationId xmlns:a16="http://schemas.microsoft.com/office/drawing/2014/main" id="{98A4BE0A-2405-3B4D-B459-F6467825FC42}"/>
              </a:ext>
            </a:extLst>
          </p:cNvPr>
          <p:cNvSpPr/>
          <p:nvPr userDrawn="1"/>
        </p:nvSpPr>
        <p:spPr>
          <a:xfrm rot="18900000">
            <a:off x="-1662413" y="-363642"/>
            <a:ext cx="5053400" cy="2416686"/>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pic>
        <p:nvPicPr>
          <p:cNvPr id="6" name="Picture 5" descr="A picture containing drawing&#10;&#10;Description automatically generated">
            <a:extLst>
              <a:ext uri="{FF2B5EF4-FFF2-40B4-BE49-F238E27FC236}">
                <a16:creationId xmlns:a16="http://schemas.microsoft.com/office/drawing/2014/main" id="{CC7E1DF3-B6FE-1646-9E74-487807C74F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
        <p:nvSpPr>
          <p:cNvPr id="20" name="Title 4">
            <a:extLst>
              <a:ext uri="{FF2B5EF4-FFF2-40B4-BE49-F238E27FC236}">
                <a16:creationId xmlns:a16="http://schemas.microsoft.com/office/drawing/2014/main" id="{0DCCA5A1-56F4-3C48-9CEB-BC2BDF118AC7}"/>
              </a:ext>
            </a:extLst>
          </p:cNvPr>
          <p:cNvSpPr>
            <a:spLocks noGrp="1"/>
          </p:cNvSpPr>
          <p:nvPr>
            <p:ph type="title" hasCustomPrompt="1"/>
          </p:nvPr>
        </p:nvSpPr>
        <p:spPr>
          <a:xfrm>
            <a:off x="4649972" y="3869734"/>
            <a:ext cx="6778170" cy="1659794"/>
          </a:xfrm>
          <a:prstGeom prst="rect">
            <a:avLst/>
          </a:prstGeom>
        </p:spPr>
        <p:txBody>
          <a:bodyPr/>
          <a:lstStyle>
            <a:lvl1pPr algn="r">
              <a:lnSpc>
                <a:spcPct val="80000"/>
              </a:lnSpc>
              <a:defRPr sz="44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19" name="TextBox 18">
            <a:extLst>
              <a:ext uri="{FF2B5EF4-FFF2-40B4-BE49-F238E27FC236}">
                <a16:creationId xmlns:a16="http://schemas.microsoft.com/office/drawing/2014/main" id="{32F001F5-B0A3-2746-A0C0-5F5B163A1380}"/>
              </a:ext>
            </a:extLst>
          </p:cNvPr>
          <p:cNvSpPr txBox="1"/>
          <p:nvPr userDrawn="1"/>
        </p:nvSpPr>
        <p:spPr>
          <a:xfrm>
            <a:off x="7961970" y="6023645"/>
            <a:ext cx="3466172" cy="338554"/>
          </a:xfrm>
          <a:prstGeom prst="rect">
            <a:avLst/>
          </a:prstGeom>
          <a:noFill/>
        </p:spPr>
        <p:txBody>
          <a:bodyPr wrap="square" rtlCol="0">
            <a:spAutoFit/>
          </a:bodyPr>
          <a:lstStyle/>
          <a:p>
            <a:pPr algn="r"/>
            <a:fld id="{CEE42E42-3F74-A040-9795-FDEDABB6AC51}" type="datetime3">
              <a:rPr lang="en-US" sz="1600" b="1" i="0" smtClean="0">
                <a:solidFill>
                  <a:srgbClr val="011E41"/>
                </a:solidFill>
                <a:latin typeface="Montserrat SemiBold" pitchFamily="2" charset="77"/>
                <a:ea typeface="Open Sans" panose="020B0606030504020204" pitchFamily="34" charset="0"/>
                <a:cs typeface="Open Sans" panose="020B0606030504020204" pitchFamily="34" charset="0"/>
              </a:rPr>
              <a:t>16 December 2024</a:t>
            </a:fld>
            <a:endParaRPr lang="en-US" sz="16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24227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255371" y="225394"/>
            <a:ext cx="11681263" cy="6415682"/>
          </a:xfrm>
          <a:custGeom>
            <a:avLst/>
            <a:gdLst>
              <a:gd name="connsiteX0" fmla="*/ 11029406 w 17521894"/>
              <a:gd name="connsiteY0" fmla="*/ 8664710 h 9625007"/>
              <a:gd name="connsiteX1" fmla="*/ 12012778 w 17521894"/>
              <a:gd name="connsiteY1" fmla="*/ 8664710 h 9625007"/>
              <a:gd name="connsiteX2" fmla="*/ 12012778 w 17521894"/>
              <a:gd name="connsiteY2" fmla="*/ 9625007 h 9625007"/>
              <a:gd name="connsiteX3" fmla="*/ 11029406 w 17521894"/>
              <a:gd name="connsiteY3" fmla="*/ 9625007 h 9625007"/>
              <a:gd name="connsiteX4" fmla="*/ 7732871 w 17521894"/>
              <a:gd name="connsiteY4" fmla="*/ 8664710 h 9625007"/>
              <a:gd name="connsiteX5" fmla="*/ 8716243 w 17521894"/>
              <a:gd name="connsiteY5" fmla="*/ 8664710 h 9625007"/>
              <a:gd name="connsiteX6" fmla="*/ 8716243 w 17521894"/>
              <a:gd name="connsiteY6" fmla="*/ 9625007 h 9625007"/>
              <a:gd name="connsiteX7" fmla="*/ 7732871 w 17521894"/>
              <a:gd name="connsiteY7" fmla="*/ 9625007 h 9625007"/>
              <a:gd name="connsiteX8" fmla="*/ 3307702 w 17521894"/>
              <a:gd name="connsiteY8" fmla="*/ 8664710 h 9625007"/>
              <a:gd name="connsiteX9" fmla="*/ 4291075 w 17521894"/>
              <a:gd name="connsiteY9" fmla="*/ 8664710 h 9625007"/>
              <a:gd name="connsiteX10" fmla="*/ 4291075 w 17521894"/>
              <a:gd name="connsiteY10" fmla="*/ 9625007 h 9625007"/>
              <a:gd name="connsiteX11" fmla="*/ 3307702 w 17521894"/>
              <a:gd name="connsiteY11" fmla="*/ 9625007 h 9625007"/>
              <a:gd name="connsiteX12" fmla="*/ 22341 w 17521894"/>
              <a:gd name="connsiteY12" fmla="*/ 8664710 h 9625007"/>
              <a:gd name="connsiteX13" fmla="*/ 994541 w 17521894"/>
              <a:gd name="connsiteY13" fmla="*/ 8664710 h 9625007"/>
              <a:gd name="connsiteX14" fmla="*/ 994541 w 17521894"/>
              <a:gd name="connsiteY14" fmla="*/ 9625007 h 9625007"/>
              <a:gd name="connsiteX15" fmla="*/ 22341 w 17521894"/>
              <a:gd name="connsiteY15" fmla="*/ 9625007 h 9625007"/>
              <a:gd name="connsiteX16" fmla="*/ 16538522 w 17521894"/>
              <a:gd name="connsiteY16" fmla="*/ 8653670 h 9625007"/>
              <a:gd name="connsiteX17" fmla="*/ 17510722 w 17521894"/>
              <a:gd name="connsiteY17" fmla="*/ 8653670 h 9625007"/>
              <a:gd name="connsiteX18" fmla="*/ 17510722 w 17521894"/>
              <a:gd name="connsiteY18" fmla="*/ 9613967 h 9625007"/>
              <a:gd name="connsiteX19" fmla="*/ 16538522 w 17521894"/>
              <a:gd name="connsiteY19" fmla="*/ 9613967 h 9625007"/>
              <a:gd name="connsiteX20" fmla="*/ 15432232 w 17521894"/>
              <a:gd name="connsiteY20" fmla="*/ 8653670 h 9625007"/>
              <a:gd name="connsiteX21" fmla="*/ 16415604 w 17521894"/>
              <a:gd name="connsiteY21" fmla="*/ 8653670 h 9625007"/>
              <a:gd name="connsiteX22" fmla="*/ 16415604 w 17521894"/>
              <a:gd name="connsiteY22" fmla="*/ 9613967 h 9625007"/>
              <a:gd name="connsiteX23" fmla="*/ 15432232 w 17521894"/>
              <a:gd name="connsiteY23" fmla="*/ 9613967 h 9625007"/>
              <a:gd name="connsiteX24" fmla="*/ 14314763 w 17521894"/>
              <a:gd name="connsiteY24" fmla="*/ 8653670 h 9625007"/>
              <a:gd name="connsiteX25" fmla="*/ 15298135 w 17521894"/>
              <a:gd name="connsiteY25" fmla="*/ 8653670 h 9625007"/>
              <a:gd name="connsiteX26" fmla="*/ 15298135 w 17521894"/>
              <a:gd name="connsiteY26" fmla="*/ 9613967 h 9625007"/>
              <a:gd name="connsiteX27" fmla="*/ 14314763 w 17521894"/>
              <a:gd name="connsiteY27" fmla="*/ 9613967 h 9625007"/>
              <a:gd name="connsiteX28" fmla="*/ 13219644 w 17521894"/>
              <a:gd name="connsiteY28" fmla="*/ 8653670 h 9625007"/>
              <a:gd name="connsiteX29" fmla="*/ 14203016 w 17521894"/>
              <a:gd name="connsiteY29" fmla="*/ 8653670 h 9625007"/>
              <a:gd name="connsiteX30" fmla="*/ 14203016 w 17521894"/>
              <a:gd name="connsiteY30" fmla="*/ 9613967 h 9625007"/>
              <a:gd name="connsiteX31" fmla="*/ 13219644 w 17521894"/>
              <a:gd name="connsiteY31" fmla="*/ 9613967 h 9625007"/>
              <a:gd name="connsiteX32" fmla="*/ 12124526 w 17521894"/>
              <a:gd name="connsiteY32" fmla="*/ 8653670 h 9625007"/>
              <a:gd name="connsiteX33" fmla="*/ 13107898 w 17521894"/>
              <a:gd name="connsiteY33" fmla="*/ 8653670 h 9625007"/>
              <a:gd name="connsiteX34" fmla="*/ 13107898 w 17521894"/>
              <a:gd name="connsiteY34" fmla="*/ 9613967 h 9625007"/>
              <a:gd name="connsiteX35" fmla="*/ 12124526 w 17521894"/>
              <a:gd name="connsiteY35" fmla="*/ 9613967 h 9625007"/>
              <a:gd name="connsiteX36" fmla="*/ 9934287 w 17521894"/>
              <a:gd name="connsiteY36" fmla="*/ 8653670 h 9625007"/>
              <a:gd name="connsiteX37" fmla="*/ 10906488 w 17521894"/>
              <a:gd name="connsiteY37" fmla="*/ 8653670 h 9625007"/>
              <a:gd name="connsiteX38" fmla="*/ 10906488 w 17521894"/>
              <a:gd name="connsiteY38" fmla="*/ 9613967 h 9625007"/>
              <a:gd name="connsiteX39" fmla="*/ 9934287 w 17521894"/>
              <a:gd name="connsiteY39" fmla="*/ 9613967 h 9625007"/>
              <a:gd name="connsiteX40" fmla="*/ 8827991 w 17521894"/>
              <a:gd name="connsiteY40" fmla="*/ 8653670 h 9625007"/>
              <a:gd name="connsiteX41" fmla="*/ 9811363 w 17521894"/>
              <a:gd name="connsiteY41" fmla="*/ 8653670 h 9625007"/>
              <a:gd name="connsiteX42" fmla="*/ 9811363 w 17521894"/>
              <a:gd name="connsiteY42" fmla="*/ 9613967 h 9625007"/>
              <a:gd name="connsiteX43" fmla="*/ 8827991 w 17521894"/>
              <a:gd name="connsiteY43" fmla="*/ 9613967 h 9625007"/>
              <a:gd name="connsiteX44" fmla="*/ 6604234 w 17521894"/>
              <a:gd name="connsiteY44" fmla="*/ 8653670 h 9625007"/>
              <a:gd name="connsiteX45" fmla="*/ 7576436 w 17521894"/>
              <a:gd name="connsiteY45" fmla="*/ 8653670 h 9625007"/>
              <a:gd name="connsiteX46" fmla="*/ 7576436 w 17521894"/>
              <a:gd name="connsiteY46" fmla="*/ 9613967 h 9625007"/>
              <a:gd name="connsiteX47" fmla="*/ 6604234 w 17521894"/>
              <a:gd name="connsiteY47" fmla="*/ 9613967 h 9625007"/>
              <a:gd name="connsiteX48" fmla="*/ 5509117 w 17521894"/>
              <a:gd name="connsiteY48" fmla="*/ 8653670 h 9625007"/>
              <a:gd name="connsiteX49" fmla="*/ 6481318 w 17521894"/>
              <a:gd name="connsiteY49" fmla="*/ 8653670 h 9625007"/>
              <a:gd name="connsiteX50" fmla="*/ 6481318 w 17521894"/>
              <a:gd name="connsiteY50" fmla="*/ 9613967 h 9625007"/>
              <a:gd name="connsiteX51" fmla="*/ 5509117 w 17521894"/>
              <a:gd name="connsiteY51" fmla="*/ 9613967 h 9625007"/>
              <a:gd name="connsiteX52" fmla="*/ 4402819 w 17521894"/>
              <a:gd name="connsiteY52" fmla="*/ 8653670 h 9625007"/>
              <a:gd name="connsiteX53" fmla="*/ 5386192 w 17521894"/>
              <a:gd name="connsiteY53" fmla="*/ 8653670 h 9625007"/>
              <a:gd name="connsiteX54" fmla="*/ 5386192 w 17521894"/>
              <a:gd name="connsiteY54" fmla="*/ 9613967 h 9625007"/>
              <a:gd name="connsiteX55" fmla="*/ 4402819 w 17521894"/>
              <a:gd name="connsiteY55" fmla="*/ 9613967 h 9625007"/>
              <a:gd name="connsiteX56" fmla="*/ 2212579 w 17521894"/>
              <a:gd name="connsiteY56" fmla="*/ 8653670 h 9625007"/>
              <a:gd name="connsiteX57" fmla="*/ 3195951 w 17521894"/>
              <a:gd name="connsiteY57" fmla="*/ 8653670 h 9625007"/>
              <a:gd name="connsiteX58" fmla="*/ 3195951 w 17521894"/>
              <a:gd name="connsiteY58" fmla="*/ 9613967 h 9625007"/>
              <a:gd name="connsiteX59" fmla="*/ 2212579 w 17521894"/>
              <a:gd name="connsiteY59" fmla="*/ 9613967 h 9625007"/>
              <a:gd name="connsiteX60" fmla="*/ 1117460 w 17521894"/>
              <a:gd name="connsiteY60" fmla="*/ 8653670 h 9625007"/>
              <a:gd name="connsiteX61" fmla="*/ 2100832 w 17521894"/>
              <a:gd name="connsiteY61" fmla="*/ 8653670 h 9625007"/>
              <a:gd name="connsiteX62" fmla="*/ 2100832 w 17521894"/>
              <a:gd name="connsiteY62" fmla="*/ 9613967 h 9625007"/>
              <a:gd name="connsiteX63" fmla="*/ 1117460 w 17521894"/>
              <a:gd name="connsiteY63" fmla="*/ 9613967 h 9625007"/>
              <a:gd name="connsiteX64" fmla="*/ 15432232 w 17521894"/>
              <a:gd name="connsiteY64" fmla="*/ 7583002 h 9625007"/>
              <a:gd name="connsiteX65" fmla="*/ 16415604 w 17521894"/>
              <a:gd name="connsiteY65" fmla="*/ 7583002 h 9625007"/>
              <a:gd name="connsiteX66" fmla="*/ 16415604 w 17521894"/>
              <a:gd name="connsiteY66" fmla="*/ 8543299 h 9625007"/>
              <a:gd name="connsiteX67" fmla="*/ 15432232 w 17521894"/>
              <a:gd name="connsiteY67" fmla="*/ 8543299 h 9625007"/>
              <a:gd name="connsiteX68" fmla="*/ 13219644 w 17521894"/>
              <a:gd name="connsiteY68" fmla="*/ 7583002 h 9625007"/>
              <a:gd name="connsiteX69" fmla="*/ 14203016 w 17521894"/>
              <a:gd name="connsiteY69" fmla="*/ 7583002 h 9625007"/>
              <a:gd name="connsiteX70" fmla="*/ 14203016 w 17521894"/>
              <a:gd name="connsiteY70" fmla="*/ 8543299 h 9625007"/>
              <a:gd name="connsiteX71" fmla="*/ 13219644 w 17521894"/>
              <a:gd name="connsiteY71" fmla="*/ 8543299 h 9625007"/>
              <a:gd name="connsiteX72" fmla="*/ 5509118 w 17521894"/>
              <a:gd name="connsiteY72" fmla="*/ 7583002 h 9625007"/>
              <a:gd name="connsiteX73" fmla="*/ 6481320 w 17521894"/>
              <a:gd name="connsiteY73" fmla="*/ 7583002 h 9625007"/>
              <a:gd name="connsiteX74" fmla="*/ 6481320 w 17521894"/>
              <a:gd name="connsiteY74" fmla="*/ 8543299 h 9625007"/>
              <a:gd name="connsiteX75" fmla="*/ 5509118 w 17521894"/>
              <a:gd name="connsiteY75" fmla="*/ 8543299 h 9625007"/>
              <a:gd name="connsiteX76" fmla="*/ 16538522 w 17521894"/>
              <a:gd name="connsiteY76" fmla="*/ 7571960 h 9625007"/>
              <a:gd name="connsiteX77" fmla="*/ 17510722 w 17521894"/>
              <a:gd name="connsiteY77" fmla="*/ 7571960 h 9625007"/>
              <a:gd name="connsiteX78" fmla="*/ 17510722 w 17521894"/>
              <a:gd name="connsiteY78" fmla="*/ 8532257 h 9625007"/>
              <a:gd name="connsiteX79" fmla="*/ 16538522 w 17521894"/>
              <a:gd name="connsiteY79" fmla="*/ 8532257 h 9625007"/>
              <a:gd name="connsiteX80" fmla="*/ 14314763 w 17521894"/>
              <a:gd name="connsiteY80" fmla="*/ 7571960 h 9625007"/>
              <a:gd name="connsiteX81" fmla="*/ 15298135 w 17521894"/>
              <a:gd name="connsiteY81" fmla="*/ 7571960 h 9625007"/>
              <a:gd name="connsiteX82" fmla="*/ 15298135 w 17521894"/>
              <a:gd name="connsiteY82" fmla="*/ 8532257 h 9625007"/>
              <a:gd name="connsiteX83" fmla="*/ 14314763 w 17521894"/>
              <a:gd name="connsiteY83" fmla="*/ 8532257 h 9625007"/>
              <a:gd name="connsiteX84" fmla="*/ 12124526 w 17521894"/>
              <a:gd name="connsiteY84" fmla="*/ 7571960 h 9625007"/>
              <a:gd name="connsiteX85" fmla="*/ 13107898 w 17521894"/>
              <a:gd name="connsiteY85" fmla="*/ 7571960 h 9625007"/>
              <a:gd name="connsiteX86" fmla="*/ 13107898 w 17521894"/>
              <a:gd name="connsiteY86" fmla="*/ 8532257 h 9625007"/>
              <a:gd name="connsiteX87" fmla="*/ 12124526 w 17521894"/>
              <a:gd name="connsiteY87" fmla="*/ 8532257 h 9625007"/>
              <a:gd name="connsiteX88" fmla="*/ 11029406 w 17521894"/>
              <a:gd name="connsiteY88" fmla="*/ 7571960 h 9625007"/>
              <a:gd name="connsiteX89" fmla="*/ 12012778 w 17521894"/>
              <a:gd name="connsiteY89" fmla="*/ 7571960 h 9625007"/>
              <a:gd name="connsiteX90" fmla="*/ 12012778 w 17521894"/>
              <a:gd name="connsiteY90" fmla="*/ 8532257 h 9625007"/>
              <a:gd name="connsiteX91" fmla="*/ 11029406 w 17521894"/>
              <a:gd name="connsiteY91" fmla="*/ 8532257 h 9625007"/>
              <a:gd name="connsiteX92" fmla="*/ 9934287 w 17521894"/>
              <a:gd name="connsiteY92" fmla="*/ 7571960 h 9625007"/>
              <a:gd name="connsiteX93" fmla="*/ 10906488 w 17521894"/>
              <a:gd name="connsiteY93" fmla="*/ 7571960 h 9625007"/>
              <a:gd name="connsiteX94" fmla="*/ 10906488 w 17521894"/>
              <a:gd name="connsiteY94" fmla="*/ 8532257 h 9625007"/>
              <a:gd name="connsiteX95" fmla="*/ 9934287 w 17521894"/>
              <a:gd name="connsiteY95" fmla="*/ 8532257 h 9625007"/>
              <a:gd name="connsiteX96" fmla="*/ 8827991 w 17521894"/>
              <a:gd name="connsiteY96" fmla="*/ 7571960 h 9625007"/>
              <a:gd name="connsiteX97" fmla="*/ 9811363 w 17521894"/>
              <a:gd name="connsiteY97" fmla="*/ 7571960 h 9625007"/>
              <a:gd name="connsiteX98" fmla="*/ 9811363 w 17521894"/>
              <a:gd name="connsiteY98" fmla="*/ 8532257 h 9625007"/>
              <a:gd name="connsiteX99" fmla="*/ 8827991 w 17521894"/>
              <a:gd name="connsiteY99" fmla="*/ 8532257 h 9625007"/>
              <a:gd name="connsiteX100" fmla="*/ 7732872 w 17521894"/>
              <a:gd name="connsiteY100" fmla="*/ 7571960 h 9625007"/>
              <a:gd name="connsiteX101" fmla="*/ 8716243 w 17521894"/>
              <a:gd name="connsiteY101" fmla="*/ 7571960 h 9625007"/>
              <a:gd name="connsiteX102" fmla="*/ 8716243 w 17521894"/>
              <a:gd name="connsiteY102" fmla="*/ 8532257 h 9625007"/>
              <a:gd name="connsiteX103" fmla="*/ 7732872 w 17521894"/>
              <a:gd name="connsiteY103" fmla="*/ 8532257 h 9625007"/>
              <a:gd name="connsiteX104" fmla="*/ 6604242 w 17521894"/>
              <a:gd name="connsiteY104" fmla="*/ 7571960 h 9625007"/>
              <a:gd name="connsiteX105" fmla="*/ 7576440 w 17521894"/>
              <a:gd name="connsiteY105" fmla="*/ 7571960 h 9625007"/>
              <a:gd name="connsiteX106" fmla="*/ 7576440 w 17521894"/>
              <a:gd name="connsiteY106" fmla="*/ 8532257 h 9625007"/>
              <a:gd name="connsiteX107" fmla="*/ 6604242 w 17521894"/>
              <a:gd name="connsiteY107" fmla="*/ 8532257 h 9625007"/>
              <a:gd name="connsiteX108" fmla="*/ 4402819 w 17521894"/>
              <a:gd name="connsiteY108" fmla="*/ 7571960 h 9625007"/>
              <a:gd name="connsiteX109" fmla="*/ 5386192 w 17521894"/>
              <a:gd name="connsiteY109" fmla="*/ 7571960 h 9625007"/>
              <a:gd name="connsiteX110" fmla="*/ 5386192 w 17521894"/>
              <a:gd name="connsiteY110" fmla="*/ 8532257 h 9625007"/>
              <a:gd name="connsiteX111" fmla="*/ 4402819 w 17521894"/>
              <a:gd name="connsiteY111" fmla="*/ 8532257 h 9625007"/>
              <a:gd name="connsiteX112" fmla="*/ 3307702 w 17521894"/>
              <a:gd name="connsiteY112" fmla="*/ 7571960 h 9625007"/>
              <a:gd name="connsiteX113" fmla="*/ 4291075 w 17521894"/>
              <a:gd name="connsiteY113" fmla="*/ 7571960 h 9625007"/>
              <a:gd name="connsiteX114" fmla="*/ 4291075 w 17521894"/>
              <a:gd name="connsiteY114" fmla="*/ 8532257 h 9625007"/>
              <a:gd name="connsiteX115" fmla="*/ 3307702 w 17521894"/>
              <a:gd name="connsiteY115" fmla="*/ 8532257 h 9625007"/>
              <a:gd name="connsiteX116" fmla="*/ 2212585 w 17521894"/>
              <a:gd name="connsiteY116" fmla="*/ 7571960 h 9625007"/>
              <a:gd name="connsiteX117" fmla="*/ 3195957 w 17521894"/>
              <a:gd name="connsiteY117" fmla="*/ 7571960 h 9625007"/>
              <a:gd name="connsiteX118" fmla="*/ 3195957 w 17521894"/>
              <a:gd name="connsiteY118" fmla="*/ 8532257 h 9625007"/>
              <a:gd name="connsiteX119" fmla="*/ 2212585 w 17521894"/>
              <a:gd name="connsiteY119" fmla="*/ 8532257 h 9625007"/>
              <a:gd name="connsiteX120" fmla="*/ 1117465 w 17521894"/>
              <a:gd name="connsiteY120" fmla="*/ 7571960 h 9625007"/>
              <a:gd name="connsiteX121" fmla="*/ 2100838 w 17521894"/>
              <a:gd name="connsiteY121" fmla="*/ 7571960 h 9625007"/>
              <a:gd name="connsiteX122" fmla="*/ 2100838 w 17521894"/>
              <a:gd name="connsiteY122" fmla="*/ 8532257 h 9625007"/>
              <a:gd name="connsiteX123" fmla="*/ 1117465 w 17521894"/>
              <a:gd name="connsiteY123" fmla="*/ 8532257 h 9625007"/>
              <a:gd name="connsiteX124" fmla="*/ 22341 w 17521894"/>
              <a:gd name="connsiteY124" fmla="*/ 7571960 h 9625007"/>
              <a:gd name="connsiteX125" fmla="*/ 994542 w 17521894"/>
              <a:gd name="connsiteY125" fmla="*/ 7571960 h 9625007"/>
              <a:gd name="connsiteX126" fmla="*/ 994542 w 17521894"/>
              <a:gd name="connsiteY126" fmla="*/ 8532257 h 9625007"/>
              <a:gd name="connsiteX127" fmla="*/ 22341 w 17521894"/>
              <a:gd name="connsiteY127" fmla="*/ 8532257 h 9625007"/>
              <a:gd name="connsiteX128" fmla="*/ 12124526 w 17521894"/>
              <a:gd name="connsiteY128" fmla="*/ 3245137 h 9625007"/>
              <a:gd name="connsiteX129" fmla="*/ 13107898 w 17521894"/>
              <a:gd name="connsiteY129" fmla="*/ 3245137 h 9625007"/>
              <a:gd name="connsiteX130" fmla="*/ 13107898 w 17521894"/>
              <a:gd name="connsiteY130" fmla="*/ 4205420 h 9625007"/>
              <a:gd name="connsiteX131" fmla="*/ 12124526 w 17521894"/>
              <a:gd name="connsiteY131" fmla="*/ 4205420 h 9625007"/>
              <a:gd name="connsiteX132" fmla="*/ 4402839 w 17521894"/>
              <a:gd name="connsiteY132" fmla="*/ 3245137 h 9625007"/>
              <a:gd name="connsiteX133" fmla="*/ 5386215 w 17521894"/>
              <a:gd name="connsiteY133" fmla="*/ 3245137 h 9625007"/>
              <a:gd name="connsiteX134" fmla="*/ 5386215 w 17521894"/>
              <a:gd name="connsiteY134" fmla="*/ 4205420 h 9625007"/>
              <a:gd name="connsiteX135" fmla="*/ 4402839 w 17521894"/>
              <a:gd name="connsiteY135" fmla="*/ 4205420 h 9625007"/>
              <a:gd name="connsiteX136" fmla="*/ 8827991 w 17521894"/>
              <a:gd name="connsiteY136" fmla="*/ 3245132 h 9625007"/>
              <a:gd name="connsiteX137" fmla="*/ 9811363 w 17521894"/>
              <a:gd name="connsiteY137" fmla="*/ 3245132 h 9625007"/>
              <a:gd name="connsiteX138" fmla="*/ 9811363 w 17521894"/>
              <a:gd name="connsiteY138" fmla="*/ 4205420 h 9625007"/>
              <a:gd name="connsiteX139" fmla="*/ 8827991 w 17521894"/>
              <a:gd name="connsiteY139" fmla="*/ 4205420 h 9625007"/>
              <a:gd name="connsiteX140" fmla="*/ 1117470 w 17521894"/>
              <a:gd name="connsiteY140" fmla="*/ 3245132 h 9625007"/>
              <a:gd name="connsiteX141" fmla="*/ 2100843 w 17521894"/>
              <a:gd name="connsiteY141" fmla="*/ 3245132 h 9625007"/>
              <a:gd name="connsiteX142" fmla="*/ 2100843 w 17521894"/>
              <a:gd name="connsiteY142" fmla="*/ 4205420 h 9625007"/>
              <a:gd name="connsiteX143" fmla="*/ 1117470 w 17521894"/>
              <a:gd name="connsiteY143" fmla="*/ 4205420 h 9625007"/>
              <a:gd name="connsiteX144" fmla="*/ 2212592 w 17521894"/>
              <a:gd name="connsiteY144" fmla="*/ 3234100 h 9625007"/>
              <a:gd name="connsiteX145" fmla="*/ 3195965 w 17521894"/>
              <a:gd name="connsiteY145" fmla="*/ 3234100 h 9625007"/>
              <a:gd name="connsiteX146" fmla="*/ 3195965 w 17521894"/>
              <a:gd name="connsiteY146" fmla="*/ 4205420 h 9625007"/>
              <a:gd name="connsiteX147" fmla="*/ 2212592 w 17521894"/>
              <a:gd name="connsiteY147" fmla="*/ 4205420 h 9625007"/>
              <a:gd name="connsiteX148" fmla="*/ 13219644 w 17521894"/>
              <a:gd name="connsiteY148" fmla="*/ 3234099 h 9625007"/>
              <a:gd name="connsiteX149" fmla="*/ 14203016 w 17521894"/>
              <a:gd name="connsiteY149" fmla="*/ 3234099 h 9625007"/>
              <a:gd name="connsiteX150" fmla="*/ 14203016 w 17521894"/>
              <a:gd name="connsiteY150" fmla="*/ 4205420 h 9625007"/>
              <a:gd name="connsiteX151" fmla="*/ 13219644 w 17521894"/>
              <a:gd name="connsiteY151" fmla="*/ 4205420 h 9625007"/>
              <a:gd name="connsiteX152" fmla="*/ 9934287 w 17521894"/>
              <a:gd name="connsiteY152" fmla="*/ 3234099 h 9625007"/>
              <a:gd name="connsiteX153" fmla="*/ 10906488 w 17521894"/>
              <a:gd name="connsiteY153" fmla="*/ 3234099 h 9625007"/>
              <a:gd name="connsiteX154" fmla="*/ 10906488 w 17521894"/>
              <a:gd name="connsiteY154" fmla="*/ 4205420 h 9625007"/>
              <a:gd name="connsiteX155" fmla="*/ 9934287 w 17521894"/>
              <a:gd name="connsiteY155" fmla="*/ 4205420 h 9625007"/>
              <a:gd name="connsiteX156" fmla="*/ 5509130 w 17521894"/>
              <a:gd name="connsiteY156" fmla="*/ 3234099 h 9625007"/>
              <a:gd name="connsiteX157" fmla="*/ 6481328 w 17521894"/>
              <a:gd name="connsiteY157" fmla="*/ 3234099 h 9625007"/>
              <a:gd name="connsiteX158" fmla="*/ 6481328 w 17521894"/>
              <a:gd name="connsiteY158" fmla="*/ 4205420 h 9625007"/>
              <a:gd name="connsiteX159" fmla="*/ 5509130 w 17521894"/>
              <a:gd name="connsiteY159" fmla="*/ 4205420 h 9625007"/>
              <a:gd name="connsiteX160" fmla="*/ 15432232 w 17521894"/>
              <a:gd name="connsiteY160" fmla="*/ 3234098 h 9625007"/>
              <a:gd name="connsiteX161" fmla="*/ 16415604 w 17521894"/>
              <a:gd name="connsiteY161" fmla="*/ 3234098 h 9625007"/>
              <a:gd name="connsiteX162" fmla="*/ 16415604 w 17521894"/>
              <a:gd name="connsiteY162" fmla="*/ 4205420 h 9625007"/>
              <a:gd name="connsiteX163" fmla="*/ 15432232 w 17521894"/>
              <a:gd name="connsiteY163" fmla="*/ 4205420 h 9625007"/>
              <a:gd name="connsiteX164" fmla="*/ 22350 w 17521894"/>
              <a:gd name="connsiteY164" fmla="*/ 3234097 h 9625007"/>
              <a:gd name="connsiteX165" fmla="*/ 994550 w 17521894"/>
              <a:gd name="connsiteY165" fmla="*/ 3234097 h 9625007"/>
              <a:gd name="connsiteX166" fmla="*/ 994550 w 17521894"/>
              <a:gd name="connsiteY166" fmla="*/ 4205420 h 9625007"/>
              <a:gd name="connsiteX167" fmla="*/ 22350 w 17521894"/>
              <a:gd name="connsiteY167" fmla="*/ 4205420 h 9625007"/>
              <a:gd name="connsiteX168" fmla="*/ 11029406 w 17521894"/>
              <a:gd name="connsiteY168" fmla="*/ 3234096 h 9625007"/>
              <a:gd name="connsiteX169" fmla="*/ 12012778 w 17521894"/>
              <a:gd name="connsiteY169" fmla="*/ 3234096 h 9625007"/>
              <a:gd name="connsiteX170" fmla="*/ 12012778 w 17521894"/>
              <a:gd name="connsiteY170" fmla="*/ 4205420 h 9625007"/>
              <a:gd name="connsiteX171" fmla="*/ 11029406 w 17521894"/>
              <a:gd name="connsiteY171" fmla="*/ 4205420 h 9625007"/>
              <a:gd name="connsiteX172" fmla="*/ 7732881 w 17521894"/>
              <a:gd name="connsiteY172" fmla="*/ 3234096 h 9625007"/>
              <a:gd name="connsiteX173" fmla="*/ 8716243 w 17521894"/>
              <a:gd name="connsiteY173" fmla="*/ 3234096 h 9625007"/>
              <a:gd name="connsiteX174" fmla="*/ 8716243 w 17521894"/>
              <a:gd name="connsiteY174" fmla="*/ 4205420 h 9625007"/>
              <a:gd name="connsiteX175" fmla="*/ 7732881 w 17521894"/>
              <a:gd name="connsiteY175" fmla="*/ 4205420 h 9625007"/>
              <a:gd name="connsiteX176" fmla="*/ 3307705 w 17521894"/>
              <a:gd name="connsiteY176" fmla="*/ 3234096 h 9625007"/>
              <a:gd name="connsiteX177" fmla="*/ 4291078 w 17521894"/>
              <a:gd name="connsiteY177" fmla="*/ 3234096 h 9625007"/>
              <a:gd name="connsiteX178" fmla="*/ 4291078 w 17521894"/>
              <a:gd name="connsiteY178" fmla="*/ 4205420 h 9625007"/>
              <a:gd name="connsiteX179" fmla="*/ 3307705 w 17521894"/>
              <a:gd name="connsiteY179" fmla="*/ 4205420 h 9625007"/>
              <a:gd name="connsiteX180" fmla="*/ 16538522 w 17521894"/>
              <a:gd name="connsiteY180" fmla="*/ 3234095 h 9625007"/>
              <a:gd name="connsiteX181" fmla="*/ 17510722 w 17521894"/>
              <a:gd name="connsiteY181" fmla="*/ 3234095 h 9625007"/>
              <a:gd name="connsiteX182" fmla="*/ 17510722 w 17521894"/>
              <a:gd name="connsiteY182" fmla="*/ 4205420 h 9625007"/>
              <a:gd name="connsiteX183" fmla="*/ 16538522 w 17521894"/>
              <a:gd name="connsiteY183" fmla="*/ 4205420 h 9625007"/>
              <a:gd name="connsiteX184" fmla="*/ 14314763 w 17521894"/>
              <a:gd name="connsiteY184" fmla="*/ 3234095 h 9625007"/>
              <a:gd name="connsiteX185" fmla="*/ 15298135 w 17521894"/>
              <a:gd name="connsiteY185" fmla="*/ 3234095 h 9625007"/>
              <a:gd name="connsiteX186" fmla="*/ 15298135 w 17521894"/>
              <a:gd name="connsiteY186" fmla="*/ 4205420 h 9625007"/>
              <a:gd name="connsiteX187" fmla="*/ 14314763 w 17521894"/>
              <a:gd name="connsiteY187" fmla="*/ 4205420 h 9625007"/>
              <a:gd name="connsiteX188" fmla="*/ 6604243 w 17521894"/>
              <a:gd name="connsiteY188" fmla="*/ 3234095 h 9625007"/>
              <a:gd name="connsiteX189" fmla="*/ 7576442 w 17521894"/>
              <a:gd name="connsiteY189" fmla="*/ 3234095 h 9625007"/>
              <a:gd name="connsiteX190" fmla="*/ 7576442 w 17521894"/>
              <a:gd name="connsiteY190" fmla="*/ 4205420 h 9625007"/>
              <a:gd name="connsiteX191" fmla="*/ 6604243 w 17521894"/>
              <a:gd name="connsiteY191" fmla="*/ 4205420 h 9625007"/>
              <a:gd name="connsiteX192" fmla="*/ 7732898 w 17521894"/>
              <a:gd name="connsiteY192" fmla="*/ 2163430 h 9625007"/>
              <a:gd name="connsiteX193" fmla="*/ 8716243 w 17521894"/>
              <a:gd name="connsiteY193" fmla="*/ 2163430 h 9625007"/>
              <a:gd name="connsiteX194" fmla="*/ 8716243 w 17521894"/>
              <a:gd name="connsiteY194" fmla="*/ 3123724 h 9625007"/>
              <a:gd name="connsiteX195" fmla="*/ 7732898 w 17521894"/>
              <a:gd name="connsiteY195" fmla="*/ 3123724 h 9625007"/>
              <a:gd name="connsiteX196" fmla="*/ 22364 w 17521894"/>
              <a:gd name="connsiteY196" fmla="*/ 2163430 h 9625007"/>
              <a:gd name="connsiteX197" fmla="*/ 994564 w 17521894"/>
              <a:gd name="connsiteY197" fmla="*/ 2163430 h 9625007"/>
              <a:gd name="connsiteX198" fmla="*/ 994564 w 17521894"/>
              <a:gd name="connsiteY198" fmla="*/ 3123724 h 9625007"/>
              <a:gd name="connsiteX199" fmla="*/ 22364 w 17521894"/>
              <a:gd name="connsiteY199" fmla="*/ 3123724 h 9625007"/>
              <a:gd name="connsiteX200" fmla="*/ 12124526 w 17521894"/>
              <a:gd name="connsiteY200" fmla="*/ 2163429 h 9625007"/>
              <a:gd name="connsiteX201" fmla="*/ 13107898 w 17521894"/>
              <a:gd name="connsiteY201" fmla="*/ 2163429 h 9625007"/>
              <a:gd name="connsiteX202" fmla="*/ 13107898 w 17521894"/>
              <a:gd name="connsiteY202" fmla="*/ 3123723 h 9625007"/>
              <a:gd name="connsiteX203" fmla="*/ 12124526 w 17521894"/>
              <a:gd name="connsiteY203" fmla="*/ 3123723 h 9625007"/>
              <a:gd name="connsiteX204" fmla="*/ 9934287 w 17521894"/>
              <a:gd name="connsiteY204" fmla="*/ 2163429 h 9625007"/>
              <a:gd name="connsiteX205" fmla="*/ 10906488 w 17521894"/>
              <a:gd name="connsiteY205" fmla="*/ 2163429 h 9625007"/>
              <a:gd name="connsiteX206" fmla="*/ 10906488 w 17521894"/>
              <a:gd name="connsiteY206" fmla="*/ 3123724 h 9625007"/>
              <a:gd name="connsiteX207" fmla="*/ 9934287 w 17521894"/>
              <a:gd name="connsiteY207" fmla="*/ 3123724 h 9625007"/>
              <a:gd name="connsiteX208" fmla="*/ 4402840 w 17521894"/>
              <a:gd name="connsiteY208" fmla="*/ 2163429 h 9625007"/>
              <a:gd name="connsiteX209" fmla="*/ 5386215 w 17521894"/>
              <a:gd name="connsiteY209" fmla="*/ 2163429 h 9625007"/>
              <a:gd name="connsiteX210" fmla="*/ 5386215 w 17521894"/>
              <a:gd name="connsiteY210" fmla="*/ 3123723 h 9625007"/>
              <a:gd name="connsiteX211" fmla="*/ 4402840 w 17521894"/>
              <a:gd name="connsiteY211" fmla="*/ 3123723 h 9625007"/>
              <a:gd name="connsiteX212" fmla="*/ 2212602 w 17521894"/>
              <a:gd name="connsiteY212" fmla="*/ 2163429 h 9625007"/>
              <a:gd name="connsiteX213" fmla="*/ 3195974 w 17521894"/>
              <a:gd name="connsiteY213" fmla="*/ 2163429 h 9625007"/>
              <a:gd name="connsiteX214" fmla="*/ 3195974 w 17521894"/>
              <a:gd name="connsiteY214" fmla="*/ 3123724 h 9625007"/>
              <a:gd name="connsiteX215" fmla="*/ 2212602 w 17521894"/>
              <a:gd name="connsiteY215" fmla="*/ 3123724 h 9625007"/>
              <a:gd name="connsiteX216" fmla="*/ 15432232 w 17521894"/>
              <a:gd name="connsiteY216" fmla="*/ 2163428 h 9625007"/>
              <a:gd name="connsiteX217" fmla="*/ 16415604 w 17521894"/>
              <a:gd name="connsiteY217" fmla="*/ 2163428 h 9625007"/>
              <a:gd name="connsiteX218" fmla="*/ 16415604 w 17521894"/>
              <a:gd name="connsiteY218" fmla="*/ 3123722 h 9625007"/>
              <a:gd name="connsiteX219" fmla="*/ 15432232 w 17521894"/>
              <a:gd name="connsiteY219" fmla="*/ 3123722 h 9625007"/>
              <a:gd name="connsiteX220" fmla="*/ 13219644 w 17521894"/>
              <a:gd name="connsiteY220" fmla="*/ 2163428 h 9625007"/>
              <a:gd name="connsiteX221" fmla="*/ 14203016 w 17521894"/>
              <a:gd name="connsiteY221" fmla="*/ 2163428 h 9625007"/>
              <a:gd name="connsiteX222" fmla="*/ 14203016 w 17521894"/>
              <a:gd name="connsiteY222" fmla="*/ 3123722 h 9625007"/>
              <a:gd name="connsiteX223" fmla="*/ 13219644 w 17521894"/>
              <a:gd name="connsiteY223" fmla="*/ 3123722 h 9625007"/>
              <a:gd name="connsiteX224" fmla="*/ 11029406 w 17521894"/>
              <a:gd name="connsiteY224" fmla="*/ 2163428 h 9625007"/>
              <a:gd name="connsiteX225" fmla="*/ 12012778 w 17521894"/>
              <a:gd name="connsiteY225" fmla="*/ 2163428 h 9625007"/>
              <a:gd name="connsiteX226" fmla="*/ 12012778 w 17521894"/>
              <a:gd name="connsiteY226" fmla="*/ 3123722 h 9625007"/>
              <a:gd name="connsiteX227" fmla="*/ 11029406 w 17521894"/>
              <a:gd name="connsiteY227" fmla="*/ 3123722 h 9625007"/>
              <a:gd name="connsiteX228" fmla="*/ 6604257 w 17521894"/>
              <a:gd name="connsiteY228" fmla="*/ 2163428 h 9625007"/>
              <a:gd name="connsiteX229" fmla="*/ 7576456 w 17521894"/>
              <a:gd name="connsiteY229" fmla="*/ 2163428 h 9625007"/>
              <a:gd name="connsiteX230" fmla="*/ 7576456 w 17521894"/>
              <a:gd name="connsiteY230" fmla="*/ 3123722 h 9625007"/>
              <a:gd name="connsiteX231" fmla="*/ 6604257 w 17521894"/>
              <a:gd name="connsiteY231" fmla="*/ 3123722 h 9625007"/>
              <a:gd name="connsiteX232" fmla="*/ 5509136 w 17521894"/>
              <a:gd name="connsiteY232" fmla="*/ 2163428 h 9625007"/>
              <a:gd name="connsiteX233" fmla="*/ 6481338 w 17521894"/>
              <a:gd name="connsiteY233" fmla="*/ 2163428 h 9625007"/>
              <a:gd name="connsiteX234" fmla="*/ 6481338 w 17521894"/>
              <a:gd name="connsiteY234" fmla="*/ 3123722 h 9625007"/>
              <a:gd name="connsiteX235" fmla="*/ 5509136 w 17521894"/>
              <a:gd name="connsiteY235" fmla="*/ 3123722 h 9625007"/>
              <a:gd name="connsiteX236" fmla="*/ 3307717 w 17521894"/>
              <a:gd name="connsiteY236" fmla="*/ 2163428 h 9625007"/>
              <a:gd name="connsiteX237" fmla="*/ 4291092 w 17521894"/>
              <a:gd name="connsiteY237" fmla="*/ 2163428 h 9625007"/>
              <a:gd name="connsiteX238" fmla="*/ 4291092 w 17521894"/>
              <a:gd name="connsiteY238" fmla="*/ 3123722 h 9625007"/>
              <a:gd name="connsiteX239" fmla="*/ 3307717 w 17521894"/>
              <a:gd name="connsiteY239" fmla="*/ 3123722 h 9625007"/>
              <a:gd name="connsiteX240" fmla="*/ 16538522 w 17521894"/>
              <a:gd name="connsiteY240" fmla="*/ 2163427 h 9625007"/>
              <a:gd name="connsiteX241" fmla="*/ 17510722 w 17521894"/>
              <a:gd name="connsiteY241" fmla="*/ 2163427 h 9625007"/>
              <a:gd name="connsiteX242" fmla="*/ 17510722 w 17521894"/>
              <a:gd name="connsiteY242" fmla="*/ 3123722 h 9625007"/>
              <a:gd name="connsiteX243" fmla="*/ 16538522 w 17521894"/>
              <a:gd name="connsiteY243" fmla="*/ 3123722 h 9625007"/>
              <a:gd name="connsiteX244" fmla="*/ 14314763 w 17521894"/>
              <a:gd name="connsiteY244" fmla="*/ 2163427 h 9625007"/>
              <a:gd name="connsiteX245" fmla="*/ 15298135 w 17521894"/>
              <a:gd name="connsiteY245" fmla="*/ 2163427 h 9625007"/>
              <a:gd name="connsiteX246" fmla="*/ 15298135 w 17521894"/>
              <a:gd name="connsiteY246" fmla="*/ 3123722 h 9625007"/>
              <a:gd name="connsiteX247" fmla="*/ 14314763 w 17521894"/>
              <a:gd name="connsiteY247" fmla="*/ 3123722 h 9625007"/>
              <a:gd name="connsiteX248" fmla="*/ 8827991 w 17521894"/>
              <a:gd name="connsiteY248" fmla="*/ 2163424 h 9625007"/>
              <a:gd name="connsiteX249" fmla="*/ 9811363 w 17521894"/>
              <a:gd name="connsiteY249" fmla="*/ 2163424 h 9625007"/>
              <a:gd name="connsiteX250" fmla="*/ 9811363 w 17521894"/>
              <a:gd name="connsiteY250" fmla="*/ 3123719 h 9625007"/>
              <a:gd name="connsiteX251" fmla="*/ 8827991 w 17521894"/>
              <a:gd name="connsiteY251" fmla="*/ 3123719 h 9625007"/>
              <a:gd name="connsiteX252" fmla="*/ 1117470 w 17521894"/>
              <a:gd name="connsiteY252" fmla="*/ 2163424 h 9625007"/>
              <a:gd name="connsiteX253" fmla="*/ 2100843 w 17521894"/>
              <a:gd name="connsiteY253" fmla="*/ 2163424 h 9625007"/>
              <a:gd name="connsiteX254" fmla="*/ 2100843 w 17521894"/>
              <a:gd name="connsiteY254" fmla="*/ 3123720 h 9625007"/>
              <a:gd name="connsiteX255" fmla="*/ 1117470 w 17521894"/>
              <a:gd name="connsiteY255" fmla="*/ 3123720 h 9625007"/>
              <a:gd name="connsiteX256" fmla="*/ 8827991 w 17521894"/>
              <a:gd name="connsiteY256" fmla="*/ 1081717 h 9625007"/>
              <a:gd name="connsiteX257" fmla="*/ 9811363 w 17521894"/>
              <a:gd name="connsiteY257" fmla="*/ 1081717 h 9625007"/>
              <a:gd name="connsiteX258" fmla="*/ 9811363 w 17521894"/>
              <a:gd name="connsiteY258" fmla="*/ 2042017 h 9625007"/>
              <a:gd name="connsiteX259" fmla="*/ 8827991 w 17521894"/>
              <a:gd name="connsiteY259" fmla="*/ 2042017 h 9625007"/>
              <a:gd name="connsiteX260" fmla="*/ 1117480 w 17521894"/>
              <a:gd name="connsiteY260" fmla="*/ 1081717 h 9625007"/>
              <a:gd name="connsiteX261" fmla="*/ 2100854 w 17521894"/>
              <a:gd name="connsiteY261" fmla="*/ 1081717 h 9625007"/>
              <a:gd name="connsiteX262" fmla="*/ 2100854 w 17521894"/>
              <a:gd name="connsiteY262" fmla="*/ 2042017 h 9625007"/>
              <a:gd name="connsiteX263" fmla="*/ 1117480 w 17521894"/>
              <a:gd name="connsiteY263" fmla="*/ 2042017 h 9625007"/>
              <a:gd name="connsiteX264" fmla="*/ 14314763 w 17521894"/>
              <a:gd name="connsiteY264" fmla="*/ 1081715 h 9625007"/>
              <a:gd name="connsiteX265" fmla="*/ 15298135 w 17521894"/>
              <a:gd name="connsiteY265" fmla="*/ 1081715 h 9625007"/>
              <a:gd name="connsiteX266" fmla="*/ 15298135 w 17521894"/>
              <a:gd name="connsiteY266" fmla="*/ 2042015 h 9625007"/>
              <a:gd name="connsiteX267" fmla="*/ 14314763 w 17521894"/>
              <a:gd name="connsiteY267" fmla="*/ 2042015 h 9625007"/>
              <a:gd name="connsiteX268" fmla="*/ 6604256 w 17521894"/>
              <a:gd name="connsiteY268" fmla="*/ 1081715 h 9625007"/>
              <a:gd name="connsiteX269" fmla="*/ 7576454 w 17521894"/>
              <a:gd name="connsiteY269" fmla="*/ 1081715 h 9625007"/>
              <a:gd name="connsiteX270" fmla="*/ 7576454 w 17521894"/>
              <a:gd name="connsiteY270" fmla="*/ 2042015 h 9625007"/>
              <a:gd name="connsiteX271" fmla="*/ 6604256 w 17521894"/>
              <a:gd name="connsiteY271" fmla="*/ 2042015 h 9625007"/>
              <a:gd name="connsiteX272" fmla="*/ 16538522 w 17521894"/>
              <a:gd name="connsiteY272" fmla="*/ 1081714 h 9625007"/>
              <a:gd name="connsiteX273" fmla="*/ 17510722 w 17521894"/>
              <a:gd name="connsiteY273" fmla="*/ 1081714 h 9625007"/>
              <a:gd name="connsiteX274" fmla="*/ 17510722 w 17521894"/>
              <a:gd name="connsiteY274" fmla="*/ 2042015 h 9625007"/>
              <a:gd name="connsiteX275" fmla="*/ 16538522 w 17521894"/>
              <a:gd name="connsiteY275" fmla="*/ 2042015 h 9625007"/>
              <a:gd name="connsiteX276" fmla="*/ 5509135 w 17521894"/>
              <a:gd name="connsiteY276" fmla="*/ 1081714 h 9625007"/>
              <a:gd name="connsiteX277" fmla="*/ 6481334 w 17521894"/>
              <a:gd name="connsiteY277" fmla="*/ 1081714 h 9625007"/>
              <a:gd name="connsiteX278" fmla="*/ 6481334 w 17521894"/>
              <a:gd name="connsiteY278" fmla="*/ 2042015 h 9625007"/>
              <a:gd name="connsiteX279" fmla="*/ 5509135 w 17521894"/>
              <a:gd name="connsiteY279" fmla="*/ 2042015 h 9625007"/>
              <a:gd name="connsiteX280" fmla="*/ 15432232 w 17521894"/>
              <a:gd name="connsiteY280" fmla="*/ 1081714 h 9625007"/>
              <a:gd name="connsiteX281" fmla="*/ 16415604 w 17521894"/>
              <a:gd name="connsiteY281" fmla="*/ 1081714 h 9625007"/>
              <a:gd name="connsiteX282" fmla="*/ 16415604 w 17521894"/>
              <a:gd name="connsiteY282" fmla="*/ 2042015 h 9625007"/>
              <a:gd name="connsiteX283" fmla="*/ 15432232 w 17521894"/>
              <a:gd name="connsiteY283" fmla="*/ 2042015 h 9625007"/>
              <a:gd name="connsiteX284" fmla="*/ 13219644 w 17521894"/>
              <a:gd name="connsiteY284" fmla="*/ 1081714 h 9625007"/>
              <a:gd name="connsiteX285" fmla="*/ 14203016 w 17521894"/>
              <a:gd name="connsiteY285" fmla="*/ 1081714 h 9625007"/>
              <a:gd name="connsiteX286" fmla="*/ 14203016 w 17521894"/>
              <a:gd name="connsiteY286" fmla="*/ 2042015 h 9625007"/>
              <a:gd name="connsiteX287" fmla="*/ 13219644 w 17521894"/>
              <a:gd name="connsiteY287" fmla="*/ 2042015 h 9625007"/>
              <a:gd name="connsiteX288" fmla="*/ 12135697 w 17521894"/>
              <a:gd name="connsiteY288" fmla="*/ 1081714 h 9625007"/>
              <a:gd name="connsiteX289" fmla="*/ 13119069 w 17521894"/>
              <a:gd name="connsiteY289" fmla="*/ 1081714 h 9625007"/>
              <a:gd name="connsiteX290" fmla="*/ 13119069 w 17521894"/>
              <a:gd name="connsiteY290" fmla="*/ 2042014 h 9625007"/>
              <a:gd name="connsiteX291" fmla="*/ 12135697 w 17521894"/>
              <a:gd name="connsiteY291" fmla="*/ 2042014 h 9625007"/>
              <a:gd name="connsiteX292" fmla="*/ 11029406 w 17521894"/>
              <a:gd name="connsiteY292" fmla="*/ 1081714 h 9625007"/>
              <a:gd name="connsiteX293" fmla="*/ 12012778 w 17521894"/>
              <a:gd name="connsiteY293" fmla="*/ 1081714 h 9625007"/>
              <a:gd name="connsiteX294" fmla="*/ 12012778 w 17521894"/>
              <a:gd name="connsiteY294" fmla="*/ 2042014 h 9625007"/>
              <a:gd name="connsiteX295" fmla="*/ 11029406 w 17521894"/>
              <a:gd name="connsiteY295" fmla="*/ 2042014 h 9625007"/>
              <a:gd name="connsiteX296" fmla="*/ 4414012 w 17521894"/>
              <a:gd name="connsiteY296" fmla="*/ 1081714 h 9625007"/>
              <a:gd name="connsiteX297" fmla="*/ 5397385 w 17521894"/>
              <a:gd name="connsiteY297" fmla="*/ 1081714 h 9625007"/>
              <a:gd name="connsiteX298" fmla="*/ 5397385 w 17521894"/>
              <a:gd name="connsiteY298" fmla="*/ 2042014 h 9625007"/>
              <a:gd name="connsiteX299" fmla="*/ 4414012 w 17521894"/>
              <a:gd name="connsiteY299" fmla="*/ 2042014 h 9625007"/>
              <a:gd name="connsiteX300" fmla="*/ 3307713 w 17521894"/>
              <a:gd name="connsiteY300" fmla="*/ 1081714 h 9625007"/>
              <a:gd name="connsiteX301" fmla="*/ 4291088 w 17521894"/>
              <a:gd name="connsiteY301" fmla="*/ 1081714 h 9625007"/>
              <a:gd name="connsiteX302" fmla="*/ 4291088 w 17521894"/>
              <a:gd name="connsiteY302" fmla="*/ 2042014 h 9625007"/>
              <a:gd name="connsiteX303" fmla="*/ 3307713 w 17521894"/>
              <a:gd name="connsiteY303" fmla="*/ 2042014 h 9625007"/>
              <a:gd name="connsiteX304" fmla="*/ 9934287 w 17521894"/>
              <a:gd name="connsiteY304" fmla="*/ 1081711 h 9625007"/>
              <a:gd name="connsiteX305" fmla="*/ 10906488 w 17521894"/>
              <a:gd name="connsiteY305" fmla="*/ 1081711 h 9625007"/>
              <a:gd name="connsiteX306" fmla="*/ 10906488 w 17521894"/>
              <a:gd name="connsiteY306" fmla="*/ 2042012 h 9625007"/>
              <a:gd name="connsiteX307" fmla="*/ 9934287 w 17521894"/>
              <a:gd name="connsiteY307" fmla="*/ 2042012 h 9625007"/>
              <a:gd name="connsiteX308" fmla="*/ 2212590 w 17521894"/>
              <a:gd name="connsiteY308" fmla="*/ 1081711 h 9625007"/>
              <a:gd name="connsiteX309" fmla="*/ 3195962 w 17521894"/>
              <a:gd name="connsiteY309" fmla="*/ 1081711 h 9625007"/>
              <a:gd name="connsiteX310" fmla="*/ 3195962 w 17521894"/>
              <a:gd name="connsiteY310" fmla="*/ 2042012 h 9625007"/>
              <a:gd name="connsiteX311" fmla="*/ 2212590 w 17521894"/>
              <a:gd name="connsiteY311" fmla="*/ 2042012 h 9625007"/>
              <a:gd name="connsiteX312" fmla="*/ 7732898 w 17521894"/>
              <a:gd name="connsiteY312" fmla="*/ 1070681 h 9625007"/>
              <a:gd name="connsiteX313" fmla="*/ 8716243 w 17521894"/>
              <a:gd name="connsiteY313" fmla="*/ 1070681 h 9625007"/>
              <a:gd name="connsiteX314" fmla="*/ 8716243 w 17521894"/>
              <a:gd name="connsiteY314" fmla="*/ 2030981 h 9625007"/>
              <a:gd name="connsiteX315" fmla="*/ 7732898 w 17521894"/>
              <a:gd name="connsiteY315" fmla="*/ 2030981 h 9625007"/>
              <a:gd name="connsiteX316" fmla="*/ 22364 w 17521894"/>
              <a:gd name="connsiteY316" fmla="*/ 1070681 h 9625007"/>
              <a:gd name="connsiteX317" fmla="*/ 994563 w 17521894"/>
              <a:gd name="connsiteY317" fmla="*/ 1070681 h 9625007"/>
              <a:gd name="connsiteX318" fmla="*/ 994563 w 17521894"/>
              <a:gd name="connsiteY318" fmla="*/ 2030981 h 9625007"/>
              <a:gd name="connsiteX319" fmla="*/ 22364 w 17521894"/>
              <a:gd name="connsiteY319" fmla="*/ 2030981 h 9625007"/>
              <a:gd name="connsiteX320" fmla="*/ 3307713 w 17521894"/>
              <a:gd name="connsiteY320" fmla="*/ 4 h 9625007"/>
              <a:gd name="connsiteX321" fmla="*/ 4291086 w 17521894"/>
              <a:gd name="connsiteY321" fmla="*/ 4 h 9625007"/>
              <a:gd name="connsiteX322" fmla="*/ 4291086 w 17521894"/>
              <a:gd name="connsiteY322" fmla="*/ 960300 h 9625007"/>
              <a:gd name="connsiteX323" fmla="*/ 3307713 w 17521894"/>
              <a:gd name="connsiteY323" fmla="*/ 960300 h 9625007"/>
              <a:gd name="connsiteX324" fmla="*/ 11029406 w 17521894"/>
              <a:gd name="connsiteY324" fmla="*/ 4 h 9625007"/>
              <a:gd name="connsiteX325" fmla="*/ 12012778 w 17521894"/>
              <a:gd name="connsiteY325" fmla="*/ 4 h 9625007"/>
              <a:gd name="connsiteX326" fmla="*/ 12012778 w 17521894"/>
              <a:gd name="connsiteY326" fmla="*/ 960300 h 9625007"/>
              <a:gd name="connsiteX327" fmla="*/ 11029406 w 17521894"/>
              <a:gd name="connsiteY327" fmla="*/ 960300 h 9625007"/>
              <a:gd name="connsiteX328" fmla="*/ 4402834 w 17521894"/>
              <a:gd name="connsiteY328" fmla="*/ 4 h 9625007"/>
              <a:gd name="connsiteX329" fmla="*/ 5386206 w 17521894"/>
              <a:gd name="connsiteY329" fmla="*/ 4 h 9625007"/>
              <a:gd name="connsiteX330" fmla="*/ 5386206 w 17521894"/>
              <a:gd name="connsiteY330" fmla="*/ 960300 h 9625007"/>
              <a:gd name="connsiteX331" fmla="*/ 4402834 w 17521894"/>
              <a:gd name="connsiteY331" fmla="*/ 960300 h 9625007"/>
              <a:gd name="connsiteX332" fmla="*/ 12124526 w 17521894"/>
              <a:gd name="connsiteY332" fmla="*/ 4 h 9625007"/>
              <a:gd name="connsiteX333" fmla="*/ 13107898 w 17521894"/>
              <a:gd name="connsiteY333" fmla="*/ 4 h 9625007"/>
              <a:gd name="connsiteX334" fmla="*/ 13107898 w 17521894"/>
              <a:gd name="connsiteY334" fmla="*/ 960300 h 9625007"/>
              <a:gd name="connsiteX335" fmla="*/ 12124526 w 17521894"/>
              <a:gd name="connsiteY335" fmla="*/ 960300 h 9625007"/>
              <a:gd name="connsiteX336" fmla="*/ 5509132 w 17521894"/>
              <a:gd name="connsiteY336" fmla="*/ 4 h 9625007"/>
              <a:gd name="connsiteX337" fmla="*/ 6481332 w 17521894"/>
              <a:gd name="connsiteY337" fmla="*/ 4 h 9625007"/>
              <a:gd name="connsiteX338" fmla="*/ 6481332 w 17521894"/>
              <a:gd name="connsiteY338" fmla="*/ 960300 h 9625007"/>
              <a:gd name="connsiteX339" fmla="*/ 5509132 w 17521894"/>
              <a:gd name="connsiteY339" fmla="*/ 960300 h 9625007"/>
              <a:gd name="connsiteX340" fmla="*/ 13219644 w 17521894"/>
              <a:gd name="connsiteY340" fmla="*/ 3 h 9625007"/>
              <a:gd name="connsiteX341" fmla="*/ 14203016 w 17521894"/>
              <a:gd name="connsiteY341" fmla="*/ 3 h 9625007"/>
              <a:gd name="connsiteX342" fmla="*/ 14203016 w 17521894"/>
              <a:gd name="connsiteY342" fmla="*/ 960300 h 9625007"/>
              <a:gd name="connsiteX343" fmla="*/ 13219644 w 17521894"/>
              <a:gd name="connsiteY343" fmla="*/ 960300 h 9625007"/>
              <a:gd name="connsiteX344" fmla="*/ 15432232 w 17521894"/>
              <a:gd name="connsiteY344" fmla="*/ 3 h 9625007"/>
              <a:gd name="connsiteX345" fmla="*/ 16415604 w 17521894"/>
              <a:gd name="connsiteY345" fmla="*/ 3 h 9625007"/>
              <a:gd name="connsiteX346" fmla="*/ 16415604 w 17521894"/>
              <a:gd name="connsiteY346" fmla="*/ 960299 h 9625007"/>
              <a:gd name="connsiteX347" fmla="*/ 15432232 w 17521894"/>
              <a:gd name="connsiteY347" fmla="*/ 960299 h 9625007"/>
              <a:gd name="connsiteX348" fmla="*/ 6615422 w 17521894"/>
              <a:gd name="connsiteY348" fmla="*/ 3 h 9625007"/>
              <a:gd name="connsiteX349" fmla="*/ 7587621 w 17521894"/>
              <a:gd name="connsiteY349" fmla="*/ 3 h 9625007"/>
              <a:gd name="connsiteX350" fmla="*/ 7587621 w 17521894"/>
              <a:gd name="connsiteY350" fmla="*/ 960299 h 9625007"/>
              <a:gd name="connsiteX351" fmla="*/ 6615422 w 17521894"/>
              <a:gd name="connsiteY351" fmla="*/ 960299 h 9625007"/>
              <a:gd name="connsiteX352" fmla="*/ 14325934 w 17521894"/>
              <a:gd name="connsiteY352" fmla="*/ 3 h 9625007"/>
              <a:gd name="connsiteX353" fmla="*/ 15309306 w 17521894"/>
              <a:gd name="connsiteY353" fmla="*/ 3 h 9625007"/>
              <a:gd name="connsiteX354" fmla="*/ 15309306 w 17521894"/>
              <a:gd name="connsiteY354" fmla="*/ 960299 h 9625007"/>
              <a:gd name="connsiteX355" fmla="*/ 14325934 w 17521894"/>
              <a:gd name="connsiteY355" fmla="*/ 960299 h 9625007"/>
              <a:gd name="connsiteX356" fmla="*/ 16538522 w 17521894"/>
              <a:gd name="connsiteY356" fmla="*/ 3 h 9625007"/>
              <a:gd name="connsiteX357" fmla="*/ 17521894 w 17521894"/>
              <a:gd name="connsiteY357" fmla="*/ 3 h 9625007"/>
              <a:gd name="connsiteX358" fmla="*/ 17521894 w 17521894"/>
              <a:gd name="connsiteY358" fmla="*/ 960299 h 9625007"/>
              <a:gd name="connsiteX359" fmla="*/ 16538522 w 17521894"/>
              <a:gd name="connsiteY359" fmla="*/ 960299 h 9625007"/>
              <a:gd name="connsiteX360" fmla="*/ 2212590 w 17521894"/>
              <a:gd name="connsiteY360" fmla="*/ 1 h 9625007"/>
              <a:gd name="connsiteX361" fmla="*/ 3195962 w 17521894"/>
              <a:gd name="connsiteY361" fmla="*/ 1 h 9625007"/>
              <a:gd name="connsiteX362" fmla="*/ 3195962 w 17521894"/>
              <a:gd name="connsiteY362" fmla="*/ 960298 h 9625007"/>
              <a:gd name="connsiteX363" fmla="*/ 2212590 w 17521894"/>
              <a:gd name="connsiteY363" fmla="*/ 960298 h 9625007"/>
              <a:gd name="connsiteX364" fmla="*/ 9934287 w 17521894"/>
              <a:gd name="connsiteY364" fmla="*/ 1 h 9625007"/>
              <a:gd name="connsiteX365" fmla="*/ 10906488 w 17521894"/>
              <a:gd name="connsiteY365" fmla="*/ 1 h 9625007"/>
              <a:gd name="connsiteX366" fmla="*/ 10906488 w 17521894"/>
              <a:gd name="connsiteY366" fmla="*/ 960297 h 9625007"/>
              <a:gd name="connsiteX367" fmla="*/ 9934287 w 17521894"/>
              <a:gd name="connsiteY367" fmla="*/ 960297 h 9625007"/>
              <a:gd name="connsiteX368" fmla="*/ 1106297 w 17521894"/>
              <a:gd name="connsiteY368" fmla="*/ 1 h 9625007"/>
              <a:gd name="connsiteX369" fmla="*/ 2089670 w 17521894"/>
              <a:gd name="connsiteY369" fmla="*/ 1 h 9625007"/>
              <a:gd name="connsiteX370" fmla="*/ 2089670 w 17521894"/>
              <a:gd name="connsiteY370" fmla="*/ 960297 h 9625007"/>
              <a:gd name="connsiteX371" fmla="*/ 1106297 w 17521894"/>
              <a:gd name="connsiteY371" fmla="*/ 960297 h 9625007"/>
              <a:gd name="connsiteX372" fmla="*/ 8827991 w 17521894"/>
              <a:gd name="connsiteY372" fmla="*/ 1 h 9625007"/>
              <a:gd name="connsiteX373" fmla="*/ 9800192 w 17521894"/>
              <a:gd name="connsiteY373" fmla="*/ 1 h 9625007"/>
              <a:gd name="connsiteX374" fmla="*/ 9800192 w 17521894"/>
              <a:gd name="connsiteY374" fmla="*/ 960297 h 9625007"/>
              <a:gd name="connsiteX375" fmla="*/ 8827991 w 17521894"/>
              <a:gd name="connsiteY375" fmla="*/ 960297 h 9625007"/>
              <a:gd name="connsiteX376" fmla="*/ 0 w 17521894"/>
              <a:gd name="connsiteY376" fmla="*/ 1 h 9625007"/>
              <a:gd name="connsiteX377" fmla="*/ 983372 w 17521894"/>
              <a:gd name="connsiteY377" fmla="*/ 1 h 9625007"/>
              <a:gd name="connsiteX378" fmla="*/ 983372 w 17521894"/>
              <a:gd name="connsiteY378" fmla="*/ 960297 h 9625007"/>
              <a:gd name="connsiteX379" fmla="*/ 0 w 17521894"/>
              <a:gd name="connsiteY379" fmla="*/ 960297 h 9625007"/>
              <a:gd name="connsiteX380" fmla="*/ 7721711 w 17521894"/>
              <a:gd name="connsiteY380" fmla="*/ 0 h 9625007"/>
              <a:gd name="connsiteX381" fmla="*/ 8693901 w 17521894"/>
              <a:gd name="connsiteY381" fmla="*/ 0 h 9625007"/>
              <a:gd name="connsiteX382" fmla="*/ 8693901 w 17521894"/>
              <a:gd name="connsiteY382" fmla="*/ 960297 h 9625007"/>
              <a:gd name="connsiteX383" fmla="*/ 7721711 w 17521894"/>
              <a:gd name="connsiteY383" fmla="*/ 960297 h 962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7521894" h="9625007">
                <a:moveTo>
                  <a:pt x="11029406" y="8664710"/>
                </a:moveTo>
                <a:lnTo>
                  <a:pt x="12012778" y="8664710"/>
                </a:lnTo>
                <a:lnTo>
                  <a:pt x="12012778" y="9625007"/>
                </a:lnTo>
                <a:lnTo>
                  <a:pt x="11029406" y="9625007"/>
                </a:lnTo>
                <a:close/>
                <a:moveTo>
                  <a:pt x="7732871" y="8664710"/>
                </a:moveTo>
                <a:lnTo>
                  <a:pt x="8716243" y="8664710"/>
                </a:lnTo>
                <a:lnTo>
                  <a:pt x="8716243" y="9625007"/>
                </a:lnTo>
                <a:lnTo>
                  <a:pt x="7732871" y="9625007"/>
                </a:lnTo>
                <a:close/>
                <a:moveTo>
                  <a:pt x="3307702" y="8664710"/>
                </a:moveTo>
                <a:lnTo>
                  <a:pt x="4291075" y="8664710"/>
                </a:lnTo>
                <a:lnTo>
                  <a:pt x="4291075" y="9625007"/>
                </a:lnTo>
                <a:lnTo>
                  <a:pt x="3307702" y="9625007"/>
                </a:lnTo>
                <a:close/>
                <a:moveTo>
                  <a:pt x="22341" y="8664710"/>
                </a:moveTo>
                <a:lnTo>
                  <a:pt x="994541" y="8664710"/>
                </a:lnTo>
                <a:lnTo>
                  <a:pt x="994541" y="9625007"/>
                </a:lnTo>
                <a:lnTo>
                  <a:pt x="22341" y="9625007"/>
                </a:lnTo>
                <a:close/>
                <a:moveTo>
                  <a:pt x="16538522" y="8653670"/>
                </a:moveTo>
                <a:lnTo>
                  <a:pt x="17510722" y="8653670"/>
                </a:lnTo>
                <a:lnTo>
                  <a:pt x="17510722" y="9613967"/>
                </a:lnTo>
                <a:lnTo>
                  <a:pt x="16538522" y="9613967"/>
                </a:lnTo>
                <a:close/>
                <a:moveTo>
                  <a:pt x="15432232" y="8653670"/>
                </a:moveTo>
                <a:lnTo>
                  <a:pt x="16415604" y="8653670"/>
                </a:lnTo>
                <a:lnTo>
                  <a:pt x="16415604" y="9613967"/>
                </a:lnTo>
                <a:lnTo>
                  <a:pt x="15432232" y="9613967"/>
                </a:lnTo>
                <a:close/>
                <a:moveTo>
                  <a:pt x="14314763" y="8653670"/>
                </a:moveTo>
                <a:lnTo>
                  <a:pt x="15298135" y="8653670"/>
                </a:lnTo>
                <a:lnTo>
                  <a:pt x="15298135" y="9613967"/>
                </a:lnTo>
                <a:lnTo>
                  <a:pt x="14314763" y="9613967"/>
                </a:lnTo>
                <a:close/>
                <a:moveTo>
                  <a:pt x="13219644" y="8653670"/>
                </a:moveTo>
                <a:lnTo>
                  <a:pt x="14203016" y="8653670"/>
                </a:lnTo>
                <a:lnTo>
                  <a:pt x="14203016" y="9613967"/>
                </a:lnTo>
                <a:lnTo>
                  <a:pt x="13219644" y="9613967"/>
                </a:lnTo>
                <a:close/>
                <a:moveTo>
                  <a:pt x="12124526" y="8653670"/>
                </a:moveTo>
                <a:lnTo>
                  <a:pt x="13107898" y="8653670"/>
                </a:lnTo>
                <a:lnTo>
                  <a:pt x="13107898" y="9613967"/>
                </a:lnTo>
                <a:lnTo>
                  <a:pt x="12124526" y="9613967"/>
                </a:lnTo>
                <a:close/>
                <a:moveTo>
                  <a:pt x="9934287" y="8653670"/>
                </a:moveTo>
                <a:lnTo>
                  <a:pt x="10906488" y="8653670"/>
                </a:lnTo>
                <a:lnTo>
                  <a:pt x="10906488" y="9613967"/>
                </a:lnTo>
                <a:lnTo>
                  <a:pt x="9934287" y="9613967"/>
                </a:lnTo>
                <a:close/>
                <a:moveTo>
                  <a:pt x="8827991" y="8653670"/>
                </a:moveTo>
                <a:lnTo>
                  <a:pt x="9811363" y="8653670"/>
                </a:lnTo>
                <a:lnTo>
                  <a:pt x="9811363" y="9613967"/>
                </a:lnTo>
                <a:lnTo>
                  <a:pt x="8827991" y="9613967"/>
                </a:lnTo>
                <a:close/>
                <a:moveTo>
                  <a:pt x="6604234" y="8653670"/>
                </a:moveTo>
                <a:lnTo>
                  <a:pt x="7576436" y="8653670"/>
                </a:lnTo>
                <a:lnTo>
                  <a:pt x="7576436" y="9613967"/>
                </a:lnTo>
                <a:lnTo>
                  <a:pt x="6604234" y="9613967"/>
                </a:lnTo>
                <a:close/>
                <a:moveTo>
                  <a:pt x="5509117" y="8653670"/>
                </a:moveTo>
                <a:lnTo>
                  <a:pt x="6481318" y="8653670"/>
                </a:lnTo>
                <a:lnTo>
                  <a:pt x="6481318" y="9613967"/>
                </a:lnTo>
                <a:lnTo>
                  <a:pt x="5509117" y="9613967"/>
                </a:lnTo>
                <a:close/>
                <a:moveTo>
                  <a:pt x="4402819" y="8653670"/>
                </a:moveTo>
                <a:lnTo>
                  <a:pt x="5386192" y="8653670"/>
                </a:lnTo>
                <a:lnTo>
                  <a:pt x="5386192" y="9613967"/>
                </a:lnTo>
                <a:lnTo>
                  <a:pt x="4402819" y="9613967"/>
                </a:lnTo>
                <a:close/>
                <a:moveTo>
                  <a:pt x="2212579" y="8653670"/>
                </a:moveTo>
                <a:lnTo>
                  <a:pt x="3195951" y="8653670"/>
                </a:lnTo>
                <a:lnTo>
                  <a:pt x="3195951" y="9613967"/>
                </a:lnTo>
                <a:lnTo>
                  <a:pt x="2212579" y="9613967"/>
                </a:lnTo>
                <a:close/>
                <a:moveTo>
                  <a:pt x="1117460" y="8653670"/>
                </a:moveTo>
                <a:lnTo>
                  <a:pt x="2100832" y="8653670"/>
                </a:lnTo>
                <a:lnTo>
                  <a:pt x="2100832" y="9613967"/>
                </a:lnTo>
                <a:lnTo>
                  <a:pt x="1117460" y="9613967"/>
                </a:lnTo>
                <a:close/>
                <a:moveTo>
                  <a:pt x="15432232" y="7583002"/>
                </a:moveTo>
                <a:lnTo>
                  <a:pt x="16415604" y="7583002"/>
                </a:lnTo>
                <a:lnTo>
                  <a:pt x="16415604" y="8543299"/>
                </a:lnTo>
                <a:lnTo>
                  <a:pt x="15432232" y="8543299"/>
                </a:lnTo>
                <a:close/>
                <a:moveTo>
                  <a:pt x="13219644" y="7583002"/>
                </a:moveTo>
                <a:lnTo>
                  <a:pt x="14203016" y="7583002"/>
                </a:lnTo>
                <a:lnTo>
                  <a:pt x="14203016" y="8543299"/>
                </a:lnTo>
                <a:lnTo>
                  <a:pt x="13219644" y="8543299"/>
                </a:lnTo>
                <a:close/>
                <a:moveTo>
                  <a:pt x="5509118" y="7583002"/>
                </a:moveTo>
                <a:lnTo>
                  <a:pt x="6481320" y="7583002"/>
                </a:lnTo>
                <a:lnTo>
                  <a:pt x="6481320" y="8543299"/>
                </a:lnTo>
                <a:lnTo>
                  <a:pt x="5509118" y="8543299"/>
                </a:lnTo>
                <a:close/>
                <a:moveTo>
                  <a:pt x="16538522" y="7571960"/>
                </a:moveTo>
                <a:lnTo>
                  <a:pt x="17510722" y="7571960"/>
                </a:lnTo>
                <a:lnTo>
                  <a:pt x="17510722" y="8532257"/>
                </a:lnTo>
                <a:lnTo>
                  <a:pt x="16538522" y="8532257"/>
                </a:lnTo>
                <a:close/>
                <a:moveTo>
                  <a:pt x="14314763" y="7571960"/>
                </a:moveTo>
                <a:lnTo>
                  <a:pt x="15298135" y="7571960"/>
                </a:lnTo>
                <a:lnTo>
                  <a:pt x="15298135" y="8532257"/>
                </a:lnTo>
                <a:lnTo>
                  <a:pt x="14314763" y="8532257"/>
                </a:lnTo>
                <a:close/>
                <a:moveTo>
                  <a:pt x="12124526" y="7571960"/>
                </a:moveTo>
                <a:lnTo>
                  <a:pt x="13107898" y="7571960"/>
                </a:lnTo>
                <a:lnTo>
                  <a:pt x="13107898" y="8532257"/>
                </a:lnTo>
                <a:lnTo>
                  <a:pt x="12124526" y="8532257"/>
                </a:lnTo>
                <a:close/>
                <a:moveTo>
                  <a:pt x="11029406" y="7571960"/>
                </a:moveTo>
                <a:lnTo>
                  <a:pt x="12012778" y="7571960"/>
                </a:lnTo>
                <a:lnTo>
                  <a:pt x="12012778" y="8532257"/>
                </a:lnTo>
                <a:lnTo>
                  <a:pt x="11029406" y="8532257"/>
                </a:lnTo>
                <a:close/>
                <a:moveTo>
                  <a:pt x="9934287" y="7571960"/>
                </a:moveTo>
                <a:lnTo>
                  <a:pt x="10906488" y="7571960"/>
                </a:lnTo>
                <a:lnTo>
                  <a:pt x="10906488" y="8532257"/>
                </a:lnTo>
                <a:lnTo>
                  <a:pt x="9934287" y="8532257"/>
                </a:lnTo>
                <a:close/>
                <a:moveTo>
                  <a:pt x="8827991" y="7571960"/>
                </a:moveTo>
                <a:lnTo>
                  <a:pt x="9811363" y="7571960"/>
                </a:lnTo>
                <a:lnTo>
                  <a:pt x="9811363" y="8532257"/>
                </a:lnTo>
                <a:lnTo>
                  <a:pt x="8827991" y="8532257"/>
                </a:lnTo>
                <a:close/>
                <a:moveTo>
                  <a:pt x="7732872" y="7571960"/>
                </a:moveTo>
                <a:lnTo>
                  <a:pt x="8716243" y="7571960"/>
                </a:lnTo>
                <a:lnTo>
                  <a:pt x="8716243" y="8532257"/>
                </a:lnTo>
                <a:lnTo>
                  <a:pt x="7732872" y="8532257"/>
                </a:lnTo>
                <a:close/>
                <a:moveTo>
                  <a:pt x="6604242" y="7571960"/>
                </a:moveTo>
                <a:lnTo>
                  <a:pt x="7576440" y="7571960"/>
                </a:lnTo>
                <a:lnTo>
                  <a:pt x="7576440" y="8532257"/>
                </a:lnTo>
                <a:lnTo>
                  <a:pt x="6604242" y="8532257"/>
                </a:lnTo>
                <a:close/>
                <a:moveTo>
                  <a:pt x="4402819" y="7571960"/>
                </a:moveTo>
                <a:lnTo>
                  <a:pt x="5386192" y="7571960"/>
                </a:lnTo>
                <a:lnTo>
                  <a:pt x="5386192" y="8532257"/>
                </a:lnTo>
                <a:lnTo>
                  <a:pt x="4402819" y="8532257"/>
                </a:lnTo>
                <a:close/>
                <a:moveTo>
                  <a:pt x="3307702" y="7571960"/>
                </a:moveTo>
                <a:lnTo>
                  <a:pt x="4291075" y="7571960"/>
                </a:lnTo>
                <a:lnTo>
                  <a:pt x="4291075" y="8532257"/>
                </a:lnTo>
                <a:lnTo>
                  <a:pt x="3307702" y="8532257"/>
                </a:lnTo>
                <a:close/>
                <a:moveTo>
                  <a:pt x="2212585" y="7571960"/>
                </a:moveTo>
                <a:lnTo>
                  <a:pt x="3195957" y="7571960"/>
                </a:lnTo>
                <a:lnTo>
                  <a:pt x="3195957" y="8532257"/>
                </a:lnTo>
                <a:lnTo>
                  <a:pt x="2212585" y="8532257"/>
                </a:lnTo>
                <a:close/>
                <a:moveTo>
                  <a:pt x="1117465" y="7571960"/>
                </a:moveTo>
                <a:lnTo>
                  <a:pt x="2100838" y="7571960"/>
                </a:lnTo>
                <a:lnTo>
                  <a:pt x="2100838" y="8532257"/>
                </a:lnTo>
                <a:lnTo>
                  <a:pt x="1117465" y="8532257"/>
                </a:lnTo>
                <a:close/>
                <a:moveTo>
                  <a:pt x="22341" y="7571960"/>
                </a:moveTo>
                <a:lnTo>
                  <a:pt x="994542" y="7571960"/>
                </a:lnTo>
                <a:lnTo>
                  <a:pt x="994542" y="8532257"/>
                </a:lnTo>
                <a:lnTo>
                  <a:pt x="22341" y="8532257"/>
                </a:lnTo>
                <a:close/>
                <a:moveTo>
                  <a:pt x="12124526" y="3245137"/>
                </a:moveTo>
                <a:lnTo>
                  <a:pt x="13107898" y="3245137"/>
                </a:lnTo>
                <a:lnTo>
                  <a:pt x="13107898" y="4205420"/>
                </a:lnTo>
                <a:lnTo>
                  <a:pt x="12124526" y="4205420"/>
                </a:lnTo>
                <a:close/>
                <a:moveTo>
                  <a:pt x="4402839" y="3245137"/>
                </a:moveTo>
                <a:lnTo>
                  <a:pt x="5386215" y="3245137"/>
                </a:lnTo>
                <a:lnTo>
                  <a:pt x="5386215" y="4205420"/>
                </a:lnTo>
                <a:lnTo>
                  <a:pt x="4402839" y="4205420"/>
                </a:lnTo>
                <a:close/>
                <a:moveTo>
                  <a:pt x="8827991" y="3245132"/>
                </a:moveTo>
                <a:lnTo>
                  <a:pt x="9811363" y="3245132"/>
                </a:lnTo>
                <a:lnTo>
                  <a:pt x="9811363" y="4205420"/>
                </a:lnTo>
                <a:lnTo>
                  <a:pt x="8827991" y="4205420"/>
                </a:lnTo>
                <a:close/>
                <a:moveTo>
                  <a:pt x="1117470" y="3245132"/>
                </a:moveTo>
                <a:lnTo>
                  <a:pt x="2100843" y="3245132"/>
                </a:lnTo>
                <a:lnTo>
                  <a:pt x="2100843" y="4205420"/>
                </a:lnTo>
                <a:lnTo>
                  <a:pt x="1117470" y="4205420"/>
                </a:lnTo>
                <a:close/>
                <a:moveTo>
                  <a:pt x="2212592" y="3234100"/>
                </a:moveTo>
                <a:lnTo>
                  <a:pt x="3195965" y="3234100"/>
                </a:lnTo>
                <a:lnTo>
                  <a:pt x="3195965" y="4205420"/>
                </a:lnTo>
                <a:lnTo>
                  <a:pt x="2212592" y="4205420"/>
                </a:lnTo>
                <a:close/>
                <a:moveTo>
                  <a:pt x="13219644" y="3234099"/>
                </a:moveTo>
                <a:lnTo>
                  <a:pt x="14203016" y="3234099"/>
                </a:lnTo>
                <a:lnTo>
                  <a:pt x="14203016" y="4205420"/>
                </a:lnTo>
                <a:lnTo>
                  <a:pt x="13219644" y="4205420"/>
                </a:lnTo>
                <a:close/>
                <a:moveTo>
                  <a:pt x="9934287" y="3234099"/>
                </a:moveTo>
                <a:lnTo>
                  <a:pt x="10906488" y="3234099"/>
                </a:lnTo>
                <a:lnTo>
                  <a:pt x="10906488" y="4205420"/>
                </a:lnTo>
                <a:lnTo>
                  <a:pt x="9934287" y="4205420"/>
                </a:lnTo>
                <a:close/>
                <a:moveTo>
                  <a:pt x="5509130" y="3234099"/>
                </a:moveTo>
                <a:lnTo>
                  <a:pt x="6481328" y="3234099"/>
                </a:lnTo>
                <a:lnTo>
                  <a:pt x="6481328" y="4205420"/>
                </a:lnTo>
                <a:lnTo>
                  <a:pt x="5509130" y="4205420"/>
                </a:lnTo>
                <a:close/>
                <a:moveTo>
                  <a:pt x="15432232" y="3234098"/>
                </a:moveTo>
                <a:lnTo>
                  <a:pt x="16415604" y="3234098"/>
                </a:lnTo>
                <a:lnTo>
                  <a:pt x="16415604" y="4205420"/>
                </a:lnTo>
                <a:lnTo>
                  <a:pt x="15432232" y="4205420"/>
                </a:lnTo>
                <a:close/>
                <a:moveTo>
                  <a:pt x="22350" y="3234097"/>
                </a:moveTo>
                <a:lnTo>
                  <a:pt x="994550" y="3234097"/>
                </a:lnTo>
                <a:lnTo>
                  <a:pt x="994550" y="4205420"/>
                </a:lnTo>
                <a:lnTo>
                  <a:pt x="22350" y="4205420"/>
                </a:lnTo>
                <a:close/>
                <a:moveTo>
                  <a:pt x="11029406" y="3234096"/>
                </a:moveTo>
                <a:lnTo>
                  <a:pt x="12012778" y="3234096"/>
                </a:lnTo>
                <a:lnTo>
                  <a:pt x="12012778" y="4205420"/>
                </a:lnTo>
                <a:lnTo>
                  <a:pt x="11029406" y="4205420"/>
                </a:lnTo>
                <a:close/>
                <a:moveTo>
                  <a:pt x="7732881" y="3234096"/>
                </a:moveTo>
                <a:lnTo>
                  <a:pt x="8716243" y="3234096"/>
                </a:lnTo>
                <a:lnTo>
                  <a:pt x="8716243" y="4205420"/>
                </a:lnTo>
                <a:lnTo>
                  <a:pt x="7732881" y="4205420"/>
                </a:lnTo>
                <a:close/>
                <a:moveTo>
                  <a:pt x="3307705" y="3234096"/>
                </a:moveTo>
                <a:lnTo>
                  <a:pt x="4291078" y="3234096"/>
                </a:lnTo>
                <a:lnTo>
                  <a:pt x="4291078" y="4205420"/>
                </a:lnTo>
                <a:lnTo>
                  <a:pt x="3307705" y="4205420"/>
                </a:lnTo>
                <a:close/>
                <a:moveTo>
                  <a:pt x="16538522" y="3234095"/>
                </a:moveTo>
                <a:lnTo>
                  <a:pt x="17510722" y="3234095"/>
                </a:lnTo>
                <a:lnTo>
                  <a:pt x="17510722" y="4205420"/>
                </a:lnTo>
                <a:lnTo>
                  <a:pt x="16538522" y="4205420"/>
                </a:lnTo>
                <a:close/>
                <a:moveTo>
                  <a:pt x="14314763" y="3234095"/>
                </a:moveTo>
                <a:lnTo>
                  <a:pt x="15298135" y="3234095"/>
                </a:lnTo>
                <a:lnTo>
                  <a:pt x="15298135" y="4205420"/>
                </a:lnTo>
                <a:lnTo>
                  <a:pt x="14314763" y="4205420"/>
                </a:lnTo>
                <a:close/>
                <a:moveTo>
                  <a:pt x="6604243" y="3234095"/>
                </a:moveTo>
                <a:lnTo>
                  <a:pt x="7576442" y="3234095"/>
                </a:lnTo>
                <a:lnTo>
                  <a:pt x="7576442" y="4205420"/>
                </a:lnTo>
                <a:lnTo>
                  <a:pt x="6604243" y="4205420"/>
                </a:lnTo>
                <a:close/>
                <a:moveTo>
                  <a:pt x="7732898" y="2163430"/>
                </a:moveTo>
                <a:lnTo>
                  <a:pt x="8716243" y="2163430"/>
                </a:lnTo>
                <a:lnTo>
                  <a:pt x="8716243" y="3123724"/>
                </a:lnTo>
                <a:lnTo>
                  <a:pt x="7732898" y="3123724"/>
                </a:lnTo>
                <a:close/>
                <a:moveTo>
                  <a:pt x="22364" y="2163430"/>
                </a:moveTo>
                <a:lnTo>
                  <a:pt x="994564" y="2163430"/>
                </a:lnTo>
                <a:lnTo>
                  <a:pt x="994564" y="3123724"/>
                </a:lnTo>
                <a:lnTo>
                  <a:pt x="22364" y="3123724"/>
                </a:lnTo>
                <a:close/>
                <a:moveTo>
                  <a:pt x="12124526" y="2163429"/>
                </a:moveTo>
                <a:lnTo>
                  <a:pt x="13107898" y="2163429"/>
                </a:lnTo>
                <a:lnTo>
                  <a:pt x="13107898" y="3123723"/>
                </a:lnTo>
                <a:lnTo>
                  <a:pt x="12124526" y="3123723"/>
                </a:lnTo>
                <a:close/>
                <a:moveTo>
                  <a:pt x="9934287" y="2163429"/>
                </a:moveTo>
                <a:lnTo>
                  <a:pt x="10906488" y="2163429"/>
                </a:lnTo>
                <a:lnTo>
                  <a:pt x="10906488" y="3123724"/>
                </a:lnTo>
                <a:lnTo>
                  <a:pt x="9934287" y="3123724"/>
                </a:lnTo>
                <a:close/>
                <a:moveTo>
                  <a:pt x="4402840" y="2163429"/>
                </a:moveTo>
                <a:lnTo>
                  <a:pt x="5386215" y="2163429"/>
                </a:lnTo>
                <a:lnTo>
                  <a:pt x="5386215" y="3123723"/>
                </a:lnTo>
                <a:lnTo>
                  <a:pt x="4402840" y="3123723"/>
                </a:lnTo>
                <a:close/>
                <a:moveTo>
                  <a:pt x="2212602" y="2163429"/>
                </a:moveTo>
                <a:lnTo>
                  <a:pt x="3195974" y="2163429"/>
                </a:lnTo>
                <a:lnTo>
                  <a:pt x="3195974" y="3123724"/>
                </a:lnTo>
                <a:lnTo>
                  <a:pt x="2212602" y="3123724"/>
                </a:lnTo>
                <a:close/>
                <a:moveTo>
                  <a:pt x="15432232" y="2163428"/>
                </a:moveTo>
                <a:lnTo>
                  <a:pt x="16415604" y="2163428"/>
                </a:lnTo>
                <a:lnTo>
                  <a:pt x="16415604" y="3123722"/>
                </a:lnTo>
                <a:lnTo>
                  <a:pt x="15432232" y="3123722"/>
                </a:lnTo>
                <a:close/>
                <a:moveTo>
                  <a:pt x="13219644" y="2163428"/>
                </a:moveTo>
                <a:lnTo>
                  <a:pt x="14203016" y="2163428"/>
                </a:lnTo>
                <a:lnTo>
                  <a:pt x="14203016" y="3123722"/>
                </a:lnTo>
                <a:lnTo>
                  <a:pt x="13219644" y="3123722"/>
                </a:lnTo>
                <a:close/>
                <a:moveTo>
                  <a:pt x="11029406" y="2163428"/>
                </a:moveTo>
                <a:lnTo>
                  <a:pt x="12012778" y="2163428"/>
                </a:lnTo>
                <a:lnTo>
                  <a:pt x="12012778" y="3123722"/>
                </a:lnTo>
                <a:lnTo>
                  <a:pt x="11029406" y="3123722"/>
                </a:lnTo>
                <a:close/>
                <a:moveTo>
                  <a:pt x="6604257" y="2163428"/>
                </a:moveTo>
                <a:lnTo>
                  <a:pt x="7576456" y="2163428"/>
                </a:lnTo>
                <a:lnTo>
                  <a:pt x="7576456" y="3123722"/>
                </a:lnTo>
                <a:lnTo>
                  <a:pt x="6604257" y="3123722"/>
                </a:lnTo>
                <a:close/>
                <a:moveTo>
                  <a:pt x="5509136" y="2163428"/>
                </a:moveTo>
                <a:lnTo>
                  <a:pt x="6481338" y="2163428"/>
                </a:lnTo>
                <a:lnTo>
                  <a:pt x="6481338" y="3123722"/>
                </a:lnTo>
                <a:lnTo>
                  <a:pt x="5509136" y="3123722"/>
                </a:lnTo>
                <a:close/>
                <a:moveTo>
                  <a:pt x="3307717" y="2163428"/>
                </a:moveTo>
                <a:lnTo>
                  <a:pt x="4291092" y="2163428"/>
                </a:lnTo>
                <a:lnTo>
                  <a:pt x="4291092" y="3123722"/>
                </a:lnTo>
                <a:lnTo>
                  <a:pt x="3307717" y="3123722"/>
                </a:lnTo>
                <a:close/>
                <a:moveTo>
                  <a:pt x="16538522" y="2163427"/>
                </a:moveTo>
                <a:lnTo>
                  <a:pt x="17510722" y="2163427"/>
                </a:lnTo>
                <a:lnTo>
                  <a:pt x="17510722" y="3123722"/>
                </a:lnTo>
                <a:lnTo>
                  <a:pt x="16538522" y="3123722"/>
                </a:lnTo>
                <a:close/>
                <a:moveTo>
                  <a:pt x="14314763" y="2163427"/>
                </a:moveTo>
                <a:lnTo>
                  <a:pt x="15298135" y="2163427"/>
                </a:lnTo>
                <a:lnTo>
                  <a:pt x="15298135" y="3123722"/>
                </a:lnTo>
                <a:lnTo>
                  <a:pt x="14314763" y="3123722"/>
                </a:lnTo>
                <a:close/>
                <a:moveTo>
                  <a:pt x="8827991" y="2163424"/>
                </a:moveTo>
                <a:lnTo>
                  <a:pt x="9811363" y="2163424"/>
                </a:lnTo>
                <a:lnTo>
                  <a:pt x="9811363" y="3123719"/>
                </a:lnTo>
                <a:lnTo>
                  <a:pt x="8827991" y="3123719"/>
                </a:lnTo>
                <a:close/>
                <a:moveTo>
                  <a:pt x="1117470" y="2163424"/>
                </a:moveTo>
                <a:lnTo>
                  <a:pt x="2100843" y="2163424"/>
                </a:lnTo>
                <a:lnTo>
                  <a:pt x="2100843" y="3123720"/>
                </a:lnTo>
                <a:lnTo>
                  <a:pt x="1117470" y="3123720"/>
                </a:lnTo>
                <a:close/>
                <a:moveTo>
                  <a:pt x="8827991" y="1081717"/>
                </a:moveTo>
                <a:lnTo>
                  <a:pt x="9811363" y="1081717"/>
                </a:lnTo>
                <a:lnTo>
                  <a:pt x="9811363" y="2042017"/>
                </a:lnTo>
                <a:lnTo>
                  <a:pt x="8827991" y="2042017"/>
                </a:lnTo>
                <a:close/>
                <a:moveTo>
                  <a:pt x="1117480" y="1081717"/>
                </a:moveTo>
                <a:lnTo>
                  <a:pt x="2100854" y="1081717"/>
                </a:lnTo>
                <a:lnTo>
                  <a:pt x="2100854" y="2042017"/>
                </a:lnTo>
                <a:lnTo>
                  <a:pt x="1117480" y="2042017"/>
                </a:lnTo>
                <a:close/>
                <a:moveTo>
                  <a:pt x="14314763" y="1081715"/>
                </a:moveTo>
                <a:lnTo>
                  <a:pt x="15298135" y="1081715"/>
                </a:lnTo>
                <a:lnTo>
                  <a:pt x="15298135" y="2042015"/>
                </a:lnTo>
                <a:lnTo>
                  <a:pt x="14314763" y="2042015"/>
                </a:lnTo>
                <a:close/>
                <a:moveTo>
                  <a:pt x="6604256" y="1081715"/>
                </a:moveTo>
                <a:lnTo>
                  <a:pt x="7576454" y="1081715"/>
                </a:lnTo>
                <a:lnTo>
                  <a:pt x="7576454" y="2042015"/>
                </a:lnTo>
                <a:lnTo>
                  <a:pt x="6604256" y="2042015"/>
                </a:lnTo>
                <a:close/>
                <a:moveTo>
                  <a:pt x="16538522" y="1081714"/>
                </a:moveTo>
                <a:lnTo>
                  <a:pt x="17510722" y="1081714"/>
                </a:lnTo>
                <a:lnTo>
                  <a:pt x="17510722" y="2042015"/>
                </a:lnTo>
                <a:lnTo>
                  <a:pt x="16538522" y="2042015"/>
                </a:lnTo>
                <a:close/>
                <a:moveTo>
                  <a:pt x="5509135" y="1081714"/>
                </a:moveTo>
                <a:lnTo>
                  <a:pt x="6481334" y="1081714"/>
                </a:lnTo>
                <a:lnTo>
                  <a:pt x="6481334" y="2042015"/>
                </a:lnTo>
                <a:lnTo>
                  <a:pt x="5509135" y="2042015"/>
                </a:lnTo>
                <a:close/>
                <a:moveTo>
                  <a:pt x="15432232" y="1081714"/>
                </a:moveTo>
                <a:lnTo>
                  <a:pt x="16415604" y="1081714"/>
                </a:lnTo>
                <a:lnTo>
                  <a:pt x="16415604" y="2042015"/>
                </a:lnTo>
                <a:lnTo>
                  <a:pt x="15432232" y="2042015"/>
                </a:lnTo>
                <a:close/>
                <a:moveTo>
                  <a:pt x="13219644" y="1081714"/>
                </a:moveTo>
                <a:lnTo>
                  <a:pt x="14203016" y="1081714"/>
                </a:lnTo>
                <a:lnTo>
                  <a:pt x="14203016" y="2042015"/>
                </a:lnTo>
                <a:lnTo>
                  <a:pt x="13219644" y="2042015"/>
                </a:lnTo>
                <a:close/>
                <a:moveTo>
                  <a:pt x="12135697" y="1081714"/>
                </a:moveTo>
                <a:lnTo>
                  <a:pt x="13119069" y="1081714"/>
                </a:lnTo>
                <a:lnTo>
                  <a:pt x="13119069" y="2042014"/>
                </a:lnTo>
                <a:lnTo>
                  <a:pt x="12135697" y="2042014"/>
                </a:lnTo>
                <a:close/>
                <a:moveTo>
                  <a:pt x="11029406" y="1081714"/>
                </a:moveTo>
                <a:lnTo>
                  <a:pt x="12012778" y="1081714"/>
                </a:lnTo>
                <a:lnTo>
                  <a:pt x="12012778" y="2042014"/>
                </a:lnTo>
                <a:lnTo>
                  <a:pt x="11029406" y="2042014"/>
                </a:lnTo>
                <a:close/>
                <a:moveTo>
                  <a:pt x="4414012" y="1081714"/>
                </a:moveTo>
                <a:lnTo>
                  <a:pt x="5397385" y="1081714"/>
                </a:lnTo>
                <a:lnTo>
                  <a:pt x="5397385" y="2042014"/>
                </a:lnTo>
                <a:lnTo>
                  <a:pt x="4414012" y="2042014"/>
                </a:lnTo>
                <a:close/>
                <a:moveTo>
                  <a:pt x="3307713" y="1081714"/>
                </a:moveTo>
                <a:lnTo>
                  <a:pt x="4291088" y="1081714"/>
                </a:lnTo>
                <a:lnTo>
                  <a:pt x="4291088" y="2042014"/>
                </a:lnTo>
                <a:lnTo>
                  <a:pt x="3307713" y="2042014"/>
                </a:lnTo>
                <a:close/>
                <a:moveTo>
                  <a:pt x="9934287" y="1081711"/>
                </a:moveTo>
                <a:lnTo>
                  <a:pt x="10906488" y="1081711"/>
                </a:lnTo>
                <a:lnTo>
                  <a:pt x="10906488" y="2042012"/>
                </a:lnTo>
                <a:lnTo>
                  <a:pt x="9934287" y="2042012"/>
                </a:lnTo>
                <a:close/>
                <a:moveTo>
                  <a:pt x="2212590" y="1081711"/>
                </a:moveTo>
                <a:lnTo>
                  <a:pt x="3195962" y="1081711"/>
                </a:lnTo>
                <a:lnTo>
                  <a:pt x="3195962" y="2042012"/>
                </a:lnTo>
                <a:lnTo>
                  <a:pt x="2212590" y="2042012"/>
                </a:lnTo>
                <a:close/>
                <a:moveTo>
                  <a:pt x="7732898" y="1070681"/>
                </a:moveTo>
                <a:lnTo>
                  <a:pt x="8716243" y="1070681"/>
                </a:lnTo>
                <a:lnTo>
                  <a:pt x="8716243" y="2030981"/>
                </a:lnTo>
                <a:lnTo>
                  <a:pt x="7732898" y="2030981"/>
                </a:lnTo>
                <a:close/>
                <a:moveTo>
                  <a:pt x="22364" y="1070681"/>
                </a:moveTo>
                <a:lnTo>
                  <a:pt x="994563" y="1070681"/>
                </a:lnTo>
                <a:lnTo>
                  <a:pt x="994563" y="2030981"/>
                </a:lnTo>
                <a:lnTo>
                  <a:pt x="22364" y="2030981"/>
                </a:lnTo>
                <a:close/>
                <a:moveTo>
                  <a:pt x="3307713" y="4"/>
                </a:moveTo>
                <a:lnTo>
                  <a:pt x="4291086" y="4"/>
                </a:lnTo>
                <a:lnTo>
                  <a:pt x="4291086" y="960300"/>
                </a:lnTo>
                <a:lnTo>
                  <a:pt x="3307713" y="960300"/>
                </a:lnTo>
                <a:close/>
                <a:moveTo>
                  <a:pt x="11029406" y="4"/>
                </a:moveTo>
                <a:lnTo>
                  <a:pt x="12012778" y="4"/>
                </a:lnTo>
                <a:lnTo>
                  <a:pt x="12012778" y="960300"/>
                </a:lnTo>
                <a:lnTo>
                  <a:pt x="11029406" y="960300"/>
                </a:lnTo>
                <a:close/>
                <a:moveTo>
                  <a:pt x="4402834" y="4"/>
                </a:moveTo>
                <a:lnTo>
                  <a:pt x="5386206" y="4"/>
                </a:lnTo>
                <a:lnTo>
                  <a:pt x="5386206" y="960300"/>
                </a:lnTo>
                <a:lnTo>
                  <a:pt x="4402834" y="960300"/>
                </a:lnTo>
                <a:close/>
                <a:moveTo>
                  <a:pt x="12124526" y="4"/>
                </a:moveTo>
                <a:lnTo>
                  <a:pt x="13107898" y="4"/>
                </a:lnTo>
                <a:lnTo>
                  <a:pt x="13107898" y="960300"/>
                </a:lnTo>
                <a:lnTo>
                  <a:pt x="12124526" y="960300"/>
                </a:lnTo>
                <a:close/>
                <a:moveTo>
                  <a:pt x="5509132" y="4"/>
                </a:moveTo>
                <a:lnTo>
                  <a:pt x="6481332" y="4"/>
                </a:lnTo>
                <a:lnTo>
                  <a:pt x="6481332" y="960300"/>
                </a:lnTo>
                <a:lnTo>
                  <a:pt x="5509132" y="960300"/>
                </a:lnTo>
                <a:close/>
                <a:moveTo>
                  <a:pt x="13219644" y="3"/>
                </a:moveTo>
                <a:lnTo>
                  <a:pt x="14203016" y="3"/>
                </a:lnTo>
                <a:lnTo>
                  <a:pt x="14203016" y="960300"/>
                </a:lnTo>
                <a:lnTo>
                  <a:pt x="13219644" y="960300"/>
                </a:lnTo>
                <a:close/>
                <a:moveTo>
                  <a:pt x="15432232" y="3"/>
                </a:moveTo>
                <a:lnTo>
                  <a:pt x="16415604" y="3"/>
                </a:lnTo>
                <a:lnTo>
                  <a:pt x="16415604" y="960299"/>
                </a:lnTo>
                <a:lnTo>
                  <a:pt x="15432232" y="960299"/>
                </a:lnTo>
                <a:close/>
                <a:moveTo>
                  <a:pt x="6615422" y="3"/>
                </a:moveTo>
                <a:lnTo>
                  <a:pt x="7587621" y="3"/>
                </a:lnTo>
                <a:lnTo>
                  <a:pt x="7587621" y="960299"/>
                </a:lnTo>
                <a:lnTo>
                  <a:pt x="6615422" y="960299"/>
                </a:lnTo>
                <a:close/>
                <a:moveTo>
                  <a:pt x="14325934" y="3"/>
                </a:moveTo>
                <a:lnTo>
                  <a:pt x="15309306" y="3"/>
                </a:lnTo>
                <a:lnTo>
                  <a:pt x="15309306" y="960299"/>
                </a:lnTo>
                <a:lnTo>
                  <a:pt x="14325934" y="960299"/>
                </a:lnTo>
                <a:close/>
                <a:moveTo>
                  <a:pt x="16538522" y="3"/>
                </a:moveTo>
                <a:lnTo>
                  <a:pt x="17521894" y="3"/>
                </a:lnTo>
                <a:lnTo>
                  <a:pt x="17521894" y="960299"/>
                </a:lnTo>
                <a:lnTo>
                  <a:pt x="16538522" y="960299"/>
                </a:lnTo>
                <a:close/>
                <a:moveTo>
                  <a:pt x="2212590" y="1"/>
                </a:moveTo>
                <a:lnTo>
                  <a:pt x="3195962" y="1"/>
                </a:lnTo>
                <a:lnTo>
                  <a:pt x="3195962" y="960298"/>
                </a:lnTo>
                <a:lnTo>
                  <a:pt x="2212590" y="960298"/>
                </a:lnTo>
                <a:close/>
                <a:moveTo>
                  <a:pt x="9934287" y="1"/>
                </a:moveTo>
                <a:lnTo>
                  <a:pt x="10906488" y="1"/>
                </a:lnTo>
                <a:lnTo>
                  <a:pt x="10906488" y="960297"/>
                </a:lnTo>
                <a:lnTo>
                  <a:pt x="9934287" y="960297"/>
                </a:lnTo>
                <a:close/>
                <a:moveTo>
                  <a:pt x="1106297" y="1"/>
                </a:moveTo>
                <a:lnTo>
                  <a:pt x="2089670" y="1"/>
                </a:lnTo>
                <a:lnTo>
                  <a:pt x="2089670" y="960297"/>
                </a:lnTo>
                <a:lnTo>
                  <a:pt x="1106297" y="960297"/>
                </a:lnTo>
                <a:close/>
                <a:moveTo>
                  <a:pt x="8827991" y="1"/>
                </a:moveTo>
                <a:lnTo>
                  <a:pt x="9800192" y="1"/>
                </a:lnTo>
                <a:lnTo>
                  <a:pt x="9800192" y="960297"/>
                </a:lnTo>
                <a:lnTo>
                  <a:pt x="8827991" y="960297"/>
                </a:lnTo>
                <a:close/>
                <a:moveTo>
                  <a:pt x="0" y="1"/>
                </a:moveTo>
                <a:lnTo>
                  <a:pt x="983372" y="1"/>
                </a:lnTo>
                <a:lnTo>
                  <a:pt x="983372" y="960297"/>
                </a:lnTo>
                <a:lnTo>
                  <a:pt x="0" y="960297"/>
                </a:lnTo>
                <a:close/>
                <a:moveTo>
                  <a:pt x="7721711" y="0"/>
                </a:moveTo>
                <a:lnTo>
                  <a:pt x="8693901" y="0"/>
                </a:lnTo>
                <a:lnTo>
                  <a:pt x="8693901" y="960297"/>
                </a:lnTo>
                <a:lnTo>
                  <a:pt x="7721711" y="96029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40956950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290097" y="2079950"/>
            <a:ext cx="3810000" cy="3809412"/>
          </a:xfrm>
          <a:custGeom>
            <a:avLst/>
            <a:gdLst>
              <a:gd name="connsiteX0" fmla="*/ 2857500 w 5715000"/>
              <a:gd name="connsiteY0" fmla="*/ 1598631 h 5715000"/>
              <a:gd name="connsiteX1" fmla="*/ 4116369 w 5715000"/>
              <a:gd name="connsiteY1" fmla="*/ 2857500 h 5715000"/>
              <a:gd name="connsiteX2" fmla="*/ 2857500 w 5715000"/>
              <a:gd name="connsiteY2" fmla="*/ 4116369 h 5715000"/>
              <a:gd name="connsiteX3" fmla="*/ 1598631 w 5715000"/>
              <a:gd name="connsiteY3" fmla="*/ 2857500 h 5715000"/>
              <a:gd name="connsiteX4" fmla="*/ 2857500 w 5715000"/>
              <a:gd name="connsiteY4" fmla="*/ 1598631 h 5715000"/>
              <a:gd name="connsiteX5" fmla="*/ 2857500 w 5715000"/>
              <a:gd name="connsiteY5" fmla="*/ 1477944 h 5715000"/>
              <a:gd name="connsiteX6" fmla="*/ 1477944 w 5715000"/>
              <a:gd name="connsiteY6" fmla="*/ 2857500 h 5715000"/>
              <a:gd name="connsiteX7" fmla="*/ 2857500 w 5715000"/>
              <a:gd name="connsiteY7" fmla="*/ 4237056 h 5715000"/>
              <a:gd name="connsiteX8" fmla="*/ 4237056 w 5715000"/>
              <a:gd name="connsiteY8" fmla="*/ 2857500 h 5715000"/>
              <a:gd name="connsiteX9" fmla="*/ 2857500 w 5715000"/>
              <a:gd name="connsiteY9" fmla="*/ 1477944 h 5715000"/>
              <a:gd name="connsiteX10" fmla="*/ 2857500 w 5715000"/>
              <a:gd name="connsiteY10" fmla="*/ 0 h 5715000"/>
              <a:gd name="connsiteX11" fmla="*/ 5715000 w 5715000"/>
              <a:gd name="connsiteY11" fmla="*/ 2857500 h 5715000"/>
              <a:gd name="connsiteX12" fmla="*/ 2857500 w 5715000"/>
              <a:gd name="connsiteY12" fmla="*/ 5715000 h 5715000"/>
              <a:gd name="connsiteX13" fmla="*/ 0 w 5715000"/>
              <a:gd name="connsiteY13" fmla="*/ 2857500 h 5715000"/>
              <a:gd name="connsiteX14" fmla="*/ 2857500 w 5715000"/>
              <a:gd name="connsiteY14"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0" h="5715000">
                <a:moveTo>
                  <a:pt x="2857500" y="1598631"/>
                </a:moveTo>
                <a:cubicBezTo>
                  <a:pt x="3552754" y="1598631"/>
                  <a:pt x="4116369" y="2162246"/>
                  <a:pt x="4116369" y="2857500"/>
                </a:cubicBezTo>
                <a:cubicBezTo>
                  <a:pt x="4116369" y="3552754"/>
                  <a:pt x="3552754" y="4116369"/>
                  <a:pt x="2857500" y="4116369"/>
                </a:cubicBezTo>
                <a:cubicBezTo>
                  <a:pt x="2162246" y="4116369"/>
                  <a:pt x="1598631" y="3552754"/>
                  <a:pt x="1598631" y="2857500"/>
                </a:cubicBezTo>
                <a:cubicBezTo>
                  <a:pt x="1598631" y="2162246"/>
                  <a:pt x="2162246" y="1598631"/>
                  <a:pt x="2857500" y="1598631"/>
                </a:cubicBezTo>
                <a:close/>
                <a:moveTo>
                  <a:pt x="2857500" y="1477944"/>
                </a:moveTo>
                <a:cubicBezTo>
                  <a:pt x="2095592" y="1477944"/>
                  <a:pt x="1477944" y="2095592"/>
                  <a:pt x="1477944" y="2857500"/>
                </a:cubicBezTo>
                <a:cubicBezTo>
                  <a:pt x="1477944" y="3619408"/>
                  <a:pt x="2095592" y="4237056"/>
                  <a:pt x="2857500" y="4237056"/>
                </a:cubicBezTo>
                <a:cubicBezTo>
                  <a:pt x="3619408" y="4237056"/>
                  <a:pt x="4237056" y="3619408"/>
                  <a:pt x="4237056" y="2857500"/>
                </a:cubicBezTo>
                <a:cubicBezTo>
                  <a:pt x="4237056" y="2095592"/>
                  <a:pt x="3619408" y="1477944"/>
                  <a:pt x="2857500" y="1477944"/>
                </a:cubicBezTo>
                <a:close/>
                <a:moveTo>
                  <a:pt x="2857500" y="0"/>
                </a:moveTo>
                <a:cubicBezTo>
                  <a:pt x="4435654" y="0"/>
                  <a:pt x="5715000" y="1279346"/>
                  <a:pt x="5715000" y="2857500"/>
                </a:cubicBezTo>
                <a:cubicBezTo>
                  <a:pt x="5715000" y="4435654"/>
                  <a:pt x="4435654" y="5715000"/>
                  <a:pt x="2857500" y="5715000"/>
                </a:cubicBezTo>
                <a:cubicBezTo>
                  <a:pt x="1279346" y="5715000"/>
                  <a:pt x="0" y="4435654"/>
                  <a:pt x="0" y="2857500"/>
                </a:cubicBezTo>
                <a:cubicBezTo>
                  <a:pt x="0" y="1279346"/>
                  <a:pt x="1279346" y="0"/>
                  <a:pt x="2857500"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5" name="TextBox 4">
            <a:extLst>
              <a:ext uri="{FF2B5EF4-FFF2-40B4-BE49-F238E27FC236}">
                <a16:creationId xmlns:a16="http://schemas.microsoft.com/office/drawing/2014/main" id="{0A3DA177-AAA6-C747-A532-94EF5F523837}"/>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80DA256F-1B39-D84D-ADC2-E026A1B4146A}"/>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D397B27-3E69-144C-B491-CC939E1F94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562087" cy="1254224"/>
          </a:xfrm>
          <a:prstGeom prst="rect">
            <a:avLst/>
          </a:prstGeom>
        </p:spPr>
      </p:pic>
    </p:spTree>
    <p:extLst>
      <p:ext uri="{BB962C8B-B14F-4D97-AF65-F5344CB8AC3E}">
        <p14:creationId xmlns:p14="http://schemas.microsoft.com/office/powerpoint/2010/main" val="15468181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 name="Freeform 9"/>
          <p:cNvSpPr>
            <a:spLocks noGrp="1" noEditPoints="1"/>
          </p:cNvSpPr>
          <p:nvPr>
            <p:ph type="pic" sz="quarter" idx="10"/>
          </p:nvPr>
        </p:nvSpPr>
        <p:spPr bwMode="auto">
          <a:xfrm>
            <a:off x="1073855" y="1717459"/>
            <a:ext cx="4242483" cy="4241830"/>
          </a:xfrm>
          <a:custGeom>
            <a:avLst/>
            <a:gdLst>
              <a:gd name="T0" fmla="*/ 1402 w 2805"/>
              <a:gd name="T1" fmla="*/ 0 h 2803"/>
              <a:gd name="T2" fmla="*/ 2805 w 2805"/>
              <a:gd name="T3" fmla="*/ 1401 h 2803"/>
              <a:gd name="T4" fmla="*/ 1402 w 2805"/>
              <a:gd name="T5" fmla="*/ 2803 h 2803"/>
              <a:gd name="T6" fmla="*/ 0 w 2805"/>
              <a:gd name="T7" fmla="*/ 1401 h 2803"/>
              <a:gd name="T8" fmla="*/ 1402 w 2805"/>
              <a:gd name="T9" fmla="*/ 0 h 2803"/>
              <a:gd name="T10" fmla="*/ 1402 w 2805"/>
              <a:gd name="T11" fmla="*/ 740 h 2803"/>
              <a:gd name="T12" fmla="*/ 2065 w 2805"/>
              <a:gd name="T13" fmla="*/ 1401 h 2803"/>
              <a:gd name="T14" fmla="*/ 1402 w 2805"/>
              <a:gd name="T15" fmla="*/ 2063 h 2803"/>
              <a:gd name="T16" fmla="*/ 741 w 2805"/>
              <a:gd name="T17" fmla="*/ 1401 h 2803"/>
              <a:gd name="T18" fmla="*/ 1402 w 2805"/>
              <a:gd name="T19" fmla="*/ 740 h 2803"/>
              <a:gd name="T20" fmla="*/ 1402 w 2805"/>
              <a:gd name="T21" fmla="*/ 655 h 2803"/>
              <a:gd name="T22" fmla="*/ 2150 w 2805"/>
              <a:gd name="T23" fmla="*/ 1401 h 2803"/>
              <a:gd name="T24" fmla="*/ 1402 w 2805"/>
              <a:gd name="T25" fmla="*/ 2148 h 2803"/>
              <a:gd name="T26" fmla="*/ 655 w 2805"/>
              <a:gd name="T27" fmla="*/ 1401 h 2803"/>
              <a:gd name="T28" fmla="*/ 1402 w 2805"/>
              <a:gd name="T29" fmla="*/ 655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5" h="2803">
                <a:moveTo>
                  <a:pt x="1402" y="0"/>
                </a:moveTo>
                <a:lnTo>
                  <a:pt x="2805" y="1401"/>
                </a:lnTo>
                <a:lnTo>
                  <a:pt x="1402" y="2803"/>
                </a:lnTo>
                <a:lnTo>
                  <a:pt x="0" y="1401"/>
                </a:lnTo>
                <a:lnTo>
                  <a:pt x="1402" y="0"/>
                </a:lnTo>
                <a:close/>
                <a:moveTo>
                  <a:pt x="1402" y="740"/>
                </a:moveTo>
                <a:lnTo>
                  <a:pt x="2065" y="1401"/>
                </a:lnTo>
                <a:lnTo>
                  <a:pt x="1402" y="2063"/>
                </a:lnTo>
                <a:lnTo>
                  <a:pt x="741" y="1401"/>
                </a:lnTo>
                <a:lnTo>
                  <a:pt x="1402" y="740"/>
                </a:lnTo>
                <a:close/>
                <a:moveTo>
                  <a:pt x="1402" y="655"/>
                </a:moveTo>
                <a:lnTo>
                  <a:pt x="2150" y="1401"/>
                </a:lnTo>
                <a:lnTo>
                  <a:pt x="1402" y="2148"/>
                </a:lnTo>
                <a:lnTo>
                  <a:pt x="655" y="1401"/>
                </a:lnTo>
                <a:lnTo>
                  <a:pt x="1402" y="655"/>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0858493-6897-1548-907D-4D138968EF4C}"/>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AFBB9B-B0AC-454F-8BB0-5BE56A30B5C9}"/>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5D65DCC-45AC-7B42-8D45-6B69293B81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29913" y="1"/>
            <a:ext cx="2562087" cy="1254224"/>
          </a:xfrm>
          <a:prstGeom prst="rect">
            <a:avLst/>
          </a:prstGeom>
        </p:spPr>
      </p:pic>
    </p:spTree>
    <p:extLst>
      <p:ext uri="{BB962C8B-B14F-4D97-AF65-F5344CB8AC3E}">
        <p14:creationId xmlns:p14="http://schemas.microsoft.com/office/powerpoint/2010/main" val="12817415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3" name="Freeform 10"/>
          <p:cNvSpPr>
            <a:spLocks noGrp="1" noChangeAspect="1" noEditPoints="1"/>
          </p:cNvSpPr>
          <p:nvPr>
            <p:ph type="pic" sz="quarter" idx="10"/>
          </p:nvPr>
        </p:nvSpPr>
        <p:spPr bwMode="auto">
          <a:xfrm flipH="1">
            <a:off x="-1" y="0"/>
            <a:ext cx="9808013" cy="3006896"/>
          </a:xfrm>
          <a:custGeom>
            <a:avLst/>
            <a:gdLst>
              <a:gd name="T0" fmla="*/ 6457 w 7550"/>
              <a:gd name="T1" fmla="*/ 903 h 2315"/>
              <a:gd name="T2" fmla="*/ 6417 w 7550"/>
              <a:gd name="T3" fmla="*/ 1027 h 2315"/>
              <a:gd name="T4" fmla="*/ 6432 w 7550"/>
              <a:gd name="T5" fmla="*/ 1156 h 2315"/>
              <a:gd name="T6" fmla="*/ 6503 w 7550"/>
              <a:gd name="T7" fmla="*/ 1270 h 2315"/>
              <a:gd name="T8" fmla="*/ 6617 w 7550"/>
              <a:gd name="T9" fmla="*/ 1341 h 2315"/>
              <a:gd name="T10" fmla="*/ 6746 w 7550"/>
              <a:gd name="T11" fmla="*/ 1356 h 2315"/>
              <a:gd name="T12" fmla="*/ 6871 w 7550"/>
              <a:gd name="T13" fmla="*/ 1316 h 2315"/>
              <a:gd name="T14" fmla="*/ 4907 w 7550"/>
              <a:gd name="T15" fmla="*/ 1501 h 2315"/>
              <a:gd name="T16" fmla="*/ 4836 w 7550"/>
              <a:gd name="T17" fmla="*/ 1615 h 2315"/>
              <a:gd name="T18" fmla="*/ 4821 w 7550"/>
              <a:gd name="T19" fmla="*/ 1745 h 2315"/>
              <a:gd name="T20" fmla="*/ 4861 w 7550"/>
              <a:gd name="T21" fmla="*/ 1870 h 2315"/>
              <a:gd name="T22" fmla="*/ 4955 w 7550"/>
              <a:gd name="T23" fmla="*/ 1968 h 2315"/>
              <a:gd name="T24" fmla="*/ 5078 w 7550"/>
              <a:gd name="T25" fmla="*/ 2014 h 2315"/>
              <a:gd name="T26" fmla="*/ 5207 w 7550"/>
              <a:gd name="T27" fmla="*/ 2004 h 2315"/>
              <a:gd name="T28" fmla="*/ 5324 w 7550"/>
              <a:gd name="T29" fmla="*/ 1940 h 2315"/>
              <a:gd name="T30" fmla="*/ 3635 w 7550"/>
              <a:gd name="T31" fmla="*/ 1847 h 2315"/>
              <a:gd name="T32" fmla="*/ 3588 w 7550"/>
              <a:gd name="T33" fmla="*/ 1970 h 2315"/>
              <a:gd name="T34" fmla="*/ 3597 w 7550"/>
              <a:gd name="T35" fmla="*/ 2100 h 2315"/>
              <a:gd name="T36" fmla="*/ 3663 w 7550"/>
              <a:gd name="T37" fmla="*/ 2216 h 2315"/>
              <a:gd name="T38" fmla="*/ 3773 w 7550"/>
              <a:gd name="T39" fmla="*/ 2293 h 2315"/>
              <a:gd name="T40" fmla="*/ 3901 w 7550"/>
              <a:gd name="T41" fmla="*/ 2315 h 2315"/>
              <a:gd name="T42" fmla="*/ 4028 w 7550"/>
              <a:gd name="T43" fmla="*/ 2281 h 2315"/>
              <a:gd name="T44" fmla="*/ 4538 w 7550"/>
              <a:gd name="T45" fmla="*/ 0 h 2315"/>
              <a:gd name="T46" fmla="*/ 3395 w 7550"/>
              <a:gd name="T47" fmla="*/ 1176 h 2315"/>
              <a:gd name="T48" fmla="*/ 3373 w 7550"/>
              <a:gd name="T49" fmla="*/ 1305 h 2315"/>
              <a:gd name="T50" fmla="*/ 3407 w 7550"/>
              <a:gd name="T51" fmla="*/ 1431 h 2315"/>
              <a:gd name="T52" fmla="*/ 3496 w 7550"/>
              <a:gd name="T53" fmla="*/ 1535 h 2315"/>
              <a:gd name="T54" fmla="*/ 3616 w 7550"/>
              <a:gd name="T55" fmla="*/ 1587 h 2315"/>
              <a:gd name="T56" fmla="*/ 3747 w 7550"/>
              <a:gd name="T57" fmla="*/ 1584 h 2315"/>
              <a:gd name="T58" fmla="*/ 3866 w 7550"/>
              <a:gd name="T59" fmla="*/ 1525 h 2315"/>
              <a:gd name="T60" fmla="*/ 2175 w 7550"/>
              <a:gd name="T61" fmla="*/ 1432 h 2315"/>
              <a:gd name="T62" fmla="*/ 2122 w 7550"/>
              <a:gd name="T63" fmla="*/ 1553 h 2315"/>
              <a:gd name="T64" fmla="*/ 2125 w 7550"/>
              <a:gd name="T65" fmla="*/ 1682 h 2315"/>
              <a:gd name="T66" fmla="*/ 2184 w 7550"/>
              <a:gd name="T67" fmla="*/ 1801 h 2315"/>
              <a:gd name="T68" fmla="*/ 2291 w 7550"/>
              <a:gd name="T69" fmla="*/ 1885 h 2315"/>
              <a:gd name="T70" fmla="*/ 2418 w 7550"/>
              <a:gd name="T71" fmla="*/ 1913 h 2315"/>
              <a:gd name="T72" fmla="*/ 2546 w 7550"/>
              <a:gd name="T73" fmla="*/ 1885 h 2315"/>
              <a:gd name="T74" fmla="*/ 3522 w 7550"/>
              <a:gd name="T75" fmla="*/ 0 h 2315"/>
              <a:gd name="T76" fmla="*/ 1012 w 7550"/>
              <a:gd name="T77" fmla="*/ 1680 h 2315"/>
              <a:gd name="T78" fmla="*/ 983 w 7550"/>
              <a:gd name="T79" fmla="*/ 1807 h 2315"/>
              <a:gd name="T80" fmla="*/ 1012 w 7550"/>
              <a:gd name="T81" fmla="*/ 1935 h 2315"/>
              <a:gd name="T82" fmla="*/ 1094 w 7550"/>
              <a:gd name="T83" fmla="*/ 2043 h 2315"/>
              <a:gd name="T84" fmla="*/ 1213 w 7550"/>
              <a:gd name="T85" fmla="*/ 2101 h 2315"/>
              <a:gd name="T86" fmla="*/ 1343 w 7550"/>
              <a:gd name="T87" fmla="*/ 2104 h 2315"/>
              <a:gd name="T88" fmla="*/ 1465 w 7550"/>
              <a:gd name="T89" fmla="*/ 2052 h 2315"/>
              <a:gd name="T90" fmla="*/ 67 w 7550"/>
              <a:gd name="T91" fmla="*/ 1664 h 2315"/>
              <a:gd name="T92" fmla="*/ 9 w 7550"/>
              <a:gd name="T93" fmla="*/ 1783 h 2315"/>
              <a:gd name="T94" fmla="*/ 6 w 7550"/>
              <a:gd name="T95" fmla="*/ 1913 h 2315"/>
              <a:gd name="T96" fmla="*/ 58 w 7550"/>
              <a:gd name="T97" fmla="*/ 2034 h 2315"/>
              <a:gd name="T98" fmla="*/ 161 w 7550"/>
              <a:gd name="T99" fmla="*/ 2122 h 2315"/>
              <a:gd name="T100" fmla="*/ 288 w 7550"/>
              <a:gd name="T101" fmla="*/ 2156 h 2315"/>
              <a:gd name="T102" fmla="*/ 417 w 7550"/>
              <a:gd name="T103" fmla="*/ 2135 h 2315"/>
              <a:gd name="T104" fmla="*/ 2585 w 7550"/>
              <a:gd name="T105" fmla="*/ 0 h 2315"/>
              <a:gd name="T106" fmla="*/ 100 w 7550"/>
              <a:gd name="T107" fmla="*/ 712 h 2315"/>
              <a:gd name="T108" fmla="*/ 66 w 7550"/>
              <a:gd name="T109" fmla="*/ 839 h 2315"/>
              <a:gd name="T110" fmla="*/ 88 w 7550"/>
              <a:gd name="T111" fmla="*/ 968 h 2315"/>
              <a:gd name="T112" fmla="*/ 166 w 7550"/>
              <a:gd name="T113" fmla="*/ 1078 h 2315"/>
              <a:gd name="T114" fmla="*/ 282 w 7550"/>
              <a:gd name="T115" fmla="*/ 1143 h 2315"/>
              <a:gd name="T116" fmla="*/ 412 w 7550"/>
              <a:gd name="T117" fmla="*/ 1152 h 2315"/>
              <a:gd name="T118" fmla="*/ 534 w 7550"/>
              <a:gd name="T119" fmla="*/ 1106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50" h="2315">
                <a:moveTo>
                  <a:pt x="7550" y="651"/>
                </a:moveTo>
                <a:lnTo>
                  <a:pt x="7550" y="0"/>
                </a:lnTo>
                <a:lnTo>
                  <a:pt x="7346" y="0"/>
                </a:lnTo>
                <a:lnTo>
                  <a:pt x="6503" y="842"/>
                </a:lnTo>
                <a:lnTo>
                  <a:pt x="6492" y="853"/>
                </a:lnTo>
                <a:lnTo>
                  <a:pt x="6482" y="865"/>
                </a:lnTo>
                <a:lnTo>
                  <a:pt x="6473" y="877"/>
                </a:lnTo>
                <a:lnTo>
                  <a:pt x="6465" y="890"/>
                </a:lnTo>
                <a:lnTo>
                  <a:pt x="6457" y="903"/>
                </a:lnTo>
                <a:lnTo>
                  <a:pt x="6450" y="916"/>
                </a:lnTo>
                <a:lnTo>
                  <a:pt x="6443" y="929"/>
                </a:lnTo>
                <a:lnTo>
                  <a:pt x="6437" y="942"/>
                </a:lnTo>
                <a:lnTo>
                  <a:pt x="6432" y="956"/>
                </a:lnTo>
                <a:lnTo>
                  <a:pt x="6428" y="970"/>
                </a:lnTo>
                <a:lnTo>
                  <a:pt x="6424" y="984"/>
                </a:lnTo>
                <a:lnTo>
                  <a:pt x="6421" y="998"/>
                </a:lnTo>
                <a:lnTo>
                  <a:pt x="6418" y="1012"/>
                </a:lnTo>
                <a:lnTo>
                  <a:pt x="6417" y="1027"/>
                </a:lnTo>
                <a:lnTo>
                  <a:pt x="6416" y="1042"/>
                </a:lnTo>
                <a:lnTo>
                  <a:pt x="6415" y="1057"/>
                </a:lnTo>
                <a:lnTo>
                  <a:pt x="6416" y="1071"/>
                </a:lnTo>
                <a:lnTo>
                  <a:pt x="6417" y="1085"/>
                </a:lnTo>
                <a:lnTo>
                  <a:pt x="6418" y="1100"/>
                </a:lnTo>
                <a:lnTo>
                  <a:pt x="6421" y="1114"/>
                </a:lnTo>
                <a:lnTo>
                  <a:pt x="6424" y="1128"/>
                </a:lnTo>
                <a:lnTo>
                  <a:pt x="6428" y="1142"/>
                </a:lnTo>
                <a:lnTo>
                  <a:pt x="6432" y="1156"/>
                </a:lnTo>
                <a:lnTo>
                  <a:pt x="6437" y="1170"/>
                </a:lnTo>
                <a:lnTo>
                  <a:pt x="6443" y="1183"/>
                </a:lnTo>
                <a:lnTo>
                  <a:pt x="6450" y="1196"/>
                </a:lnTo>
                <a:lnTo>
                  <a:pt x="6457" y="1210"/>
                </a:lnTo>
                <a:lnTo>
                  <a:pt x="6465" y="1223"/>
                </a:lnTo>
                <a:lnTo>
                  <a:pt x="6473" y="1235"/>
                </a:lnTo>
                <a:lnTo>
                  <a:pt x="6482" y="1247"/>
                </a:lnTo>
                <a:lnTo>
                  <a:pt x="6492" y="1259"/>
                </a:lnTo>
                <a:lnTo>
                  <a:pt x="6503" y="1270"/>
                </a:lnTo>
                <a:lnTo>
                  <a:pt x="6514" y="1281"/>
                </a:lnTo>
                <a:lnTo>
                  <a:pt x="6526" y="1291"/>
                </a:lnTo>
                <a:lnTo>
                  <a:pt x="6538" y="1300"/>
                </a:lnTo>
                <a:lnTo>
                  <a:pt x="6550" y="1308"/>
                </a:lnTo>
                <a:lnTo>
                  <a:pt x="6564" y="1316"/>
                </a:lnTo>
                <a:lnTo>
                  <a:pt x="6577" y="1324"/>
                </a:lnTo>
                <a:lnTo>
                  <a:pt x="6590" y="1330"/>
                </a:lnTo>
                <a:lnTo>
                  <a:pt x="6603" y="1336"/>
                </a:lnTo>
                <a:lnTo>
                  <a:pt x="6617" y="1341"/>
                </a:lnTo>
                <a:lnTo>
                  <a:pt x="6631" y="1345"/>
                </a:lnTo>
                <a:lnTo>
                  <a:pt x="6645" y="1349"/>
                </a:lnTo>
                <a:lnTo>
                  <a:pt x="6659" y="1352"/>
                </a:lnTo>
                <a:lnTo>
                  <a:pt x="6673" y="1355"/>
                </a:lnTo>
                <a:lnTo>
                  <a:pt x="6688" y="1356"/>
                </a:lnTo>
                <a:lnTo>
                  <a:pt x="6702" y="1357"/>
                </a:lnTo>
                <a:lnTo>
                  <a:pt x="6717" y="1358"/>
                </a:lnTo>
                <a:lnTo>
                  <a:pt x="6732" y="1357"/>
                </a:lnTo>
                <a:lnTo>
                  <a:pt x="6746" y="1356"/>
                </a:lnTo>
                <a:lnTo>
                  <a:pt x="6761" y="1355"/>
                </a:lnTo>
                <a:lnTo>
                  <a:pt x="6775" y="1352"/>
                </a:lnTo>
                <a:lnTo>
                  <a:pt x="6789" y="1349"/>
                </a:lnTo>
                <a:lnTo>
                  <a:pt x="6803" y="1345"/>
                </a:lnTo>
                <a:lnTo>
                  <a:pt x="6817" y="1341"/>
                </a:lnTo>
                <a:lnTo>
                  <a:pt x="6831" y="1336"/>
                </a:lnTo>
                <a:lnTo>
                  <a:pt x="6844" y="1330"/>
                </a:lnTo>
                <a:lnTo>
                  <a:pt x="6858" y="1324"/>
                </a:lnTo>
                <a:lnTo>
                  <a:pt x="6871" y="1316"/>
                </a:lnTo>
                <a:lnTo>
                  <a:pt x="6884" y="1308"/>
                </a:lnTo>
                <a:lnTo>
                  <a:pt x="6896" y="1300"/>
                </a:lnTo>
                <a:lnTo>
                  <a:pt x="6908" y="1291"/>
                </a:lnTo>
                <a:lnTo>
                  <a:pt x="6920" y="1281"/>
                </a:lnTo>
                <a:lnTo>
                  <a:pt x="6931" y="1270"/>
                </a:lnTo>
                <a:lnTo>
                  <a:pt x="7550" y="651"/>
                </a:lnTo>
                <a:close/>
                <a:moveTo>
                  <a:pt x="7265" y="0"/>
                </a:moveTo>
                <a:lnTo>
                  <a:pt x="6409" y="0"/>
                </a:lnTo>
                <a:lnTo>
                  <a:pt x="4907" y="1501"/>
                </a:lnTo>
                <a:lnTo>
                  <a:pt x="4897" y="1512"/>
                </a:lnTo>
                <a:lnTo>
                  <a:pt x="4887" y="1524"/>
                </a:lnTo>
                <a:lnTo>
                  <a:pt x="4878" y="1537"/>
                </a:lnTo>
                <a:lnTo>
                  <a:pt x="4869" y="1549"/>
                </a:lnTo>
                <a:lnTo>
                  <a:pt x="4861" y="1562"/>
                </a:lnTo>
                <a:lnTo>
                  <a:pt x="4854" y="1575"/>
                </a:lnTo>
                <a:lnTo>
                  <a:pt x="4847" y="1588"/>
                </a:lnTo>
                <a:lnTo>
                  <a:pt x="4842" y="1601"/>
                </a:lnTo>
                <a:lnTo>
                  <a:pt x="4836" y="1615"/>
                </a:lnTo>
                <a:lnTo>
                  <a:pt x="4832" y="1629"/>
                </a:lnTo>
                <a:lnTo>
                  <a:pt x="4828" y="1643"/>
                </a:lnTo>
                <a:lnTo>
                  <a:pt x="4825" y="1657"/>
                </a:lnTo>
                <a:lnTo>
                  <a:pt x="4823" y="1671"/>
                </a:lnTo>
                <a:lnTo>
                  <a:pt x="4821" y="1686"/>
                </a:lnTo>
                <a:lnTo>
                  <a:pt x="4820" y="1701"/>
                </a:lnTo>
                <a:lnTo>
                  <a:pt x="4820" y="1716"/>
                </a:lnTo>
                <a:lnTo>
                  <a:pt x="4820" y="1730"/>
                </a:lnTo>
                <a:lnTo>
                  <a:pt x="4821" y="1745"/>
                </a:lnTo>
                <a:lnTo>
                  <a:pt x="4823" y="1759"/>
                </a:lnTo>
                <a:lnTo>
                  <a:pt x="4825" y="1773"/>
                </a:lnTo>
                <a:lnTo>
                  <a:pt x="4828" y="1787"/>
                </a:lnTo>
                <a:lnTo>
                  <a:pt x="4832" y="1801"/>
                </a:lnTo>
                <a:lnTo>
                  <a:pt x="4836" y="1815"/>
                </a:lnTo>
                <a:lnTo>
                  <a:pt x="4842" y="1829"/>
                </a:lnTo>
                <a:lnTo>
                  <a:pt x="4847" y="1842"/>
                </a:lnTo>
                <a:lnTo>
                  <a:pt x="4854" y="1857"/>
                </a:lnTo>
                <a:lnTo>
                  <a:pt x="4861" y="1870"/>
                </a:lnTo>
                <a:lnTo>
                  <a:pt x="4869" y="1882"/>
                </a:lnTo>
                <a:lnTo>
                  <a:pt x="4878" y="1894"/>
                </a:lnTo>
                <a:lnTo>
                  <a:pt x="4887" y="1906"/>
                </a:lnTo>
                <a:lnTo>
                  <a:pt x="4897" y="1918"/>
                </a:lnTo>
                <a:lnTo>
                  <a:pt x="4907" y="1929"/>
                </a:lnTo>
                <a:lnTo>
                  <a:pt x="4919" y="1940"/>
                </a:lnTo>
                <a:lnTo>
                  <a:pt x="4930" y="1950"/>
                </a:lnTo>
                <a:lnTo>
                  <a:pt x="4942" y="1959"/>
                </a:lnTo>
                <a:lnTo>
                  <a:pt x="4955" y="1968"/>
                </a:lnTo>
                <a:lnTo>
                  <a:pt x="4968" y="1975"/>
                </a:lnTo>
                <a:lnTo>
                  <a:pt x="4981" y="1983"/>
                </a:lnTo>
                <a:lnTo>
                  <a:pt x="4994" y="1989"/>
                </a:lnTo>
                <a:lnTo>
                  <a:pt x="5008" y="1995"/>
                </a:lnTo>
                <a:lnTo>
                  <a:pt x="5021" y="2000"/>
                </a:lnTo>
                <a:lnTo>
                  <a:pt x="5035" y="2004"/>
                </a:lnTo>
                <a:lnTo>
                  <a:pt x="5049" y="2008"/>
                </a:lnTo>
                <a:lnTo>
                  <a:pt x="5063" y="2011"/>
                </a:lnTo>
                <a:lnTo>
                  <a:pt x="5078" y="2014"/>
                </a:lnTo>
                <a:lnTo>
                  <a:pt x="5092" y="2015"/>
                </a:lnTo>
                <a:lnTo>
                  <a:pt x="5107" y="2016"/>
                </a:lnTo>
                <a:lnTo>
                  <a:pt x="5122" y="2018"/>
                </a:lnTo>
                <a:lnTo>
                  <a:pt x="5136" y="2016"/>
                </a:lnTo>
                <a:lnTo>
                  <a:pt x="5151" y="2015"/>
                </a:lnTo>
                <a:lnTo>
                  <a:pt x="5165" y="2014"/>
                </a:lnTo>
                <a:lnTo>
                  <a:pt x="5179" y="2011"/>
                </a:lnTo>
                <a:lnTo>
                  <a:pt x="5193" y="2008"/>
                </a:lnTo>
                <a:lnTo>
                  <a:pt x="5207" y="2004"/>
                </a:lnTo>
                <a:lnTo>
                  <a:pt x="5221" y="2000"/>
                </a:lnTo>
                <a:lnTo>
                  <a:pt x="5235" y="1995"/>
                </a:lnTo>
                <a:lnTo>
                  <a:pt x="5249" y="1989"/>
                </a:lnTo>
                <a:lnTo>
                  <a:pt x="5263" y="1983"/>
                </a:lnTo>
                <a:lnTo>
                  <a:pt x="5276" y="1975"/>
                </a:lnTo>
                <a:lnTo>
                  <a:pt x="5288" y="1968"/>
                </a:lnTo>
                <a:lnTo>
                  <a:pt x="5301" y="1959"/>
                </a:lnTo>
                <a:lnTo>
                  <a:pt x="5313" y="1950"/>
                </a:lnTo>
                <a:lnTo>
                  <a:pt x="5324" y="1940"/>
                </a:lnTo>
                <a:lnTo>
                  <a:pt x="5335" y="1929"/>
                </a:lnTo>
                <a:lnTo>
                  <a:pt x="7265" y="0"/>
                </a:lnTo>
                <a:close/>
                <a:moveTo>
                  <a:pt x="6330" y="0"/>
                </a:moveTo>
                <a:lnTo>
                  <a:pt x="5474" y="0"/>
                </a:lnTo>
                <a:lnTo>
                  <a:pt x="3673" y="1800"/>
                </a:lnTo>
                <a:lnTo>
                  <a:pt x="3663" y="1811"/>
                </a:lnTo>
                <a:lnTo>
                  <a:pt x="3653" y="1822"/>
                </a:lnTo>
                <a:lnTo>
                  <a:pt x="3644" y="1834"/>
                </a:lnTo>
                <a:lnTo>
                  <a:pt x="3635" y="1847"/>
                </a:lnTo>
                <a:lnTo>
                  <a:pt x="3626" y="1860"/>
                </a:lnTo>
                <a:lnTo>
                  <a:pt x="3619" y="1873"/>
                </a:lnTo>
                <a:lnTo>
                  <a:pt x="3613" y="1886"/>
                </a:lnTo>
                <a:lnTo>
                  <a:pt x="3607" y="1900"/>
                </a:lnTo>
                <a:lnTo>
                  <a:pt x="3602" y="1914"/>
                </a:lnTo>
                <a:lnTo>
                  <a:pt x="3597" y="1927"/>
                </a:lnTo>
                <a:lnTo>
                  <a:pt x="3593" y="1941"/>
                </a:lnTo>
                <a:lnTo>
                  <a:pt x="3590" y="1956"/>
                </a:lnTo>
                <a:lnTo>
                  <a:pt x="3588" y="1970"/>
                </a:lnTo>
                <a:lnTo>
                  <a:pt x="3586" y="1984"/>
                </a:lnTo>
                <a:lnTo>
                  <a:pt x="3585" y="1999"/>
                </a:lnTo>
                <a:lnTo>
                  <a:pt x="3585" y="2013"/>
                </a:lnTo>
                <a:lnTo>
                  <a:pt x="3585" y="2029"/>
                </a:lnTo>
                <a:lnTo>
                  <a:pt x="3586" y="2043"/>
                </a:lnTo>
                <a:lnTo>
                  <a:pt x="3588" y="2057"/>
                </a:lnTo>
                <a:lnTo>
                  <a:pt x="3590" y="2072"/>
                </a:lnTo>
                <a:lnTo>
                  <a:pt x="3593" y="2086"/>
                </a:lnTo>
                <a:lnTo>
                  <a:pt x="3597" y="2100"/>
                </a:lnTo>
                <a:lnTo>
                  <a:pt x="3602" y="2114"/>
                </a:lnTo>
                <a:lnTo>
                  <a:pt x="3607" y="2127"/>
                </a:lnTo>
                <a:lnTo>
                  <a:pt x="3613" y="2141"/>
                </a:lnTo>
                <a:lnTo>
                  <a:pt x="3619" y="2154"/>
                </a:lnTo>
                <a:lnTo>
                  <a:pt x="3626" y="2167"/>
                </a:lnTo>
                <a:lnTo>
                  <a:pt x="3635" y="2181"/>
                </a:lnTo>
                <a:lnTo>
                  <a:pt x="3644" y="2193"/>
                </a:lnTo>
                <a:lnTo>
                  <a:pt x="3653" y="2205"/>
                </a:lnTo>
                <a:lnTo>
                  <a:pt x="3663" y="2216"/>
                </a:lnTo>
                <a:lnTo>
                  <a:pt x="3673" y="2228"/>
                </a:lnTo>
                <a:lnTo>
                  <a:pt x="3685" y="2238"/>
                </a:lnTo>
                <a:lnTo>
                  <a:pt x="3696" y="2248"/>
                </a:lnTo>
                <a:lnTo>
                  <a:pt x="3708" y="2257"/>
                </a:lnTo>
                <a:lnTo>
                  <a:pt x="3720" y="2266"/>
                </a:lnTo>
                <a:lnTo>
                  <a:pt x="3733" y="2274"/>
                </a:lnTo>
                <a:lnTo>
                  <a:pt x="3746" y="2281"/>
                </a:lnTo>
                <a:lnTo>
                  <a:pt x="3759" y="2287"/>
                </a:lnTo>
                <a:lnTo>
                  <a:pt x="3773" y="2293"/>
                </a:lnTo>
                <a:lnTo>
                  <a:pt x="3787" y="2298"/>
                </a:lnTo>
                <a:lnTo>
                  <a:pt x="3801" y="2303"/>
                </a:lnTo>
                <a:lnTo>
                  <a:pt x="3815" y="2307"/>
                </a:lnTo>
                <a:lnTo>
                  <a:pt x="3829" y="2310"/>
                </a:lnTo>
                <a:lnTo>
                  <a:pt x="3844" y="2312"/>
                </a:lnTo>
                <a:lnTo>
                  <a:pt x="3858" y="2314"/>
                </a:lnTo>
                <a:lnTo>
                  <a:pt x="3872" y="2315"/>
                </a:lnTo>
                <a:lnTo>
                  <a:pt x="3887" y="2315"/>
                </a:lnTo>
                <a:lnTo>
                  <a:pt x="3901" y="2315"/>
                </a:lnTo>
                <a:lnTo>
                  <a:pt x="3916" y="2314"/>
                </a:lnTo>
                <a:lnTo>
                  <a:pt x="3931" y="2312"/>
                </a:lnTo>
                <a:lnTo>
                  <a:pt x="3945" y="2310"/>
                </a:lnTo>
                <a:lnTo>
                  <a:pt x="3960" y="2307"/>
                </a:lnTo>
                <a:lnTo>
                  <a:pt x="3974" y="2303"/>
                </a:lnTo>
                <a:lnTo>
                  <a:pt x="3987" y="2298"/>
                </a:lnTo>
                <a:lnTo>
                  <a:pt x="4001" y="2293"/>
                </a:lnTo>
                <a:lnTo>
                  <a:pt x="4015" y="2287"/>
                </a:lnTo>
                <a:lnTo>
                  <a:pt x="4028" y="2281"/>
                </a:lnTo>
                <a:lnTo>
                  <a:pt x="4041" y="2274"/>
                </a:lnTo>
                <a:lnTo>
                  <a:pt x="4053" y="2266"/>
                </a:lnTo>
                <a:lnTo>
                  <a:pt x="4066" y="2257"/>
                </a:lnTo>
                <a:lnTo>
                  <a:pt x="4079" y="2248"/>
                </a:lnTo>
                <a:lnTo>
                  <a:pt x="4090" y="2238"/>
                </a:lnTo>
                <a:lnTo>
                  <a:pt x="4101" y="2228"/>
                </a:lnTo>
                <a:lnTo>
                  <a:pt x="6330" y="0"/>
                </a:lnTo>
                <a:close/>
                <a:moveTo>
                  <a:pt x="5394" y="0"/>
                </a:moveTo>
                <a:lnTo>
                  <a:pt x="4538" y="0"/>
                </a:lnTo>
                <a:lnTo>
                  <a:pt x="3460" y="1077"/>
                </a:lnTo>
                <a:lnTo>
                  <a:pt x="3450" y="1088"/>
                </a:lnTo>
                <a:lnTo>
                  <a:pt x="3440" y="1100"/>
                </a:lnTo>
                <a:lnTo>
                  <a:pt x="3431" y="1112"/>
                </a:lnTo>
                <a:lnTo>
                  <a:pt x="3422" y="1124"/>
                </a:lnTo>
                <a:lnTo>
                  <a:pt x="3414" y="1137"/>
                </a:lnTo>
                <a:lnTo>
                  <a:pt x="3407" y="1150"/>
                </a:lnTo>
                <a:lnTo>
                  <a:pt x="3400" y="1163"/>
                </a:lnTo>
                <a:lnTo>
                  <a:pt x="3395" y="1176"/>
                </a:lnTo>
                <a:lnTo>
                  <a:pt x="3390" y="1190"/>
                </a:lnTo>
                <a:lnTo>
                  <a:pt x="3385" y="1205"/>
                </a:lnTo>
                <a:lnTo>
                  <a:pt x="3381" y="1219"/>
                </a:lnTo>
                <a:lnTo>
                  <a:pt x="3378" y="1233"/>
                </a:lnTo>
                <a:lnTo>
                  <a:pt x="3376" y="1247"/>
                </a:lnTo>
                <a:lnTo>
                  <a:pt x="3374" y="1262"/>
                </a:lnTo>
                <a:lnTo>
                  <a:pt x="3373" y="1276"/>
                </a:lnTo>
                <a:lnTo>
                  <a:pt x="3373" y="1291"/>
                </a:lnTo>
                <a:lnTo>
                  <a:pt x="3373" y="1305"/>
                </a:lnTo>
                <a:lnTo>
                  <a:pt x="3374" y="1319"/>
                </a:lnTo>
                <a:lnTo>
                  <a:pt x="3376" y="1334"/>
                </a:lnTo>
                <a:lnTo>
                  <a:pt x="3378" y="1348"/>
                </a:lnTo>
                <a:lnTo>
                  <a:pt x="3381" y="1362"/>
                </a:lnTo>
                <a:lnTo>
                  <a:pt x="3385" y="1377"/>
                </a:lnTo>
                <a:lnTo>
                  <a:pt x="3390" y="1391"/>
                </a:lnTo>
                <a:lnTo>
                  <a:pt x="3395" y="1405"/>
                </a:lnTo>
                <a:lnTo>
                  <a:pt x="3400" y="1418"/>
                </a:lnTo>
                <a:lnTo>
                  <a:pt x="3407" y="1431"/>
                </a:lnTo>
                <a:lnTo>
                  <a:pt x="3414" y="1444"/>
                </a:lnTo>
                <a:lnTo>
                  <a:pt x="3422" y="1457"/>
                </a:lnTo>
                <a:lnTo>
                  <a:pt x="3431" y="1469"/>
                </a:lnTo>
                <a:lnTo>
                  <a:pt x="3440" y="1481"/>
                </a:lnTo>
                <a:lnTo>
                  <a:pt x="3450" y="1493"/>
                </a:lnTo>
                <a:lnTo>
                  <a:pt x="3460" y="1504"/>
                </a:lnTo>
                <a:lnTo>
                  <a:pt x="3472" y="1515"/>
                </a:lnTo>
                <a:lnTo>
                  <a:pt x="3483" y="1525"/>
                </a:lnTo>
                <a:lnTo>
                  <a:pt x="3496" y="1535"/>
                </a:lnTo>
                <a:lnTo>
                  <a:pt x="3508" y="1543"/>
                </a:lnTo>
                <a:lnTo>
                  <a:pt x="3521" y="1551"/>
                </a:lnTo>
                <a:lnTo>
                  <a:pt x="3534" y="1558"/>
                </a:lnTo>
                <a:lnTo>
                  <a:pt x="3547" y="1565"/>
                </a:lnTo>
                <a:lnTo>
                  <a:pt x="3561" y="1571"/>
                </a:lnTo>
                <a:lnTo>
                  <a:pt x="3574" y="1576"/>
                </a:lnTo>
                <a:lnTo>
                  <a:pt x="3588" y="1580"/>
                </a:lnTo>
                <a:lnTo>
                  <a:pt x="3602" y="1584"/>
                </a:lnTo>
                <a:lnTo>
                  <a:pt x="3616" y="1587"/>
                </a:lnTo>
                <a:lnTo>
                  <a:pt x="3632" y="1590"/>
                </a:lnTo>
                <a:lnTo>
                  <a:pt x="3646" y="1591"/>
                </a:lnTo>
                <a:lnTo>
                  <a:pt x="3660" y="1592"/>
                </a:lnTo>
                <a:lnTo>
                  <a:pt x="3675" y="1593"/>
                </a:lnTo>
                <a:lnTo>
                  <a:pt x="3689" y="1592"/>
                </a:lnTo>
                <a:lnTo>
                  <a:pt x="3704" y="1591"/>
                </a:lnTo>
                <a:lnTo>
                  <a:pt x="3718" y="1590"/>
                </a:lnTo>
                <a:lnTo>
                  <a:pt x="3732" y="1587"/>
                </a:lnTo>
                <a:lnTo>
                  <a:pt x="3747" y="1584"/>
                </a:lnTo>
                <a:lnTo>
                  <a:pt x="3761" y="1580"/>
                </a:lnTo>
                <a:lnTo>
                  <a:pt x="3774" y="1576"/>
                </a:lnTo>
                <a:lnTo>
                  <a:pt x="3789" y="1571"/>
                </a:lnTo>
                <a:lnTo>
                  <a:pt x="3803" y="1565"/>
                </a:lnTo>
                <a:lnTo>
                  <a:pt x="3816" y="1558"/>
                </a:lnTo>
                <a:lnTo>
                  <a:pt x="3829" y="1551"/>
                </a:lnTo>
                <a:lnTo>
                  <a:pt x="3841" y="1543"/>
                </a:lnTo>
                <a:lnTo>
                  <a:pt x="3854" y="1535"/>
                </a:lnTo>
                <a:lnTo>
                  <a:pt x="3866" y="1525"/>
                </a:lnTo>
                <a:lnTo>
                  <a:pt x="3877" y="1515"/>
                </a:lnTo>
                <a:lnTo>
                  <a:pt x="3888" y="1504"/>
                </a:lnTo>
                <a:lnTo>
                  <a:pt x="5394" y="0"/>
                </a:lnTo>
                <a:close/>
                <a:moveTo>
                  <a:pt x="4457" y="0"/>
                </a:moveTo>
                <a:lnTo>
                  <a:pt x="3602" y="0"/>
                </a:lnTo>
                <a:lnTo>
                  <a:pt x="2205" y="1397"/>
                </a:lnTo>
                <a:lnTo>
                  <a:pt x="2194" y="1408"/>
                </a:lnTo>
                <a:lnTo>
                  <a:pt x="2184" y="1420"/>
                </a:lnTo>
                <a:lnTo>
                  <a:pt x="2175" y="1432"/>
                </a:lnTo>
                <a:lnTo>
                  <a:pt x="2165" y="1444"/>
                </a:lnTo>
                <a:lnTo>
                  <a:pt x="2157" y="1457"/>
                </a:lnTo>
                <a:lnTo>
                  <a:pt x="2150" y="1470"/>
                </a:lnTo>
                <a:lnTo>
                  <a:pt x="2144" y="1483"/>
                </a:lnTo>
                <a:lnTo>
                  <a:pt x="2138" y="1497"/>
                </a:lnTo>
                <a:lnTo>
                  <a:pt x="2133" y="1510"/>
                </a:lnTo>
                <a:lnTo>
                  <a:pt x="2128" y="1524"/>
                </a:lnTo>
                <a:lnTo>
                  <a:pt x="2125" y="1539"/>
                </a:lnTo>
                <a:lnTo>
                  <a:pt x="2122" y="1553"/>
                </a:lnTo>
                <a:lnTo>
                  <a:pt x="2119" y="1568"/>
                </a:lnTo>
                <a:lnTo>
                  <a:pt x="2117" y="1582"/>
                </a:lnTo>
                <a:lnTo>
                  <a:pt x="2116" y="1596"/>
                </a:lnTo>
                <a:lnTo>
                  <a:pt x="2116" y="1611"/>
                </a:lnTo>
                <a:lnTo>
                  <a:pt x="2116" y="1625"/>
                </a:lnTo>
                <a:lnTo>
                  <a:pt x="2117" y="1640"/>
                </a:lnTo>
                <a:lnTo>
                  <a:pt x="2119" y="1654"/>
                </a:lnTo>
                <a:lnTo>
                  <a:pt x="2122" y="1668"/>
                </a:lnTo>
                <a:lnTo>
                  <a:pt x="2125" y="1682"/>
                </a:lnTo>
                <a:lnTo>
                  <a:pt x="2128" y="1697"/>
                </a:lnTo>
                <a:lnTo>
                  <a:pt x="2133" y="1711"/>
                </a:lnTo>
                <a:lnTo>
                  <a:pt x="2138" y="1725"/>
                </a:lnTo>
                <a:lnTo>
                  <a:pt x="2144" y="1738"/>
                </a:lnTo>
                <a:lnTo>
                  <a:pt x="2150" y="1752"/>
                </a:lnTo>
                <a:lnTo>
                  <a:pt x="2157" y="1765"/>
                </a:lnTo>
                <a:lnTo>
                  <a:pt x="2165" y="1777"/>
                </a:lnTo>
                <a:lnTo>
                  <a:pt x="2175" y="1789"/>
                </a:lnTo>
                <a:lnTo>
                  <a:pt x="2184" y="1801"/>
                </a:lnTo>
                <a:lnTo>
                  <a:pt x="2194" y="1813"/>
                </a:lnTo>
                <a:lnTo>
                  <a:pt x="2205" y="1824"/>
                </a:lnTo>
                <a:lnTo>
                  <a:pt x="2216" y="1835"/>
                </a:lnTo>
                <a:lnTo>
                  <a:pt x="2227" y="1845"/>
                </a:lnTo>
                <a:lnTo>
                  <a:pt x="2239" y="1855"/>
                </a:lnTo>
                <a:lnTo>
                  <a:pt x="2252" y="1864"/>
                </a:lnTo>
                <a:lnTo>
                  <a:pt x="2264" y="1871"/>
                </a:lnTo>
                <a:lnTo>
                  <a:pt x="2277" y="1879"/>
                </a:lnTo>
                <a:lnTo>
                  <a:pt x="2291" y="1885"/>
                </a:lnTo>
                <a:lnTo>
                  <a:pt x="2304" y="1891"/>
                </a:lnTo>
                <a:lnTo>
                  <a:pt x="2319" y="1896"/>
                </a:lnTo>
                <a:lnTo>
                  <a:pt x="2333" y="1901"/>
                </a:lnTo>
                <a:lnTo>
                  <a:pt x="2347" y="1904"/>
                </a:lnTo>
                <a:lnTo>
                  <a:pt x="2361" y="1907"/>
                </a:lnTo>
                <a:lnTo>
                  <a:pt x="2375" y="1910"/>
                </a:lnTo>
                <a:lnTo>
                  <a:pt x="2389" y="1911"/>
                </a:lnTo>
                <a:lnTo>
                  <a:pt x="2404" y="1913"/>
                </a:lnTo>
                <a:lnTo>
                  <a:pt x="2418" y="1913"/>
                </a:lnTo>
                <a:lnTo>
                  <a:pt x="2433" y="1913"/>
                </a:lnTo>
                <a:lnTo>
                  <a:pt x="2447" y="1911"/>
                </a:lnTo>
                <a:lnTo>
                  <a:pt x="2462" y="1910"/>
                </a:lnTo>
                <a:lnTo>
                  <a:pt x="2477" y="1907"/>
                </a:lnTo>
                <a:lnTo>
                  <a:pt x="2491" y="1904"/>
                </a:lnTo>
                <a:lnTo>
                  <a:pt x="2505" y="1901"/>
                </a:lnTo>
                <a:lnTo>
                  <a:pt x="2519" y="1896"/>
                </a:lnTo>
                <a:lnTo>
                  <a:pt x="2532" y="1891"/>
                </a:lnTo>
                <a:lnTo>
                  <a:pt x="2546" y="1885"/>
                </a:lnTo>
                <a:lnTo>
                  <a:pt x="2559" y="1879"/>
                </a:lnTo>
                <a:lnTo>
                  <a:pt x="2572" y="1871"/>
                </a:lnTo>
                <a:lnTo>
                  <a:pt x="2585" y="1864"/>
                </a:lnTo>
                <a:lnTo>
                  <a:pt x="2597" y="1855"/>
                </a:lnTo>
                <a:lnTo>
                  <a:pt x="2610" y="1845"/>
                </a:lnTo>
                <a:lnTo>
                  <a:pt x="2621" y="1835"/>
                </a:lnTo>
                <a:lnTo>
                  <a:pt x="2633" y="1824"/>
                </a:lnTo>
                <a:lnTo>
                  <a:pt x="4457" y="0"/>
                </a:lnTo>
                <a:close/>
                <a:moveTo>
                  <a:pt x="3522" y="0"/>
                </a:moveTo>
                <a:lnTo>
                  <a:pt x="2666" y="0"/>
                </a:lnTo>
                <a:lnTo>
                  <a:pt x="1071" y="1594"/>
                </a:lnTo>
                <a:lnTo>
                  <a:pt x="1061" y="1605"/>
                </a:lnTo>
                <a:lnTo>
                  <a:pt x="1051" y="1617"/>
                </a:lnTo>
                <a:lnTo>
                  <a:pt x="1042" y="1629"/>
                </a:lnTo>
                <a:lnTo>
                  <a:pt x="1033" y="1641"/>
                </a:lnTo>
                <a:lnTo>
                  <a:pt x="1025" y="1654"/>
                </a:lnTo>
                <a:lnTo>
                  <a:pt x="1018" y="1667"/>
                </a:lnTo>
                <a:lnTo>
                  <a:pt x="1012" y="1680"/>
                </a:lnTo>
                <a:lnTo>
                  <a:pt x="1006" y="1694"/>
                </a:lnTo>
                <a:lnTo>
                  <a:pt x="1001" y="1708"/>
                </a:lnTo>
                <a:lnTo>
                  <a:pt x="996" y="1722"/>
                </a:lnTo>
                <a:lnTo>
                  <a:pt x="991" y="1736"/>
                </a:lnTo>
                <a:lnTo>
                  <a:pt x="988" y="1750"/>
                </a:lnTo>
                <a:lnTo>
                  <a:pt x="986" y="1764"/>
                </a:lnTo>
                <a:lnTo>
                  <a:pt x="984" y="1779"/>
                </a:lnTo>
                <a:lnTo>
                  <a:pt x="983" y="1793"/>
                </a:lnTo>
                <a:lnTo>
                  <a:pt x="983" y="1807"/>
                </a:lnTo>
                <a:lnTo>
                  <a:pt x="983" y="1822"/>
                </a:lnTo>
                <a:lnTo>
                  <a:pt x="984" y="1836"/>
                </a:lnTo>
                <a:lnTo>
                  <a:pt x="986" y="1851"/>
                </a:lnTo>
                <a:lnTo>
                  <a:pt x="988" y="1866"/>
                </a:lnTo>
                <a:lnTo>
                  <a:pt x="991" y="1880"/>
                </a:lnTo>
                <a:lnTo>
                  <a:pt x="996" y="1894"/>
                </a:lnTo>
                <a:lnTo>
                  <a:pt x="1001" y="1908"/>
                </a:lnTo>
                <a:lnTo>
                  <a:pt x="1006" y="1922"/>
                </a:lnTo>
                <a:lnTo>
                  <a:pt x="1012" y="1935"/>
                </a:lnTo>
                <a:lnTo>
                  <a:pt x="1018" y="1948"/>
                </a:lnTo>
                <a:lnTo>
                  <a:pt x="1025" y="1961"/>
                </a:lnTo>
                <a:lnTo>
                  <a:pt x="1033" y="1974"/>
                </a:lnTo>
                <a:lnTo>
                  <a:pt x="1042" y="1986"/>
                </a:lnTo>
                <a:lnTo>
                  <a:pt x="1051" y="1998"/>
                </a:lnTo>
                <a:lnTo>
                  <a:pt x="1061" y="2010"/>
                </a:lnTo>
                <a:lnTo>
                  <a:pt x="1071" y="2022"/>
                </a:lnTo>
                <a:lnTo>
                  <a:pt x="1083" y="2033"/>
                </a:lnTo>
                <a:lnTo>
                  <a:pt x="1094" y="2043"/>
                </a:lnTo>
                <a:lnTo>
                  <a:pt x="1106" y="2052"/>
                </a:lnTo>
                <a:lnTo>
                  <a:pt x="1118" y="2060"/>
                </a:lnTo>
                <a:lnTo>
                  <a:pt x="1131" y="2068"/>
                </a:lnTo>
                <a:lnTo>
                  <a:pt x="1145" y="2075"/>
                </a:lnTo>
                <a:lnTo>
                  <a:pt x="1158" y="2082"/>
                </a:lnTo>
                <a:lnTo>
                  <a:pt x="1172" y="2088"/>
                </a:lnTo>
                <a:lnTo>
                  <a:pt x="1185" y="2093"/>
                </a:lnTo>
                <a:lnTo>
                  <a:pt x="1199" y="2097"/>
                </a:lnTo>
                <a:lnTo>
                  <a:pt x="1213" y="2101"/>
                </a:lnTo>
                <a:lnTo>
                  <a:pt x="1227" y="2104"/>
                </a:lnTo>
                <a:lnTo>
                  <a:pt x="1242" y="2107"/>
                </a:lnTo>
                <a:lnTo>
                  <a:pt x="1256" y="2108"/>
                </a:lnTo>
                <a:lnTo>
                  <a:pt x="1270" y="2109"/>
                </a:lnTo>
                <a:lnTo>
                  <a:pt x="1285" y="2110"/>
                </a:lnTo>
                <a:lnTo>
                  <a:pt x="1300" y="2109"/>
                </a:lnTo>
                <a:lnTo>
                  <a:pt x="1315" y="2108"/>
                </a:lnTo>
                <a:lnTo>
                  <a:pt x="1329" y="2107"/>
                </a:lnTo>
                <a:lnTo>
                  <a:pt x="1343" y="2104"/>
                </a:lnTo>
                <a:lnTo>
                  <a:pt x="1358" y="2101"/>
                </a:lnTo>
                <a:lnTo>
                  <a:pt x="1372" y="2097"/>
                </a:lnTo>
                <a:lnTo>
                  <a:pt x="1385" y="2093"/>
                </a:lnTo>
                <a:lnTo>
                  <a:pt x="1399" y="2088"/>
                </a:lnTo>
                <a:lnTo>
                  <a:pt x="1413" y="2082"/>
                </a:lnTo>
                <a:lnTo>
                  <a:pt x="1426" y="2075"/>
                </a:lnTo>
                <a:lnTo>
                  <a:pt x="1440" y="2068"/>
                </a:lnTo>
                <a:lnTo>
                  <a:pt x="1452" y="2060"/>
                </a:lnTo>
                <a:lnTo>
                  <a:pt x="1465" y="2052"/>
                </a:lnTo>
                <a:lnTo>
                  <a:pt x="1477" y="2043"/>
                </a:lnTo>
                <a:lnTo>
                  <a:pt x="1488" y="2033"/>
                </a:lnTo>
                <a:lnTo>
                  <a:pt x="1499" y="2022"/>
                </a:lnTo>
                <a:lnTo>
                  <a:pt x="3522" y="0"/>
                </a:lnTo>
                <a:close/>
                <a:moveTo>
                  <a:pt x="2585" y="0"/>
                </a:moveTo>
                <a:lnTo>
                  <a:pt x="1731" y="0"/>
                </a:lnTo>
                <a:lnTo>
                  <a:pt x="88" y="1641"/>
                </a:lnTo>
                <a:lnTo>
                  <a:pt x="77" y="1652"/>
                </a:lnTo>
                <a:lnTo>
                  <a:pt x="67" y="1664"/>
                </a:lnTo>
                <a:lnTo>
                  <a:pt x="58" y="1676"/>
                </a:lnTo>
                <a:lnTo>
                  <a:pt x="50" y="1688"/>
                </a:lnTo>
                <a:lnTo>
                  <a:pt x="42" y="1702"/>
                </a:lnTo>
                <a:lnTo>
                  <a:pt x="34" y="1715"/>
                </a:lnTo>
                <a:lnTo>
                  <a:pt x="28" y="1728"/>
                </a:lnTo>
                <a:lnTo>
                  <a:pt x="22" y="1741"/>
                </a:lnTo>
                <a:lnTo>
                  <a:pt x="17" y="1755"/>
                </a:lnTo>
                <a:lnTo>
                  <a:pt x="13" y="1769"/>
                </a:lnTo>
                <a:lnTo>
                  <a:pt x="9" y="1783"/>
                </a:lnTo>
                <a:lnTo>
                  <a:pt x="6" y="1797"/>
                </a:lnTo>
                <a:lnTo>
                  <a:pt x="3" y="1811"/>
                </a:lnTo>
                <a:lnTo>
                  <a:pt x="2" y="1826"/>
                </a:lnTo>
                <a:lnTo>
                  <a:pt x="1" y="1840"/>
                </a:lnTo>
                <a:lnTo>
                  <a:pt x="0" y="1856"/>
                </a:lnTo>
                <a:lnTo>
                  <a:pt x="1" y="1870"/>
                </a:lnTo>
                <a:lnTo>
                  <a:pt x="2" y="1884"/>
                </a:lnTo>
                <a:lnTo>
                  <a:pt x="3" y="1899"/>
                </a:lnTo>
                <a:lnTo>
                  <a:pt x="6" y="1913"/>
                </a:lnTo>
                <a:lnTo>
                  <a:pt x="9" y="1927"/>
                </a:lnTo>
                <a:lnTo>
                  <a:pt x="13" y="1941"/>
                </a:lnTo>
                <a:lnTo>
                  <a:pt x="17" y="1955"/>
                </a:lnTo>
                <a:lnTo>
                  <a:pt x="22" y="1969"/>
                </a:lnTo>
                <a:lnTo>
                  <a:pt x="28" y="1982"/>
                </a:lnTo>
                <a:lnTo>
                  <a:pt x="34" y="1995"/>
                </a:lnTo>
                <a:lnTo>
                  <a:pt x="42" y="2008"/>
                </a:lnTo>
                <a:lnTo>
                  <a:pt x="50" y="2022"/>
                </a:lnTo>
                <a:lnTo>
                  <a:pt x="58" y="2034"/>
                </a:lnTo>
                <a:lnTo>
                  <a:pt x="67" y="2046"/>
                </a:lnTo>
                <a:lnTo>
                  <a:pt x="77" y="2058"/>
                </a:lnTo>
                <a:lnTo>
                  <a:pt x="88" y="2069"/>
                </a:lnTo>
                <a:lnTo>
                  <a:pt x="99" y="2080"/>
                </a:lnTo>
                <a:lnTo>
                  <a:pt x="111" y="2090"/>
                </a:lnTo>
                <a:lnTo>
                  <a:pt x="124" y="2099"/>
                </a:lnTo>
                <a:lnTo>
                  <a:pt x="136" y="2107"/>
                </a:lnTo>
                <a:lnTo>
                  <a:pt x="149" y="2115"/>
                </a:lnTo>
                <a:lnTo>
                  <a:pt x="161" y="2122"/>
                </a:lnTo>
                <a:lnTo>
                  <a:pt x="175" y="2129"/>
                </a:lnTo>
                <a:lnTo>
                  <a:pt x="188" y="2135"/>
                </a:lnTo>
                <a:lnTo>
                  <a:pt x="202" y="2140"/>
                </a:lnTo>
                <a:lnTo>
                  <a:pt x="216" y="2144"/>
                </a:lnTo>
                <a:lnTo>
                  <a:pt x="230" y="2148"/>
                </a:lnTo>
                <a:lnTo>
                  <a:pt x="244" y="2151"/>
                </a:lnTo>
                <a:lnTo>
                  <a:pt x="258" y="2154"/>
                </a:lnTo>
                <a:lnTo>
                  <a:pt x="274" y="2155"/>
                </a:lnTo>
                <a:lnTo>
                  <a:pt x="288" y="2156"/>
                </a:lnTo>
                <a:lnTo>
                  <a:pt x="302" y="2157"/>
                </a:lnTo>
                <a:lnTo>
                  <a:pt x="317" y="2156"/>
                </a:lnTo>
                <a:lnTo>
                  <a:pt x="331" y="2155"/>
                </a:lnTo>
                <a:lnTo>
                  <a:pt x="346" y="2154"/>
                </a:lnTo>
                <a:lnTo>
                  <a:pt x="360" y="2151"/>
                </a:lnTo>
                <a:lnTo>
                  <a:pt x="374" y="2148"/>
                </a:lnTo>
                <a:lnTo>
                  <a:pt x="388" y="2144"/>
                </a:lnTo>
                <a:lnTo>
                  <a:pt x="402" y="2140"/>
                </a:lnTo>
                <a:lnTo>
                  <a:pt x="417" y="2135"/>
                </a:lnTo>
                <a:lnTo>
                  <a:pt x="430" y="2129"/>
                </a:lnTo>
                <a:lnTo>
                  <a:pt x="443" y="2122"/>
                </a:lnTo>
                <a:lnTo>
                  <a:pt x="456" y="2115"/>
                </a:lnTo>
                <a:lnTo>
                  <a:pt x="469" y="2107"/>
                </a:lnTo>
                <a:lnTo>
                  <a:pt x="481" y="2099"/>
                </a:lnTo>
                <a:lnTo>
                  <a:pt x="493" y="2090"/>
                </a:lnTo>
                <a:lnTo>
                  <a:pt x="505" y="2080"/>
                </a:lnTo>
                <a:lnTo>
                  <a:pt x="516" y="2069"/>
                </a:lnTo>
                <a:lnTo>
                  <a:pt x="2585" y="0"/>
                </a:lnTo>
                <a:close/>
                <a:moveTo>
                  <a:pt x="1650" y="0"/>
                </a:moveTo>
                <a:lnTo>
                  <a:pt x="794" y="0"/>
                </a:lnTo>
                <a:lnTo>
                  <a:pt x="154" y="640"/>
                </a:lnTo>
                <a:lnTo>
                  <a:pt x="144" y="651"/>
                </a:lnTo>
                <a:lnTo>
                  <a:pt x="134" y="663"/>
                </a:lnTo>
                <a:lnTo>
                  <a:pt x="125" y="675"/>
                </a:lnTo>
                <a:lnTo>
                  <a:pt x="115" y="687"/>
                </a:lnTo>
                <a:lnTo>
                  <a:pt x="107" y="700"/>
                </a:lnTo>
                <a:lnTo>
                  <a:pt x="100" y="712"/>
                </a:lnTo>
                <a:lnTo>
                  <a:pt x="94" y="727"/>
                </a:lnTo>
                <a:lnTo>
                  <a:pt x="88" y="740"/>
                </a:lnTo>
                <a:lnTo>
                  <a:pt x="83" y="754"/>
                </a:lnTo>
                <a:lnTo>
                  <a:pt x="78" y="768"/>
                </a:lnTo>
                <a:lnTo>
                  <a:pt x="74" y="782"/>
                </a:lnTo>
                <a:lnTo>
                  <a:pt x="71" y="796"/>
                </a:lnTo>
                <a:lnTo>
                  <a:pt x="69" y="810"/>
                </a:lnTo>
                <a:lnTo>
                  <a:pt x="67" y="825"/>
                </a:lnTo>
                <a:lnTo>
                  <a:pt x="66" y="839"/>
                </a:lnTo>
                <a:lnTo>
                  <a:pt x="66" y="853"/>
                </a:lnTo>
                <a:lnTo>
                  <a:pt x="66" y="868"/>
                </a:lnTo>
                <a:lnTo>
                  <a:pt x="67" y="883"/>
                </a:lnTo>
                <a:lnTo>
                  <a:pt x="69" y="898"/>
                </a:lnTo>
                <a:lnTo>
                  <a:pt x="71" y="912"/>
                </a:lnTo>
                <a:lnTo>
                  <a:pt x="74" y="926"/>
                </a:lnTo>
                <a:lnTo>
                  <a:pt x="78" y="940"/>
                </a:lnTo>
                <a:lnTo>
                  <a:pt x="83" y="954"/>
                </a:lnTo>
                <a:lnTo>
                  <a:pt x="88" y="968"/>
                </a:lnTo>
                <a:lnTo>
                  <a:pt x="94" y="981"/>
                </a:lnTo>
                <a:lnTo>
                  <a:pt x="100" y="994"/>
                </a:lnTo>
                <a:lnTo>
                  <a:pt x="107" y="1007"/>
                </a:lnTo>
                <a:lnTo>
                  <a:pt x="115" y="1020"/>
                </a:lnTo>
                <a:lnTo>
                  <a:pt x="125" y="1032"/>
                </a:lnTo>
                <a:lnTo>
                  <a:pt x="134" y="1045"/>
                </a:lnTo>
                <a:lnTo>
                  <a:pt x="144" y="1057"/>
                </a:lnTo>
                <a:lnTo>
                  <a:pt x="154" y="1068"/>
                </a:lnTo>
                <a:lnTo>
                  <a:pt x="166" y="1078"/>
                </a:lnTo>
                <a:lnTo>
                  <a:pt x="177" y="1088"/>
                </a:lnTo>
                <a:lnTo>
                  <a:pt x="189" y="1098"/>
                </a:lnTo>
                <a:lnTo>
                  <a:pt x="202" y="1106"/>
                </a:lnTo>
                <a:lnTo>
                  <a:pt x="214" y="1114"/>
                </a:lnTo>
                <a:lnTo>
                  <a:pt x="227" y="1121"/>
                </a:lnTo>
                <a:lnTo>
                  <a:pt x="240" y="1128"/>
                </a:lnTo>
                <a:lnTo>
                  <a:pt x="254" y="1134"/>
                </a:lnTo>
                <a:lnTo>
                  <a:pt x="268" y="1139"/>
                </a:lnTo>
                <a:lnTo>
                  <a:pt x="282" y="1143"/>
                </a:lnTo>
                <a:lnTo>
                  <a:pt x="296" y="1147"/>
                </a:lnTo>
                <a:lnTo>
                  <a:pt x="310" y="1150"/>
                </a:lnTo>
                <a:lnTo>
                  <a:pt x="325" y="1152"/>
                </a:lnTo>
                <a:lnTo>
                  <a:pt x="339" y="1154"/>
                </a:lnTo>
                <a:lnTo>
                  <a:pt x="354" y="1155"/>
                </a:lnTo>
                <a:lnTo>
                  <a:pt x="368" y="1155"/>
                </a:lnTo>
                <a:lnTo>
                  <a:pt x="382" y="1155"/>
                </a:lnTo>
                <a:lnTo>
                  <a:pt x="397" y="1154"/>
                </a:lnTo>
                <a:lnTo>
                  <a:pt x="412" y="1152"/>
                </a:lnTo>
                <a:lnTo>
                  <a:pt x="426" y="1150"/>
                </a:lnTo>
                <a:lnTo>
                  <a:pt x="441" y="1147"/>
                </a:lnTo>
                <a:lnTo>
                  <a:pt x="455" y="1143"/>
                </a:lnTo>
                <a:lnTo>
                  <a:pt x="468" y="1139"/>
                </a:lnTo>
                <a:lnTo>
                  <a:pt x="482" y="1134"/>
                </a:lnTo>
                <a:lnTo>
                  <a:pt x="496" y="1128"/>
                </a:lnTo>
                <a:lnTo>
                  <a:pt x="509" y="1121"/>
                </a:lnTo>
                <a:lnTo>
                  <a:pt x="522" y="1114"/>
                </a:lnTo>
                <a:lnTo>
                  <a:pt x="534" y="1106"/>
                </a:lnTo>
                <a:lnTo>
                  <a:pt x="547" y="1098"/>
                </a:lnTo>
                <a:lnTo>
                  <a:pt x="560" y="1088"/>
                </a:lnTo>
                <a:lnTo>
                  <a:pt x="571" y="1078"/>
                </a:lnTo>
                <a:lnTo>
                  <a:pt x="582" y="1068"/>
                </a:lnTo>
                <a:lnTo>
                  <a:pt x="165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4A74B507-86AC-2449-B6D1-1A93CA95FDAA}"/>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0F79F45-85DE-B949-9825-DB153F4DE558}"/>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917D1F6-C677-0044-93E2-0D1915086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8012" y="0"/>
            <a:ext cx="2383988" cy="1167039"/>
          </a:xfrm>
          <a:prstGeom prst="rect">
            <a:avLst/>
          </a:prstGeom>
        </p:spPr>
      </p:pic>
    </p:spTree>
    <p:extLst>
      <p:ext uri="{BB962C8B-B14F-4D97-AF65-F5344CB8AC3E}">
        <p14:creationId xmlns:p14="http://schemas.microsoft.com/office/powerpoint/2010/main" val="2117957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1035352" y="1"/>
            <a:ext cx="11156648" cy="3585776"/>
          </a:xfrm>
          <a:custGeom>
            <a:avLst/>
            <a:gdLst>
              <a:gd name="T0" fmla="*/ 1498 w 7574"/>
              <a:gd name="T1" fmla="*/ 0 h 2433"/>
              <a:gd name="T2" fmla="*/ 2354 w 7574"/>
              <a:gd name="T3" fmla="*/ 0 h 2433"/>
              <a:gd name="T4" fmla="*/ 1520 w 7574"/>
              <a:gd name="T5" fmla="*/ 834 h 2433"/>
              <a:gd name="T6" fmla="*/ 664 w 7574"/>
              <a:gd name="T7" fmla="*/ 834 h 2433"/>
              <a:gd name="T8" fmla="*/ 1498 w 7574"/>
              <a:gd name="T9" fmla="*/ 0 h 2433"/>
              <a:gd name="T10" fmla="*/ 2434 w 7574"/>
              <a:gd name="T11" fmla="*/ 0 h 2433"/>
              <a:gd name="T12" fmla="*/ 3290 w 7574"/>
              <a:gd name="T13" fmla="*/ 0 h 2433"/>
              <a:gd name="T14" fmla="*/ 855 w 7574"/>
              <a:gd name="T15" fmla="*/ 2433 h 2433"/>
              <a:gd name="T16" fmla="*/ 0 w 7574"/>
              <a:gd name="T17" fmla="*/ 2433 h 2433"/>
              <a:gd name="T18" fmla="*/ 2434 w 7574"/>
              <a:gd name="T19" fmla="*/ 0 h 2433"/>
              <a:gd name="T20" fmla="*/ 3370 w 7574"/>
              <a:gd name="T21" fmla="*/ 0 h 2433"/>
              <a:gd name="T22" fmla="*/ 4226 w 7574"/>
              <a:gd name="T23" fmla="*/ 0 h 2433"/>
              <a:gd name="T24" fmla="*/ 2661 w 7574"/>
              <a:gd name="T25" fmla="*/ 1564 h 2433"/>
              <a:gd name="T26" fmla="*/ 1806 w 7574"/>
              <a:gd name="T27" fmla="*/ 1564 h 2433"/>
              <a:gd name="T28" fmla="*/ 3370 w 7574"/>
              <a:gd name="T29" fmla="*/ 0 h 2433"/>
              <a:gd name="T30" fmla="*/ 4306 w 7574"/>
              <a:gd name="T31" fmla="*/ 0 h 2433"/>
              <a:gd name="T32" fmla="*/ 5162 w 7574"/>
              <a:gd name="T33" fmla="*/ 0 h 2433"/>
              <a:gd name="T34" fmla="*/ 3046 w 7574"/>
              <a:gd name="T35" fmla="*/ 2115 h 2433"/>
              <a:gd name="T36" fmla="*/ 2190 w 7574"/>
              <a:gd name="T37" fmla="*/ 2115 h 2433"/>
              <a:gd name="T38" fmla="*/ 4306 w 7574"/>
              <a:gd name="T39" fmla="*/ 0 h 2433"/>
              <a:gd name="T40" fmla="*/ 5242 w 7574"/>
              <a:gd name="T41" fmla="*/ 0 h 2433"/>
              <a:gd name="T42" fmla="*/ 6098 w 7574"/>
              <a:gd name="T43" fmla="*/ 0 h 2433"/>
              <a:gd name="T44" fmla="*/ 4896 w 7574"/>
              <a:gd name="T45" fmla="*/ 1201 h 2433"/>
              <a:gd name="T46" fmla="*/ 4040 w 7574"/>
              <a:gd name="T47" fmla="*/ 1201 h 2433"/>
              <a:gd name="T48" fmla="*/ 5242 w 7574"/>
              <a:gd name="T49" fmla="*/ 0 h 2433"/>
              <a:gd name="T50" fmla="*/ 6177 w 7574"/>
              <a:gd name="T51" fmla="*/ 0 h 2433"/>
              <a:gd name="T52" fmla="*/ 7033 w 7574"/>
              <a:gd name="T53" fmla="*/ 0 h 2433"/>
              <a:gd name="T54" fmla="*/ 5123 w 7574"/>
              <a:gd name="T55" fmla="*/ 1909 h 2433"/>
              <a:gd name="T56" fmla="*/ 4267 w 7574"/>
              <a:gd name="T57" fmla="*/ 1909 h 2433"/>
              <a:gd name="T58" fmla="*/ 6177 w 7574"/>
              <a:gd name="T59" fmla="*/ 0 h 2433"/>
              <a:gd name="T60" fmla="*/ 7114 w 7574"/>
              <a:gd name="T61" fmla="*/ 0 h 2433"/>
              <a:gd name="T62" fmla="*/ 7574 w 7574"/>
              <a:gd name="T63" fmla="*/ 0 h 2433"/>
              <a:gd name="T64" fmla="*/ 7574 w 7574"/>
              <a:gd name="T65" fmla="*/ 395 h 2433"/>
              <a:gd name="T66" fmla="*/ 6453 w 7574"/>
              <a:gd name="T67" fmla="*/ 1515 h 2433"/>
              <a:gd name="T68" fmla="*/ 5597 w 7574"/>
              <a:gd name="T69" fmla="*/ 1515 h 2433"/>
              <a:gd name="T70" fmla="*/ 7114 w 7574"/>
              <a:gd name="T71" fmla="*/ 0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74" h="2433">
                <a:moveTo>
                  <a:pt x="1498" y="0"/>
                </a:moveTo>
                <a:lnTo>
                  <a:pt x="2354" y="0"/>
                </a:lnTo>
                <a:lnTo>
                  <a:pt x="1520" y="834"/>
                </a:lnTo>
                <a:lnTo>
                  <a:pt x="664" y="834"/>
                </a:lnTo>
                <a:lnTo>
                  <a:pt x="1498" y="0"/>
                </a:lnTo>
                <a:close/>
                <a:moveTo>
                  <a:pt x="2434" y="0"/>
                </a:moveTo>
                <a:lnTo>
                  <a:pt x="3290" y="0"/>
                </a:lnTo>
                <a:lnTo>
                  <a:pt x="855" y="2433"/>
                </a:lnTo>
                <a:lnTo>
                  <a:pt x="0" y="2433"/>
                </a:lnTo>
                <a:lnTo>
                  <a:pt x="2434" y="0"/>
                </a:lnTo>
                <a:close/>
                <a:moveTo>
                  <a:pt x="3370" y="0"/>
                </a:moveTo>
                <a:lnTo>
                  <a:pt x="4226" y="0"/>
                </a:lnTo>
                <a:lnTo>
                  <a:pt x="2661" y="1564"/>
                </a:lnTo>
                <a:lnTo>
                  <a:pt x="1806" y="1564"/>
                </a:lnTo>
                <a:lnTo>
                  <a:pt x="3370" y="0"/>
                </a:lnTo>
                <a:close/>
                <a:moveTo>
                  <a:pt x="4306" y="0"/>
                </a:moveTo>
                <a:lnTo>
                  <a:pt x="5162" y="0"/>
                </a:lnTo>
                <a:lnTo>
                  <a:pt x="3046" y="2115"/>
                </a:lnTo>
                <a:lnTo>
                  <a:pt x="2190" y="2115"/>
                </a:lnTo>
                <a:lnTo>
                  <a:pt x="4306" y="0"/>
                </a:lnTo>
                <a:close/>
                <a:moveTo>
                  <a:pt x="5242" y="0"/>
                </a:moveTo>
                <a:lnTo>
                  <a:pt x="6098" y="0"/>
                </a:lnTo>
                <a:lnTo>
                  <a:pt x="4896" y="1201"/>
                </a:lnTo>
                <a:lnTo>
                  <a:pt x="4040" y="1201"/>
                </a:lnTo>
                <a:lnTo>
                  <a:pt x="5242" y="0"/>
                </a:lnTo>
                <a:close/>
                <a:moveTo>
                  <a:pt x="6177" y="0"/>
                </a:moveTo>
                <a:lnTo>
                  <a:pt x="7033" y="0"/>
                </a:lnTo>
                <a:lnTo>
                  <a:pt x="5123" y="1909"/>
                </a:lnTo>
                <a:lnTo>
                  <a:pt x="4267" y="1909"/>
                </a:lnTo>
                <a:lnTo>
                  <a:pt x="6177" y="0"/>
                </a:lnTo>
                <a:close/>
                <a:moveTo>
                  <a:pt x="7114" y="0"/>
                </a:moveTo>
                <a:lnTo>
                  <a:pt x="7574" y="0"/>
                </a:lnTo>
                <a:lnTo>
                  <a:pt x="7574" y="395"/>
                </a:lnTo>
                <a:lnTo>
                  <a:pt x="6453" y="1515"/>
                </a:lnTo>
                <a:lnTo>
                  <a:pt x="5597" y="1515"/>
                </a:lnTo>
                <a:lnTo>
                  <a:pt x="7114"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7E608DFC-52BD-9F47-A5DC-38DC2D4C9AD6}"/>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024B3656-C6B1-1548-9E0B-A58277B20362}"/>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32650CD-4231-4747-AE5F-BFD7752ABC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2145475" cy="1050279"/>
          </a:xfrm>
          <a:prstGeom prst="rect">
            <a:avLst/>
          </a:prstGeom>
        </p:spPr>
      </p:pic>
    </p:spTree>
    <p:extLst>
      <p:ext uri="{BB962C8B-B14F-4D97-AF65-F5344CB8AC3E}">
        <p14:creationId xmlns:p14="http://schemas.microsoft.com/office/powerpoint/2010/main" val="639102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A4C3-CCA3-DA51-1F28-F9465BB14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882AFB-306C-631C-4126-6E6684F285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4AC7DB-D572-E4AF-BC03-AB3701BBE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C0D9C-1A9B-8DD7-C372-308A2E58B845}"/>
              </a:ext>
            </a:extLst>
          </p:cNvPr>
          <p:cNvSpPr>
            <a:spLocks noGrp="1"/>
          </p:cNvSpPr>
          <p:nvPr>
            <p:ph type="dt" sz="half" idx="10"/>
          </p:nvPr>
        </p:nvSpPr>
        <p:spPr/>
        <p:txBody>
          <a:bodyPr/>
          <a:lstStyle/>
          <a:p>
            <a:fld id="{C06D0F62-8F94-4C04-9D8C-38AD4286BEA0}" type="datetimeFigureOut">
              <a:rPr lang="en-US" smtClean="0"/>
              <a:t>12/16/2024</a:t>
            </a:fld>
            <a:endParaRPr lang="en-US"/>
          </a:p>
        </p:txBody>
      </p:sp>
      <p:sp>
        <p:nvSpPr>
          <p:cNvPr id="6" name="Footer Placeholder 5">
            <a:extLst>
              <a:ext uri="{FF2B5EF4-FFF2-40B4-BE49-F238E27FC236}">
                <a16:creationId xmlns:a16="http://schemas.microsoft.com/office/drawing/2014/main" id="{4698E807-F000-98F4-D8A7-522C9D190E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2FD65B-222A-E5D4-2CCD-4997A1A205B4}"/>
              </a:ext>
            </a:extLst>
          </p:cNvPr>
          <p:cNvSpPr>
            <a:spLocks noGrp="1"/>
          </p:cNvSpPr>
          <p:nvPr>
            <p:ph type="sldNum" sz="quarter" idx="12"/>
          </p:nvPr>
        </p:nvSpPr>
        <p:spPr/>
        <p:txBody>
          <a:bodyPr/>
          <a:lstStyle/>
          <a:p>
            <a:fld id="{A5EEF387-307D-4729-B3F0-F71312BAA59D}" type="slidenum">
              <a:rPr lang="en-US" smtClean="0"/>
              <a:t>‹#›</a:t>
            </a:fld>
            <a:endParaRPr lang="en-US"/>
          </a:p>
        </p:txBody>
      </p:sp>
    </p:spTree>
    <p:extLst>
      <p:ext uri="{BB962C8B-B14F-4D97-AF65-F5344CB8AC3E}">
        <p14:creationId xmlns:p14="http://schemas.microsoft.com/office/powerpoint/2010/main" val="1643592957"/>
      </p:ext>
    </p:extLst>
  </p:cSld>
  <p:clrMapOvr>
    <a:masterClrMapping/>
  </p:clrMapOvr>
  <p:hf sldNum="0" hdr="0" ftr="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64008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3918076C-60FD-2C4E-BDB4-DB8EB5CB5E3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325833C6-1312-2040-BCA6-DD8083B17E9C}"/>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8DAF023-EFA8-EB46-B495-62EDB2763A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29913" y="1"/>
            <a:ext cx="2562087" cy="1254224"/>
          </a:xfrm>
          <a:prstGeom prst="rect">
            <a:avLst/>
          </a:prstGeom>
        </p:spPr>
      </p:pic>
    </p:spTree>
    <p:extLst>
      <p:ext uri="{BB962C8B-B14F-4D97-AF65-F5344CB8AC3E}">
        <p14:creationId xmlns:p14="http://schemas.microsoft.com/office/powerpoint/2010/main" val="3494544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4465945" cy="446525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2852795" y="2857565"/>
            <a:ext cx="3198740" cy="319824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4F9EB295-2A0F-3941-99C9-510F081C66F0}"/>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57794D3-DD4B-D14A-ADCC-B01C97479240}"/>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9F4A7357-0AC7-3B4C-9CBF-0892F639DE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363939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4605133" y="2286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9" name="Picture Placeholder 2"/>
          <p:cNvSpPr>
            <a:spLocks noGrp="1"/>
          </p:cNvSpPr>
          <p:nvPr>
            <p:ph type="pic" sz="quarter" idx="11"/>
          </p:nvPr>
        </p:nvSpPr>
        <p:spPr>
          <a:xfrm>
            <a:off x="-16256" y="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4" name="Picture Placeholder 2"/>
          <p:cNvSpPr>
            <a:spLocks noGrp="1"/>
          </p:cNvSpPr>
          <p:nvPr>
            <p:ph type="pic" sz="quarter" idx="13"/>
          </p:nvPr>
        </p:nvSpPr>
        <p:spPr>
          <a:xfrm>
            <a:off x="2294439" y="2286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5" name="Picture Placeholder 2"/>
          <p:cNvSpPr>
            <a:spLocks noGrp="1"/>
          </p:cNvSpPr>
          <p:nvPr>
            <p:ph type="pic" sz="quarter" idx="14"/>
          </p:nvPr>
        </p:nvSpPr>
        <p:spPr>
          <a:xfrm>
            <a:off x="-16256" y="2286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6" name="Picture Placeholder 2"/>
          <p:cNvSpPr>
            <a:spLocks noGrp="1"/>
          </p:cNvSpPr>
          <p:nvPr>
            <p:ph type="pic" sz="quarter" idx="15"/>
          </p:nvPr>
        </p:nvSpPr>
        <p:spPr>
          <a:xfrm>
            <a:off x="2294439" y="4572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7" name="Picture Placeholder 2"/>
          <p:cNvSpPr>
            <a:spLocks noGrp="1"/>
          </p:cNvSpPr>
          <p:nvPr>
            <p:ph type="pic" sz="quarter" idx="16"/>
          </p:nvPr>
        </p:nvSpPr>
        <p:spPr>
          <a:xfrm>
            <a:off x="-16256" y="4572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TextBox 10">
            <a:extLst>
              <a:ext uri="{FF2B5EF4-FFF2-40B4-BE49-F238E27FC236}">
                <a16:creationId xmlns:a16="http://schemas.microsoft.com/office/drawing/2014/main" id="{616511E6-E95E-054F-8A9F-48D0C3E4F56A}"/>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a:extLst>
              <a:ext uri="{FF2B5EF4-FFF2-40B4-BE49-F238E27FC236}">
                <a16:creationId xmlns:a16="http://schemas.microsoft.com/office/drawing/2014/main" id="{DDC1C82D-8973-9644-AF17-B4738DA8724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C33694B4-A4D0-8B4E-8BFF-C4E1792BA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30693194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2" name="Picture Placeholder 2"/>
          <p:cNvSpPr>
            <a:spLocks noGrp="1"/>
          </p:cNvSpPr>
          <p:nvPr>
            <p:ph type="pic" sz="quarter" idx="12"/>
          </p:nvPr>
        </p:nvSpPr>
        <p:spPr>
          <a:xfrm>
            <a:off x="7572780"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3" name="Picture Placeholder 2"/>
          <p:cNvSpPr>
            <a:spLocks noGrp="1"/>
          </p:cNvSpPr>
          <p:nvPr>
            <p:ph type="pic" sz="quarter" idx="13"/>
          </p:nvPr>
        </p:nvSpPr>
        <p:spPr>
          <a:xfrm>
            <a:off x="6058224"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4" name="Picture Placeholder 2"/>
          <p:cNvSpPr>
            <a:spLocks noGrp="1"/>
          </p:cNvSpPr>
          <p:nvPr>
            <p:ph type="pic" sz="quarter" idx="14"/>
          </p:nvPr>
        </p:nvSpPr>
        <p:spPr>
          <a:xfrm>
            <a:off x="4543668"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5" name="Picture Placeholder 2"/>
          <p:cNvSpPr>
            <a:spLocks noGrp="1"/>
          </p:cNvSpPr>
          <p:nvPr>
            <p:ph type="pic" sz="quarter" idx="15"/>
          </p:nvPr>
        </p:nvSpPr>
        <p:spPr>
          <a:xfrm>
            <a:off x="3029112"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Picture Placeholder 2"/>
          <p:cNvSpPr>
            <a:spLocks noGrp="1"/>
          </p:cNvSpPr>
          <p:nvPr>
            <p:ph type="pic" sz="quarter" idx="16"/>
          </p:nvPr>
        </p:nvSpPr>
        <p:spPr>
          <a:xfrm>
            <a:off x="1514556"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7" name="Picture Placeholder 2"/>
          <p:cNvSpPr>
            <a:spLocks noGrp="1"/>
          </p:cNvSpPr>
          <p:nvPr>
            <p:ph type="pic" sz="quarter" idx="17"/>
          </p:nvPr>
        </p:nvSpPr>
        <p:spPr>
          <a:xfrm>
            <a:off x="0"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0" name="Picture Placeholder 2"/>
          <p:cNvSpPr>
            <a:spLocks noGrp="1"/>
          </p:cNvSpPr>
          <p:nvPr>
            <p:ph type="pic" sz="quarter" idx="19"/>
          </p:nvPr>
        </p:nvSpPr>
        <p:spPr>
          <a:xfrm>
            <a:off x="6058224"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1" name="Picture Placeholder 2"/>
          <p:cNvSpPr>
            <a:spLocks noGrp="1"/>
          </p:cNvSpPr>
          <p:nvPr>
            <p:ph type="pic" sz="quarter" idx="20"/>
          </p:nvPr>
        </p:nvSpPr>
        <p:spPr>
          <a:xfrm>
            <a:off x="4543668"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2" name="Picture Placeholder 2"/>
          <p:cNvSpPr>
            <a:spLocks noGrp="1"/>
          </p:cNvSpPr>
          <p:nvPr>
            <p:ph type="pic" sz="quarter" idx="21"/>
          </p:nvPr>
        </p:nvSpPr>
        <p:spPr>
          <a:xfrm>
            <a:off x="3029112"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3" name="Picture Placeholder 2"/>
          <p:cNvSpPr>
            <a:spLocks noGrp="1"/>
          </p:cNvSpPr>
          <p:nvPr>
            <p:ph type="pic" sz="quarter" idx="22"/>
          </p:nvPr>
        </p:nvSpPr>
        <p:spPr>
          <a:xfrm>
            <a:off x="1514556"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4" name="Picture Placeholder 2"/>
          <p:cNvSpPr>
            <a:spLocks noGrp="1"/>
          </p:cNvSpPr>
          <p:nvPr>
            <p:ph type="pic" sz="quarter" idx="23"/>
          </p:nvPr>
        </p:nvSpPr>
        <p:spPr>
          <a:xfrm>
            <a:off x="0"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7" name="Picture Placeholder 2"/>
          <p:cNvSpPr>
            <a:spLocks noGrp="1"/>
          </p:cNvSpPr>
          <p:nvPr>
            <p:ph type="pic" sz="quarter" idx="25"/>
          </p:nvPr>
        </p:nvSpPr>
        <p:spPr>
          <a:xfrm>
            <a:off x="3029112" y="2996739"/>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8" name="Picture Placeholder 2"/>
          <p:cNvSpPr>
            <a:spLocks noGrp="1"/>
          </p:cNvSpPr>
          <p:nvPr>
            <p:ph type="pic" sz="quarter" idx="26"/>
          </p:nvPr>
        </p:nvSpPr>
        <p:spPr>
          <a:xfrm>
            <a:off x="1514556" y="2996739"/>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9" name="Picture Placeholder 2"/>
          <p:cNvSpPr>
            <a:spLocks noGrp="1"/>
          </p:cNvSpPr>
          <p:nvPr>
            <p:ph type="pic" sz="quarter" idx="27"/>
          </p:nvPr>
        </p:nvSpPr>
        <p:spPr>
          <a:xfrm>
            <a:off x="0" y="2996739"/>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0" name="Picture Placeholder 2"/>
          <p:cNvSpPr>
            <a:spLocks noGrp="1"/>
          </p:cNvSpPr>
          <p:nvPr>
            <p:ph type="pic" sz="quarter" idx="28"/>
          </p:nvPr>
        </p:nvSpPr>
        <p:spPr>
          <a:xfrm>
            <a:off x="0" y="4495109"/>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8" name="TextBox 27">
            <a:extLst>
              <a:ext uri="{FF2B5EF4-FFF2-40B4-BE49-F238E27FC236}">
                <a16:creationId xmlns:a16="http://schemas.microsoft.com/office/drawing/2014/main" id="{08D5C075-AD06-2646-98DA-28A6E01A1E31}"/>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0BC4DAB1-732E-7643-B75F-30F62B6E1922}"/>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1" name="Picture 20" descr="A picture containing drawing&#10;&#10;Description automatically generated">
            <a:extLst>
              <a:ext uri="{FF2B5EF4-FFF2-40B4-BE49-F238E27FC236}">
                <a16:creationId xmlns:a16="http://schemas.microsoft.com/office/drawing/2014/main" id="{9280F20D-281D-BF4F-B5EC-F1AEBD0771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27038733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384299" y="0"/>
            <a:ext cx="2650605"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4034903" y="0"/>
            <a:ext cx="2650605"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E09A9054-01E6-4A43-AEF1-FF58D1366520}"/>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BDAB939A-8E24-2C48-BFD0-705C1C372796}"/>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46B66127-393D-1942-8DAA-86F31367DE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753061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638299" y="0"/>
            <a:ext cx="3656916"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0" y="0"/>
            <a:ext cx="1638299"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5E0EF4E2-6FF3-AE41-A78D-F219CB2F2E59}"/>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2FBFF370-1B4B-AC4B-9E23-E0F35363C9EA}"/>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78F5A16D-2F07-DE49-ACA2-319BD09269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29148067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 y="0"/>
            <a:ext cx="5295215"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11E6BB1B-7FD3-5044-8E26-AB8C41868C07}"/>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0A10AC74-6651-E849-B07C-C83D55763DD6}"/>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0344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5453540" y="0"/>
            <a:ext cx="6738460" cy="6858000"/>
          </a:xfrm>
          <a:custGeom>
            <a:avLst/>
            <a:gdLst>
              <a:gd name="T0" fmla="*/ 4469 w 4469"/>
              <a:gd name="T1" fmla="*/ 4552 h 4552"/>
              <a:gd name="T2" fmla="*/ 3879 w 4469"/>
              <a:gd name="T3" fmla="*/ 4552 h 4552"/>
              <a:gd name="T4" fmla="*/ 1610 w 4469"/>
              <a:gd name="T5" fmla="*/ 2276 h 4552"/>
              <a:gd name="T6" fmla="*/ 3879 w 4469"/>
              <a:gd name="T7" fmla="*/ 0 h 4552"/>
              <a:gd name="T8" fmla="*/ 4469 w 4469"/>
              <a:gd name="T9" fmla="*/ 0 h 4552"/>
              <a:gd name="T10" fmla="*/ 4469 w 4469"/>
              <a:gd name="T11" fmla="*/ 4552 h 4552"/>
              <a:gd name="T12" fmla="*/ 3799 w 4469"/>
              <a:gd name="T13" fmla="*/ 4552 h 4552"/>
              <a:gd name="T14" fmla="*/ 2269 w 4469"/>
              <a:gd name="T15" fmla="*/ 4552 h 4552"/>
              <a:gd name="T16" fmla="*/ 806 w 4469"/>
              <a:gd name="T17" fmla="*/ 3084 h 4552"/>
              <a:gd name="T18" fmla="*/ 1571 w 4469"/>
              <a:gd name="T19" fmla="*/ 2316 h 4552"/>
              <a:gd name="T20" fmla="*/ 3799 w 4469"/>
              <a:gd name="T21" fmla="*/ 4552 h 4552"/>
              <a:gd name="T22" fmla="*/ 2269 w 4469"/>
              <a:gd name="T23" fmla="*/ 0 h 4552"/>
              <a:gd name="T24" fmla="*/ 3799 w 4469"/>
              <a:gd name="T25" fmla="*/ 0 h 4552"/>
              <a:gd name="T26" fmla="*/ 1571 w 4469"/>
              <a:gd name="T27" fmla="*/ 2236 h 4552"/>
              <a:gd name="T28" fmla="*/ 806 w 4469"/>
              <a:gd name="T29" fmla="*/ 1468 h 4552"/>
              <a:gd name="T30" fmla="*/ 2269 w 4469"/>
              <a:gd name="T31" fmla="*/ 0 h 4552"/>
              <a:gd name="T32" fmla="*/ 0 w 4469"/>
              <a:gd name="T33" fmla="*/ 2276 h 4552"/>
              <a:gd name="T34" fmla="*/ 765 w 4469"/>
              <a:gd name="T35" fmla="*/ 1508 h 4552"/>
              <a:gd name="T36" fmla="*/ 1531 w 4469"/>
              <a:gd name="T37" fmla="*/ 2276 h 4552"/>
              <a:gd name="T38" fmla="*/ 765 w 4469"/>
              <a:gd name="T39" fmla="*/ 3044 h 4552"/>
              <a:gd name="T40" fmla="*/ 0 w 4469"/>
              <a:gd name="T41" fmla="*/ 2276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9" h="4552">
                <a:moveTo>
                  <a:pt x="4469" y="4552"/>
                </a:moveTo>
                <a:lnTo>
                  <a:pt x="3879" y="4552"/>
                </a:lnTo>
                <a:lnTo>
                  <a:pt x="1610" y="2276"/>
                </a:lnTo>
                <a:lnTo>
                  <a:pt x="3879" y="0"/>
                </a:lnTo>
                <a:lnTo>
                  <a:pt x="4469" y="0"/>
                </a:lnTo>
                <a:lnTo>
                  <a:pt x="4469" y="4552"/>
                </a:lnTo>
                <a:close/>
                <a:moveTo>
                  <a:pt x="3799" y="4552"/>
                </a:moveTo>
                <a:lnTo>
                  <a:pt x="2269" y="4552"/>
                </a:lnTo>
                <a:lnTo>
                  <a:pt x="806" y="3084"/>
                </a:lnTo>
                <a:lnTo>
                  <a:pt x="1571" y="2316"/>
                </a:lnTo>
                <a:lnTo>
                  <a:pt x="3799" y="4552"/>
                </a:lnTo>
                <a:close/>
                <a:moveTo>
                  <a:pt x="2269" y="0"/>
                </a:moveTo>
                <a:lnTo>
                  <a:pt x="3799" y="0"/>
                </a:lnTo>
                <a:lnTo>
                  <a:pt x="1571" y="2236"/>
                </a:lnTo>
                <a:lnTo>
                  <a:pt x="806" y="1468"/>
                </a:lnTo>
                <a:lnTo>
                  <a:pt x="2269" y="0"/>
                </a:lnTo>
                <a:close/>
                <a:moveTo>
                  <a:pt x="0" y="2276"/>
                </a:moveTo>
                <a:lnTo>
                  <a:pt x="765" y="1508"/>
                </a:lnTo>
                <a:lnTo>
                  <a:pt x="1531" y="2276"/>
                </a:lnTo>
                <a:lnTo>
                  <a:pt x="765" y="3044"/>
                </a:lnTo>
                <a:lnTo>
                  <a:pt x="0" y="227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4020642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5227417" y="0"/>
            <a:ext cx="6964583" cy="6858000"/>
          </a:xfrm>
          <a:custGeom>
            <a:avLst/>
            <a:gdLst>
              <a:gd name="T0" fmla="*/ 4619 w 4619"/>
              <a:gd name="T1" fmla="*/ 4552 h 4552"/>
              <a:gd name="T2" fmla="*/ 4241 w 4619"/>
              <a:gd name="T3" fmla="*/ 4552 h 4552"/>
              <a:gd name="T4" fmla="*/ 1972 w 4619"/>
              <a:gd name="T5" fmla="*/ 2276 h 4552"/>
              <a:gd name="T6" fmla="*/ 4241 w 4619"/>
              <a:gd name="T7" fmla="*/ 0 h 4552"/>
              <a:gd name="T8" fmla="*/ 4619 w 4619"/>
              <a:gd name="T9" fmla="*/ 0 h 4552"/>
              <a:gd name="T10" fmla="*/ 4619 w 4619"/>
              <a:gd name="T11" fmla="*/ 4552 h 4552"/>
              <a:gd name="T12" fmla="*/ 986 w 4619"/>
              <a:gd name="T13" fmla="*/ 3265 h 4552"/>
              <a:gd name="T14" fmla="*/ 1932 w 4619"/>
              <a:gd name="T15" fmla="*/ 2316 h 4552"/>
              <a:gd name="T16" fmla="*/ 2879 w 4619"/>
              <a:gd name="T17" fmla="*/ 3265 h 4552"/>
              <a:gd name="T18" fmla="*/ 1932 w 4619"/>
              <a:gd name="T19" fmla="*/ 4214 h 4552"/>
              <a:gd name="T20" fmla="*/ 986 w 4619"/>
              <a:gd name="T21" fmla="*/ 3265 h 4552"/>
              <a:gd name="T22" fmla="*/ 0 w 4619"/>
              <a:gd name="T23" fmla="*/ 2276 h 4552"/>
              <a:gd name="T24" fmla="*/ 946 w 4619"/>
              <a:gd name="T25" fmla="*/ 1327 h 4552"/>
              <a:gd name="T26" fmla="*/ 1893 w 4619"/>
              <a:gd name="T27" fmla="*/ 2276 h 4552"/>
              <a:gd name="T28" fmla="*/ 946 w 4619"/>
              <a:gd name="T29" fmla="*/ 3225 h 4552"/>
              <a:gd name="T30" fmla="*/ 0 w 4619"/>
              <a:gd name="T31" fmla="*/ 2276 h 4552"/>
              <a:gd name="T32" fmla="*/ 986 w 4619"/>
              <a:gd name="T33" fmla="*/ 1287 h 4552"/>
              <a:gd name="T34" fmla="*/ 1932 w 4619"/>
              <a:gd name="T35" fmla="*/ 338 h 4552"/>
              <a:gd name="T36" fmla="*/ 2879 w 4619"/>
              <a:gd name="T37" fmla="*/ 1287 h 4552"/>
              <a:gd name="T38" fmla="*/ 1932 w 4619"/>
              <a:gd name="T39" fmla="*/ 2236 h 4552"/>
              <a:gd name="T40" fmla="*/ 986 w 4619"/>
              <a:gd name="T41" fmla="*/ 1287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9" h="4552">
                <a:moveTo>
                  <a:pt x="4619" y="4552"/>
                </a:moveTo>
                <a:lnTo>
                  <a:pt x="4241" y="4552"/>
                </a:lnTo>
                <a:lnTo>
                  <a:pt x="1972" y="2276"/>
                </a:lnTo>
                <a:lnTo>
                  <a:pt x="4241" y="0"/>
                </a:lnTo>
                <a:lnTo>
                  <a:pt x="4619" y="0"/>
                </a:lnTo>
                <a:lnTo>
                  <a:pt x="4619" y="4552"/>
                </a:lnTo>
                <a:close/>
                <a:moveTo>
                  <a:pt x="986" y="3265"/>
                </a:moveTo>
                <a:lnTo>
                  <a:pt x="1932" y="2316"/>
                </a:lnTo>
                <a:lnTo>
                  <a:pt x="2879" y="3265"/>
                </a:lnTo>
                <a:lnTo>
                  <a:pt x="1932" y="4214"/>
                </a:lnTo>
                <a:lnTo>
                  <a:pt x="986" y="3265"/>
                </a:lnTo>
                <a:close/>
                <a:moveTo>
                  <a:pt x="0" y="2276"/>
                </a:moveTo>
                <a:lnTo>
                  <a:pt x="946" y="1327"/>
                </a:lnTo>
                <a:lnTo>
                  <a:pt x="1893" y="2276"/>
                </a:lnTo>
                <a:lnTo>
                  <a:pt x="946" y="3225"/>
                </a:lnTo>
                <a:lnTo>
                  <a:pt x="0" y="2276"/>
                </a:lnTo>
                <a:close/>
                <a:moveTo>
                  <a:pt x="986" y="1287"/>
                </a:moveTo>
                <a:lnTo>
                  <a:pt x="1932" y="338"/>
                </a:lnTo>
                <a:lnTo>
                  <a:pt x="2879" y="1287"/>
                </a:lnTo>
                <a:lnTo>
                  <a:pt x="1932" y="2236"/>
                </a:lnTo>
                <a:lnTo>
                  <a:pt x="986" y="128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4" name="Picture 3" descr="A picture containing drawing&#10;&#10;Description automatically generated">
            <a:extLst>
              <a:ext uri="{FF2B5EF4-FFF2-40B4-BE49-F238E27FC236}">
                <a16:creationId xmlns:a16="http://schemas.microsoft.com/office/drawing/2014/main" id="{D8D9502D-82B4-9142-8BC1-1F68C1904A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7206678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0" y="0"/>
            <a:ext cx="9887684" cy="6858000"/>
          </a:xfrm>
          <a:custGeom>
            <a:avLst/>
            <a:gdLst>
              <a:gd name="T0" fmla="*/ 0 w 3711"/>
              <a:gd name="T1" fmla="*/ 0 h 3236"/>
              <a:gd name="T2" fmla="*/ 319 w 3711"/>
              <a:gd name="T3" fmla="*/ 557 h 3236"/>
              <a:gd name="T4" fmla="*/ 640 w 3711"/>
              <a:gd name="T5" fmla="*/ 0 h 3236"/>
              <a:gd name="T6" fmla="*/ 0 w 3711"/>
              <a:gd name="T7" fmla="*/ 0 h 3236"/>
              <a:gd name="T8" fmla="*/ 349 w 3711"/>
              <a:gd name="T9" fmla="*/ 608 h 3236"/>
              <a:gd name="T10" fmla="*/ 625 w 3711"/>
              <a:gd name="T11" fmla="*/ 1089 h 3236"/>
              <a:gd name="T12" fmla="*/ 1252 w 3711"/>
              <a:gd name="T13" fmla="*/ 0 h 3236"/>
              <a:gd name="T14" fmla="*/ 699 w 3711"/>
              <a:gd name="T15" fmla="*/ 0 h 3236"/>
              <a:gd name="T16" fmla="*/ 349 w 3711"/>
              <a:gd name="T17" fmla="*/ 608 h 3236"/>
              <a:gd name="T18" fmla="*/ 654 w 3711"/>
              <a:gd name="T19" fmla="*/ 1140 h 3236"/>
              <a:gd name="T20" fmla="*/ 930 w 3711"/>
              <a:gd name="T21" fmla="*/ 1621 h 3236"/>
              <a:gd name="T22" fmla="*/ 1863 w 3711"/>
              <a:gd name="T23" fmla="*/ 0 h 3236"/>
              <a:gd name="T24" fmla="*/ 1310 w 3711"/>
              <a:gd name="T25" fmla="*/ 0 h 3236"/>
              <a:gd name="T26" fmla="*/ 654 w 3711"/>
              <a:gd name="T27" fmla="*/ 1140 h 3236"/>
              <a:gd name="T28" fmla="*/ 959 w 3711"/>
              <a:gd name="T29" fmla="*/ 1672 h 3236"/>
              <a:gd name="T30" fmla="*/ 1235 w 3711"/>
              <a:gd name="T31" fmla="*/ 2153 h 3236"/>
              <a:gd name="T32" fmla="*/ 2475 w 3711"/>
              <a:gd name="T33" fmla="*/ 0 h 3236"/>
              <a:gd name="T34" fmla="*/ 1921 w 3711"/>
              <a:gd name="T35" fmla="*/ 0 h 3236"/>
              <a:gd name="T36" fmla="*/ 959 w 3711"/>
              <a:gd name="T37" fmla="*/ 1672 h 3236"/>
              <a:gd name="T38" fmla="*/ 1265 w 3711"/>
              <a:gd name="T39" fmla="*/ 2204 h 3236"/>
              <a:gd name="T40" fmla="*/ 1541 w 3711"/>
              <a:gd name="T41" fmla="*/ 2685 h 3236"/>
              <a:gd name="T42" fmla="*/ 3086 w 3711"/>
              <a:gd name="T43" fmla="*/ 0 h 3236"/>
              <a:gd name="T44" fmla="*/ 2533 w 3711"/>
              <a:gd name="T45" fmla="*/ 0 h 3236"/>
              <a:gd name="T46" fmla="*/ 1265 w 3711"/>
              <a:gd name="T47" fmla="*/ 2204 h 3236"/>
              <a:gd name="T48" fmla="*/ 1569 w 3711"/>
              <a:gd name="T49" fmla="*/ 2736 h 3236"/>
              <a:gd name="T50" fmla="*/ 1856 w 3711"/>
              <a:gd name="T51" fmla="*/ 3236 h 3236"/>
              <a:gd name="T52" fmla="*/ 3711 w 3711"/>
              <a:gd name="T53" fmla="*/ 0 h 3236"/>
              <a:gd name="T54" fmla="*/ 3144 w 3711"/>
              <a:gd name="T55" fmla="*/ 0 h 3236"/>
              <a:gd name="T56" fmla="*/ 1569 w 3711"/>
              <a:gd name="T57" fmla="*/ 2736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1" h="3236">
                <a:moveTo>
                  <a:pt x="0" y="0"/>
                </a:moveTo>
                <a:lnTo>
                  <a:pt x="319" y="557"/>
                </a:lnTo>
                <a:lnTo>
                  <a:pt x="640" y="0"/>
                </a:lnTo>
                <a:lnTo>
                  <a:pt x="0" y="0"/>
                </a:lnTo>
                <a:close/>
                <a:moveTo>
                  <a:pt x="349" y="608"/>
                </a:moveTo>
                <a:lnTo>
                  <a:pt x="625" y="1089"/>
                </a:lnTo>
                <a:lnTo>
                  <a:pt x="1252" y="0"/>
                </a:lnTo>
                <a:lnTo>
                  <a:pt x="699" y="0"/>
                </a:lnTo>
                <a:lnTo>
                  <a:pt x="349" y="608"/>
                </a:lnTo>
                <a:close/>
                <a:moveTo>
                  <a:pt x="654" y="1140"/>
                </a:moveTo>
                <a:lnTo>
                  <a:pt x="930" y="1621"/>
                </a:lnTo>
                <a:lnTo>
                  <a:pt x="1863" y="0"/>
                </a:lnTo>
                <a:lnTo>
                  <a:pt x="1310" y="0"/>
                </a:lnTo>
                <a:lnTo>
                  <a:pt x="654" y="1140"/>
                </a:lnTo>
                <a:close/>
                <a:moveTo>
                  <a:pt x="959" y="1672"/>
                </a:moveTo>
                <a:lnTo>
                  <a:pt x="1235" y="2153"/>
                </a:lnTo>
                <a:lnTo>
                  <a:pt x="2475" y="0"/>
                </a:lnTo>
                <a:lnTo>
                  <a:pt x="1921" y="0"/>
                </a:lnTo>
                <a:lnTo>
                  <a:pt x="959" y="1672"/>
                </a:lnTo>
                <a:close/>
                <a:moveTo>
                  <a:pt x="1265" y="2204"/>
                </a:moveTo>
                <a:lnTo>
                  <a:pt x="1541" y="2685"/>
                </a:lnTo>
                <a:lnTo>
                  <a:pt x="3086" y="0"/>
                </a:lnTo>
                <a:lnTo>
                  <a:pt x="2533" y="0"/>
                </a:lnTo>
                <a:lnTo>
                  <a:pt x="1265" y="2204"/>
                </a:lnTo>
                <a:close/>
                <a:moveTo>
                  <a:pt x="1569" y="2736"/>
                </a:moveTo>
                <a:lnTo>
                  <a:pt x="1856" y="3236"/>
                </a:lnTo>
                <a:lnTo>
                  <a:pt x="3711" y="0"/>
                </a:lnTo>
                <a:lnTo>
                  <a:pt x="3144" y="0"/>
                </a:lnTo>
                <a:lnTo>
                  <a:pt x="1569" y="273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8D15A93F-8D3D-0E48-AA97-AD1B6C72E9F7}"/>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A9A29F2E-FFA5-D642-A7B1-649FAF358CDA}"/>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60EF8A0-D67E-7B46-B510-8643BBC019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10768023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image" Target="../media/image3.jpeg"/><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9" Type="http://schemas.openxmlformats.org/officeDocument/2006/relationships/slideLayout" Target="../slideLayouts/slideLayout114.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34" Type="http://schemas.openxmlformats.org/officeDocument/2006/relationships/slideLayout" Target="../slideLayouts/slideLayout109.xml"/><Relationship Id="rId42" Type="http://schemas.openxmlformats.org/officeDocument/2006/relationships/slideLayout" Target="../slideLayouts/slideLayout117.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38" Type="http://schemas.openxmlformats.org/officeDocument/2006/relationships/slideLayout" Target="../slideLayouts/slideLayout113.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slideLayout" Target="../slideLayouts/slideLayout104.xml"/><Relationship Id="rId41" Type="http://schemas.openxmlformats.org/officeDocument/2006/relationships/slideLayout" Target="../slideLayouts/slideLayout11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slideLayout" Target="../slideLayouts/slideLayout112.xml"/><Relationship Id="rId40" Type="http://schemas.openxmlformats.org/officeDocument/2006/relationships/slideLayout" Target="../slideLayouts/slideLayout115.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slideLayout" Target="../slideLayouts/slideLayout111.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slideLayout" Target="../slideLayouts/slideLayout110.xml"/><Relationship Id="rId4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4.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58E2B7-09FB-7D95-CE2B-6DE8DC42B9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A16857-0156-CF23-0038-92EEF82ACA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BEB144-54DD-7607-9260-AA0767CE4F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D0F62-8F94-4C04-9D8C-38AD4286BEA0}" type="datetimeFigureOut">
              <a:rPr lang="en-US" smtClean="0"/>
              <a:t>12/16/2024</a:t>
            </a:fld>
            <a:endParaRPr lang="en-US"/>
          </a:p>
        </p:txBody>
      </p:sp>
      <p:sp>
        <p:nvSpPr>
          <p:cNvPr id="5" name="Footer Placeholder 4">
            <a:extLst>
              <a:ext uri="{FF2B5EF4-FFF2-40B4-BE49-F238E27FC236}">
                <a16:creationId xmlns:a16="http://schemas.microsoft.com/office/drawing/2014/main" id="{4F3A801A-D679-3474-8F67-8DECA37E0E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2658DB-6CCA-1DA0-3CF5-0C28417F3A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EF387-307D-4729-B3F0-F71312BAA59D}" type="slidenum">
              <a:rPr lang="en-US" smtClean="0"/>
              <a:t>‹#›</a:t>
            </a:fld>
            <a:endParaRPr lang="en-US"/>
          </a:p>
        </p:txBody>
      </p:sp>
      <p:sp>
        <p:nvSpPr>
          <p:cNvPr id="7" name="TextBox 6">
            <a:extLst>
              <a:ext uri="{FF2B5EF4-FFF2-40B4-BE49-F238E27FC236}">
                <a16:creationId xmlns:a16="http://schemas.microsoft.com/office/drawing/2014/main" id="{6CD0DADF-089B-4F79-9631-AC46D068D9E6}"/>
              </a:ext>
            </a:extLst>
          </p:cNvPr>
          <p:cNvSpPr txBox="1"/>
          <p:nvPr userDrawn="1">
            <p:extLst>
              <p:ext uri="{1162E1C5-73C7-4A58-AE30-91384D911F3F}">
                <p184:classification xmlns:p184="http://schemas.microsoft.com/office/powerpoint/2018/4/main" val="ftr"/>
              </p:ext>
            </p:extLst>
          </p:nvPr>
        </p:nvSpPr>
        <p:spPr>
          <a:xfrm>
            <a:off x="0" y="6756416"/>
            <a:ext cx="225425" cy="102657"/>
          </a:xfrm>
          <a:prstGeom prst="rect">
            <a:avLst/>
          </a:prstGeom>
        </p:spPr>
        <p:txBody>
          <a:bodyPr horzOverflow="overflow" lIns="0" tIns="0" rIns="0" bIns="0">
            <a:spAutoFit/>
          </a:bodyPr>
          <a:lstStyle/>
          <a:p>
            <a:pPr algn="l"/>
            <a:r>
              <a:rPr lang="en-GB" sz="667">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190526911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663"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 id="2147483686" r:id="rId34"/>
    <p:sldLayoutId id="2147483687" r:id="rId35"/>
    <p:sldLayoutId id="2147483689" r:id="rId36"/>
    <p:sldLayoutId id="2147483690" r:id="rId37"/>
    <p:sldLayoutId id="2147483691" r:id="rId38"/>
    <p:sldLayoutId id="2147483692" r:id="rId39"/>
    <p:sldLayoutId id="2147483693" r:id="rId40"/>
    <p:sldLayoutId id="2147483694" r:id="rId41"/>
    <p:sldLayoutId id="2147483695" r:id="rId42"/>
    <p:sldLayoutId id="2147483696" r:id="rId43"/>
    <p:sldLayoutId id="2147483697" r:id="rId44"/>
    <p:sldLayoutId id="2147483698" r:id="rId45"/>
    <p:sldLayoutId id="2147483699" r:id="rId46"/>
    <p:sldLayoutId id="2147483700" r:id="rId47"/>
    <p:sldLayoutId id="2147483701" r:id="rId48"/>
    <p:sldLayoutId id="2147483702" r:id="rId49"/>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15938" y="333375"/>
            <a:ext cx="11233150" cy="830444"/>
          </a:xfrm>
          <a:prstGeom prst="rect">
            <a:avLst/>
          </a:prstGeom>
        </p:spPr>
        <p:txBody>
          <a:bodyPr vert="horz" lIns="36000" tIns="36000" rIns="36000" bIns="36000" rtlCol="0" anchor="t">
            <a:noAutofit/>
          </a:bodyPr>
          <a:lstStyle/>
          <a:p>
            <a:r>
              <a:rPr lang="nl-NL"/>
              <a:t>Klik om de stijl te bewerken</a:t>
            </a:r>
            <a:br>
              <a:rPr lang="nl-NL"/>
            </a:br>
            <a:r>
              <a:rPr lang="nl-NL"/>
              <a:t>regel 2</a:t>
            </a:r>
          </a:p>
        </p:txBody>
      </p:sp>
      <p:sp>
        <p:nvSpPr>
          <p:cNvPr id="3" name="Tijdelijke aanduiding voor tekst 2"/>
          <p:cNvSpPr>
            <a:spLocks noGrp="1"/>
          </p:cNvSpPr>
          <p:nvPr>
            <p:ph type="body" idx="1"/>
          </p:nvPr>
        </p:nvSpPr>
        <p:spPr>
          <a:xfrm>
            <a:off x="515938" y="1523999"/>
            <a:ext cx="11233150" cy="3992564"/>
          </a:xfrm>
          <a:prstGeom prst="rect">
            <a:avLst/>
          </a:prstGeom>
        </p:spPr>
        <p:txBody>
          <a:bodyPr vert="horz" lIns="36000" tIns="36000" rIns="36000" bIns="3600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9312000" y="6498000"/>
            <a:ext cx="1680000" cy="216000"/>
          </a:xfrm>
          <a:prstGeom prst="rect">
            <a:avLst/>
          </a:prstGeom>
        </p:spPr>
        <p:txBody>
          <a:bodyPr vert="horz" lIns="36000" tIns="36000" rIns="36000" bIns="36000" rtlCol="0" anchor="b" anchorCtr="0"/>
          <a:lstStyle>
            <a:lvl1pPr algn="r">
              <a:defRPr sz="1000">
                <a:solidFill>
                  <a:schemeClr val="tx2"/>
                </a:solidFill>
              </a:defRPr>
            </a:lvl1pPr>
          </a:lstStyle>
          <a:p>
            <a:endParaRPr lang="nl-NL"/>
          </a:p>
        </p:txBody>
      </p:sp>
      <p:sp>
        <p:nvSpPr>
          <p:cNvPr id="5" name="Tijdelijke aanduiding voor voettekst 4"/>
          <p:cNvSpPr>
            <a:spLocks noGrp="1"/>
          </p:cNvSpPr>
          <p:nvPr>
            <p:ph type="ftr" sz="quarter" idx="3"/>
          </p:nvPr>
        </p:nvSpPr>
        <p:spPr>
          <a:xfrm>
            <a:off x="515938" y="6498000"/>
            <a:ext cx="8388062" cy="216000"/>
          </a:xfrm>
          <a:prstGeom prst="rect">
            <a:avLst/>
          </a:prstGeom>
        </p:spPr>
        <p:txBody>
          <a:bodyPr vert="horz" lIns="36000" tIns="36000" rIns="36000" bIns="36000" rtlCol="0" anchor="b" anchorCtr="0"/>
          <a:lstStyle>
            <a:lvl1pPr algn="l">
              <a:defRPr sz="1000">
                <a:solidFill>
                  <a:schemeClr val="tx2"/>
                </a:solidFill>
              </a:defRPr>
            </a:lvl1pPr>
          </a:lstStyle>
          <a:p>
            <a:endParaRPr lang="nl-NL"/>
          </a:p>
        </p:txBody>
      </p:sp>
      <p:sp>
        <p:nvSpPr>
          <p:cNvPr id="6" name="Tijdelijke aanduiding voor dianummer 5"/>
          <p:cNvSpPr>
            <a:spLocks noGrp="1"/>
          </p:cNvSpPr>
          <p:nvPr>
            <p:ph type="sldNum" sz="quarter" idx="4"/>
          </p:nvPr>
        </p:nvSpPr>
        <p:spPr>
          <a:xfrm>
            <a:off x="11232000" y="6498000"/>
            <a:ext cx="517088" cy="216000"/>
          </a:xfrm>
          <a:prstGeom prst="rect">
            <a:avLst/>
          </a:prstGeom>
        </p:spPr>
        <p:txBody>
          <a:bodyPr vert="horz" lIns="36000" tIns="36000" rIns="0" bIns="36000" rtlCol="0" anchor="b" anchorCtr="0"/>
          <a:lstStyle>
            <a:lvl1pPr algn="r">
              <a:defRPr sz="1000">
                <a:solidFill>
                  <a:schemeClr val="tx2"/>
                </a:solidFill>
              </a:defRPr>
            </a:lvl1pPr>
          </a:lstStyle>
          <a:p>
            <a:fld id="{4023FC5B-98A5-49E4-B59C-E073B8952154}" type="slidenum">
              <a:rPr lang="nl-NL" smtClean="0"/>
              <a:pPr/>
              <a:t>‹#›</a:t>
            </a:fld>
            <a:endParaRPr lang="nl-NL"/>
          </a:p>
        </p:txBody>
      </p:sp>
      <p:pic>
        <p:nvPicPr>
          <p:cNvPr id="8" name="Afbeelding 7">
            <a:extLst>
              <a:ext uri="{FF2B5EF4-FFF2-40B4-BE49-F238E27FC236}">
                <a16:creationId xmlns:a16="http://schemas.microsoft.com/office/drawing/2014/main" id="{00ADA630-6A8A-4180-8BA7-7CA24E76C985}"/>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0" y="5580000"/>
            <a:ext cx="1371600" cy="686157"/>
          </a:xfrm>
          <a:prstGeom prst="rect">
            <a:avLst/>
          </a:prstGeom>
        </p:spPr>
      </p:pic>
      <p:sp>
        <p:nvSpPr>
          <p:cNvPr id="9" name="TextBox 8">
            <a:extLst>
              <a:ext uri="{FF2B5EF4-FFF2-40B4-BE49-F238E27FC236}">
                <a16:creationId xmlns:a16="http://schemas.microsoft.com/office/drawing/2014/main" id="{09F2F39B-6ECD-DA1C-C34D-9511ACB149AF}"/>
              </a:ext>
            </a:extLst>
          </p:cNvPr>
          <p:cNvSpPr txBox="1"/>
          <p:nvPr userDrawn="1">
            <p:extLst>
              <p:ext uri="{1162E1C5-73C7-4A58-AE30-91384D911F3F}">
                <p184:classification xmlns:p184="http://schemas.microsoft.com/office/powerpoint/2018/4/main" val="ftr"/>
              </p:ext>
            </p:extLst>
          </p:nvPr>
        </p:nvSpPr>
        <p:spPr>
          <a:xfrm>
            <a:off x="63500" y="6642100"/>
            <a:ext cx="33813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79488631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Lst>
  <p:hf hdr="0" ftr="0" dt="0"/>
  <p:txStyles>
    <p:titleStyle>
      <a:lvl1pPr algn="l" defTabSz="914400" rtl="0" eaLnBrk="1" latinLnBrk="0" hangingPunct="1">
        <a:lnSpc>
          <a:spcPct val="90000"/>
        </a:lnSpc>
        <a:spcBef>
          <a:spcPct val="0"/>
        </a:spcBef>
        <a:buNone/>
        <a:defRPr sz="2800" b="1" kern="1200" spc="60" baseline="0">
          <a:solidFill>
            <a:schemeClr val="tx2"/>
          </a:solidFill>
          <a:latin typeface="+mj-lt"/>
          <a:ea typeface="+mj-ea"/>
          <a:cs typeface="+mj-cs"/>
        </a:defRPr>
      </a:lvl1pPr>
    </p:titleStyle>
    <p:bodyStyle>
      <a:lvl1pPr marL="288000" indent="-288000" algn="l" defTabSz="288000" rtl="0" eaLnBrk="1" latinLnBrk="0" hangingPunct="1">
        <a:lnSpc>
          <a:spcPct val="100000"/>
        </a:lnSpc>
        <a:spcBef>
          <a:spcPts val="1000"/>
        </a:spcBef>
        <a:buFont typeface="Arial" panose="020B0604020202020204" pitchFamily="34" charset="0"/>
        <a:buChar char="•"/>
        <a:defRPr sz="2400" kern="1200" spc="60" baseline="0">
          <a:solidFill>
            <a:schemeClr val="tx1"/>
          </a:solidFill>
          <a:latin typeface="+mn-lt"/>
          <a:ea typeface="+mn-ea"/>
          <a:cs typeface="+mn-cs"/>
        </a:defRPr>
      </a:lvl1pPr>
      <a:lvl2pPr marL="576000" indent="-288000" algn="l" defTabSz="288000" rtl="0" eaLnBrk="1" latinLnBrk="0" hangingPunct="1">
        <a:lnSpc>
          <a:spcPct val="100000"/>
        </a:lnSpc>
        <a:spcBef>
          <a:spcPts val="500"/>
        </a:spcBef>
        <a:buFont typeface="Arial" panose="020B0604020202020204" pitchFamily="34" charset="0"/>
        <a:buChar char="•"/>
        <a:defRPr sz="2000" kern="1200" spc="60" baseline="0">
          <a:solidFill>
            <a:schemeClr val="tx1"/>
          </a:solidFill>
          <a:latin typeface="+mn-lt"/>
          <a:ea typeface="+mn-ea"/>
          <a:cs typeface="+mn-cs"/>
        </a:defRPr>
      </a:lvl2pPr>
      <a:lvl3pPr marL="864000" indent="-288000" algn="l" defTabSz="288000" rtl="0" eaLnBrk="1" latinLnBrk="0" hangingPunct="1">
        <a:lnSpc>
          <a:spcPct val="100000"/>
        </a:lnSpc>
        <a:spcBef>
          <a:spcPts val="500"/>
        </a:spcBef>
        <a:buFont typeface="Arial" panose="020B0604020202020204" pitchFamily="34" charset="0"/>
        <a:buChar char="•"/>
        <a:defRPr sz="2000" kern="1200" spc="60" baseline="0">
          <a:solidFill>
            <a:schemeClr val="tx1"/>
          </a:solidFill>
          <a:latin typeface="+mn-lt"/>
          <a:ea typeface="+mn-ea"/>
          <a:cs typeface="+mn-cs"/>
        </a:defRPr>
      </a:lvl3pPr>
      <a:lvl4pPr marL="1152000" indent="-288000" algn="l" defTabSz="288000" rtl="0" eaLnBrk="1" latinLnBrk="0" hangingPunct="1">
        <a:lnSpc>
          <a:spcPct val="100000"/>
        </a:lnSpc>
        <a:spcBef>
          <a:spcPts val="500"/>
        </a:spcBef>
        <a:buFont typeface="Arial" panose="020B0604020202020204" pitchFamily="34" charset="0"/>
        <a:buChar char="•"/>
        <a:defRPr sz="2000" kern="1200" spc="60" baseline="0">
          <a:solidFill>
            <a:schemeClr val="tx1"/>
          </a:solidFill>
          <a:latin typeface="+mn-lt"/>
          <a:ea typeface="+mn-ea"/>
          <a:cs typeface="+mn-cs"/>
        </a:defRPr>
      </a:lvl4pPr>
      <a:lvl5pPr marL="1440000" indent="-288000" algn="l" defTabSz="288000" rtl="0" eaLnBrk="1" latinLnBrk="0" hangingPunct="1">
        <a:lnSpc>
          <a:spcPct val="100000"/>
        </a:lnSpc>
        <a:spcBef>
          <a:spcPts val="500"/>
        </a:spcBef>
        <a:buFont typeface="Arial" panose="020B0604020202020204" pitchFamily="34" charset="0"/>
        <a:buChar char="•"/>
        <a:defRPr sz="2000" kern="1200" spc="60" baseline="0">
          <a:solidFill>
            <a:schemeClr val="tx1"/>
          </a:solidFill>
          <a:latin typeface="+mn-lt"/>
          <a:ea typeface="+mn-ea"/>
          <a:cs typeface="+mn-cs"/>
        </a:defRPr>
      </a:lvl5pPr>
      <a:lvl6pPr marL="1440000" indent="-288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1440000" indent="-288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1440000" indent="-288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1440000" indent="-288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25">
          <p15:clr>
            <a:srgbClr val="F26B43"/>
          </p15:clr>
        </p15:guide>
        <p15:guide id="4" pos="7401">
          <p15:clr>
            <a:srgbClr val="F26B43"/>
          </p15:clr>
        </p15:guide>
        <p15:guide id="5" orient="horz" pos="958">
          <p15:clr>
            <a:srgbClr val="F26B43"/>
          </p15:clr>
        </p15:guide>
        <p15:guide id="6" orient="horz" pos="3475">
          <p15:clr>
            <a:srgbClr val="F26B43"/>
          </p15:clr>
        </p15:guide>
        <p15:guide id="7" orient="horz" pos="210">
          <p15:clr>
            <a:srgbClr val="F26B43"/>
          </p15:clr>
        </p15:guide>
        <p15:guide id="8" orient="horz" pos="2455">
          <p15:clr>
            <a:srgbClr val="F26B43"/>
          </p15:clr>
        </p15:guide>
        <p15:guide id="9" orient="horz" pos="1865">
          <p15:clr>
            <a:srgbClr val="F26B43"/>
          </p15:clr>
        </p15:guide>
        <p15:guide id="10" orient="horz" pos="3680">
          <p15:clr>
            <a:srgbClr val="F26B43"/>
          </p15:clr>
        </p15:guide>
        <p15:guide id="11" pos="4135">
          <p15:clr>
            <a:srgbClr val="F26B43"/>
          </p15:clr>
        </p15:guide>
        <p15:guide id="12" pos="354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SIPCMContentMarking" descr="{&quot;HashCode&quot;:-45436510,&quot;Placement&quot;:&quot;Footer&quot;,&quot;Top&quot;:789.467957,&quot;Left&quot;:0.0,&quot;SlideWidth&quot;:1440,&quot;SlideHeight&quot;:810}">
            <a:extLst>
              <a:ext uri="{FF2B5EF4-FFF2-40B4-BE49-F238E27FC236}">
                <a16:creationId xmlns:a16="http://schemas.microsoft.com/office/drawing/2014/main" id="{044F584B-532F-424C-A67B-D03CAAF40E93}"/>
              </a:ext>
            </a:extLst>
          </p:cNvPr>
          <p:cNvSpPr txBox="1"/>
          <p:nvPr userDrawn="1"/>
        </p:nvSpPr>
        <p:spPr>
          <a:xfrm>
            <a:off x="0" y="6719236"/>
            <a:ext cx="387417" cy="102657"/>
          </a:xfrm>
          <a:prstGeom prst="rect">
            <a:avLst/>
          </a:prstGeom>
          <a:noFill/>
        </p:spPr>
        <p:txBody>
          <a:bodyPr vert="horz" wrap="square" lIns="0" tIns="0" rIns="0" bIns="0" rtlCol="0" anchor="ctr" anchorCtr="1">
            <a:spAutoFit/>
          </a:bodyPr>
          <a:lstStyle/>
          <a:p>
            <a:pPr algn="l">
              <a:spcBef>
                <a:spcPct val="0"/>
              </a:spcBef>
              <a:spcAft>
                <a:spcPct val="0"/>
              </a:spcAft>
            </a:pPr>
            <a:r>
              <a:rPr lang="en-US" sz="667">
                <a:solidFill>
                  <a:srgbClr val="000000"/>
                </a:solidFill>
                <a:latin typeface="Calibri" panose="020F0502020204030204" pitchFamily="34" charset="0"/>
              </a:rPr>
              <a:t>Public</a:t>
            </a:r>
            <a:endParaRPr lang="en-CH" sz="667">
              <a:solidFill>
                <a:srgbClr val="000000"/>
              </a:solidFill>
              <a:latin typeface="Calibri" panose="020F0502020204030204" pitchFamily="34" charset="0"/>
            </a:endParaRPr>
          </a:p>
        </p:txBody>
      </p:sp>
    </p:spTree>
    <p:extLst>
      <p:ext uri="{BB962C8B-B14F-4D97-AF65-F5344CB8AC3E}">
        <p14:creationId xmlns:p14="http://schemas.microsoft.com/office/powerpoint/2010/main" val="2300372557"/>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 id="2147483861" r:id="rId26"/>
    <p:sldLayoutId id="2147483862" r:id="rId27"/>
    <p:sldLayoutId id="2147483863" r:id="rId28"/>
    <p:sldLayoutId id="2147483864" r:id="rId29"/>
    <p:sldLayoutId id="2147483865" r:id="rId30"/>
    <p:sldLayoutId id="2147483866" r:id="rId31"/>
    <p:sldLayoutId id="2147483867" r:id="rId32"/>
    <p:sldLayoutId id="2147483868" r:id="rId33"/>
    <p:sldLayoutId id="2147483869" r:id="rId34"/>
    <p:sldLayoutId id="2147483870" r:id="rId35"/>
    <p:sldLayoutId id="2147483871" r:id="rId36"/>
    <p:sldLayoutId id="2147483872" r:id="rId37"/>
    <p:sldLayoutId id="2147483873" r:id="rId38"/>
    <p:sldLayoutId id="2147483874" r:id="rId39"/>
    <p:sldLayoutId id="2147483875" r:id="rId40"/>
    <p:sldLayoutId id="2147483876" r:id="rId41"/>
    <p:sldLayoutId id="2147483877" r:id="rId42"/>
  </p:sldLayoutIdLst>
  <p:hf sldNum="0" hdr="0" ftr="0"/>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DAC190-5497-51A3-B9EB-0FC03DF82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27C660-C6F2-7532-F7D9-398E81BD81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EC1A86-FB90-33AE-1A05-78F1AC1BC6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31C6C-01CC-45FF-A429-5402BAE6F299}" type="datetimeFigureOut">
              <a:rPr lang="en-GB" smtClean="0"/>
              <a:t>16/12/2024</a:t>
            </a:fld>
            <a:endParaRPr lang="en-GB"/>
          </a:p>
        </p:txBody>
      </p:sp>
      <p:sp>
        <p:nvSpPr>
          <p:cNvPr id="5" name="Footer Placeholder 4">
            <a:extLst>
              <a:ext uri="{FF2B5EF4-FFF2-40B4-BE49-F238E27FC236}">
                <a16:creationId xmlns:a16="http://schemas.microsoft.com/office/drawing/2014/main" id="{B972B98F-3471-BFCB-236A-33BC703674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F70A5A-595B-63F5-438A-F0290E50E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F5D85-670B-4557-916A-2A63004FE249}" type="slidenum">
              <a:rPr lang="en-GB" smtClean="0"/>
              <a:t>‹#›</a:t>
            </a:fld>
            <a:endParaRPr lang="en-GB"/>
          </a:p>
        </p:txBody>
      </p:sp>
      <p:sp>
        <p:nvSpPr>
          <p:cNvPr id="8" name="TextBox 7">
            <a:extLst>
              <a:ext uri="{FF2B5EF4-FFF2-40B4-BE49-F238E27FC236}">
                <a16:creationId xmlns:a16="http://schemas.microsoft.com/office/drawing/2014/main" id="{EDA0E499-4342-63C0-A598-B2F0179BA47F}"/>
              </a:ext>
            </a:extLst>
          </p:cNvPr>
          <p:cNvSpPr txBox="1"/>
          <p:nvPr userDrawn="1">
            <p:extLst>
              <p:ext uri="{1162E1C5-73C7-4A58-AE30-91384D911F3F}">
                <p184:classification xmlns:p184="http://schemas.microsoft.com/office/powerpoint/2018/4/main" val="ftr"/>
              </p:ext>
            </p:extLst>
          </p:nvPr>
        </p:nvSpPr>
        <p:spPr>
          <a:xfrm>
            <a:off x="0" y="6705600"/>
            <a:ext cx="5524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Restricted</a:t>
            </a:r>
          </a:p>
        </p:txBody>
      </p:sp>
    </p:spTree>
    <p:extLst>
      <p:ext uri="{BB962C8B-B14F-4D97-AF65-F5344CB8AC3E}">
        <p14:creationId xmlns:p14="http://schemas.microsoft.com/office/powerpoint/2010/main" val="2083586494"/>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ee.ifrc.org/x/W7JtLlJ6" TargetMode="External"/><Relationship Id="rId2" Type="http://schemas.openxmlformats.org/officeDocument/2006/relationships/notesSlide" Target="../notesSlides/notesSlide18.xml"/><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9.xml"/><Relationship Id="rId4" Type="http://schemas.openxmlformats.org/officeDocument/2006/relationships/image" Target="../media/image39.gif"/></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
          <p:cNvSpPr/>
          <p:nvPr/>
        </p:nvSpPr>
        <p:spPr>
          <a:xfrm>
            <a:off x="6858942" y="1802081"/>
            <a:ext cx="5332118" cy="4459518"/>
          </a:xfrm>
          <a:prstGeom prst="rect">
            <a:avLst/>
          </a:prstGeom>
          <a:noFill/>
          <a:ln>
            <a:noFill/>
          </a:ln>
        </p:spPr>
        <p:txBody>
          <a:bodyPr spcFirstLastPara="1" wrap="square" lIns="60941" tIns="30462" rIns="60941" bIns="30462" anchor="t" anchorCtr="0">
            <a:spAutoFit/>
          </a:bodyPr>
          <a:lstStyle/>
          <a:p>
            <a:pPr algn="ctr">
              <a:lnSpc>
                <a:spcPct val="107000"/>
              </a:lnSpc>
              <a:spcAft>
                <a:spcPts val="800"/>
              </a:spcAft>
            </a:pPr>
            <a:r>
              <a:rPr lang="en-GB" sz="3600" b="1" dirty="0">
                <a:solidFill>
                  <a:srgbClr val="F5333F"/>
                </a:solidFill>
                <a:latin typeface="Montserrat"/>
                <a:ea typeface="Montserrat"/>
                <a:cs typeface="Montserrat"/>
                <a:sym typeface="Montserrat"/>
              </a:rPr>
              <a:t>CEA Peer-Learning Webinar #6</a:t>
            </a:r>
            <a:br>
              <a:rPr lang="en-GB" sz="2400" b="1" dirty="0">
                <a:solidFill>
                  <a:schemeClr val="dk1"/>
                </a:solidFill>
                <a:latin typeface="Montserrat"/>
                <a:ea typeface="Montserrat"/>
                <a:cs typeface="Montserrat"/>
                <a:sym typeface="Montserrat"/>
              </a:rPr>
            </a:br>
            <a:r>
              <a:rPr lang="en-US" sz="3600" b="1" dirty="0">
                <a:latin typeface="Montserrat"/>
              </a:rPr>
              <a:t>CEA and Climate Perceptions Research: Shedding Light on the Heat</a:t>
            </a:r>
          </a:p>
          <a:p>
            <a:pPr algn="ctr"/>
            <a:r>
              <a:rPr lang="en-US" sz="2400" b="1" dirty="0">
                <a:solidFill>
                  <a:srgbClr val="0F2042"/>
                </a:solidFill>
                <a:latin typeface="Montserrat"/>
                <a:ea typeface="Montserrat"/>
                <a:cs typeface="Montserrat"/>
                <a:sym typeface="Montserrat"/>
              </a:rPr>
              <a:t>
</a:t>
            </a:r>
            <a:endParaRPr lang="en-US" sz="2133" dirty="0">
              <a:solidFill>
                <a:srgbClr val="0F2042"/>
              </a:solidFill>
              <a:latin typeface="Montserrat"/>
              <a:ea typeface="Montserrat"/>
              <a:cs typeface="Montserrat"/>
              <a:sym typeface="Montserrat"/>
            </a:endParaRPr>
          </a:p>
        </p:txBody>
      </p:sp>
      <p:pic>
        <p:nvPicPr>
          <p:cNvPr id="281" name="Google Shape;281;p1"/>
          <p:cNvPicPr preferRelativeResize="0"/>
          <p:nvPr/>
        </p:nvPicPr>
        <p:blipFill rotWithShape="1">
          <a:blip r:embed="rId3">
            <a:alphaModFix/>
          </a:blip>
          <a:srcRect/>
          <a:stretch/>
        </p:blipFill>
        <p:spPr>
          <a:xfrm>
            <a:off x="941" y="0"/>
            <a:ext cx="6858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621674-B925-F184-3C3B-E16D4303DB97}"/>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0C1021-4047-E801-3EF8-8CBA414AA3DE}"/>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
        <p:nvSpPr>
          <p:cNvPr id="4" name="Rectangle 3">
            <a:extLst>
              <a:ext uri="{FF2B5EF4-FFF2-40B4-BE49-F238E27FC236}">
                <a16:creationId xmlns:a16="http://schemas.microsoft.com/office/drawing/2014/main" id="{92D35A7D-05C3-8B9B-49A0-954342A7DD3D}"/>
              </a:ext>
            </a:extLst>
          </p:cNvPr>
          <p:cNvSpPr/>
          <p:nvPr/>
        </p:nvSpPr>
        <p:spPr>
          <a:xfrm rot="5340000">
            <a:off x="2015825" y="3459"/>
            <a:ext cx="182181" cy="2535973"/>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37611-4713-F529-F6B3-C34F2CA1440C}"/>
              </a:ext>
            </a:extLst>
          </p:cNvPr>
          <p:cNvSpPr>
            <a:spLocks noGrp="1"/>
          </p:cNvSpPr>
          <p:nvPr>
            <p:ph type="title"/>
          </p:nvPr>
        </p:nvSpPr>
        <p:spPr>
          <a:xfrm>
            <a:off x="693404" y="279575"/>
            <a:ext cx="5365790" cy="1325563"/>
          </a:xfrm>
        </p:spPr>
        <p:txBody>
          <a:bodyPr>
            <a:normAutofit/>
          </a:bodyPr>
          <a:lstStyle/>
          <a:p>
            <a:r>
              <a:rPr lang="en-GB" sz="4800" b="1" dirty="0">
                <a:latin typeface="Arial" panose="020B0604020202020204" pitchFamily="34" charset="0"/>
                <a:cs typeface="Arial" panose="020B0604020202020204" pitchFamily="34" charset="0"/>
              </a:rPr>
              <a:t>Lessons</a:t>
            </a:r>
          </a:p>
        </p:txBody>
      </p:sp>
      <p:graphicFrame>
        <p:nvGraphicFramePr>
          <p:cNvPr id="8" name="Diagram 7">
            <a:extLst>
              <a:ext uri="{FF2B5EF4-FFF2-40B4-BE49-F238E27FC236}">
                <a16:creationId xmlns:a16="http://schemas.microsoft.com/office/drawing/2014/main" id="{5C24F0F8-090A-4903-B6C0-A8E9EEC0B950}"/>
              </a:ext>
            </a:extLst>
          </p:cNvPr>
          <p:cNvGraphicFramePr/>
          <p:nvPr/>
        </p:nvGraphicFramePr>
        <p:xfrm>
          <a:off x="2032000" y="719666"/>
          <a:ext cx="8461886" cy="5907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1292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621674-B925-F184-3C3B-E16D4303DB97}"/>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0C1021-4047-E801-3EF8-8CBA414AA3DE}"/>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
        <p:nvSpPr>
          <p:cNvPr id="4" name="Rectangle 3">
            <a:extLst>
              <a:ext uri="{FF2B5EF4-FFF2-40B4-BE49-F238E27FC236}">
                <a16:creationId xmlns:a16="http://schemas.microsoft.com/office/drawing/2014/main" id="{92D35A7D-05C3-8B9B-49A0-954342A7DD3D}"/>
              </a:ext>
            </a:extLst>
          </p:cNvPr>
          <p:cNvSpPr/>
          <p:nvPr/>
        </p:nvSpPr>
        <p:spPr>
          <a:xfrm rot="5340000">
            <a:off x="2015825" y="3459"/>
            <a:ext cx="182181" cy="2535973"/>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37611-4713-F529-F6B3-C34F2CA1440C}"/>
              </a:ext>
            </a:extLst>
          </p:cNvPr>
          <p:cNvSpPr>
            <a:spLocks noGrp="1"/>
          </p:cNvSpPr>
          <p:nvPr>
            <p:ph type="title"/>
          </p:nvPr>
        </p:nvSpPr>
        <p:spPr>
          <a:xfrm>
            <a:off x="693404" y="279575"/>
            <a:ext cx="5365790" cy="1325563"/>
          </a:xfrm>
        </p:spPr>
        <p:txBody>
          <a:bodyPr>
            <a:normAutofit/>
          </a:bodyPr>
          <a:lstStyle/>
          <a:p>
            <a:r>
              <a:rPr lang="en-GB" sz="4800" b="1" dirty="0">
                <a:latin typeface="Arial" panose="020B0604020202020204" pitchFamily="34" charset="0"/>
                <a:cs typeface="Arial" panose="020B0604020202020204" pitchFamily="34" charset="0"/>
              </a:rPr>
              <a:t>Next steps</a:t>
            </a:r>
          </a:p>
        </p:txBody>
      </p:sp>
      <p:sp>
        <p:nvSpPr>
          <p:cNvPr id="3" name="Content Placeholder 2">
            <a:extLst>
              <a:ext uri="{FF2B5EF4-FFF2-40B4-BE49-F238E27FC236}">
                <a16:creationId xmlns:a16="http://schemas.microsoft.com/office/drawing/2014/main" id="{3A0F4942-C93D-94CB-3B7B-03D11908B374}"/>
              </a:ext>
            </a:extLst>
          </p:cNvPr>
          <p:cNvSpPr>
            <a:spLocks noGrp="1"/>
          </p:cNvSpPr>
          <p:nvPr>
            <p:ph idx="1"/>
          </p:nvPr>
        </p:nvSpPr>
        <p:spPr>
          <a:xfrm>
            <a:off x="838200" y="2263316"/>
            <a:ext cx="10515600" cy="4351338"/>
          </a:xfrm>
        </p:spPr>
        <p:txBody>
          <a:bodyPr>
            <a:normAutofit/>
          </a:bodyPr>
          <a:lstStyle/>
          <a:p>
            <a:r>
              <a:rPr lang="en-GB" dirty="0">
                <a:latin typeface="Arial" panose="020B0604020202020204" pitchFamily="34" charset="0"/>
                <a:cs typeface="Arial" panose="020B0604020202020204" pitchFamily="34" charset="0"/>
              </a:rPr>
              <a:t>Perception polling on our flooding work</a:t>
            </a:r>
          </a:p>
          <a:p>
            <a:r>
              <a:rPr lang="en-GB" dirty="0">
                <a:latin typeface="Arial" panose="020B0604020202020204" pitchFamily="34" charset="0"/>
                <a:cs typeface="Arial" panose="020B0604020202020204" pitchFamily="34" charset="0"/>
              </a:rPr>
              <a:t>Part of a wider policy approach</a:t>
            </a:r>
          </a:p>
          <a:p>
            <a:r>
              <a:rPr lang="en-GB" dirty="0">
                <a:latin typeface="Arial" panose="020B0604020202020204" pitchFamily="34" charset="0"/>
                <a:cs typeface="Arial" panose="020B0604020202020204" pitchFamily="34" charset="0"/>
              </a:rPr>
              <a:t>Useful for external and internal engagement</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778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9BC698-5F38-AD1F-5D0B-E87F929EDBC0}"/>
              </a:ext>
            </a:extLst>
          </p:cNvPr>
          <p:cNvSpPr/>
          <p:nvPr/>
        </p:nvSpPr>
        <p:spPr>
          <a:xfrm rot="5340000">
            <a:off x="2114030" y="-93046"/>
            <a:ext cx="178812" cy="2728984"/>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D2AF1B-22D5-891D-64D5-27E01E8C7258}"/>
              </a:ext>
            </a:extLst>
          </p:cNvPr>
          <p:cNvSpPr>
            <a:spLocks noGrp="1"/>
          </p:cNvSpPr>
          <p:nvPr>
            <p:ph type="title"/>
          </p:nvPr>
        </p:nvSpPr>
        <p:spPr/>
        <p:txBody>
          <a:bodyPr>
            <a:normAutofit/>
          </a:bodyPr>
          <a:lstStyle/>
          <a:p>
            <a:r>
              <a:rPr lang="en-GB" sz="4800" b="1" dirty="0">
                <a:latin typeface="Arial" panose="020B0604020202020204" pitchFamily="34" charset="0"/>
                <a:cs typeface="Arial" panose="020B0604020202020204" pitchFamily="34" charset="0"/>
              </a:rPr>
              <a:t>Findings</a:t>
            </a:r>
          </a:p>
        </p:txBody>
      </p:sp>
      <p:sp>
        <p:nvSpPr>
          <p:cNvPr id="6" name="Rectangle 5">
            <a:extLst>
              <a:ext uri="{FF2B5EF4-FFF2-40B4-BE49-F238E27FC236}">
                <a16:creationId xmlns:a16="http://schemas.microsoft.com/office/drawing/2014/main" id="{F66C6B74-6C43-0A9C-35D1-3D47847849F3}"/>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1875B2B-BC20-77EC-16C1-D201C18964AA}"/>
              </a:ext>
            </a:extLst>
          </p:cNvPr>
          <p:cNvSpPr txBox="1"/>
          <p:nvPr/>
        </p:nvSpPr>
        <p:spPr>
          <a:xfrm>
            <a:off x="693476" y="1484535"/>
            <a:ext cx="4817975" cy="4893647"/>
          </a:xfrm>
          <a:prstGeom prst="rect">
            <a:avLst/>
          </a:prstGeom>
          <a:noFill/>
        </p:spPr>
        <p:txBody>
          <a:bodyPr wrap="square" rtlCol="0">
            <a:spAutoFit/>
          </a:bodyPr>
          <a:lstStyle/>
          <a:p>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Awareness and vulnerability – </a:t>
            </a:r>
          </a:p>
          <a:p>
            <a:pPr marL="742950" lvl="1"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Concern about heatwaves has increased.</a:t>
            </a:r>
          </a:p>
          <a:p>
            <a:pPr marL="742950" lvl="1"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Heatwaves are still seen by many as a problem for the future.</a:t>
            </a:r>
          </a:p>
          <a:p>
            <a:pPr marL="742950" lvl="1"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Contrasting results suggest older people may not recognise their vulnerability.</a:t>
            </a:r>
          </a:p>
          <a:p>
            <a:pPr lvl="1"/>
            <a:endParaRPr lang="en-GB" sz="2400" b="1" dirty="0">
              <a:latin typeface="Arial" panose="020B0604020202020204" pitchFamily="34" charset="0"/>
              <a:cs typeface="Arial" panose="020B0604020202020204" pitchFamily="34" charset="0"/>
            </a:endParaRPr>
          </a:p>
          <a:p>
            <a:pPr>
              <a:buFontTx/>
              <a:buChar char="-"/>
            </a:pPr>
            <a:endParaRPr lang="en-GB" sz="2400" b="1" dirty="0">
              <a:latin typeface="Arial" panose="020B0604020202020204" pitchFamily="34" charset="0"/>
              <a:cs typeface="Arial" panose="020B0604020202020204" pitchFamily="34" charset="0"/>
            </a:endParaRPr>
          </a:p>
          <a:p>
            <a:endParaRPr lang="en-GB" sz="2400" dirty="0"/>
          </a:p>
        </p:txBody>
      </p:sp>
      <p:sp>
        <p:nvSpPr>
          <p:cNvPr id="5" name="TextBox 4">
            <a:extLst>
              <a:ext uri="{FF2B5EF4-FFF2-40B4-BE49-F238E27FC236}">
                <a16:creationId xmlns:a16="http://schemas.microsoft.com/office/drawing/2014/main" id="{66202A10-F4A7-E95B-9478-90AED599F80E}"/>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pic>
        <p:nvPicPr>
          <p:cNvPr id="11" name="Picture 10" descr="A poster of a person with heat waves&#10;&#10;Description automatically generated">
            <a:extLst>
              <a:ext uri="{FF2B5EF4-FFF2-40B4-BE49-F238E27FC236}">
                <a16:creationId xmlns:a16="http://schemas.microsoft.com/office/drawing/2014/main" id="{B4A50953-FCDD-65AA-E4D2-443B751B2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1289" y="1725097"/>
            <a:ext cx="6397292" cy="3580466"/>
          </a:xfrm>
          <a:prstGeom prst="rect">
            <a:avLst/>
          </a:prstGeom>
        </p:spPr>
      </p:pic>
    </p:spTree>
    <p:extLst>
      <p:ext uri="{BB962C8B-B14F-4D97-AF65-F5344CB8AC3E}">
        <p14:creationId xmlns:p14="http://schemas.microsoft.com/office/powerpoint/2010/main" val="2915386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A3B89D-75A7-CB55-A866-335B948715BB}"/>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C39D44-4C87-16DD-4675-37000561140F}"/>
              </a:ext>
            </a:extLst>
          </p:cNvPr>
          <p:cNvSpPr/>
          <p:nvPr/>
        </p:nvSpPr>
        <p:spPr>
          <a:xfrm rot="5340000">
            <a:off x="2114639" y="-155675"/>
            <a:ext cx="178812" cy="2728984"/>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9FA234-BC86-2C24-7FBE-540652F82CE8}"/>
              </a:ext>
            </a:extLst>
          </p:cNvPr>
          <p:cNvSpPr>
            <a:spLocks noGrp="1"/>
          </p:cNvSpPr>
          <p:nvPr>
            <p:ph idx="1"/>
          </p:nvPr>
        </p:nvSpPr>
        <p:spPr>
          <a:xfrm>
            <a:off x="838200" y="1825625"/>
            <a:ext cx="4259893" cy="4351338"/>
          </a:xfrm>
        </p:spPr>
        <p:txBody>
          <a:bodyPr>
            <a:normAutofit fontScale="92500" lnSpcReduction="10000"/>
          </a:bodyPr>
          <a:lstStyle/>
          <a:p>
            <a:endParaRPr lang="en-GB" sz="18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Individual action &amp; preparedness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There is a clear gap between awareness and action</a:t>
            </a:r>
            <a:endParaRPr lang="en-GB"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There seems to be confusion over the best course of action to keep homes cool.</a:t>
            </a:r>
            <a:endParaRPr lang="en-GB"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Half of UK adults say that potentially vulnerable neighbours are not prepared. </a:t>
            </a:r>
            <a:endParaRPr lang="en-GB" b="1" dirty="0">
              <a:latin typeface="Arial" panose="020B0604020202020204" pitchFamily="34" charset="0"/>
              <a:cs typeface="Arial" panose="020B0604020202020204" pitchFamily="34" charset="0"/>
            </a:endParaRPr>
          </a:p>
          <a:p>
            <a:endParaRPr lang="en-GB" sz="2000" dirty="0"/>
          </a:p>
        </p:txBody>
      </p:sp>
      <p:sp>
        <p:nvSpPr>
          <p:cNvPr id="4" name="Title 1">
            <a:extLst>
              <a:ext uri="{FF2B5EF4-FFF2-40B4-BE49-F238E27FC236}">
                <a16:creationId xmlns:a16="http://schemas.microsoft.com/office/drawing/2014/main" id="{0E15BB94-E623-444F-AC6B-FA4CFF3025B7}"/>
              </a:ext>
            </a:extLst>
          </p:cNvPr>
          <p:cNvSpPr txBox="1">
            <a:spLocks/>
          </p:cNvSpPr>
          <p:nvPr/>
        </p:nvSpPr>
        <p:spPr>
          <a:xfrm>
            <a:off x="838200" y="2899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Findings</a:t>
            </a:r>
            <a:endParaRPr lang="en-GB" dirty="0"/>
          </a:p>
        </p:txBody>
      </p:sp>
      <p:pic>
        <p:nvPicPr>
          <p:cNvPr id="7" name="Picture 6" descr="A screen shot of a graph&#10;&#10;Description automatically generated">
            <a:extLst>
              <a:ext uri="{FF2B5EF4-FFF2-40B4-BE49-F238E27FC236}">
                <a16:creationId xmlns:a16="http://schemas.microsoft.com/office/drawing/2014/main" id="{78E6CF20-D966-DF3F-FE3E-77EB92CED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7387" y="89552"/>
            <a:ext cx="5431385" cy="6096466"/>
          </a:xfrm>
          <a:prstGeom prst="rect">
            <a:avLst/>
          </a:prstGeom>
        </p:spPr>
      </p:pic>
      <p:sp>
        <p:nvSpPr>
          <p:cNvPr id="8" name="TextBox 7">
            <a:extLst>
              <a:ext uri="{FF2B5EF4-FFF2-40B4-BE49-F238E27FC236}">
                <a16:creationId xmlns:a16="http://schemas.microsoft.com/office/drawing/2014/main" id="{4CAF70E1-F54C-EAB9-79EE-69C4C14E42E6}"/>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Tree>
    <p:extLst>
      <p:ext uri="{BB962C8B-B14F-4D97-AF65-F5344CB8AC3E}">
        <p14:creationId xmlns:p14="http://schemas.microsoft.com/office/powerpoint/2010/main" val="545144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31912F-BB5C-B915-A88B-132518482881}"/>
              </a:ext>
            </a:extLst>
          </p:cNvPr>
          <p:cNvSpPr/>
          <p:nvPr/>
        </p:nvSpPr>
        <p:spPr>
          <a:xfrm rot="5340000">
            <a:off x="2114639" y="-141434"/>
            <a:ext cx="178812" cy="2728984"/>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D557C6-3E73-C740-2E2B-5840D9A04410}"/>
              </a:ext>
            </a:extLst>
          </p:cNvPr>
          <p:cNvSpPr>
            <a:spLocks noGrp="1"/>
          </p:cNvSpPr>
          <p:nvPr>
            <p:ph idx="1"/>
          </p:nvPr>
        </p:nvSpPr>
        <p:spPr>
          <a:xfrm>
            <a:off x="838200" y="1484851"/>
            <a:ext cx="5084428" cy="4692112"/>
          </a:xfrm>
        </p:spPr>
        <p:txBody>
          <a:bodyPr>
            <a:normAutofit/>
          </a:bodyPr>
          <a:lstStyle/>
          <a:p>
            <a:r>
              <a:rPr lang="en-GB" sz="2400" b="1" dirty="0"/>
              <a:t>Home adaptation</a:t>
            </a:r>
          </a:p>
          <a:p>
            <a:pPr lvl="1"/>
            <a:r>
              <a:rPr lang="en-GB" dirty="0"/>
              <a:t>Keeping homes cool is a challenge.</a:t>
            </a:r>
          </a:p>
          <a:p>
            <a:pPr lvl="1"/>
            <a:r>
              <a:rPr lang="en-GB" dirty="0"/>
              <a:t>Cost is the biggest barrier to people making adaptations to their homes. </a:t>
            </a:r>
          </a:p>
          <a:p>
            <a:pPr lvl="1"/>
            <a:r>
              <a:rPr lang="en-GB" dirty="0"/>
              <a:t>Heatwaves have an impact on productivity.</a:t>
            </a:r>
          </a:p>
          <a:p>
            <a:pPr lvl="1"/>
            <a:r>
              <a:rPr lang="en-GB" dirty="0"/>
              <a:t>More information about climate-friendly ways to adapt homes could be useful.</a:t>
            </a:r>
          </a:p>
        </p:txBody>
      </p:sp>
      <p:sp>
        <p:nvSpPr>
          <p:cNvPr id="6" name="Title 1">
            <a:extLst>
              <a:ext uri="{FF2B5EF4-FFF2-40B4-BE49-F238E27FC236}">
                <a16:creationId xmlns:a16="http://schemas.microsoft.com/office/drawing/2014/main" id="{EC4EE957-5B0E-D993-80DE-B464BF3C716B}"/>
              </a:ext>
            </a:extLst>
          </p:cNvPr>
          <p:cNvSpPr txBox="1">
            <a:spLocks/>
          </p:cNvSpPr>
          <p:nvPr/>
        </p:nvSpPr>
        <p:spPr>
          <a:xfrm>
            <a:off x="838200" y="2899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Arial" panose="020B0604020202020204" pitchFamily="34" charset="0"/>
                <a:cs typeface="Arial" panose="020B0604020202020204" pitchFamily="34" charset="0"/>
              </a:rPr>
              <a:t>Findings</a:t>
            </a:r>
            <a:endParaRPr lang="en-GB" dirty="0"/>
          </a:p>
        </p:txBody>
      </p:sp>
      <p:sp>
        <p:nvSpPr>
          <p:cNvPr id="8" name="Rectangle 7">
            <a:extLst>
              <a:ext uri="{FF2B5EF4-FFF2-40B4-BE49-F238E27FC236}">
                <a16:creationId xmlns:a16="http://schemas.microsoft.com/office/drawing/2014/main" id="{3940817E-B1E8-E04F-40A6-81AAEFBE880B}"/>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46D486C-E649-CC3A-BD4D-8AC49C51B039}"/>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pic>
        <p:nvPicPr>
          <p:cNvPr id="11" name="Picture 10" descr="A diagram of a house with text and images&#10;&#10;Description automatically generated">
            <a:extLst>
              <a:ext uri="{FF2B5EF4-FFF2-40B4-BE49-F238E27FC236}">
                <a16:creationId xmlns:a16="http://schemas.microsoft.com/office/drawing/2014/main" id="{73F84C8C-C083-45E2-7592-2D81182F6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879" y="649267"/>
            <a:ext cx="5867702" cy="4737343"/>
          </a:xfrm>
          <a:prstGeom prst="rect">
            <a:avLst/>
          </a:prstGeom>
        </p:spPr>
      </p:pic>
    </p:spTree>
    <p:extLst>
      <p:ext uri="{BB962C8B-B14F-4D97-AF65-F5344CB8AC3E}">
        <p14:creationId xmlns:p14="http://schemas.microsoft.com/office/powerpoint/2010/main" val="1753820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85377-98A8-C50F-C742-08585B721A07}"/>
              </a:ext>
            </a:extLst>
          </p:cNvPr>
          <p:cNvSpPr/>
          <p:nvPr/>
        </p:nvSpPr>
        <p:spPr>
          <a:xfrm rot="5340000">
            <a:off x="2114030" y="-133176"/>
            <a:ext cx="178812" cy="2728984"/>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FFCDDA-EDB8-A759-E82B-339BA3A5721B}"/>
              </a:ext>
            </a:extLst>
          </p:cNvPr>
          <p:cNvSpPr>
            <a:spLocks noGrp="1"/>
          </p:cNvSpPr>
          <p:nvPr>
            <p:ph type="title"/>
          </p:nvPr>
        </p:nvSpPr>
        <p:spPr>
          <a:xfrm>
            <a:off x="838200" y="289968"/>
            <a:ext cx="10515600" cy="1325563"/>
          </a:xfrm>
        </p:spPr>
        <p:txBody>
          <a:bodyPr/>
          <a:lstStyle/>
          <a:p>
            <a:r>
              <a:rPr lang="en-GB" sz="4400" b="1" dirty="0">
                <a:latin typeface="Arial" panose="020B0604020202020204" pitchFamily="34" charset="0"/>
                <a:cs typeface="Arial" panose="020B0604020202020204" pitchFamily="34" charset="0"/>
              </a:rPr>
              <a:t>Findings</a:t>
            </a:r>
            <a:endParaRPr lang="en-GB" dirty="0"/>
          </a:p>
        </p:txBody>
      </p:sp>
      <p:sp>
        <p:nvSpPr>
          <p:cNvPr id="3" name="Content Placeholder 2">
            <a:extLst>
              <a:ext uri="{FF2B5EF4-FFF2-40B4-BE49-F238E27FC236}">
                <a16:creationId xmlns:a16="http://schemas.microsoft.com/office/drawing/2014/main" id="{55CBDACE-A96B-3BDF-86D8-8543FF053511}"/>
              </a:ext>
            </a:extLst>
          </p:cNvPr>
          <p:cNvSpPr>
            <a:spLocks noGrp="1"/>
          </p:cNvSpPr>
          <p:nvPr>
            <p:ph idx="1"/>
          </p:nvPr>
        </p:nvSpPr>
        <p:spPr>
          <a:xfrm>
            <a:off x="838200" y="1478071"/>
            <a:ext cx="5374710" cy="1778696"/>
          </a:xfrm>
        </p:spPr>
        <p:txBody>
          <a:bodyPr>
            <a:normAutofit fontScale="92500" lnSpcReduction="10000"/>
          </a:bodyPr>
          <a:lstStyle/>
          <a:p>
            <a:r>
              <a:rPr lang="en-GB" sz="2400" b="1" dirty="0">
                <a:latin typeface="Arial" panose="020B0604020202020204" pitchFamily="34" charset="0"/>
                <a:cs typeface="Arial" panose="020B0604020202020204" pitchFamily="34" charset="0"/>
              </a:rPr>
              <a:t>Access to services and information</a:t>
            </a:r>
          </a:p>
          <a:p>
            <a:pPr lvl="1"/>
            <a:r>
              <a:rPr lang="en-GB" sz="2000" dirty="0">
                <a:latin typeface="Arial" panose="020B0604020202020204" pitchFamily="34" charset="0"/>
                <a:cs typeface="Arial" panose="020B0604020202020204" pitchFamily="34" charset="0"/>
              </a:rPr>
              <a:t>Many people are unable to access cool public spaces.</a:t>
            </a:r>
          </a:p>
          <a:p>
            <a:pPr lvl="1"/>
            <a:r>
              <a:rPr lang="en-GB" sz="2000" dirty="0">
                <a:latin typeface="Arial" panose="020B0604020202020204" pitchFamily="34" charset="0"/>
                <a:cs typeface="Arial" panose="020B0604020202020204" pitchFamily="34" charset="0"/>
              </a:rPr>
              <a:t>While the majority of people are well-informed, there are substantial gaps in access to information.</a:t>
            </a:r>
          </a:p>
        </p:txBody>
      </p:sp>
      <p:sp>
        <p:nvSpPr>
          <p:cNvPr id="5" name="Rectangle 4">
            <a:extLst>
              <a:ext uri="{FF2B5EF4-FFF2-40B4-BE49-F238E27FC236}">
                <a16:creationId xmlns:a16="http://schemas.microsoft.com/office/drawing/2014/main" id="{A5AC117C-2D8B-152D-790D-62F388142682}"/>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3856688-7728-B854-EDE9-94D7496D6575}"/>
              </a:ext>
            </a:extLst>
          </p:cNvPr>
          <p:cNvSpPr txBox="1"/>
          <p:nvPr/>
        </p:nvSpPr>
        <p:spPr>
          <a:xfrm>
            <a:off x="837591" y="3679821"/>
            <a:ext cx="4448393" cy="1600438"/>
          </a:xfrm>
          <a:prstGeom prst="rect">
            <a:avLst/>
          </a:prstGeom>
          <a:noFill/>
        </p:spPr>
        <p:txBody>
          <a:bodyPr wrap="square" rtlCol="0">
            <a:spAutoFit/>
          </a:bodyPr>
          <a:lstStyle/>
          <a:p>
            <a:pPr marL="285750" indent="-285750">
              <a:buFont typeface="Arial" panose="020B0604020202020204" pitchFamily="34" charset="0"/>
              <a:buChar char="•"/>
            </a:pPr>
            <a:r>
              <a:rPr lang="en-GB" sz="2200" b="1" dirty="0">
                <a:latin typeface="Arial" panose="020B0604020202020204" pitchFamily="34" charset="0"/>
                <a:cs typeface="Arial" panose="020B0604020202020204" pitchFamily="34" charset="0"/>
              </a:rPr>
              <a:t>Role of government</a:t>
            </a:r>
          </a:p>
          <a:p>
            <a:pPr marL="742950" lvl="1" indent="-285750">
              <a:buFont typeface="Arial" panose="020B0604020202020204" pitchFamily="34" charset="0"/>
              <a:buChar char="•"/>
            </a:pPr>
            <a:r>
              <a:rPr lang="en-GB" sz="1900" dirty="0">
                <a:latin typeface="Arial" panose="020B0604020202020204" pitchFamily="34" charset="0"/>
                <a:cs typeface="Arial" panose="020B0604020202020204" pitchFamily="34" charset="0"/>
              </a:rPr>
              <a:t>A significant minority of people think there is a lack of preparedness for heatwaves across the UK</a:t>
            </a:r>
          </a:p>
        </p:txBody>
      </p:sp>
      <p:pic>
        <p:nvPicPr>
          <p:cNvPr id="9" name="Picture 8" descr="A close-up of a health risk information&#10;&#10;Description automatically generated">
            <a:extLst>
              <a:ext uri="{FF2B5EF4-FFF2-40B4-BE49-F238E27FC236}">
                <a16:creationId xmlns:a16="http://schemas.microsoft.com/office/drawing/2014/main" id="{E45F74DE-7C5F-594A-E808-A3DD06FF6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976" y="1942584"/>
            <a:ext cx="5957467" cy="2972832"/>
          </a:xfrm>
          <a:prstGeom prst="rect">
            <a:avLst/>
          </a:prstGeom>
        </p:spPr>
      </p:pic>
      <p:sp>
        <p:nvSpPr>
          <p:cNvPr id="6" name="TextBox 5">
            <a:extLst>
              <a:ext uri="{FF2B5EF4-FFF2-40B4-BE49-F238E27FC236}">
                <a16:creationId xmlns:a16="http://schemas.microsoft.com/office/drawing/2014/main" id="{91CB8BAB-F00E-DDB5-BE0D-8B8403AD961F}"/>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Tree>
    <p:extLst>
      <p:ext uri="{BB962C8B-B14F-4D97-AF65-F5344CB8AC3E}">
        <p14:creationId xmlns:p14="http://schemas.microsoft.com/office/powerpoint/2010/main" val="346207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2A3110-D965-F58B-F73B-DC0C53C13477}"/>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44498FF-5F01-80BA-A6DF-C918ABFC1537}"/>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
        <p:nvSpPr>
          <p:cNvPr id="4" name="Rectangle 3">
            <a:extLst>
              <a:ext uri="{FF2B5EF4-FFF2-40B4-BE49-F238E27FC236}">
                <a16:creationId xmlns:a16="http://schemas.microsoft.com/office/drawing/2014/main" id="{971A0F30-C314-72ED-1921-0335A348CBFE}"/>
              </a:ext>
            </a:extLst>
          </p:cNvPr>
          <p:cNvSpPr/>
          <p:nvPr/>
        </p:nvSpPr>
        <p:spPr>
          <a:xfrm rot="5340000">
            <a:off x="4259649" y="-2151667"/>
            <a:ext cx="182675" cy="6820358"/>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8B723-EFED-C145-E5F1-3254553C870C}"/>
              </a:ext>
            </a:extLst>
          </p:cNvPr>
          <p:cNvSpPr>
            <a:spLocks noGrp="1"/>
          </p:cNvSpPr>
          <p:nvPr>
            <p:ph type="title"/>
          </p:nvPr>
        </p:nvSpPr>
        <p:spPr/>
        <p:txBody>
          <a:bodyPr>
            <a:normAutofit/>
          </a:bodyPr>
          <a:lstStyle/>
          <a:p>
            <a:r>
              <a:rPr lang="en-GB" sz="4800" b="1" dirty="0">
                <a:latin typeface="Arial" panose="020B0604020202020204" pitchFamily="34" charset="0"/>
                <a:cs typeface="Arial" panose="020B0604020202020204" pitchFamily="34" charset="0"/>
              </a:rPr>
              <a:t>Key Recommendations</a:t>
            </a:r>
          </a:p>
        </p:txBody>
      </p:sp>
      <p:sp>
        <p:nvSpPr>
          <p:cNvPr id="3" name="Content Placeholder 2">
            <a:extLst>
              <a:ext uri="{FF2B5EF4-FFF2-40B4-BE49-F238E27FC236}">
                <a16:creationId xmlns:a16="http://schemas.microsoft.com/office/drawing/2014/main" id="{0DEE6072-1EE4-44B8-1955-CF7A93A6115D}"/>
              </a:ext>
            </a:extLst>
          </p:cNvPr>
          <p:cNvSpPr>
            <a:spLocks noGrp="1"/>
          </p:cNvSpPr>
          <p:nvPr>
            <p:ph idx="1"/>
          </p:nvPr>
        </p:nvSpPr>
        <p:spPr/>
        <p:txBody>
          <a:bodyPr/>
          <a:lstStyle/>
          <a:p>
            <a:pPr marL="514350" indent="-514350">
              <a:buFont typeface="+mj-lt"/>
              <a:buAutoNum type="arabicPeriod"/>
            </a:pPr>
            <a:r>
              <a:rPr lang="en-GB" dirty="0"/>
              <a:t> Action on awareness, preparedness and adaptation to heatwaves must prioritise those most at risk</a:t>
            </a:r>
          </a:p>
          <a:p>
            <a:pPr marL="514350" indent="-514350">
              <a:buFont typeface="+mj-lt"/>
              <a:buAutoNum type="arabicPeriod"/>
            </a:pPr>
            <a:r>
              <a:rPr lang="en-GB" dirty="0"/>
              <a:t>A ‘whole of society’ approach to building awareness of heat risk and supporting preparedness is required.</a:t>
            </a:r>
          </a:p>
          <a:p>
            <a:pPr marL="514350" indent="-514350">
              <a:buFont typeface="+mj-lt"/>
              <a:buAutoNum type="arabicPeriod"/>
            </a:pPr>
            <a:r>
              <a:rPr lang="en-GB" dirty="0"/>
              <a:t>Direct policy intervention is required to enable people most at risk to adapt to heatwaves.</a:t>
            </a:r>
          </a:p>
          <a:p>
            <a:pPr marL="514350" indent="-514350">
              <a:buFont typeface="+mj-lt"/>
              <a:buAutoNum type="arabicPeriod"/>
            </a:pPr>
            <a:r>
              <a:rPr lang="en-GB" dirty="0"/>
              <a:t>Comprehensive and coordinated risk management for heatwaves should be further prioritised by the UK and devolved governments.</a:t>
            </a:r>
          </a:p>
        </p:txBody>
      </p:sp>
    </p:spTree>
    <p:extLst>
      <p:ext uri="{BB962C8B-B14F-4D97-AF65-F5344CB8AC3E}">
        <p14:creationId xmlns:p14="http://schemas.microsoft.com/office/powerpoint/2010/main" val="4087747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2A3110-D965-F58B-F73B-DC0C53C13477}"/>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44498FF-5F01-80BA-A6DF-C918ABFC1537}"/>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
        <p:nvSpPr>
          <p:cNvPr id="4" name="Rectangle 3">
            <a:extLst>
              <a:ext uri="{FF2B5EF4-FFF2-40B4-BE49-F238E27FC236}">
                <a16:creationId xmlns:a16="http://schemas.microsoft.com/office/drawing/2014/main" id="{971A0F30-C314-72ED-1921-0335A348CBFE}"/>
              </a:ext>
            </a:extLst>
          </p:cNvPr>
          <p:cNvSpPr/>
          <p:nvPr/>
        </p:nvSpPr>
        <p:spPr>
          <a:xfrm rot="5340000">
            <a:off x="4259649" y="-2151667"/>
            <a:ext cx="182675" cy="6820358"/>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8B723-EFED-C145-E5F1-3254553C870C}"/>
              </a:ext>
            </a:extLst>
          </p:cNvPr>
          <p:cNvSpPr>
            <a:spLocks noGrp="1"/>
          </p:cNvSpPr>
          <p:nvPr>
            <p:ph type="title"/>
          </p:nvPr>
        </p:nvSpPr>
        <p:spPr/>
        <p:txBody>
          <a:bodyPr>
            <a:normAutofit/>
          </a:bodyPr>
          <a:lstStyle/>
          <a:p>
            <a:r>
              <a:rPr lang="en-GB" sz="4800" b="1" dirty="0">
                <a:latin typeface="Arial" panose="020B0604020202020204" pitchFamily="34" charset="0"/>
                <a:cs typeface="Arial" panose="020B0604020202020204" pitchFamily="34" charset="0"/>
              </a:rPr>
              <a:t>How did we use the results?</a:t>
            </a:r>
          </a:p>
        </p:txBody>
      </p:sp>
      <p:sp>
        <p:nvSpPr>
          <p:cNvPr id="3" name="Content Placeholder 2">
            <a:extLst>
              <a:ext uri="{FF2B5EF4-FFF2-40B4-BE49-F238E27FC236}">
                <a16:creationId xmlns:a16="http://schemas.microsoft.com/office/drawing/2014/main" id="{0DEE6072-1EE4-44B8-1955-CF7A93A6115D}"/>
              </a:ext>
            </a:extLst>
          </p:cNvPr>
          <p:cNvSpPr>
            <a:spLocks noGrp="1"/>
          </p:cNvSpPr>
          <p:nvPr>
            <p:ph idx="1"/>
          </p:nvPr>
        </p:nvSpPr>
        <p:spPr>
          <a:xfrm>
            <a:off x="3427288" y="2276777"/>
            <a:ext cx="6924041" cy="3565223"/>
          </a:xfrm>
        </p:spPr>
        <p:txBody>
          <a:bodyPr/>
          <a:lstStyle/>
          <a:p>
            <a:pPr marL="514350" indent="-514350">
              <a:buFont typeface="+mj-lt"/>
              <a:buAutoNum type="arabicPeriod"/>
            </a:pPr>
            <a:r>
              <a:rPr lang="en-GB" dirty="0"/>
              <a:t>Policy engagement</a:t>
            </a:r>
          </a:p>
          <a:p>
            <a:pPr marL="514350" indent="-514350">
              <a:buFont typeface="+mj-lt"/>
              <a:buAutoNum type="arabicPeriod"/>
            </a:pPr>
            <a:r>
              <a:rPr lang="en-GB" dirty="0"/>
              <a:t>Internal Coms</a:t>
            </a:r>
          </a:p>
          <a:p>
            <a:pPr marL="514350" indent="-514350">
              <a:buFont typeface="+mj-lt"/>
              <a:buAutoNum type="arabicPeriod"/>
            </a:pPr>
            <a:r>
              <a:rPr lang="en-GB" dirty="0"/>
              <a:t>External Coms</a:t>
            </a:r>
          </a:p>
          <a:p>
            <a:pPr marL="514350" indent="-514350">
              <a:buFont typeface="+mj-lt"/>
              <a:buAutoNum type="arabicPeriod"/>
            </a:pPr>
            <a:r>
              <a:rPr lang="en-GB" dirty="0"/>
              <a:t>UK Operations</a:t>
            </a:r>
          </a:p>
        </p:txBody>
      </p:sp>
    </p:spTree>
    <p:extLst>
      <p:ext uri="{BB962C8B-B14F-4D97-AF65-F5344CB8AC3E}">
        <p14:creationId xmlns:p14="http://schemas.microsoft.com/office/powerpoint/2010/main" val="3836785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07CC9-E02E-E7FE-77F7-A1D833902751}"/>
              </a:ext>
            </a:extLst>
          </p:cNvPr>
          <p:cNvSpPr>
            <a:spLocks noGrp="1"/>
          </p:cNvSpPr>
          <p:nvPr>
            <p:ph type="title"/>
          </p:nvPr>
        </p:nvSpPr>
        <p:spPr>
          <a:xfrm>
            <a:off x="838200" y="1266999"/>
            <a:ext cx="10515600" cy="1325563"/>
          </a:xfrm>
        </p:spPr>
        <p:txBody>
          <a:bodyPr/>
          <a:lstStyle/>
          <a:p>
            <a:pPr algn="ctr"/>
            <a:r>
              <a:rPr lang="en-GB" b="1" dirty="0">
                <a:solidFill>
                  <a:srgbClr val="C80000"/>
                </a:solidFill>
                <a:latin typeface="Arial" panose="020B0604020202020204" pitchFamily="34" charset="0"/>
                <a:cs typeface="Arial" panose="020B0604020202020204" pitchFamily="34" charset="0"/>
              </a:rPr>
              <a:t>Thank you!</a:t>
            </a:r>
          </a:p>
        </p:txBody>
      </p:sp>
      <p:sp>
        <p:nvSpPr>
          <p:cNvPr id="3" name="Content Placeholder 2">
            <a:extLst>
              <a:ext uri="{FF2B5EF4-FFF2-40B4-BE49-F238E27FC236}">
                <a16:creationId xmlns:a16="http://schemas.microsoft.com/office/drawing/2014/main" id="{6DBECB4F-B1D4-26CC-19A3-1616372846D6}"/>
              </a:ext>
            </a:extLst>
          </p:cNvPr>
          <p:cNvSpPr>
            <a:spLocks noGrp="1"/>
          </p:cNvSpPr>
          <p:nvPr>
            <p:ph idx="1"/>
          </p:nvPr>
        </p:nvSpPr>
        <p:spPr>
          <a:xfrm>
            <a:off x="838200" y="3140858"/>
            <a:ext cx="10515600" cy="4351338"/>
          </a:xfrm>
        </p:spPr>
        <p:txBody>
          <a:bodyPr/>
          <a:lstStyle/>
          <a:p>
            <a:pPr marL="0" indent="0" algn="ctr">
              <a:buNone/>
            </a:pPr>
            <a:r>
              <a:rPr lang="en-GB" dirty="0">
                <a:latin typeface="Arial" panose="020B0604020202020204" pitchFamily="34" charset="0"/>
                <a:cs typeface="Arial" panose="020B0604020202020204" pitchFamily="34" charset="0"/>
              </a:rPr>
              <a:t>For any queries or comments please contact </a:t>
            </a:r>
            <a:r>
              <a:rPr lang="en-GB" dirty="0">
                <a:solidFill>
                  <a:srgbClr val="C80000"/>
                </a:solidFill>
                <a:latin typeface="Arial" panose="020B0604020202020204" pitchFamily="34" charset="0"/>
                <a:cs typeface="Arial" panose="020B0604020202020204" pitchFamily="34" charset="0"/>
              </a:rPr>
              <a:t>adelinesiffert@redcross.org.uk</a:t>
            </a:r>
          </a:p>
        </p:txBody>
      </p:sp>
    </p:spTree>
    <p:extLst>
      <p:ext uri="{BB962C8B-B14F-4D97-AF65-F5344CB8AC3E}">
        <p14:creationId xmlns:p14="http://schemas.microsoft.com/office/powerpoint/2010/main" val="3418109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8" name="Tijdelijke aanduiding voor inhoud 7"/>
          <p:cNvSpPr>
            <a:spLocks noGrp="1"/>
          </p:cNvSpPr>
          <p:nvPr>
            <p:ph idx="1"/>
          </p:nvPr>
        </p:nvSpPr>
        <p:spPr>
          <a:xfrm>
            <a:off x="515938" y="2318657"/>
            <a:ext cx="11233150" cy="3052762"/>
          </a:xfrm>
        </p:spPr>
        <p:txBody>
          <a:bodyPr>
            <a:normAutofit/>
          </a:bodyPr>
          <a:lstStyle/>
          <a:p>
            <a:pPr marL="0" indent="0" algn="ctr">
              <a:buNone/>
            </a:pPr>
            <a:r>
              <a:rPr lang="nl-NL" sz="8000" b="1" u="none" strike="noStrike" cap="none" dirty="0" err="1">
                <a:solidFill>
                  <a:schemeClr val="bg1"/>
                </a:solidFill>
                <a:latin typeface="Open Sans"/>
                <a:ea typeface="Open Sans"/>
                <a:cs typeface="Open Sans"/>
                <a:sym typeface="Open Sans"/>
              </a:rPr>
              <a:t>Questions</a:t>
            </a:r>
            <a:r>
              <a:rPr lang="nl-NL" sz="8000" b="1" u="none" strike="noStrike" cap="none" dirty="0">
                <a:solidFill>
                  <a:schemeClr val="bg1"/>
                </a:solidFill>
                <a:latin typeface="Open Sans"/>
                <a:ea typeface="Open Sans"/>
                <a:cs typeface="Open Sans"/>
                <a:sym typeface="Open Sans"/>
              </a:rPr>
              <a:t>?</a:t>
            </a:r>
          </a:p>
          <a:p>
            <a:pPr marL="0" indent="0" algn="ctr">
              <a:buNone/>
            </a:pPr>
            <a:endParaRPr lang="nl-NL" sz="3600" b="1" dirty="0">
              <a:solidFill>
                <a:schemeClr val="bg1"/>
              </a:solidFill>
              <a:latin typeface="Open Sans"/>
              <a:ea typeface="Open Sans"/>
              <a:cs typeface="Open Sans"/>
              <a:sym typeface="Open Sans"/>
            </a:endParaRPr>
          </a:p>
          <a:p>
            <a:pPr marL="0" indent="0" algn="ctr">
              <a:buNone/>
            </a:pPr>
            <a:endParaRPr lang="nl-NL" sz="3600" b="1" dirty="0">
              <a:solidFill>
                <a:schemeClr val="bg1"/>
              </a:solidFill>
              <a:latin typeface="Open Sans"/>
              <a:ea typeface="Open Sans"/>
              <a:cs typeface="Open Sans"/>
              <a:sym typeface="Open Sans"/>
            </a:endParaRPr>
          </a:p>
        </p:txBody>
      </p:sp>
      <p:sp>
        <p:nvSpPr>
          <p:cNvPr id="10" name="Tijdelijke aanduiding voor dia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23FC5B-98A5-49E4-B59C-E073B8952154}" type="slidenum">
              <a:rPr kumimoji="0" lang="nl-NL" sz="1000" b="0" i="0" u="none" strike="noStrike" kern="1200" cap="none" spc="0" normalizeH="0" baseline="0" noProof="0" smtClean="0">
                <a:ln>
                  <a:noFill/>
                </a:ln>
                <a:solidFill>
                  <a:srgbClr val="505050"/>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000" b="0" i="0" u="none" strike="noStrike" kern="1200" cap="none" spc="0" normalizeH="0" baseline="0" noProof="0">
              <a:ln>
                <a:noFill/>
              </a:ln>
              <a:solidFill>
                <a:srgbClr val="505050"/>
              </a:solidFill>
              <a:effectLst/>
              <a:uLnTx/>
              <a:uFillTx/>
              <a:latin typeface="Source Sans Pro"/>
              <a:ea typeface="+mn-ea"/>
              <a:cs typeface="+mn-cs"/>
            </a:endParaRPr>
          </a:p>
        </p:txBody>
      </p:sp>
      <p:sp>
        <p:nvSpPr>
          <p:cNvPr id="2" name="TextBox 1">
            <a:extLst>
              <a:ext uri="{FF2B5EF4-FFF2-40B4-BE49-F238E27FC236}">
                <a16:creationId xmlns:a16="http://schemas.microsoft.com/office/drawing/2014/main" id="{4422734D-3381-74DF-CF8A-1707755E61C9}"/>
              </a:ext>
            </a:extLst>
          </p:cNvPr>
          <p:cNvSpPr txBox="1"/>
          <p:nvPr/>
        </p:nvSpPr>
        <p:spPr>
          <a:xfrm>
            <a:off x="0" y="5397190"/>
            <a:ext cx="1683834" cy="9144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a:ea typeface="+mn-ea"/>
              <a:cs typeface="+mn-cs"/>
            </a:endParaRPr>
          </a:p>
        </p:txBody>
      </p:sp>
    </p:spTree>
    <p:extLst>
      <p:ext uri="{BB962C8B-B14F-4D97-AF65-F5344CB8AC3E}">
        <p14:creationId xmlns:p14="http://schemas.microsoft.com/office/powerpoint/2010/main" val="44056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6CEBD8-5847-814A-A033-C231A21270AC}"/>
              </a:ext>
            </a:extLst>
          </p:cNvPr>
          <p:cNvSpPr txBox="1"/>
          <p:nvPr/>
        </p:nvSpPr>
        <p:spPr>
          <a:xfrm>
            <a:off x="282944" y="627453"/>
            <a:ext cx="11626111" cy="1020664"/>
          </a:xfrm>
          <a:prstGeom prst="rect">
            <a:avLst/>
          </a:prstGeom>
          <a:noFill/>
        </p:spPr>
        <p:txBody>
          <a:bodyPr wrap="square" rtlCol="0">
            <a:spAutoFit/>
          </a:bodyPr>
          <a:lstStyle>
            <a:defPPr>
              <a:defRPr lang="en-US"/>
            </a:defPPr>
            <a:lvl1pPr defTabSz="609539" eaLnBrk="0" fontAlgn="base" hangingPunct="0">
              <a:spcBef>
                <a:spcPct val="0"/>
              </a:spcBef>
              <a:spcAft>
                <a:spcPts val="200"/>
              </a:spcAft>
              <a:defRPr sz="2933" b="1">
                <a:solidFill>
                  <a:srgbClr val="33394B"/>
                </a:solidFill>
                <a:latin typeface="Montserrat" pitchFamily="2" charset="77"/>
                <a:ea typeface="Roboto Black" panose="02000000000000000000" pitchFamily="2" charset="0"/>
                <a:cs typeface="Open Sans Light" panose="020B0306030504020204" pitchFamily="34" charset="0"/>
              </a:defRPr>
            </a:lvl1pPr>
          </a:lstStyle>
          <a:p>
            <a:r>
              <a:rPr lang="en-US" dirty="0"/>
              <a:t>Running Order
</a:t>
            </a:r>
            <a:endParaRPr lang="ru-RU" dirty="0"/>
          </a:p>
        </p:txBody>
      </p:sp>
      <p:sp>
        <p:nvSpPr>
          <p:cNvPr id="2" name="TextBox 1">
            <a:extLst>
              <a:ext uri="{FF2B5EF4-FFF2-40B4-BE49-F238E27FC236}">
                <a16:creationId xmlns:a16="http://schemas.microsoft.com/office/drawing/2014/main" id="{C6E363C8-97D2-8385-A580-D444F91362C7}"/>
              </a:ext>
            </a:extLst>
          </p:cNvPr>
          <p:cNvSpPr txBox="1"/>
          <p:nvPr/>
        </p:nvSpPr>
        <p:spPr>
          <a:xfrm>
            <a:off x="2878437" y="2134893"/>
            <a:ext cx="6683791" cy="2595454"/>
          </a:xfrm>
          <a:prstGeom prst="rect">
            <a:avLst/>
          </a:prstGeom>
          <a:noFill/>
        </p:spPr>
        <p:txBody>
          <a:bodyPr wrap="square" rtlCol="0">
            <a:spAutoFit/>
          </a:bodyPr>
          <a:lstStyle/>
          <a:p>
            <a:pPr marL="285750" indent="-285750" defTabSz="609539" eaLnBrk="0" fontAlgn="base" hangingPunct="0">
              <a:spcBef>
                <a:spcPct val="0"/>
              </a:spcBef>
              <a:spcAft>
                <a:spcPct val="0"/>
              </a:spcAft>
              <a:buFont typeface="Arial" panose="020B0604020202020204" pitchFamily="34" charset="0"/>
              <a:buChar char="•"/>
            </a:pPr>
            <a:r>
              <a:rPr lang="en-US" sz="2000" b="1" dirty="0">
                <a:solidFill>
                  <a:srgbClr val="33394B"/>
                </a:solidFill>
                <a:latin typeface="Arial" panose="020B0604020202020204" pitchFamily="34" charset="0"/>
                <a:ea typeface="Roboto Black" panose="02000000000000000000" pitchFamily="2" charset="0"/>
                <a:cs typeface="Arial" panose="020B0604020202020204" pitchFamily="34" charset="0"/>
              </a:rPr>
              <a:t>Introduction and Welcomes</a:t>
            </a:r>
          </a:p>
          <a:p>
            <a:pPr defTabSz="609539" eaLnBrk="0" fontAlgn="base" hangingPunct="0">
              <a:spcBef>
                <a:spcPct val="0"/>
              </a:spcBef>
              <a:spcAft>
                <a:spcPct val="0"/>
              </a:spcAft>
            </a:pPr>
            <a:endParaRPr lang="en-GB" sz="2133" b="1" dirty="0">
              <a:solidFill>
                <a:srgbClr val="33394B"/>
              </a:solidFill>
              <a:latin typeface="Arial" panose="020B0604020202020204" pitchFamily="34" charset="0"/>
              <a:ea typeface="Roboto Black" panose="02000000000000000000" pitchFamily="2" charset="0"/>
              <a:cs typeface="Arial" panose="020B0604020202020204" pitchFamily="34" charset="0"/>
            </a:endParaRPr>
          </a:p>
          <a:p>
            <a:pPr marL="304770" indent="-304770" defTabSz="609539" eaLnBrk="0" fontAlgn="base" hangingPunct="0">
              <a:spcBef>
                <a:spcPct val="0"/>
              </a:spcBef>
              <a:spcAft>
                <a:spcPct val="0"/>
              </a:spcAft>
              <a:buFont typeface="Arial" panose="020B0604020202020204" pitchFamily="34" charset="0"/>
              <a:buChar char="•"/>
            </a:pPr>
            <a:r>
              <a:rPr lang="en-US" sz="2000" b="1" dirty="0">
                <a:solidFill>
                  <a:srgbClr val="33394B"/>
                </a:solidFill>
                <a:latin typeface="Arial" panose="020B0604020202020204" pitchFamily="34" charset="0"/>
                <a:ea typeface="Roboto Black" panose="02000000000000000000" pitchFamily="2" charset="0"/>
                <a:cs typeface="Arial" panose="020B0604020202020204" pitchFamily="34" charset="0"/>
              </a:rPr>
              <a:t>BRC Heatwave Research Presentation</a:t>
            </a:r>
          </a:p>
          <a:p>
            <a:pPr marL="304770" indent="-304770" defTabSz="609539" eaLnBrk="0" fontAlgn="base" hangingPunct="0">
              <a:spcBef>
                <a:spcPct val="0"/>
              </a:spcBef>
              <a:spcAft>
                <a:spcPct val="0"/>
              </a:spcAft>
              <a:buFont typeface="Arial" panose="020B0604020202020204" pitchFamily="34" charset="0"/>
              <a:buChar char="•"/>
            </a:pPr>
            <a:endParaRPr lang="en-US" sz="2000" b="1" dirty="0">
              <a:solidFill>
                <a:srgbClr val="33394B"/>
              </a:solidFill>
              <a:latin typeface="Arial" panose="020B0604020202020204" pitchFamily="34" charset="0"/>
              <a:ea typeface="Roboto Black" panose="02000000000000000000" pitchFamily="2" charset="0"/>
              <a:cs typeface="Arial" panose="020B0604020202020204" pitchFamily="34" charset="0"/>
            </a:endParaRPr>
          </a:p>
          <a:p>
            <a:pPr marL="304770" indent="-304770" defTabSz="609539" eaLnBrk="0" fontAlgn="base" hangingPunct="0">
              <a:spcBef>
                <a:spcPct val="0"/>
              </a:spcBef>
              <a:spcAft>
                <a:spcPct val="0"/>
              </a:spcAft>
              <a:buFont typeface="Arial" panose="020B0604020202020204" pitchFamily="34" charset="0"/>
              <a:buChar char="•"/>
            </a:pPr>
            <a:r>
              <a:rPr lang="en-US" sz="2000" b="1" dirty="0">
                <a:solidFill>
                  <a:srgbClr val="33394B"/>
                </a:solidFill>
                <a:latin typeface="Arial" panose="020B0604020202020204" pitchFamily="34" charset="0"/>
                <a:ea typeface="Roboto Black" panose="02000000000000000000" pitchFamily="2" charset="0"/>
                <a:cs typeface="Arial" panose="020B0604020202020204" pitchFamily="34" charset="0"/>
              </a:rPr>
              <a:t>Q+A</a:t>
            </a:r>
            <a:endParaRPr lang="en-GB" sz="2000" b="1" dirty="0">
              <a:solidFill>
                <a:srgbClr val="33394B"/>
              </a:solidFill>
              <a:latin typeface="Arial" panose="020B0604020202020204" pitchFamily="34" charset="0"/>
              <a:ea typeface="Roboto Black" panose="02000000000000000000" pitchFamily="2" charset="0"/>
              <a:cs typeface="Arial" panose="020B0604020202020204" pitchFamily="34" charset="0"/>
            </a:endParaRPr>
          </a:p>
          <a:p>
            <a:pPr marL="304770" indent="-304770" defTabSz="609539" eaLnBrk="0" fontAlgn="base" hangingPunct="0">
              <a:spcBef>
                <a:spcPct val="0"/>
              </a:spcBef>
              <a:spcAft>
                <a:spcPct val="0"/>
              </a:spcAft>
              <a:buFont typeface="Arial" panose="020B0604020202020204" pitchFamily="34" charset="0"/>
              <a:buChar char="•"/>
            </a:pPr>
            <a:endParaRPr lang="en-GB" sz="2133" b="1" dirty="0">
              <a:solidFill>
                <a:srgbClr val="33394B"/>
              </a:solidFill>
              <a:latin typeface="Arial" panose="020B0604020202020204" pitchFamily="34" charset="0"/>
              <a:ea typeface="Roboto Black" panose="02000000000000000000" pitchFamily="2" charset="0"/>
              <a:cs typeface="Arial" panose="020B0604020202020204" pitchFamily="34" charset="0"/>
            </a:endParaRPr>
          </a:p>
          <a:p>
            <a:pPr marL="304770" indent="-304770" defTabSz="609539" eaLnBrk="0" fontAlgn="base" hangingPunct="0">
              <a:spcBef>
                <a:spcPct val="0"/>
              </a:spcBef>
              <a:spcAft>
                <a:spcPct val="0"/>
              </a:spcAft>
              <a:buFont typeface="Arial" panose="020B0604020202020204" pitchFamily="34" charset="0"/>
              <a:buChar char="•"/>
            </a:pPr>
            <a:r>
              <a:rPr lang="en-GB" sz="2000" b="1" dirty="0" err="1">
                <a:solidFill>
                  <a:srgbClr val="33394B"/>
                </a:solidFill>
                <a:latin typeface="Arial" panose="020B0604020202020204" pitchFamily="34" charset="0"/>
                <a:ea typeface="Roboto Black" panose="02000000000000000000" pitchFamily="2" charset="0"/>
                <a:cs typeface="Arial" panose="020B0604020202020204" pitchFamily="34" charset="0"/>
              </a:rPr>
              <a:t>AoB</a:t>
            </a:r>
            <a:r>
              <a:rPr lang="en-GB" sz="2000" b="1" dirty="0">
                <a:solidFill>
                  <a:srgbClr val="33394B"/>
                </a:solidFill>
                <a:latin typeface="Arial" panose="020B0604020202020204" pitchFamily="34" charset="0"/>
                <a:ea typeface="Roboto Black" panose="02000000000000000000" pitchFamily="2" charset="0"/>
                <a:cs typeface="Arial" panose="020B0604020202020204" pitchFamily="34" charset="0"/>
              </a:rPr>
              <a:t> + Feedback Survey</a:t>
            </a:r>
          </a:p>
          <a:p>
            <a:pPr defTabSz="609539" eaLnBrk="0" fontAlgn="base" hangingPunct="0">
              <a:spcBef>
                <a:spcPct val="0"/>
              </a:spcBef>
              <a:spcAft>
                <a:spcPct val="0"/>
              </a:spcAft>
            </a:pPr>
            <a:endParaRPr lang="en-GB" sz="2000" b="1" dirty="0">
              <a:solidFill>
                <a:srgbClr val="33394B"/>
              </a:solidFill>
              <a:latin typeface="Arial" panose="020B0604020202020204" pitchFamily="34" charset="0"/>
              <a:ea typeface="Roboto Black" panose="02000000000000000000" pitchFamily="2" charset="0"/>
              <a:cs typeface="Arial" panose="020B0604020202020204" pitchFamily="34" charset="0"/>
            </a:endParaRPr>
          </a:p>
        </p:txBody>
      </p:sp>
    </p:spTree>
    <p:extLst>
      <p:ext uri="{BB962C8B-B14F-4D97-AF65-F5344CB8AC3E}">
        <p14:creationId xmlns:p14="http://schemas.microsoft.com/office/powerpoint/2010/main" val="33721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6CEBD8-5847-814A-A033-C231A21270AC}"/>
              </a:ext>
            </a:extLst>
          </p:cNvPr>
          <p:cNvSpPr txBox="1"/>
          <p:nvPr/>
        </p:nvSpPr>
        <p:spPr>
          <a:xfrm>
            <a:off x="4634759" y="627453"/>
            <a:ext cx="2922480" cy="1020664"/>
          </a:xfrm>
          <a:prstGeom prst="rect">
            <a:avLst/>
          </a:prstGeom>
          <a:noFill/>
        </p:spPr>
        <p:txBody>
          <a:bodyPr wrap="square" rtlCol="0">
            <a:spAutoFit/>
          </a:bodyPr>
          <a:lstStyle>
            <a:defPPr>
              <a:defRPr lang="en-US"/>
            </a:defPPr>
            <a:lvl1pPr defTabSz="609539" eaLnBrk="0" fontAlgn="base" hangingPunct="0">
              <a:spcBef>
                <a:spcPct val="0"/>
              </a:spcBef>
              <a:spcAft>
                <a:spcPts val="200"/>
              </a:spcAft>
              <a:defRPr sz="2933" b="1">
                <a:solidFill>
                  <a:srgbClr val="33394B"/>
                </a:solidFill>
                <a:latin typeface="Montserrat" pitchFamily="2" charset="77"/>
                <a:ea typeface="Roboto Black" panose="02000000000000000000" pitchFamily="2" charset="0"/>
                <a:cs typeface="Open Sans Light" panose="020B0306030504020204" pitchFamily="34" charset="0"/>
              </a:defRPr>
            </a:lvl1pPr>
          </a:lstStyle>
          <a:p>
            <a:pPr marL="0" marR="0" lvl="0" indent="0" algn="l" defTabSz="609539" rtl="0" eaLnBrk="0" fontAlgn="base" latinLnBrk="0" hangingPunct="0">
              <a:lnSpc>
                <a:spcPct val="100000"/>
              </a:lnSpc>
              <a:spcBef>
                <a:spcPct val="0"/>
              </a:spcBef>
              <a:spcAft>
                <a:spcPts val="200"/>
              </a:spcAft>
              <a:buClrTx/>
              <a:buSzTx/>
              <a:buFontTx/>
              <a:buNone/>
              <a:tabLst/>
              <a:defRPr/>
            </a:pPr>
            <a:r>
              <a:rPr kumimoji="0" lang="en-US" sz="2933" b="1" i="0" u="none" strike="noStrike" kern="1200" cap="none" spc="0" normalizeH="0" baseline="0" noProof="0" dirty="0">
                <a:ln>
                  <a:noFill/>
                </a:ln>
                <a:solidFill>
                  <a:srgbClr val="33394B"/>
                </a:solidFill>
                <a:effectLst/>
                <a:uLnTx/>
                <a:uFillTx/>
                <a:latin typeface="Montserrat" pitchFamily="2" charset="77"/>
                <a:ea typeface="Roboto Black" panose="02000000000000000000" pitchFamily="2" charset="0"/>
                <a:cs typeface="Open Sans Light" panose="020B0306030504020204" pitchFamily="34" charset="0"/>
              </a:rPr>
              <a:t>KoBo Survey
</a:t>
            </a:r>
            <a:endParaRPr kumimoji="0" lang="ru-RU" sz="2933" b="1" i="0" u="none" strike="noStrike" kern="1200" cap="none" spc="0" normalizeH="0" baseline="0" noProof="0" dirty="0">
              <a:ln>
                <a:noFill/>
              </a:ln>
              <a:solidFill>
                <a:srgbClr val="33394B"/>
              </a:solidFill>
              <a:effectLst/>
              <a:uLnTx/>
              <a:uFillTx/>
              <a:latin typeface="Montserrat" pitchFamily="2" charset="77"/>
              <a:ea typeface="Roboto Black" panose="02000000000000000000" pitchFamily="2" charset="0"/>
              <a:cs typeface="Open Sans Light" panose="020B0306030504020204" pitchFamily="34" charset="0"/>
            </a:endParaRPr>
          </a:p>
        </p:txBody>
      </p:sp>
      <p:sp>
        <p:nvSpPr>
          <p:cNvPr id="3" name="TextBox 2">
            <a:extLst>
              <a:ext uri="{FF2B5EF4-FFF2-40B4-BE49-F238E27FC236}">
                <a16:creationId xmlns:a16="http://schemas.microsoft.com/office/drawing/2014/main" id="{EBC1FBD4-3B1A-F196-FE54-FA72BBC27057}"/>
              </a:ext>
            </a:extLst>
          </p:cNvPr>
          <p:cNvSpPr txBox="1"/>
          <p:nvPr/>
        </p:nvSpPr>
        <p:spPr>
          <a:xfrm>
            <a:off x="10781880" y="140677"/>
            <a:ext cx="1215851" cy="1020664"/>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7934C79-F6B9-13CB-24BC-C4763249D0DA}"/>
              </a:ext>
            </a:extLst>
          </p:cNvPr>
          <p:cNvSpPr txBox="1"/>
          <p:nvPr/>
        </p:nvSpPr>
        <p:spPr>
          <a:xfrm>
            <a:off x="0" y="1745159"/>
            <a:ext cx="1219200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F5333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Click Here to Access the Feedback Survey</a:t>
            </a:r>
            <a:endParaRPr kumimoji="0" lang="en-US" sz="8800" b="1" i="0" u="none" strike="noStrike" kern="1200" cap="none" spc="0" normalizeH="0" baseline="0" noProof="0" dirty="0">
              <a:ln>
                <a:noFill/>
              </a:ln>
              <a:solidFill>
                <a:srgbClr val="F5333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809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
          <p:cNvSpPr/>
          <p:nvPr/>
        </p:nvSpPr>
        <p:spPr>
          <a:xfrm>
            <a:off x="6858941" y="1339857"/>
            <a:ext cx="5332118" cy="2646842"/>
          </a:xfrm>
          <a:prstGeom prst="rect">
            <a:avLst/>
          </a:prstGeom>
          <a:noFill/>
          <a:ln>
            <a:noFill/>
          </a:ln>
        </p:spPr>
        <p:txBody>
          <a:bodyPr spcFirstLastPara="1" wrap="square" lIns="60941" tIns="30462" rIns="60941" bIns="30462"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5333F"/>
                </a:solidFill>
                <a:effectLst/>
                <a:uLnTx/>
                <a:uFillTx/>
                <a:latin typeface="Montserrat"/>
                <a:ea typeface="Montserrat"/>
                <a:cs typeface="Montserrat"/>
                <a:sym typeface="Montserrat"/>
              </a:rPr>
              <a:t>CEA Peer Learning Webinar</a:t>
            </a:r>
            <a:br>
              <a:rPr kumimoji="0" lang="en-GB" sz="2400" b="1" i="0" u="none" strike="noStrike" kern="1200" cap="none" spc="0" normalizeH="0" baseline="0" noProof="0" dirty="0">
                <a:ln>
                  <a:noFill/>
                </a:ln>
                <a:solidFill>
                  <a:prstClr val="black"/>
                </a:solidFill>
                <a:effectLst/>
                <a:uLnTx/>
                <a:uFillTx/>
                <a:latin typeface="Montserrat"/>
                <a:ea typeface="Montserrat"/>
                <a:cs typeface="Montserrat"/>
                <a:sym typeface="Montserrat"/>
              </a:rPr>
            </a:br>
            <a:endParaRPr kumimoji="0" sz="2400" b="1" i="0" u="none" strike="noStrike" kern="1200" cap="none" spc="0" normalizeH="0" baseline="0" noProof="0" dirty="0">
              <a:ln>
                <a:noFill/>
              </a:ln>
              <a:solidFill>
                <a:prstClr val="black"/>
              </a:solidFill>
              <a:effectLst/>
              <a:uLnTx/>
              <a:uFillTx/>
              <a:latin typeface="Montserrat"/>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F2042"/>
                </a:solidFill>
                <a:effectLst/>
                <a:uLnTx/>
                <a:uFillTx/>
                <a:latin typeface="Montserrat"/>
                <a:ea typeface="+mn-ea"/>
                <a:cs typeface="+mn-cs"/>
              </a:rPr>
              <a:t>Thank you and goodbye – look forward to having you join us again next time! </a:t>
            </a:r>
            <a:endParaRPr kumimoji="0" sz="2133" b="0" i="0" u="none" strike="noStrike" kern="1200" cap="none" spc="0" normalizeH="0" baseline="0" noProof="0" dirty="0">
              <a:ln>
                <a:noFill/>
              </a:ln>
              <a:solidFill>
                <a:srgbClr val="0F2042"/>
              </a:solidFill>
              <a:effectLst/>
              <a:uLnTx/>
              <a:uFillTx/>
              <a:latin typeface="Montserrat"/>
              <a:ea typeface="Montserrat"/>
              <a:cs typeface="Montserrat"/>
              <a:sym typeface="Montserrat"/>
            </a:endParaRPr>
          </a:p>
        </p:txBody>
      </p:sp>
      <p:pic>
        <p:nvPicPr>
          <p:cNvPr id="281" name="Google Shape;281;p1"/>
          <p:cNvPicPr preferRelativeResize="0"/>
          <p:nvPr/>
        </p:nvPicPr>
        <p:blipFill rotWithShape="1">
          <a:blip r:embed="rId3">
            <a:alphaModFix/>
          </a:blip>
          <a:srcRect/>
          <a:stretch/>
        </p:blipFill>
        <p:spPr>
          <a:xfrm>
            <a:off x="941" y="0"/>
            <a:ext cx="6858000" cy="6858000"/>
          </a:xfrm>
          <a:prstGeom prst="rect">
            <a:avLst/>
          </a:prstGeom>
          <a:noFill/>
          <a:ln>
            <a:noFill/>
          </a:ln>
        </p:spPr>
      </p:pic>
      <p:sp>
        <p:nvSpPr>
          <p:cNvPr id="2" name="TextBox 1">
            <a:extLst>
              <a:ext uri="{FF2B5EF4-FFF2-40B4-BE49-F238E27FC236}">
                <a16:creationId xmlns:a16="http://schemas.microsoft.com/office/drawing/2014/main" id="{D8316414-921D-5CED-8EFB-3B1068847012}"/>
              </a:ext>
            </a:extLst>
          </p:cNvPr>
          <p:cNvSpPr txBox="1"/>
          <p:nvPr/>
        </p:nvSpPr>
        <p:spPr>
          <a:xfrm>
            <a:off x="10761785" y="160774"/>
            <a:ext cx="1256044" cy="10249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8" name="Picture 4">
            <a:extLst>
              <a:ext uri="{FF2B5EF4-FFF2-40B4-BE49-F238E27FC236}">
                <a16:creationId xmlns:a16="http://schemas.microsoft.com/office/drawing/2014/main" id="{1E66D15F-0AEE-25CF-3AA4-A79723DCAC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0335" y="3996381"/>
            <a:ext cx="1629330" cy="266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56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D85AB9F-45E7-D2E7-CC81-B6D630A006A4}"/>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
        <p:nvSpPr>
          <p:cNvPr id="17" name="Rectangle 16">
            <a:extLst>
              <a:ext uri="{FF2B5EF4-FFF2-40B4-BE49-F238E27FC236}">
                <a16:creationId xmlns:a16="http://schemas.microsoft.com/office/drawing/2014/main" id="{5C4C9073-5C75-6625-C903-429622540176}"/>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5B1ADA-A686-5393-B4C8-2E4D710CD73C}"/>
              </a:ext>
            </a:extLst>
          </p:cNvPr>
          <p:cNvSpPr/>
          <p:nvPr/>
        </p:nvSpPr>
        <p:spPr>
          <a:xfrm rot="5340000">
            <a:off x="2998884" y="3274163"/>
            <a:ext cx="141384" cy="2702927"/>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FE41DE4-10D7-EDC3-A6EB-7E4AC39B7B01}"/>
              </a:ext>
            </a:extLst>
          </p:cNvPr>
          <p:cNvSpPr txBox="1"/>
          <p:nvPr/>
        </p:nvSpPr>
        <p:spPr>
          <a:xfrm>
            <a:off x="1676400" y="4135120"/>
            <a:ext cx="5364480"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August 2024</a:t>
            </a:r>
          </a:p>
        </p:txBody>
      </p:sp>
      <p:sp>
        <p:nvSpPr>
          <p:cNvPr id="14" name="Rectangle 13">
            <a:extLst>
              <a:ext uri="{FF2B5EF4-FFF2-40B4-BE49-F238E27FC236}">
                <a16:creationId xmlns:a16="http://schemas.microsoft.com/office/drawing/2014/main" id="{F8F02F06-4984-965F-6A47-86903BEF7202}"/>
              </a:ext>
            </a:extLst>
          </p:cNvPr>
          <p:cNvSpPr/>
          <p:nvPr/>
        </p:nvSpPr>
        <p:spPr>
          <a:xfrm rot="5340000">
            <a:off x="3246212" y="959557"/>
            <a:ext cx="165897" cy="3303127"/>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A44DB-F53E-F149-C440-E34B51D0C83B}"/>
              </a:ext>
            </a:extLst>
          </p:cNvPr>
          <p:cNvSpPr>
            <a:spLocks noGrp="1"/>
          </p:cNvSpPr>
          <p:nvPr>
            <p:ph type="ctrTitle"/>
          </p:nvPr>
        </p:nvSpPr>
        <p:spPr>
          <a:xfrm>
            <a:off x="1129123" y="899161"/>
            <a:ext cx="7705595" cy="1823719"/>
          </a:xfrm>
        </p:spPr>
        <p:txBody>
          <a:bodyPr>
            <a:normAutofit fontScale="90000"/>
          </a:bodyPr>
          <a:lstStyle/>
          <a:p>
            <a:pPr algn="l"/>
            <a:r>
              <a:rPr lang="en-GB" b="1" dirty="0">
                <a:latin typeface="Arial" panose="020B0604020202020204" pitchFamily="34" charset="0"/>
                <a:cs typeface="Arial" panose="020B0604020202020204" pitchFamily="34" charset="0"/>
              </a:rPr>
              <a:t>Peer Learning session on BRC’s work on Heatwaves</a:t>
            </a:r>
          </a:p>
        </p:txBody>
      </p:sp>
      <p:pic>
        <p:nvPicPr>
          <p:cNvPr id="4" name="Picture 3" descr="A group of people looking out a window&#10;&#10;Description automatically generated">
            <a:extLst>
              <a:ext uri="{FF2B5EF4-FFF2-40B4-BE49-F238E27FC236}">
                <a16:creationId xmlns:a16="http://schemas.microsoft.com/office/drawing/2014/main" id="{6F6F0F84-D8DB-B0A4-0905-4E388A6DD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822" y="2125511"/>
            <a:ext cx="3796778" cy="3203237"/>
          </a:xfrm>
          <a:prstGeom prst="rect">
            <a:avLst/>
          </a:prstGeom>
        </p:spPr>
      </p:pic>
    </p:spTree>
    <p:extLst>
      <p:ext uri="{BB962C8B-B14F-4D97-AF65-F5344CB8AC3E}">
        <p14:creationId xmlns:p14="http://schemas.microsoft.com/office/powerpoint/2010/main" val="3081370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621674-B925-F184-3C3B-E16D4303DB97}"/>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0C1021-4047-E801-3EF8-8CBA414AA3DE}"/>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
        <p:nvSpPr>
          <p:cNvPr id="4" name="Rectangle 3">
            <a:extLst>
              <a:ext uri="{FF2B5EF4-FFF2-40B4-BE49-F238E27FC236}">
                <a16:creationId xmlns:a16="http://schemas.microsoft.com/office/drawing/2014/main" id="{92D35A7D-05C3-8B9B-49A0-954342A7DD3D}"/>
              </a:ext>
            </a:extLst>
          </p:cNvPr>
          <p:cNvSpPr/>
          <p:nvPr/>
        </p:nvSpPr>
        <p:spPr>
          <a:xfrm rot="5340000">
            <a:off x="2015825" y="3459"/>
            <a:ext cx="182181" cy="2535973"/>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37611-4713-F529-F6B3-C34F2CA1440C}"/>
              </a:ext>
            </a:extLst>
          </p:cNvPr>
          <p:cNvSpPr>
            <a:spLocks noGrp="1"/>
          </p:cNvSpPr>
          <p:nvPr>
            <p:ph type="title"/>
          </p:nvPr>
        </p:nvSpPr>
        <p:spPr/>
        <p:txBody>
          <a:bodyPr>
            <a:normAutofit/>
          </a:bodyPr>
          <a:lstStyle/>
          <a:p>
            <a:r>
              <a:rPr lang="en-GB" sz="4800" b="1" dirty="0">
                <a:latin typeface="Arial" panose="020B0604020202020204" pitchFamily="34" charset="0"/>
                <a:cs typeface="Arial" panose="020B0604020202020204" pitchFamily="34" charset="0"/>
              </a:rPr>
              <a:t>Context</a:t>
            </a:r>
          </a:p>
        </p:txBody>
      </p:sp>
      <p:sp>
        <p:nvSpPr>
          <p:cNvPr id="3" name="Content Placeholder 2">
            <a:extLst>
              <a:ext uri="{FF2B5EF4-FFF2-40B4-BE49-F238E27FC236}">
                <a16:creationId xmlns:a16="http://schemas.microsoft.com/office/drawing/2014/main" id="{3A0F4942-C93D-94CB-3B7B-03D11908B374}"/>
              </a:ext>
            </a:extLst>
          </p:cNvPr>
          <p:cNvSpPr>
            <a:spLocks noGrp="1"/>
          </p:cNvSpPr>
          <p:nvPr>
            <p:ph idx="1"/>
          </p:nvPr>
        </p:nvSpPr>
        <p:spPr/>
        <p:txBody>
          <a:bodyPr>
            <a:normAutofit fontScale="92500" lnSpcReduction="10000"/>
          </a:bodyPr>
          <a:lstStyle/>
          <a:p>
            <a:r>
              <a:rPr lang="en-GB" dirty="0">
                <a:latin typeface="Arial" panose="020B0604020202020204" pitchFamily="34" charset="0"/>
                <a:cs typeface="Arial" panose="020B0604020202020204" pitchFamily="34" charset="0"/>
              </a:rPr>
              <a:t>We have published reports and resources about the impact of extreme weather events on communities, such as:</a:t>
            </a:r>
          </a:p>
          <a:p>
            <a:pPr lvl="1"/>
            <a:r>
              <a:rPr lang="en-GB" sz="2800" dirty="0">
                <a:latin typeface="Arial" panose="020B0604020202020204" pitchFamily="34" charset="0"/>
                <a:cs typeface="Arial" panose="020B0604020202020204" pitchFamily="34" charset="0"/>
              </a:rPr>
              <a:t>Every time it rains, 2022</a:t>
            </a:r>
          </a:p>
          <a:p>
            <a:pPr lvl="1"/>
            <a:r>
              <a:rPr lang="en-GB" sz="2800" dirty="0">
                <a:latin typeface="Arial" panose="020B0604020202020204" pitchFamily="34" charset="0"/>
                <a:cs typeface="Arial" panose="020B0604020202020204" pitchFamily="34" charset="0"/>
              </a:rPr>
              <a:t>What the water touched, 2022</a:t>
            </a:r>
            <a:endParaRPr lang="en-GB" sz="2800" dirty="0">
              <a:highlight>
                <a:srgbClr val="FFFF00"/>
              </a:highlight>
              <a:latin typeface="Arial" panose="020B0604020202020204" pitchFamily="34" charset="0"/>
              <a:cs typeface="Arial" panose="020B0604020202020204" pitchFamily="34" charset="0"/>
            </a:endParaRPr>
          </a:p>
          <a:p>
            <a:pPr lvl="1"/>
            <a:r>
              <a:rPr lang="en-GB" sz="2800" dirty="0">
                <a:latin typeface="Arial" panose="020B0604020202020204" pitchFamily="34" charset="0"/>
                <a:cs typeface="Arial" panose="020B0604020202020204" pitchFamily="34" charset="0"/>
              </a:rPr>
              <a:t>Feeling the heat, 2021</a:t>
            </a:r>
          </a:p>
          <a:p>
            <a:pPr marL="457200" lvl="1" indent="0">
              <a:buNone/>
            </a:pPr>
            <a:endParaRPr lang="en-GB" sz="2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2021, we conducted public polling to understand people’s perceptions of heatwaves. </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Following the hottest day on record in July 2022, we repeated this polling to assess how perceptions have evolved.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806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621674-B925-F184-3C3B-E16D4303DB97}"/>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0C1021-4047-E801-3EF8-8CBA414AA3DE}"/>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
        <p:nvSpPr>
          <p:cNvPr id="4" name="Rectangle 3">
            <a:extLst>
              <a:ext uri="{FF2B5EF4-FFF2-40B4-BE49-F238E27FC236}">
                <a16:creationId xmlns:a16="http://schemas.microsoft.com/office/drawing/2014/main" id="{92D35A7D-05C3-8B9B-49A0-954342A7DD3D}"/>
              </a:ext>
            </a:extLst>
          </p:cNvPr>
          <p:cNvSpPr/>
          <p:nvPr/>
        </p:nvSpPr>
        <p:spPr>
          <a:xfrm rot="5340000">
            <a:off x="2015825" y="3459"/>
            <a:ext cx="182181" cy="2535973"/>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37611-4713-F529-F6B3-C34F2CA1440C}"/>
              </a:ext>
            </a:extLst>
          </p:cNvPr>
          <p:cNvSpPr>
            <a:spLocks noGrp="1"/>
          </p:cNvSpPr>
          <p:nvPr>
            <p:ph type="title"/>
          </p:nvPr>
        </p:nvSpPr>
        <p:spPr/>
        <p:txBody>
          <a:bodyPr>
            <a:normAutofit/>
          </a:bodyPr>
          <a:lstStyle/>
          <a:p>
            <a:r>
              <a:rPr lang="en-GB" sz="4800" b="1" dirty="0">
                <a:latin typeface="Arial" panose="020B0604020202020204" pitchFamily="34" charset="0"/>
                <a:cs typeface="Arial" panose="020B0604020202020204" pitchFamily="34" charset="0"/>
              </a:rPr>
              <a:t>Why focus on heat?</a:t>
            </a:r>
          </a:p>
        </p:txBody>
      </p:sp>
      <p:graphicFrame>
        <p:nvGraphicFramePr>
          <p:cNvPr id="10" name="Content Placeholder 2">
            <a:extLst>
              <a:ext uri="{FF2B5EF4-FFF2-40B4-BE49-F238E27FC236}">
                <a16:creationId xmlns:a16="http://schemas.microsoft.com/office/drawing/2014/main" id="{AA2B8322-665D-40F1-7587-182EF903D62D}"/>
              </a:ext>
            </a:extLst>
          </p:cNvPr>
          <p:cNvGraphicFramePr>
            <a:graphicFrameLocks noGrp="1"/>
          </p:cNvGraphicFramePr>
          <p:nvPr>
            <p:ph idx="1"/>
          </p:nvPr>
        </p:nvGraphicFramePr>
        <p:xfrm>
          <a:off x="838200" y="2743719"/>
          <a:ext cx="10515600" cy="3433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3742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621674-B925-F184-3C3B-E16D4303DB97}"/>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0C1021-4047-E801-3EF8-8CBA414AA3DE}"/>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
        <p:nvSpPr>
          <p:cNvPr id="4" name="Rectangle 3">
            <a:extLst>
              <a:ext uri="{FF2B5EF4-FFF2-40B4-BE49-F238E27FC236}">
                <a16:creationId xmlns:a16="http://schemas.microsoft.com/office/drawing/2014/main" id="{92D35A7D-05C3-8B9B-49A0-954342A7DD3D}"/>
              </a:ext>
            </a:extLst>
          </p:cNvPr>
          <p:cNvSpPr/>
          <p:nvPr/>
        </p:nvSpPr>
        <p:spPr>
          <a:xfrm rot="5340000">
            <a:off x="2015825" y="3459"/>
            <a:ext cx="182181" cy="2535973"/>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37611-4713-F529-F6B3-C34F2CA1440C}"/>
              </a:ext>
            </a:extLst>
          </p:cNvPr>
          <p:cNvSpPr>
            <a:spLocks noGrp="1"/>
          </p:cNvSpPr>
          <p:nvPr>
            <p:ph type="title"/>
          </p:nvPr>
        </p:nvSpPr>
        <p:spPr/>
        <p:txBody>
          <a:bodyPr>
            <a:normAutofit/>
          </a:bodyPr>
          <a:lstStyle/>
          <a:p>
            <a:r>
              <a:rPr lang="en-GB" sz="4800" b="1" dirty="0">
                <a:latin typeface="Arial" panose="020B0604020202020204" pitchFamily="34" charset="0"/>
                <a:cs typeface="Arial" panose="020B0604020202020204" pitchFamily="34" charset="0"/>
              </a:rPr>
              <a:t>How did we go about the survey?</a:t>
            </a:r>
          </a:p>
        </p:txBody>
      </p:sp>
      <p:sp>
        <p:nvSpPr>
          <p:cNvPr id="8" name="Content Placeholder 2">
            <a:extLst>
              <a:ext uri="{FF2B5EF4-FFF2-40B4-BE49-F238E27FC236}">
                <a16:creationId xmlns:a16="http://schemas.microsoft.com/office/drawing/2014/main" id="{9E60EB25-2537-FEC8-E5E7-F9E24D9BDE74}"/>
              </a:ext>
            </a:extLst>
          </p:cNvPr>
          <p:cNvSpPr txBox="1">
            <a:spLocks/>
          </p:cNvSpPr>
          <p:nvPr/>
        </p:nvSpPr>
        <p:spPr>
          <a:xfrm>
            <a:off x="-3150885" y="2870259"/>
            <a:ext cx="10515600" cy="2829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Arial" panose="020B0604020202020204" pitchFamily="34" charset="0"/>
              <a:cs typeface="Arial" panose="020B0604020202020204" pitchFamily="34" charset="0"/>
            </a:endParaRPr>
          </a:p>
        </p:txBody>
      </p:sp>
      <p:graphicFrame>
        <p:nvGraphicFramePr>
          <p:cNvPr id="9" name="Diagram 8">
            <a:extLst>
              <a:ext uri="{FF2B5EF4-FFF2-40B4-BE49-F238E27FC236}">
                <a16:creationId xmlns:a16="http://schemas.microsoft.com/office/drawing/2014/main" id="{6BD0D519-750E-196C-A711-8CA2E36CF0FF}"/>
              </a:ext>
            </a:extLst>
          </p:cNvPr>
          <p:cNvGraphicFramePr/>
          <p:nvPr/>
        </p:nvGraphicFramePr>
        <p:xfrm>
          <a:off x="2106915" y="1556287"/>
          <a:ext cx="7521994" cy="493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0660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621674-B925-F184-3C3B-E16D4303DB97}"/>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0C1021-4047-E801-3EF8-8CBA414AA3DE}"/>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
        <p:nvSpPr>
          <p:cNvPr id="4" name="Rectangle 3">
            <a:extLst>
              <a:ext uri="{FF2B5EF4-FFF2-40B4-BE49-F238E27FC236}">
                <a16:creationId xmlns:a16="http://schemas.microsoft.com/office/drawing/2014/main" id="{92D35A7D-05C3-8B9B-49A0-954342A7DD3D}"/>
              </a:ext>
            </a:extLst>
          </p:cNvPr>
          <p:cNvSpPr/>
          <p:nvPr/>
        </p:nvSpPr>
        <p:spPr>
          <a:xfrm rot="5340000">
            <a:off x="2015825" y="3459"/>
            <a:ext cx="182181" cy="2535973"/>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37611-4713-F529-F6B3-C34F2CA1440C}"/>
              </a:ext>
            </a:extLst>
          </p:cNvPr>
          <p:cNvSpPr>
            <a:spLocks noGrp="1"/>
          </p:cNvSpPr>
          <p:nvPr>
            <p:ph type="title"/>
          </p:nvPr>
        </p:nvSpPr>
        <p:spPr/>
        <p:txBody>
          <a:bodyPr>
            <a:normAutofit/>
          </a:bodyPr>
          <a:lstStyle/>
          <a:p>
            <a:r>
              <a:rPr lang="en-GB" sz="4800" b="1" dirty="0">
                <a:latin typeface="Arial" panose="020B0604020202020204" pitchFamily="34" charset="0"/>
                <a:cs typeface="Arial" panose="020B0604020202020204" pitchFamily="34" charset="0"/>
              </a:rPr>
              <a:t>Identifying research gaps</a:t>
            </a:r>
          </a:p>
        </p:txBody>
      </p:sp>
      <p:sp>
        <p:nvSpPr>
          <p:cNvPr id="8" name="Content Placeholder 2">
            <a:extLst>
              <a:ext uri="{FF2B5EF4-FFF2-40B4-BE49-F238E27FC236}">
                <a16:creationId xmlns:a16="http://schemas.microsoft.com/office/drawing/2014/main" id="{9E60EB25-2537-FEC8-E5E7-F9E24D9BDE74}"/>
              </a:ext>
            </a:extLst>
          </p:cNvPr>
          <p:cNvSpPr txBox="1">
            <a:spLocks/>
          </p:cNvSpPr>
          <p:nvPr/>
        </p:nvSpPr>
        <p:spPr>
          <a:xfrm>
            <a:off x="990600" y="2483802"/>
            <a:ext cx="10515600" cy="2829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957FCAA-980D-55AC-2B34-5BF0CC1C2DCD}"/>
              </a:ext>
            </a:extLst>
          </p:cNvPr>
          <p:cNvSpPr txBox="1"/>
          <p:nvPr/>
        </p:nvSpPr>
        <p:spPr>
          <a:xfrm>
            <a:off x="1274617" y="2177766"/>
            <a:ext cx="8243455" cy="4095480"/>
          </a:xfrm>
          <a:prstGeom prst="rect">
            <a:avLst/>
          </a:prstGeom>
          <a:noFill/>
        </p:spPr>
        <p:txBody>
          <a:bodyPr wrap="square">
            <a:spAutoFit/>
          </a:bodyPr>
          <a:lstStyle/>
          <a:p>
            <a:pPr marL="228600" indent="-228600" fontAlgn="base">
              <a:lnSpc>
                <a:spcPct val="90000"/>
              </a:lnSpc>
              <a:spcBef>
                <a:spcPts val="1000"/>
              </a:spcBef>
              <a:buFont typeface="Arial" panose="020B0604020202020204" pitchFamily="34" charset="0"/>
              <a:buChar char="•"/>
            </a:pPr>
            <a:r>
              <a:rPr lang="en-GB" sz="2800" dirty="0">
                <a:latin typeface="Arial" panose="020B0604020202020204" pitchFamily="34" charset="0"/>
                <a:cs typeface="Arial" panose="020B0604020202020204" pitchFamily="34" charset="0"/>
              </a:rPr>
              <a:t>Update on how the heatwave of 2022 may have affected public opinion and awareness </a:t>
            </a:r>
          </a:p>
          <a:p>
            <a:pPr marL="228600" indent="-228600" fontAlgn="base">
              <a:lnSpc>
                <a:spcPct val="90000"/>
              </a:lnSpc>
              <a:spcBef>
                <a:spcPts val="1000"/>
              </a:spcBef>
              <a:buFont typeface="Arial" panose="020B0604020202020204" pitchFamily="34" charset="0"/>
              <a:buChar char="•"/>
            </a:pPr>
            <a:r>
              <a:rPr lang="en-GB" sz="2800" dirty="0">
                <a:latin typeface="Arial" panose="020B0604020202020204" pitchFamily="34" charset="0"/>
                <a:cs typeface="Arial" panose="020B0604020202020204" pitchFamily="34" charset="0"/>
              </a:rPr>
              <a:t>How severe heat might affect mental health, especially for those living with mental health conditions </a:t>
            </a:r>
          </a:p>
          <a:p>
            <a:pPr marL="228600" indent="-228600" fontAlgn="base">
              <a:lnSpc>
                <a:spcPct val="90000"/>
              </a:lnSpc>
              <a:spcBef>
                <a:spcPts val="1000"/>
              </a:spcBef>
              <a:buFont typeface="Arial" panose="020B0604020202020204" pitchFamily="34" charset="0"/>
              <a:buChar char="•"/>
            </a:pPr>
            <a:r>
              <a:rPr lang="en-GB" sz="2800" dirty="0">
                <a:latin typeface="Arial" panose="020B0604020202020204" pitchFamily="34" charset="0"/>
                <a:cs typeface="Arial" panose="020B0604020202020204" pitchFamily="34" charset="0"/>
              </a:rPr>
              <a:t>Public understanding of keeping cool and keeping homes cool  </a:t>
            </a:r>
          </a:p>
          <a:p>
            <a:pPr marL="228600" indent="-228600" fontAlgn="base">
              <a:lnSpc>
                <a:spcPct val="90000"/>
              </a:lnSpc>
              <a:spcBef>
                <a:spcPts val="1000"/>
              </a:spcBef>
              <a:buFont typeface="Arial" panose="020B0604020202020204" pitchFamily="34" charset="0"/>
              <a:buChar char="•"/>
            </a:pPr>
            <a:r>
              <a:rPr lang="en-GB" sz="2800" dirty="0">
                <a:latin typeface="Arial" panose="020B0604020202020204" pitchFamily="34" charset="0"/>
                <a:cs typeface="Arial" panose="020B0604020202020204" pitchFamily="34" charset="0"/>
              </a:rPr>
              <a:t>Proximity to cool, green space</a:t>
            </a:r>
          </a:p>
          <a:p>
            <a:pPr marL="228600" indent="-228600" fontAlgn="base">
              <a:lnSpc>
                <a:spcPct val="90000"/>
              </a:lnSpc>
              <a:spcBef>
                <a:spcPts val="1000"/>
              </a:spcBef>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8453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621674-B925-F184-3C3B-E16D4303DB97}"/>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0C1021-4047-E801-3EF8-8CBA414AA3DE}"/>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
        <p:nvSpPr>
          <p:cNvPr id="4" name="Rectangle 3">
            <a:extLst>
              <a:ext uri="{FF2B5EF4-FFF2-40B4-BE49-F238E27FC236}">
                <a16:creationId xmlns:a16="http://schemas.microsoft.com/office/drawing/2014/main" id="{92D35A7D-05C3-8B9B-49A0-954342A7DD3D}"/>
              </a:ext>
            </a:extLst>
          </p:cNvPr>
          <p:cNvSpPr/>
          <p:nvPr/>
        </p:nvSpPr>
        <p:spPr>
          <a:xfrm rot="5340000">
            <a:off x="2015825" y="3459"/>
            <a:ext cx="182181" cy="2535973"/>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37611-4713-F529-F6B3-C34F2CA1440C}"/>
              </a:ext>
            </a:extLst>
          </p:cNvPr>
          <p:cNvSpPr>
            <a:spLocks noGrp="1"/>
          </p:cNvSpPr>
          <p:nvPr>
            <p:ph type="title"/>
          </p:nvPr>
        </p:nvSpPr>
        <p:spPr/>
        <p:txBody>
          <a:bodyPr>
            <a:normAutofit/>
          </a:bodyPr>
          <a:lstStyle/>
          <a:p>
            <a:r>
              <a:rPr lang="en-GB" sz="4800" b="1" dirty="0">
                <a:latin typeface="Arial" panose="020B0604020202020204" pitchFamily="34" charset="0"/>
                <a:cs typeface="Arial" panose="020B0604020202020204" pitchFamily="34" charset="0"/>
              </a:rPr>
              <a:t>Polling</a:t>
            </a:r>
          </a:p>
        </p:txBody>
      </p:sp>
      <p:sp>
        <p:nvSpPr>
          <p:cNvPr id="8" name="Content Placeholder 2">
            <a:extLst>
              <a:ext uri="{FF2B5EF4-FFF2-40B4-BE49-F238E27FC236}">
                <a16:creationId xmlns:a16="http://schemas.microsoft.com/office/drawing/2014/main" id="{9E60EB25-2537-FEC8-E5E7-F9E24D9BDE74}"/>
              </a:ext>
            </a:extLst>
          </p:cNvPr>
          <p:cNvSpPr txBox="1">
            <a:spLocks/>
          </p:cNvSpPr>
          <p:nvPr/>
        </p:nvSpPr>
        <p:spPr>
          <a:xfrm>
            <a:off x="990600" y="2483802"/>
            <a:ext cx="10515600" cy="2829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FF72CE3-437E-4E8D-9403-40AEB8AF7DCA}"/>
              </a:ext>
            </a:extLst>
          </p:cNvPr>
          <p:cNvSpPr txBox="1"/>
          <p:nvPr/>
        </p:nvSpPr>
        <p:spPr>
          <a:xfrm>
            <a:off x="503293" y="1982012"/>
            <a:ext cx="4678307" cy="3539430"/>
          </a:xfrm>
          <a:prstGeom prst="rect">
            <a:avLst/>
          </a:prstGeom>
          <a:noFill/>
        </p:spPr>
        <p:txBody>
          <a:bodyPr wrap="square">
            <a:spAutoFit/>
          </a:bodyPr>
          <a:lstStyle/>
          <a:p>
            <a:pPr marL="457200" indent="-457200" algn="l" rtl="0" fontAlgn="base">
              <a:buFont typeface="Arial" panose="020B0604020202020204" pitchFamily="34" charset="0"/>
              <a:buChar char="•"/>
            </a:pPr>
            <a:r>
              <a:rPr lang="en-GB" sz="2800" b="0" i="0" dirty="0">
                <a:solidFill>
                  <a:srgbClr val="000000"/>
                </a:solidFill>
                <a:effectLst/>
                <a:highlight>
                  <a:srgbClr val="FFFFFF"/>
                </a:highlight>
                <a:latin typeface="Arial" panose="020B0604020202020204" pitchFamily="34" charset="0"/>
                <a:cs typeface="Arial" panose="020B0604020202020204" pitchFamily="34" charset="0"/>
              </a:rPr>
              <a:t>2000 UK adults, weighted to be nationally representative</a:t>
            </a:r>
            <a:r>
              <a:rPr lang="en-GB" sz="2800" dirty="0">
                <a:solidFill>
                  <a:srgbClr val="000000"/>
                </a:solidFill>
                <a:highlight>
                  <a:srgbClr val="FFFFFF"/>
                </a:highlight>
                <a:latin typeface="Arial" panose="020B0604020202020204" pitchFamily="34" charset="0"/>
                <a:cs typeface="Arial" panose="020B0604020202020204" pitchFamily="34" charset="0"/>
              </a:rPr>
              <a:t>.</a:t>
            </a:r>
          </a:p>
          <a:p>
            <a:pPr marL="457200" indent="-457200" algn="l" rtl="0" fontAlgn="base">
              <a:buFont typeface="Arial" panose="020B0604020202020204" pitchFamily="34" charset="0"/>
              <a:buChar char="•"/>
            </a:pPr>
            <a:endParaRPr lang="en-GB" sz="2800" dirty="0">
              <a:solidFill>
                <a:srgbClr val="000000"/>
              </a:solidFill>
              <a:highlight>
                <a:srgbClr val="FFFFFF"/>
              </a:highlight>
              <a:latin typeface="Arial" panose="020B0604020202020204" pitchFamily="34" charset="0"/>
              <a:cs typeface="Arial" panose="020B0604020202020204" pitchFamily="34" charset="0"/>
            </a:endParaRPr>
          </a:p>
          <a:p>
            <a:pPr marL="457200" indent="-457200" algn="l" rtl="0" fontAlgn="base">
              <a:buFont typeface="Arial" panose="020B0604020202020204" pitchFamily="34" charset="0"/>
              <a:buChar char="•"/>
            </a:pPr>
            <a:r>
              <a:rPr lang="en-GB" sz="2800" dirty="0">
                <a:solidFill>
                  <a:srgbClr val="000000"/>
                </a:solidFill>
                <a:highlight>
                  <a:srgbClr val="FFFFFF"/>
                </a:highlight>
                <a:latin typeface="Arial" panose="020B0604020202020204" pitchFamily="34" charset="0"/>
                <a:cs typeface="Arial" panose="020B0604020202020204" pitchFamily="34" charset="0"/>
              </a:rPr>
              <a:t>No budget for boosting of the polling in specific locations or groups</a:t>
            </a:r>
            <a:r>
              <a:rPr lang="en-GB" sz="2800" b="0" i="0" dirty="0">
                <a:solidFill>
                  <a:srgbClr val="000000"/>
                </a:solidFill>
                <a:effectLst/>
                <a:highlight>
                  <a:srgbClr val="FFFFFF"/>
                </a:highlight>
                <a:latin typeface="Arial" panose="020B0604020202020204" pitchFamily="34" charset="0"/>
                <a:cs typeface="Arial" panose="020B0604020202020204" pitchFamily="34" charset="0"/>
              </a:rPr>
              <a:t> </a:t>
            </a:r>
          </a:p>
          <a:p>
            <a:pPr algn="l" rtl="0" fontAlgn="base"/>
            <a:r>
              <a:rPr lang="en-GB" sz="2800" b="0" i="0" dirty="0">
                <a:solidFill>
                  <a:srgbClr val="000000"/>
                </a:solidFill>
                <a:effectLst/>
                <a:highlight>
                  <a:srgbClr val="FFFFFF"/>
                </a:highlight>
                <a:latin typeface="Arial" panose="020B0604020202020204" pitchFamily="34" charset="0"/>
                <a:cs typeface="Arial" panose="020B0604020202020204" pitchFamily="34" charset="0"/>
              </a:rPr>
              <a:t> </a:t>
            </a:r>
          </a:p>
        </p:txBody>
      </p:sp>
      <p:graphicFrame>
        <p:nvGraphicFramePr>
          <p:cNvPr id="11" name="Diagram 10">
            <a:extLst>
              <a:ext uri="{FF2B5EF4-FFF2-40B4-BE49-F238E27FC236}">
                <a16:creationId xmlns:a16="http://schemas.microsoft.com/office/drawing/2014/main" id="{6190E643-8DD9-5EF0-712B-4E6C81634D83}"/>
              </a:ext>
            </a:extLst>
          </p:cNvPr>
          <p:cNvGraphicFramePr/>
          <p:nvPr/>
        </p:nvGraphicFramePr>
        <p:xfrm>
          <a:off x="4891809" y="148660"/>
          <a:ext cx="6968925" cy="6041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785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621674-B925-F184-3C3B-E16D4303DB97}"/>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0C1021-4047-E801-3EF8-8CBA414AA3DE}"/>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
        <p:nvSpPr>
          <p:cNvPr id="4" name="Rectangle 3">
            <a:extLst>
              <a:ext uri="{FF2B5EF4-FFF2-40B4-BE49-F238E27FC236}">
                <a16:creationId xmlns:a16="http://schemas.microsoft.com/office/drawing/2014/main" id="{92D35A7D-05C3-8B9B-49A0-954342A7DD3D}"/>
              </a:ext>
            </a:extLst>
          </p:cNvPr>
          <p:cNvSpPr/>
          <p:nvPr/>
        </p:nvSpPr>
        <p:spPr>
          <a:xfrm rot="5340000">
            <a:off x="2015825" y="3459"/>
            <a:ext cx="182181" cy="2535973"/>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37611-4713-F529-F6B3-C34F2CA1440C}"/>
              </a:ext>
            </a:extLst>
          </p:cNvPr>
          <p:cNvSpPr>
            <a:spLocks noGrp="1"/>
          </p:cNvSpPr>
          <p:nvPr>
            <p:ph type="title"/>
          </p:nvPr>
        </p:nvSpPr>
        <p:spPr>
          <a:xfrm>
            <a:off x="693404" y="279575"/>
            <a:ext cx="5365790" cy="1325563"/>
          </a:xfrm>
        </p:spPr>
        <p:txBody>
          <a:bodyPr>
            <a:normAutofit/>
          </a:bodyPr>
          <a:lstStyle/>
          <a:p>
            <a:r>
              <a:rPr lang="en-GB" sz="4800" b="1" dirty="0">
                <a:latin typeface="Arial" panose="020B0604020202020204" pitchFamily="34" charset="0"/>
                <a:cs typeface="Arial" panose="020B0604020202020204" pitchFamily="34" charset="0"/>
              </a:rPr>
              <a:t>Challenges</a:t>
            </a:r>
          </a:p>
        </p:txBody>
      </p:sp>
      <p:graphicFrame>
        <p:nvGraphicFramePr>
          <p:cNvPr id="8" name="Content Placeholder 2">
            <a:extLst>
              <a:ext uri="{FF2B5EF4-FFF2-40B4-BE49-F238E27FC236}">
                <a16:creationId xmlns:a16="http://schemas.microsoft.com/office/drawing/2014/main" id="{05D296AE-1CF5-A219-47E7-50CF574FC625}"/>
              </a:ext>
            </a:extLst>
          </p:cNvPr>
          <p:cNvGraphicFramePr>
            <a:graphicFrameLocks noGrp="1"/>
          </p:cNvGraphicFramePr>
          <p:nvPr>
            <p:ph idx="1"/>
          </p:nvPr>
        </p:nvGraphicFramePr>
        <p:xfrm>
          <a:off x="748822" y="149066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9201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dCross">
  <a:themeElements>
    <a:clrScheme name="RedCross">
      <a:dk1>
        <a:srgbClr val="000000"/>
      </a:dk1>
      <a:lt1>
        <a:sysClr val="window" lastClr="FFFFFF"/>
      </a:lt1>
      <a:dk2>
        <a:srgbClr val="505050"/>
      </a:dk2>
      <a:lt2>
        <a:srgbClr val="FFFFFF"/>
      </a:lt2>
      <a:accent1>
        <a:srgbClr val="4B6E82"/>
      </a:accent1>
      <a:accent2>
        <a:srgbClr val="BEA55F"/>
      </a:accent2>
      <a:accent3>
        <a:srgbClr val="ADB4B3"/>
      </a:accent3>
      <a:accent4>
        <a:srgbClr val="781E1E"/>
      </a:accent4>
      <a:accent5>
        <a:srgbClr val="E67300"/>
      </a:accent5>
      <a:accent6>
        <a:srgbClr val="DC281E"/>
      </a:accent6>
      <a:hlink>
        <a:srgbClr val="DC281E"/>
      </a:hlink>
      <a:folHlink>
        <a:srgbClr val="DC281E"/>
      </a:folHlink>
    </a:clrScheme>
    <a:fontScheme name="Aangepast 5">
      <a:majorFont>
        <a:latin typeface="Source Sans Pro"/>
        <a:ea typeface=""/>
        <a:cs typeface=""/>
      </a:majorFont>
      <a:minorFont>
        <a:latin typeface="Source Sans Pro"/>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t Rode Kruis breedbeeld presentatie.pptx" id="{7E028462-0DA5-48EF-A9D3-7612136E7FB1}" vid="{2F437BE2-83C0-45D8-B341-34DCA97B4175}"/>
    </a:ext>
  </a:extLst>
</a:theme>
</file>

<file path=ppt/theme/theme3.xml><?xml version="1.0" encoding="utf-8"?>
<a:theme xmlns:a="http://schemas.openxmlformats.org/drawingml/2006/main" name="2_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0A46C601EF784FB4DBF90453A8B30A" ma:contentTypeVersion="18" ma:contentTypeDescription="Create a new document." ma:contentTypeScope="" ma:versionID="2ddb2f7461c1e28a2bfb1f4e07bbffd2">
  <xsd:schema xmlns:xsd="http://www.w3.org/2001/XMLSchema" xmlns:xs="http://www.w3.org/2001/XMLSchema" xmlns:p="http://schemas.microsoft.com/office/2006/metadata/properties" xmlns:ns2="67bd97f6-f5f5-4f29-8f0d-e757ed3ec3ad" xmlns:ns3="ffb314bc-7b2d-45ce-a517-7d370eafd82d" targetNamespace="http://schemas.microsoft.com/office/2006/metadata/properties" ma:root="true" ma:fieldsID="d7b4a0cd44877ef5cd15732beb6d74d5" ns2:_="" ns3:_="">
    <xsd:import namespace="67bd97f6-f5f5-4f29-8f0d-e757ed3ec3ad"/>
    <xsd:import namespace="ffb314bc-7b2d-45ce-a517-7d370eafd8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d97f6-f5f5-4f29-8f0d-e757ed3ec3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b314bc-7b2d-45ce-a517-7d370eafd82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532a821-fdb0-4a14-a883-99e67aeb391e}" ma:internalName="TaxCatchAll" ma:showField="CatchAllData" ma:web="ffb314bc-7b2d-45ce-a517-7d370eafd8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bd97f6-f5f5-4f29-8f0d-e757ed3ec3ad">
      <Terms xmlns="http://schemas.microsoft.com/office/infopath/2007/PartnerControls"/>
    </lcf76f155ced4ddcb4097134ff3c332f>
    <TaxCatchAll xmlns="ffb314bc-7b2d-45ce-a517-7d370eafd82d" xsi:nil="true"/>
    <SharedWithUsers xmlns="ffb314bc-7b2d-45ce-a517-7d370eafd82d">
      <UserInfo>
        <DisplayName/>
        <AccountId xsi:nil="true"/>
        <AccountType/>
      </UserInfo>
    </SharedWithUsers>
    <MediaLengthInSeconds xmlns="67bd97f6-f5f5-4f29-8f0d-e757ed3ec3ad" xsi:nil="true"/>
  </documentManagement>
</p:properties>
</file>

<file path=customXml/itemProps1.xml><?xml version="1.0" encoding="utf-8"?>
<ds:datastoreItem xmlns:ds="http://schemas.openxmlformats.org/officeDocument/2006/customXml" ds:itemID="{5A976AB6-214F-4A5C-B7E9-6F28B63D208E}">
  <ds:schemaRefs>
    <ds:schemaRef ds:uri="http://schemas.microsoft.com/sharepoint/v3/contenttype/forms"/>
  </ds:schemaRefs>
</ds:datastoreItem>
</file>

<file path=customXml/itemProps2.xml><?xml version="1.0" encoding="utf-8"?>
<ds:datastoreItem xmlns:ds="http://schemas.openxmlformats.org/officeDocument/2006/customXml" ds:itemID="{B746245E-4294-4CF2-9B58-BEC99DDEE60E}">
  <ds:schemaRefs>
    <ds:schemaRef ds:uri="67bd97f6-f5f5-4f29-8f0d-e757ed3ec3ad"/>
    <ds:schemaRef ds:uri="ffb314bc-7b2d-45ce-a517-7d370eafd8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84E343-983E-4D0D-AD2F-49C5175A2193}">
  <ds:schemaRefs>
    <ds:schemaRef ds:uri="67bd97f6-f5f5-4f29-8f0d-e757ed3ec3ad"/>
    <ds:schemaRef ds:uri="ffb314bc-7b2d-45ce-a517-7d370eafd8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12862</TotalTime>
  <Words>2763</Words>
  <Application>Microsoft Office PowerPoint</Application>
  <PresentationFormat>Widescreen</PresentationFormat>
  <Paragraphs>225</Paragraphs>
  <Slides>21</Slides>
  <Notes>19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21</vt:i4>
      </vt:variant>
    </vt:vector>
  </HeadingPairs>
  <TitlesOfParts>
    <vt:vector size="33" baseType="lpstr">
      <vt:lpstr>Arial</vt:lpstr>
      <vt:lpstr>Calibri</vt:lpstr>
      <vt:lpstr>Calibri Light</vt:lpstr>
      <vt:lpstr>Montserrat</vt:lpstr>
      <vt:lpstr>Montserrat SemiBold</vt:lpstr>
      <vt:lpstr>Open Sans</vt:lpstr>
      <vt:lpstr>Roboto</vt:lpstr>
      <vt:lpstr>Source Sans Pro</vt:lpstr>
      <vt:lpstr>Office Theme</vt:lpstr>
      <vt:lpstr>RedCross</vt:lpstr>
      <vt:lpstr>2_Office Theme</vt:lpstr>
      <vt:lpstr>3_Office Theme</vt:lpstr>
      <vt:lpstr>PowerPoint Presentation</vt:lpstr>
      <vt:lpstr>PowerPoint Presentation</vt:lpstr>
      <vt:lpstr>Peer Learning session on BRC’s work on Heatwaves</vt:lpstr>
      <vt:lpstr>Context</vt:lpstr>
      <vt:lpstr>Why focus on heat?</vt:lpstr>
      <vt:lpstr>How did we go about the survey?</vt:lpstr>
      <vt:lpstr>Identifying research gaps</vt:lpstr>
      <vt:lpstr>Polling</vt:lpstr>
      <vt:lpstr>Challenges</vt:lpstr>
      <vt:lpstr>Lessons</vt:lpstr>
      <vt:lpstr>Next steps</vt:lpstr>
      <vt:lpstr>Findings</vt:lpstr>
      <vt:lpstr>PowerPoint Presentation</vt:lpstr>
      <vt:lpstr>PowerPoint Presentation</vt:lpstr>
      <vt:lpstr>Findings</vt:lpstr>
      <vt:lpstr>Key Recommendations</vt:lpstr>
      <vt:lpstr>How did we use the results?</vt:lpstr>
      <vt:lpstr>Thank you!</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Moatasam Hejazi</dc:creator>
  <cp:lastModifiedBy>Mark Richard SOUTH</cp:lastModifiedBy>
  <cp:revision>36</cp:revision>
  <dcterms:created xsi:type="dcterms:W3CDTF">2022-03-16T06:30:07Z</dcterms:created>
  <dcterms:modified xsi:type="dcterms:W3CDTF">2024-12-16T11:43:23Z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0x010100690A46C601EF784FB4DBF90453A8B30A</vt:lpwstr>
  </property>
  <property fmtid="{D5CDD505-2E9C-101B-9397-08002B2CF9AE}" pid="3" name="MSIP_Label_caf3f7fd-5cd4-4287-9002-aceb9af13c42_Enabled">
    <vt:lpwstr>true</vt:lpwstr>
  </property>
  <property fmtid="{D5CDD505-2E9C-101B-9397-08002B2CF9AE}" pid="4" name="MSIP_Label_caf3f7fd-5cd4-4287-9002-aceb9af13c42_SetDate">
    <vt:lpwstr>2023-01-29T22:26:10Z</vt:lpwstr>
  </property>
  <property fmtid="{D5CDD505-2E9C-101B-9397-08002B2CF9AE}" pid="5" name="MSIP_Label_caf3f7fd-5cd4-4287-9002-aceb9af13c42_Method">
    <vt:lpwstr>Privileged</vt:lpwstr>
  </property>
  <property fmtid="{D5CDD505-2E9C-101B-9397-08002B2CF9AE}" pid="6" name="MSIP_Label_caf3f7fd-5cd4-4287-9002-aceb9af13c42_Name">
    <vt:lpwstr>Public</vt:lpwstr>
  </property>
  <property fmtid="{D5CDD505-2E9C-101B-9397-08002B2CF9AE}" pid="7" name="MSIP_Label_caf3f7fd-5cd4-4287-9002-aceb9af13c42_SiteId">
    <vt:lpwstr>a2b53be5-734e-4e6c-ab0d-d184f60fd917</vt:lpwstr>
  </property>
  <property fmtid="{D5CDD505-2E9C-101B-9397-08002B2CF9AE}" pid="8" name="MSIP_Label_caf3f7fd-5cd4-4287-9002-aceb9af13c42_ActionId">
    <vt:lpwstr>539d95a8-32ac-4ed5-8f11-be183d3e3f22</vt:lpwstr>
  </property>
  <property fmtid="{D5CDD505-2E9C-101B-9397-08002B2CF9AE}" pid="9" name="MSIP_Label_caf3f7fd-5cd4-4287-9002-aceb9af13c42_ContentBits">
    <vt:lpwstr>2</vt:lpwstr>
  </property>
  <property fmtid="{D5CDD505-2E9C-101B-9397-08002B2CF9AE}" pid="10" name="Order">
    <vt:r8>14971800</vt:r8>
  </property>
  <property fmtid="{D5CDD505-2E9C-101B-9397-08002B2CF9AE}" pid="11" name="xd_Signature">
    <vt:bool>false</vt:bool>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MediaServiceImageTags">
    <vt:lpwstr/>
  </property>
</Properties>
</file>