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808" r:id="rId5"/>
    <p:sldMasterId id="2147483835" r:id="rId6"/>
    <p:sldMasterId id="2147483878" r:id="rId7"/>
  </p:sldMasterIdLst>
  <p:notesMasterIdLst>
    <p:notesMasterId r:id="rId29"/>
  </p:notesMasterIdLst>
  <p:sldIdLst>
    <p:sldId id="2145706976" r:id="rId8"/>
    <p:sldId id="4061" r:id="rId9"/>
    <p:sldId id="256" r:id="rId10"/>
    <p:sldId id="257" r:id="rId11"/>
    <p:sldId id="269" r:id="rId12"/>
    <p:sldId id="271" r:id="rId13"/>
    <p:sldId id="272" r:id="rId14"/>
    <p:sldId id="273" r:id="rId15"/>
    <p:sldId id="270" r:id="rId16"/>
    <p:sldId id="274" r:id="rId17"/>
    <p:sldId id="275" r:id="rId18"/>
    <p:sldId id="258" r:id="rId19"/>
    <p:sldId id="265" r:id="rId20"/>
    <p:sldId id="266" r:id="rId21"/>
    <p:sldId id="261" r:id="rId22"/>
    <p:sldId id="259" r:id="rId23"/>
    <p:sldId id="276" r:id="rId24"/>
    <p:sldId id="268" r:id="rId25"/>
    <p:sldId id="2076137830" r:id="rId26"/>
    <p:sldId id="4302" r:id="rId27"/>
    <p:sldId id="4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6C031C-D08F-4C6F-AE51-38672F40FA32}">
          <p14:sldIdLst>
            <p14:sldId id="2145706976"/>
            <p14:sldId id="4061"/>
            <p14:sldId id="256"/>
            <p14:sldId id="257"/>
            <p14:sldId id="269"/>
            <p14:sldId id="271"/>
            <p14:sldId id="272"/>
            <p14:sldId id="273"/>
            <p14:sldId id="270"/>
            <p14:sldId id="274"/>
            <p14:sldId id="275"/>
            <p14:sldId id="258"/>
            <p14:sldId id="265"/>
            <p14:sldId id="266"/>
            <p14:sldId id="261"/>
            <p14:sldId id="259"/>
            <p14:sldId id="276"/>
            <p14:sldId id="268"/>
            <p14:sldId id="2076137830"/>
            <p14:sldId id="4302"/>
            <p14:sldId id="4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09C76C-FBFE-4929-C134-41A17E9A6A5A}" name="RRFieldCo Slovakia" initials="RS" userId="S::RRFieldCo.Slovakia@ifrc.org::4b793158-86b0-4298-b19a-8299a7dca3e5" providerId="AD"/>
  <p188:author id="{97FEDA8A-4095-1C04-8CF7-E9C338B5CDED}" name="RRLogsOfficer Slovakia" initials="RS" userId="S::rrlogsofficer.slovakia@ifrc.org::4c5be778-2569-421a-a25b-90919ecd3821" providerId="AD"/>
  <p188:author id="{73E8779A-FE45-F392-431D-0FDB5036B598}" name="Fatma Nur BAKKALBASI" initials="FB" userId="S::FatmaNur.BAKKALBASI@ifrc.org::e348f7cc-72fc-4381-b0e9-07d385de51a3" providerId="AD"/>
  <p188:author id="{9A2FF2A5-D38B-4A21-0D4F-93BF30CAD0F5}" name="RRCVAOfficer Slovakia" initials="RS" userId="S::rrcvaofficer.slovakia@ifrc.org::1a0fd08e-26f3-458e-8186-688c7113ab67" providerId="AD"/>
  <p188:author id="{36D46EAE-6B28-B123-62C0-8585A5736E88}" name="RRCEAofficer Slovakia" initials="RS" userId="S::rrceaofficer.slovakia@ifrc.org::8ccb88be-8f7f-4b41-b3f8-0de904c5d0a9" providerId="AD"/>
  <p188:author id="{F31862F0-66EF-14CA-29E1-DE4DC513DE2C}" name="Krupicka Valerija Szergejevna" initials="KS" userId="S::valerija.krupicka_voroskereszt.hu#ext#@ifrcorg.onmicrosoft.com::8ae1f125-0e5c-431e-a3ff-5d36c3d8eb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2F1"/>
    <a:srgbClr val="001D41"/>
    <a:srgbClr val="FBE3E1"/>
    <a:srgbClr val="F1A59D"/>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C4FA9-E417-4654-83A6-5794AAF970D0}" v="2" dt="2024-08-28T13:57:15.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14" autoAdjust="0"/>
  </p:normalViewPr>
  <p:slideViewPr>
    <p:cSldViewPr snapToGrid="0">
      <p:cViewPr varScale="1">
        <p:scale>
          <a:sx n="49" d="100"/>
          <a:sy n="49" d="100"/>
        </p:scale>
        <p:origin x="1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ichard SOUTH" userId="933c1205-3e32-4a6f-a108-7c3308ed081a" providerId="ADAL" clId="{136359F7-A166-4ED9-9C31-4E76DD3D573D}"/>
    <pc:docChg chg="addSld delSld modSld delMainMaster modSection">
      <pc:chgData name="Mark Richard SOUTH" userId="933c1205-3e32-4a6f-a108-7c3308ed081a" providerId="ADAL" clId="{136359F7-A166-4ED9-9C31-4E76DD3D573D}" dt="2024-08-12T08:37:15.851" v="104" actId="20577"/>
      <pc:docMkLst>
        <pc:docMk/>
      </pc:docMkLst>
      <pc:sldChg chg="add del">
        <pc:chgData name="Mark Richard SOUTH" userId="933c1205-3e32-4a6f-a108-7c3308ed081a" providerId="ADAL" clId="{136359F7-A166-4ED9-9C31-4E76DD3D573D}" dt="2024-08-12T08:36:41.193" v="54"/>
        <pc:sldMkLst>
          <pc:docMk/>
          <pc:sldMk cId="3081370021" sldId="256"/>
        </pc:sldMkLst>
      </pc:sldChg>
      <pc:sldChg chg="add del">
        <pc:chgData name="Mark Richard SOUTH" userId="933c1205-3e32-4a6f-a108-7c3308ed081a" providerId="ADAL" clId="{136359F7-A166-4ED9-9C31-4E76DD3D573D}" dt="2024-08-12T08:36:41.193" v="54"/>
        <pc:sldMkLst>
          <pc:docMk/>
          <pc:sldMk cId="2695806460" sldId="257"/>
        </pc:sldMkLst>
      </pc:sldChg>
      <pc:sldChg chg="add del">
        <pc:chgData name="Mark Richard SOUTH" userId="933c1205-3e32-4a6f-a108-7c3308ed081a" providerId="ADAL" clId="{136359F7-A166-4ED9-9C31-4E76DD3D573D}" dt="2024-08-12T08:36:41.193" v="54"/>
        <pc:sldMkLst>
          <pc:docMk/>
          <pc:sldMk cId="2915386070" sldId="258"/>
        </pc:sldMkLst>
      </pc:sldChg>
      <pc:sldChg chg="add del">
        <pc:chgData name="Mark Richard SOUTH" userId="933c1205-3e32-4a6f-a108-7c3308ed081a" providerId="ADAL" clId="{136359F7-A166-4ED9-9C31-4E76DD3D573D}" dt="2024-08-12T08:36:41.193" v="54"/>
        <pc:sldMkLst>
          <pc:docMk/>
          <pc:sldMk cId="4087747427" sldId="259"/>
        </pc:sldMkLst>
      </pc:sldChg>
      <pc:sldChg chg="add del">
        <pc:chgData name="Mark Richard SOUTH" userId="933c1205-3e32-4a6f-a108-7c3308ed081a" providerId="ADAL" clId="{136359F7-A166-4ED9-9C31-4E76DD3D573D}" dt="2024-08-12T08:36:41.193" v="54"/>
        <pc:sldMkLst>
          <pc:docMk/>
          <pc:sldMk cId="346207065" sldId="261"/>
        </pc:sldMkLst>
      </pc:sldChg>
      <pc:sldChg chg="add del">
        <pc:chgData name="Mark Richard SOUTH" userId="933c1205-3e32-4a6f-a108-7c3308ed081a" providerId="ADAL" clId="{136359F7-A166-4ED9-9C31-4E76DD3D573D}" dt="2024-08-12T08:36:41.193" v="54"/>
        <pc:sldMkLst>
          <pc:docMk/>
          <pc:sldMk cId="545144245" sldId="265"/>
        </pc:sldMkLst>
      </pc:sldChg>
      <pc:sldChg chg="add del">
        <pc:chgData name="Mark Richard SOUTH" userId="933c1205-3e32-4a6f-a108-7c3308ed081a" providerId="ADAL" clId="{136359F7-A166-4ED9-9C31-4E76DD3D573D}" dt="2024-08-12T08:36:41.193" v="54"/>
        <pc:sldMkLst>
          <pc:docMk/>
          <pc:sldMk cId="1753820087" sldId="266"/>
        </pc:sldMkLst>
      </pc:sldChg>
      <pc:sldChg chg="add del">
        <pc:chgData name="Mark Richard SOUTH" userId="933c1205-3e32-4a6f-a108-7c3308ed081a" providerId="ADAL" clId="{136359F7-A166-4ED9-9C31-4E76DD3D573D}" dt="2024-08-12T08:36:41.193" v="54"/>
        <pc:sldMkLst>
          <pc:docMk/>
          <pc:sldMk cId="3418109976" sldId="268"/>
        </pc:sldMkLst>
      </pc:sldChg>
      <pc:sldChg chg="add del">
        <pc:chgData name="Mark Richard SOUTH" userId="933c1205-3e32-4a6f-a108-7c3308ed081a" providerId="ADAL" clId="{136359F7-A166-4ED9-9C31-4E76DD3D573D}" dt="2024-08-12T08:36:41.193" v="54"/>
        <pc:sldMkLst>
          <pc:docMk/>
          <pc:sldMk cId="3693742702" sldId="269"/>
        </pc:sldMkLst>
      </pc:sldChg>
      <pc:sldChg chg="add del">
        <pc:chgData name="Mark Richard SOUTH" userId="933c1205-3e32-4a6f-a108-7c3308ed081a" providerId="ADAL" clId="{136359F7-A166-4ED9-9C31-4E76DD3D573D}" dt="2024-08-12T08:36:41.193" v="54"/>
        <pc:sldMkLst>
          <pc:docMk/>
          <pc:sldMk cId="2629201128" sldId="270"/>
        </pc:sldMkLst>
      </pc:sldChg>
      <pc:sldChg chg="add del">
        <pc:chgData name="Mark Richard SOUTH" userId="933c1205-3e32-4a6f-a108-7c3308ed081a" providerId="ADAL" clId="{136359F7-A166-4ED9-9C31-4E76DD3D573D}" dt="2024-08-12T08:36:41.193" v="54"/>
        <pc:sldMkLst>
          <pc:docMk/>
          <pc:sldMk cId="670660646" sldId="271"/>
        </pc:sldMkLst>
      </pc:sldChg>
      <pc:sldChg chg="add del">
        <pc:chgData name="Mark Richard SOUTH" userId="933c1205-3e32-4a6f-a108-7c3308ed081a" providerId="ADAL" clId="{136359F7-A166-4ED9-9C31-4E76DD3D573D}" dt="2024-08-12T08:36:41.193" v="54"/>
        <pc:sldMkLst>
          <pc:docMk/>
          <pc:sldMk cId="678453355" sldId="272"/>
        </pc:sldMkLst>
      </pc:sldChg>
      <pc:sldChg chg="add del setBg">
        <pc:chgData name="Mark Richard SOUTH" userId="933c1205-3e32-4a6f-a108-7c3308ed081a" providerId="ADAL" clId="{136359F7-A166-4ED9-9C31-4E76DD3D573D}" dt="2024-08-12T08:36:41.193" v="54"/>
        <pc:sldMkLst>
          <pc:docMk/>
          <pc:sldMk cId="74785342" sldId="273"/>
        </pc:sldMkLst>
      </pc:sldChg>
      <pc:sldChg chg="add del">
        <pc:chgData name="Mark Richard SOUTH" userId="933c1205-3e32-4a6f-a108-7c3308ed081a" providerId="ADAL" clId="{136359F7-A166-4ED9-9C31-4E76DD3D573D}" dt="2024-08-12T08:36:41.193" v="54"/>
        <pc:sldMkLst>
          <pc:docMk/>
          <pc:sldMk cId="1911292325" sldId="274"/>
        </pc:sldMkLst>
      </pc:sldChg>
      <pc:sldChg chg="add del">
        <pc:chgData name="Mark Richard SOUTH" userId="933c1205-3e32-4a6f-a108-7c3308ed081a" providerId="ADAL" clId="{136359F7-A166-4ED9-9C31-4E76DD3D573D}" dt="2024-08-12T08:36:41.193" v="54"/>
        <pc:sldMkLst>
          <pc:docMk/>
          <pc:sldMk cId="1594778916" sldId="275"/>
        </pc:sldMkLst>
      </pc:sldChg>
      <pc:sldChg chg="add del">
        <pc:chgData name="Mark Richard SOUTH" userId="933c1205-3e32-4a6f-a108-7c3308ed081a" providerId="ADAL" clId="{136359F7-A166-4ED9-9C31-4E76DD3D573D}" dt="2024-08-12T08:36:41.193" v="54"/>
        <pc:sldMkLst>
          <pc:docMk/>
          <pc:sldMk cId="3836785374" sldId="276"/>
        </pc:sldMkLst>
      </pc:sldChg>
      <pc:sldChg chg="modSp">
        <pc:chgData name="Mark Richard SOUTH" userId="933c1205-3e32-4a6f-a108-7c3308ed081a" providerId="ADAL" clId="{136359F7-A166-4ED9-9C31-4E76DD3D573D}" dt="2024-08-12T08:37:15.851" v="104" actId="20577"/>
        <pc:sldMkLst>
          <pc:docMk/>
          <pc:sldMk cId="337212953" sldId="4061"/>
        </pc:sldMkLst>
        <pc:spChg chg="mod">
          <ac:chgData name="Mark Richard SOUTH" userId="933c1205-3e32-4a6f-a108-7c3308ed081a" providerId="ADAL" clId="{136359F7-A166-4ED9-9C31-4E76DD3D573D}" dt="2024-08-12T08:37:15.851" v="104" actId="20577"/>
          <ac:spMkLst>
            <pc:docMk/>
            <pc:sldMk cId="337212953" sldId="4061"/>
            <ac:spMk id="2" creationId="{C6E363C8-97D2-8385-A580-D444F91362C7}"/>
          </ac:spMkLst>
        </pc:spChg>
      </pc:sldChg>
      <pc:sldChg chg="modNotesTx">
        <pc:chgData name="Mark Richard SOUTH" userId="933c1205-3e32-4a6f-a108-7c3308ed081a" providerId="ADAL" clId="{136359F7-A166-4ED9-9C31-4E76DD3D573D}" dt="2024-08-12T08:30:19.599" v="36" actId="20577"/>
        <pc:sldMkLst>
          <pc:docMk/>
          <pc:sldMk cId="804809276" sldId="4302"/>
        </pc:sldMkLst>
      </pc:sldChg>
      <pc:sldChg chg="del">
        <pc:chgData name="Mark Richard SOUTH" userId="933c1205-3e32-4a6f-a108-7c3308ed081a" providerId="ADAL" clId="{136359F7-A166-4ED9-9C31-4E76DD3D573D}" dt="2024-08-12T07:58:57.470" v="1" actId="2696"/>
        <pc:sldMkLst>
          <pc:docMk/>
          <pc:sldMk cId="1913698666" sldId="2076137834"/>
        </pc:sldMkLst>
      </pc:sldChg>
      <pc:sldChg chg="del">
        <pc:chgData name="Mark Richard SOUTH" userId="933c1205-3e32-4a6f-a108-7c3308ed081a" providerId="ADAL" clId="{136359F7-A166-4ED9-9C31-4E76DD3D573D}" dt="2024-08-12T07:58:57.470" v="1" actId="2696"/>
        <pc:sldMkLst>
          <pc:docMk/>
          <pc:sldMk cId="2383250035" sldId="2145706900"/>
        </pc:sldMkLst>
      </pc:sldChg>
      <pc:sldChg chg="del">
        <pc:chgData name="Mark Richard SOUTH" userId="933c1205-3e32-4a6f-a108-7c3308ed081a" providerId="ADAL" clId="{136359F7-A166-4ED9-9C31-4E76DD3D573D}" dt="2024-08-12T07:58:57.470" v="1" actId="2696"/>
        <pc:sldMkLst>
          <pc:docMk/>
          <pc:sldMk cId="613336677" sldId="2145706901"/>
        </pc:sldMkLst>
      </pc:sldChg>
      <pc:sldChg chg="del">
        <pc:chgData name="Mark Richard SOUTH" userId="933c1205-3e32-4a6f-a108-7c3308ed081a" providerId="ADAL" clId="{136359F7-A166-4ED9-9C31-4E76DD3D573D}" dt="2024-08-12T07:58:57.470" v="1" actId="2696"/>
        <pc:sldMkLst>
          <pc:docMk/>
          <pc:sldMk cId="4251294823" sldId="2145706960"/>
        </pc:sldMkLst>
      </pc:sldChg>
      <pc:sldChg chg="del">
        <pc:chgData name="Mark Richard SOUTH" userId="933c1205-3e32-4a6f-a108-7c3308ed081a" providerId="ADAL" clId="{136359F7-A166-4ED9-9C31-4E76DD3D573D}" dt="2024-08-12T07:58:57.470" v="1" actId="2696"/>
        <pc:sldMkLst>
          <pc:docMk/>
          <pc:sldMk cId="846807229" sldId="2145706963"/>
        </pc:sldMkLst>
      </pc:sldChg>
      <pc:sldChg chg="del">
        <pc:chgData name="Mark Richard SOUTH" userId="933c1205-3e32-4a6f-a108-7c3308ed081a" providerId="ADAL" clId="{136359F7-A166-4ED9-9C31-4E76DD3D573D}" dt="2024-08-12T07:58:57.470" v="1" actId="2696"/>
        <pc:sldMkLst>
          <pc:docMk/>
          <pc:sldMk cId="1348080855" sldId="2145706968"/>
        </pc:sldMkLst>
      </pc:sldChg>
      <pc:sldChg chg="del">
        <pc:chgData name="Mark Richard SOUTH" userId="933c1205-3e32-4a6f-a108-7c3308ed081a" providerId="ADAL" clId="{136359F7-A166-4ED9-9C31-4E76DD3D573D}" dt="2024-08-12T07:58:57.470" v="1" actId="2696"/>
        <pc:sldMkLst>
          <pc:docMk/>
          <pc:sldMk cId="2664152985" sldId="2145706971"/>
        </pc:sldMkLst>
      </pc:sldChg>
      <pc:sldChg chg="del">
        <pc:chgData name="Mark Richard SOUTH" userId="933c1205-3e32-4a6f-a108-7c3308ed081a" providerId="ADAL" clId="{136359F7-A166-4ED9-9C31-4E76DD3D573D}" dt="2024-08-12T07:58:57.470" v="1" actId="2696"/>
        <pc:sldMkLst>
          <pc:docMk/>
          <pc:sldMk cId="1659589955" sldId="2145706975"/>
        </pc:sldMkLst>
      </pc:sldChg>
      <pc:sldChg chg="add del">
        <pc:chgData name="Mark Richard SOUTH" userId="933c1205-3e32-4a6f-a108-7c3308ed081a" providerId="ADAL" clId="{136359F7-A166-4ED9-9C31-4E76DD3D573D}" dt="2024-08-12T08:36:15.452" v="38"/>
        <pc:sldMkLst>
          <pc:docMk/>
          <pc:sldMk cId="9837037" sldId="2145706977"/>
        </pc:sldMkLst>
      </pc:sldChg>
      <pc:sldChg chg="del">
        <pc:chgData name="Mark Richard SOUTH" userId="933c1205-3e32-4a6f-a108-7c3308ed081a" providerId="ADAL" clId="{136359F7-A166-4ED9-9C31-4E76DD3D573D}" dt="2024-08-12T07:58:57.470" v="1" actId="2696"/>
        <pc:sldMkLst>
          <pc:docMk/>
          <pc:sldMk cId="1728348924" sldId="2145706977"/>
        </pc:sldMkLst>
      </pc:sldChg>
      <pc:sldChg chg="add del">
        <pc:chgData name="Mark Richard SOUTH" userId="933c1205-3e32-4a6f-a108-7c3308ed081a" providerId="ADAL" clId="{136359F7-A166-4ED9-9C31-4E76DD3D573D}" dt="2024-08-12T08:36:15.452" v="38"/>
        <pc:sldMkLst>
          <pc:docMk/>
          <pc:sldMk cId="272295300" sldId="2145706978"/>
        </pc:sldMkLst>
      </pc:sldChg>
      <pc:sldChg chg="del">
        <pc:chgData name="Mark Richard SOUTH" userId="933c1205-3e32-4a6f-a108-7c3308ed081a" providerId="ADAL" clId="{136359F7-A166-4ED9-9C31-4E76DD3D573D}" dt="2024-08-12T07:58:57.470" v="1" actId="2696"/>
        <pc:sldMkLst>
          <pc:docMk/>
          <pc:sldMk cId="580553686" sldId="2145706978"/>
        </pc:sldMkLst>
      </pc:sldChg>
      <pc:sldChg chg="del">
        <pc:chgData name="Mark Richard SOUTH" userId="933c1205-3e32-4a6f-a108-7c3308ed081a" providerId="ADAL" clId="{136359F7-A166-4ED9-9C31-4E76DD3D573D}" dt="2024-08-12T07:58:57.470" v="1" actId="2696"/>
        <pc:sldMkLst>
          <pc:docMk/>
          <pc:sldMk cId="2641879407" sldId="2145706979"/>
        </pc:sldMkLst>
      </pc:sldChg>
      <pc:sldChg chg="add del">
        <pc:chgData name="Mark Richard SOUTH" userId="933c1205-3e32-4a6f-a108-7c3308ed081a" providerId="ADAL" clId="{136359F7-A166-4ED9-9C31-4E76DD3D573D}" dt="2024-08-12T08:36:15.452" v="38"/>
        <pc:sldMkLst>
          <pc:docMk/>
          <pc:sldMk cId="2868019387" sldId="2145706979"/>
        </pc:sldMkLst>
      </pc:sldChg>
      <pc:sldChg chg="del">
        <pc:chgData name="Mark Richard SOUTH" userId="933c1205-3e32-4a6f-a108-7c3308ed081a" providerId="ADAL" clId="{136359F7-A166-4ED9-9C31-4E76DD3D573D}" dt="2024-08-12T07:58:57.470" v="1" actId="2696"/>
        <pc:sldMkLst>
          <pc:docMk/>
          <pc:sldMk cId="1534262691" sldId="2145706980"/>
        </pc:sldMkLst>
      </pc:sldChg>
      <pc:sldChg chg="add del">
        <pc:chgData name="Mark Richard SOUTH" userId="933c1205-3e32-4a6f-a108-7c3308ed081a" providerId="ADAL" clId="{136359F7-A166-4ED9-9C31-4E76DD3D573D}" dt="2024-08-12T08:36:15.452" v="38"/>
        <pc:sldMkLst>
          <pc:docMk/>
          <pc:sldMk cId="4182162191" sldId="2145706980"/>
        </pc:sldMkLst>
      </pc:sldChg>
      <pc:sldChg chg="del">
        <pc:chgData name="Mark Richard SOUTH" userId="933c1205-3e32-4a6f-a108-7c3308ed081a" providerId="ADAL" clId="{136359F7-A166-4ED9-9C31-4E76DD3D573D}" dt="2024-08-12T07:58:57.470" v="1" actId="2696"/>
        <pc:sldMkLst>
          <pc:docMk/>
          <pc:sldMk cId="1150882157" sldId="2145706981"/>
        </pc:sldMkLst>
      </pc:sldChg>
      <pc:sldChg chg="add del">
        <pc:chgData name="Mark Richard SOUTH" userId="933c1205-3e32-4a6f-a108-7c3308ed081a" providerId="ADAL" clId="{136359F7-A166-4ED9-9C31-4E76DD3D573D}" dt="2024-08-12T08:36:15.452" v="38"/>
        <pc:sldMkLst>
          <pc:docMk/>
          <pc:sldMk cId="2379304817" sldId="2145706981"/>
        </pc:sldMkLst>
      </pc:sldChg>
      <pc:sldChg chg="add del">
        <pc:chgData name="Mark Richard SOUTH" userId="933c1205-3e32-4a6f-a108-7c3308ed081a" providerId="ADAL" clId="{136359F7-A166-4ED9-9C31-4E76DD3D573D}" dt="2024-08-12T08:36:15.452" v="38"/>
        <pc:sldMkLst>
          <pc:docMk/>
          <pc:sldMk cId="1002429392" sldId="2145706982"/>
        </pc:sldMkLst>
      </pc:sldChg>
      <pc:sldChg chg="del">
        <pc:chgData name="Mark Richard SOUTH" userId="933c1205-3e32-4a6f-a108-7c3308ed081a" providerId="ADAL" clId="{136359F7-A166-4ED9-9C31-4E76DD3D573D}" dt="2024-08-12T07:58:57.470" v="1" actId="2696"/>
        <pc:sldMkLst>
          <pc:docMk/>
          <pc:sldMk cId="3493302776" sldId="2145706982"/>
        </pc:sldMkLst>
      </pc:sldChg>
      <pc:sldChg chg="del">
        <pc:chgData name="Mark Richard SOUTH" userId="933c1205-3e32-4a6f-a108-7c3308ed081a" providerId="ADAL" clId="{136359F7-A166-4ED9-9C31-4E76DD3D573D}" dt="2024-08-12T07:58:57.470" v="1" actId="2696"/>
        <pc:sldMkLst>
          <pc:docMk/>
          <pc:sldMk cId="581909053" sldId="2145706983"/>
        </pc:sldMkLst>
      </pc:sldChg>
      <pc:sldChg chg="add del">
        <pc:chgData name="Mark Richard SOUTH" userId="933c1205-3e32-4a6f-a108-7c3308ed081a" providerId="ADAL" clId="{136359F7-A166-4ED9-9C31-4E76DD3D573D}" dt="2024-08-12T08:36:15.452" v="38"/>
        <pc:sldMkLst>
          <pc:docMk/>
          <pc:sldMk cId="4276806452" sldId="2145706983"/>
        </pc:sldMkLst>
      </pc:sldChg>
      <pc:sldChg chg="add del">
        <pc:chgData name="Mark Richard SOUTH" userId="933c1205-3e32-4a6f-a108-7c3308ed081a" providerId="ADAL" clId="{136359F7-A166-4ED9-9C31-4E76DD3D573D}" dt="2024-08-12T08:36:15.452" v="38"/>
        <pc:sldMkLst>
          <pc:docMk/>
          <pc:sldMk cId="263909226" sldId="2145706984"/>
        </pc:sldMkLst>
      </pc:sldChg>
      <pc:sldChg chg="del">
        <pc:chgData name="Mark Richard SOUTH" userId="933c1205-3e32-4a6f-a108-7c3308ed081a" providerId="ADAL" clId="{136359F7-A166-4ED9-9C31-4E76DD3D573D}" dt="2024-08-12T07:58:57.470" v="1" actId="2696"/>
        <pc:sldMkLst>
          <pc:docMk/>
          <pc:sldMk cId="1719736557" sldId="2145706984"/>
        </pc:sldMkLst>
      </pc:sldChg>
      <pc:sldChg chg="add del">
        <pc:chgData name="Mark Richard SOUTH" userId="933c1205-3e32-4a6f-a108-7c3308ed081a" providerId="ADAL" clId="{136359F7-A166-4ED9-9C31-4E76DD3D573D}" dt="2024-08-12T08:36:15.452" v="38"/>
        <pc:sldMkLst>
          <pc:docMk/>
          <pc:sldMk cId="261122522" sldId="2145706985"/>
        </pc:sldMkLst>
      </pc:sldChg>
      <pc:sldChg chg="del">
        <pc:chgData name="Mark Richard SOUTH" userId="933c1205-3e32-4a6f-a108-7c3308ed081a" providerId="ADAL" clId="{136359F7-A166-4ED9-9C31-4E76DD3D573D}" dt="2024-08-12T07:58:57.470" v="1" actId="2696"/>
        <pc:sldMkLst>
          <pc:docMk/>
          <pc:sldMk cId="4128845467" sldId="2145706985"/>
        </pc:sldMkLst>
      </pc:sldChg>
      <pc:sldChg chg="add del">
        <pc:chgData name="Mark Richard SOUTH" userId="933c1205-3e32-4a6f-a108-7c3308ed081a" providerId="ADAL" clId="{136359F7-A166-4ED9-9C31-4E76DD3D573D}" dt="2024-08-12T08:36:15.452" v="38"/>
        <pc:sldMkLst>
          <pc:docMk/>
          <pc:sldMk cId="443206691" sldId="2145706986"/>
        </pc:sldMkLst>
      </pc:sldChg>
      <pc:sldChg chg="del">
        <pc:chgData name="Mark Richard SOUTH" userId="933c1205-3e32-4a6f-a108-7c3308ed081a" providerId="ADAL" clId="{136359F7-A166-4ED9-9C31-4E76DD3D573D}" dt="2024-08-12T07:58:57.470" v="1" actId="2696"/>
        <pc:sldMkLst>
          <pc:docMk/>
          <pc:sldMk cId="3759629987" sldId="2145706986"/>
        </pc:sldMkLst>
      </pc:sldChg>
      <pc:sldChg chg="add del">
        <pc:chgData name="Mark Richard SOUTH" userId="933c1205-3e32-4a6f-a108-7c3308ed081a" providerId="ADAL" clId="{136359F7-A166-4ED9-9C31-4E76DD3D573D}" dt="2024-08-12T08:36:15.452" v="38"/>
        <pc:sldMkLst>
          <pc:docMk/>
          <pc:sldMk cId="2652199261" sldId="2145706987"/>
        </pc:sldMkLst>
      </pc:sldChg>
      <pc:sldChg chg="del">
        <pc:chgData name="Mark Richard SOUTH" userId="933c1205-3e32-4a6f-a108-7c3308ed081a" providerId="ADAL" clId="{136359F7-A166-4ED9-9C31-4E76DD3D573D}" dt="2024-08-12T07:58:57.470" v="1" actId="2696"/>
        <pc:sldMkLst>
          <pc:docMk/>
          <pc:sldMk cId="3051126585" sldId="2145706987"/>
        </pc:sldMkLst>
      </pc:sldChg>
      <pc:sldChg chg="add del">
        <pc:chgData name="Mark Richard SOUTH" userId="933c1205-3e32-4a6f-a108-7c3308ed081a" providerId="ADAL" clId="{136359F7-A166-4ED9-9C31-4E76DD3D573D}" dt="2024-08-12T08:36:15.452" v="38"/>
        <pc:sldMkLst>
          <pc:docMk/>
          <pc:sldMk cId="2747754991" sldId="2145706988"/>
        </pc:sldMkLst>
      </pc:sldChg>
      <pc:sldChg chg="del">
        <pc:chgData name="Mark Richard SOUTH" userId="933c1205-3e32-4a6f-a108-7c3308ed081a" providerId="ADAL" clId="{136359F7-A166-4ED9-9C31-4E76DD3D573D}" dt="2024-08-12T07:58:57.470" v="1" actId="2696"/>
        <pc:sldMkLst>
          <pc:docMk/>
          <pc:sldMk cId="3354756740" sldId="2145706988"/>
        </pc:sldMkLst>
      </pc:sldChg>
      <pc:sldChg chg="add del">
        <pc:chgData name="Mark Richard SOUTH" userId="933c1205-3e32-4a6f-a108-7c3308ed081a" providerId="ADAL" clId="{136359F7-A166-4ED9-9C31-4E76DD3D573D}" dt="2024-08-12T08:36:15.452" v="38"/>
        <pc:sldMkLst>
          <pc:docMk/>
          <pc:sldMk cId="3162593146" sldId="2145706989"/>
        </pc:sldMkLst>
      </pc:sldChg>
      <pc:sldChg chg="add del">
        <pc:chgData name="Mark Richard SOUTH" userId="933c1205-3e32-4a6f-a108-7c3308ed081a" providerId="ADAL" clId="{136359F7-A166-4ED9-9C31-4E76DD3D573D}" dt="2024-08-12T08:36:15.452" v="38"/>
        <pc:sldMkLst>
          <pc:docMk/>
          <pc:sldMk cId="2475844127" sldId="2145706990"/>
        </pc:sldMkLst>
      </pc:sldChg>
      <pc:sldChg chg="add del">
        <pc:chgData name="Mark Richard SOUTH" userId="933c1205-3e32-4a6f-a108-7c3308ed081a" providerId="ADAL" clId="{136359F7-A166-4ED9-9C31-4E76DD3D573D}" dt="2024-08-12T08:36:15.452" v="38"/>
        <pc:sldMkLst>
          <pc:docMk/>
          <pc:sldMk cId="2960118352" sldId="2145706991"/>
        </pc:sldMkLst>
      </pc:sldChg>
      <pc:sldMasterChg chg="del delSldLayout">
        <pc:chgData name="Mark Richard SOUTH" userId="933c1205-3e32-4a6f-a108-7c3308ed081a" providerId="ADAL" clId="{136359F7-A166-4ED9-9C31-4E76DD3D573D}" dt="2024-08-12T07:58:57.470" v="1" actId="2696"/>
        <pc:sldMasterMkLst>
          <pc:docMk/>
          <pc:sldMasterMk cId="1455869514" sldId="2147483759"/>
        </pc:sldMasterMkLst>
        <pc:sldLayoutChg chg="del">
          <pc:chgData name="Mark Richard SOUTH" userId="933c1205-3e32-4a6f-a108-7c3308ed081a" providerId="ADAL" clId="{136359F7-A166-4ED9-9C31-4E76DD3D573D}" dt="2024-08-12T07:58:57.470" v="1" actId="2696"/>
          <pc:sldLayoutMkLst>
            <pc:docMk/>
            <pc:sldMasterMk cId="1455869514" sldId="2147483759"/>
            <pc:sldLayoutMk cId="800680433" sldId="214748376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597568402" sldId="214748376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806068636" sldId="214748376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936061410" sldId="214748376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899815229" sldId="214748376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21050627" sldId="214748376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394649388" sldId="214748376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624657997" sldId="214748376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139119365" sldId="214748376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724700044" sldId="214748376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793635662" sldId="214748377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303262365" sldId="214748377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144430605" sldId="214748377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036583717" sldId="214748377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333202694" sldId="214748377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35149872" sldId="214748377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696862099" sldId="214748377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84572685" sldId="214748377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239647174" sldId="214748377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4017358468" sldId="214748377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650333212" sldId="214748378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761739334" sldId="214748378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294057570" sldId="214748378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79636347" sldId="214748378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4291663267" sldId="214748378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800171266" sldId="214748378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567899502" sldId="214748378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590759147" sldId="214748378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058460476" sldId="214748378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187891068" sldId="214748378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485558194" sldId="214748379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975556832" sldId="2147483791"/>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289724219" sldId="214748379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08801049" sldId="214748379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462589222" sldId="214748379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272430586" sldId="214748379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108086798" sldId="2147483796"/>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3713781986" sldId="2147483797"/>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238623583" sldId="2147483798"/>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652527367" sldId="2147483799"/>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363441909" sldId="2147483800"/>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2967869600" sldId="2147483802"/>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961698402" sldId="2147483803"/>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1452877463" sldId="2147483804"/>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586996195" sldId="2147483805"/>
          </pc:sldLayoutMkLst>
        </pc:sldLayoutChg>
        <pc:sldLayoutChg chg="del">
          <pc:chgData name="Mark Richard SOUTH" userId="933c1205-3e32-4a6f-a108-7c3308ed081a" providerId="ADAL" clId="{136359F7-A166-4ED9-9C31-4E76DD3D573D}" dt="2024-08-12T07:58:57.470" v="1" actId="2696"/>
          <pc:sldLayoutMkLst>
            <pc:docMk/>
            <pc:sldMasterMk cId="1455869514" sldId="2147483759"/>
            <pc:sldLayoutMk cId="6665031" sldId="2147483806"/>
          </pc:sldLayoutMkLst>
        </pc:sldLayoutChg>
      </pc:sldMasterChg>
    </pc:docChg>
  </pc:docChgLst>
  <pc:docChgLst>
    <pc:chgData name="Mark Richard SOUTH" userId="933c1205-3e32-4a6f-a108-7c3308ed081a" providerId="ADAL" clId="{0FCC4FA9-E417-4654-83A6-5794AAF970D0}"/>
    <pc:docChg chg="modSld">
      <pc:chgData name="Mark Richard SOUTH" userId="933c1205-3e32-4a6f-a108-7c3308ed081a" providerId="ADAL" clId="{0FCC4FA9-E417-4654-83A6-5794AAF970D0}" dt="2024-08-28T13:57:15.939" v="1" actId="20577"/>
      <pc:docMkLst>
        <pc:docMk/>
      </pc:docMkLst>
      <pc:sldChg chg="modSp">
        <pc:chgData name="Mark Richard SOUTH" userId="933c1205-3e32-4a6f-a108-7c3308ed081a" providerId="ADAL" clId="{0FCC4FA9-E417-4654-83A6-5794AAF970D0}" dt="2024-08-28T13:57:15.939" v="1" actId="20577"/>
        <pc:sldMkLst>
          <pc:docMk/>
          <pc:sldMk cId="337212953" sldId="4061"/>
        </pc:sldMkLst>
        <pc:spChg chg="mod">
          <ac:chgData name="Mark Richard SOUTH" userId="933c1205-3e32-4a6f-a108-7c3308ed081a" providerId="ADAL" clId="{0FCC4FA9-E417-4654-83A6-5794AAF970D0}" dt="2024-08-28T13:57:15.939" v="1" actId="20577"/>
          <ac:spMkLst>
            <pc:docMk/>
            <pc:sldMk cId="337212953" sldId="4061"/>
            <ac:spMk id="2" creationId="{C6E363C8-97D2-8385-A580-D444F91362C7}"/>
          </ac:spMkLst>
        </pc:spChg>
      </pc:sldChg>
    </pc:docChg>
  </pc:docChgLst>
  <pc:docChgLst>
    <pc:chgData name="Mark Richard SOUTH" userId="933c1205-3e32-4a6f-a108-7c3308ed081a" providerId="ADAL" clId="{E67556BD-3A7A-47D6-AC80-99245C35388E}"/>
    <pc:docChg chg="undo custSel addSld delSld modSld sldOrd modSection">
      <pc:chgData name="Mark Richard SOUTH" userId="933c1205-3e32-4a6f-a108-7c3308ed081a" providerId="ADAL" clId="{E67556BD-3A7A-47D6-AC80-99245C35388E}" dt="2024-07-22T15:51:40.266" v="362" actId="20577"/>
      <pc:docMkLst>
        <pc:docMk/>
      </pc:docMkLst>
      <pc:sldChg chg="add del">
        <pc:chgData name="Mark Richard SOUTH" userId="933c1205-3e32-4a6f-a108-7c3308ed081a" providerId="ADAL" clId="{E67556BD-3A7A-47D6-AC80-99245C35388E}" dt="2024-07-08T14:21:40.193" v="160" actId="2696"/>
        <pc:sldMkLst>
          <pc:docMk/>
          <pc:sldMk cId="556172843" sldId="256"/>
        </pc:sldMkLst>
      </pc:sldChg>
      <pc:sldChg chg="add del">
        <pc:chgData name="Mark Richard SOUTH" userId="933c1205-3e32-4a6f-a108-7c3308ed081a" providerId="ADAL" clId="{E67556BD-3A7A-47D6-AC80-99245C35388E}" dt="2024-07-08T14:21:10.500" v="159" actId="2696"/>
        <pc:sldMkLst>
          <pc:docMk/>
          <pc:sldMk cId="4090090091" sldId="257"/>
        </pc:sldMkLst>
      </pc:sldChg>
      <pc:sldChg chg="add del">
        <pc:chgData name="Mark Richard SOUTH" userId="933c1205-3e32-4a6f-a108-7c3308ed081a" providerId="ADAL" clId="{E67556BD-3A7A-47D6-AC80-99245C35388E}" dt="2024-07-08T14:21:10.500" v="159" actId="2696"/>
        <pc:sldMkLst>
          <pc:docMk/>
          <pc:sldMk cId="1107875286" sldId="258"/>
        </pc:sldMkLst>
      </pc:sldChg>
      <pc:sldChg chg="add del">
        <pc:chgData name="Mark Richard SOUTH" userId="933c1205-3e32-4a6f-a108-7c3308ed081a" providerId="ADAL" clId="{E67556BD-3A7A-47D6-AC80-99245C35388E}" dt="2024-07-08T14:21:10.500" v="159" actId="2696"/>
        <pc:sldMkLst>
          <pc:docMk/>
          <pc:sldMk cId="487727704" sldId="259"/>
        </pc:sldMkLst>
      </pc:sldChg>
      <pc:sldChg chg="add del">
        <pc:chgData name="Mark Richard SOUTH" userId="933c1205-3e32-4a6f-a108-7c3308ed081a" providerId="ADAL" clId="{E67556BD-3A7A-47D6-AC80-99245C35388E}" dt="2024-07-08T14:21:10.500" v="159" actId="2696"/>
        <pc:sldMkLst>
          <pc:docMk/>
          <pc:sldMk cId="2832026080" sldId="260"/>
        </pc:sldMkLst>
      </pc:sldChg>
      <pc:sldChg chg="add del">
        <pc:chgData name="Mark Richard SOUTH" userId="933c1205-3e32-4a6f-a108-7c3308ed081a" providerId="ADAL" clId="{E67556BD-3A7A-47D6-AC80-99245C35388E}" dt="2024-07-08T14:21:10.500" v="159" actId="2696"/>
        <pc:sldMkLst>
          <pc:docMk/>
          <pc:sldMk cId="3690944366" sldId="261"/>
        </pc:sldMkLst>
      </pc:sldChg>
      <pc:sldChg chg="add del">
        <pc:chgData name="Mark Richard SOUTH" userId="933c1205-3e32-4a6f-a108-7c3308ed081a" providerId="ADAL" clId="{E67556BD-3A7A-47D6-AC80-99245C35388E}" dt="2024-07-08T14:21:10.500" v="159" actId="2696"/>
        <pc:sldMkLst>
          <pc:docMk/>
          <pc:sldMk cId="3675840669" sldId="262"/>
        </pc:sldMkLst>
      </pc:sldChg>
      <pc:sldChg chg="add del">
        <pc:chgData name="Mark Richard SOUTH" userId="933c1205-3e32-4a6f-a108-7c3308ed081a" providerId="ADAL" clId="{E67556BD-3A7A-47D6-AC80-99245C35388E}" dt="2024-07-08T14:21:10.500" v="159" actId="2696"/>
        <pc:sldMkLst>
          <pc:docMk/>
          <pc:sldMk cId="240717605" sldId="263"/>
        </pc:sldMkLst>
      </pc:sldChg>
      <pc:sldChg chg="add del">
        <pc:chgData name="Mark Richard SOUTH" userId="933c1205-3e32-4a6f-a108-7c3308ed081a" providerId="ADAL" clId="{E67556BD-3A7A-47D6-AC80-99245C35388E}" dt="2024-07-08T14:21:10.500" v="159" actId="2696"/>
        <pc:sldMkLst>
          <pc:docMk/>
          <pc:sldMk cId="3049365911" sldId="264"/>
        </pc:sldMkLst>
      </pc:sldChg>
      <pc:sldChg chg="add del">
        <pc:chgData name="Mark Richard SOUTH" userId="933c1205-3e32-4a6f-a108-7c3308ed081a" providerId="ADAL" clId="{E67556BD-3A7A-47D6-AC80-99245C35388E}" dt="2024-07-08T14:21:10.500" v="159" actId="2696"/>
        <pc:sldMkLst>
          <pc:docMk/>
          <pc:sldMk cId="4013253771" sldId="266"/>
        </pc:sldMkLst>
      </pc:sldChg>
      <pc:sldChg chg="add del">
        <pc:chgData name="Mark Richard SOUTH" userId="933c1205-3e32-4a6f-a108-7c3308ed081a" providerId="ADAL" clId="{E67556BD-3A7A-47D6-AC80-99245C35388E}" dt="2024-07-08T14:21:10.500" v="159" actId="2696"/>
        <pc:sldMkLst>
          <pc:docMk/>
          <pc:sldMk cId="2149516683" sldId="267"/>
        </pc:sldMkLst>
      </pc:sldChg>
      <pc:sldChg chg="add del">
        <pc:chgData name="Mark Richard SOUTH" userId="933c1205-3e32-4a6f-a108-7c3308ed081a" providerId="ADAL" clId="{E67556BD-3A7A-47D6-AC80-99245C35388E}" dt="2024-07-08T14:21:10.500" v="159" actId="2696"/>
        <pc:sldMkLst>
          <pc:docMk/>
          <pc:sldMk cId="3302054412" sldId="268"/>
        </pc:sldMkLst>
      </pc:sldChg>
      <pc:sldChg chg="add del">
        <pc:chgData name="Mark Richard SOUTH" userId="933c1205-3e32-4a6f-a108-7c3308ed081a" providerId="ADAL" clId="{E67556BD-3A7A-47D6-AC80-99245C35388E}" dt="2024-07-08T14:18:36.020" v="154" actId="2696"/>
        <pc:sldMkLst>
          <pc:docMk/>
          <pc:sldMk cId="3918327233" sldId="269"/>
        </pc:sldMkLst>
      </pc:sldChg>
      <pc:sldChg chg="modSp add del mod">
        <pc:chgData name="Mark Richard SOUTH" userId="933c1205-3e32-4a6f-a108-7c3308ed081a" providerId="ADAL" clId="{E67556BD-3A7A-47D6-AC80-99245C35388E}" dt="2024-07-08T14:18:29.656" v="152" actId="2696"/>
        <pc:sldMkLst>
          <pc:docMk/>
          <pc:sldMk cId="4022025440" sldId="269"/>
        </pc:sldMkLst>
        <pc:spChg chg="mod">
          <ac:chgData name="Mark Richard SOUTH" userId="933c1205-3e32-4a6f-a108-7c3308ed081a" providerId="ADAL" clId="{E67556BD-3A7A-47D6-AC80-99245C35388E}" dt="2024-07-08T13:29:12.078" v="10" actId="113"/>
          <ac:spMkLst>
            <pc:docMk/>
            <pc:sldMk cId="4022025440" sldId="269"/>
            <ac:spMk id="2" creationId="{92F2D8F6-9965-1AAB-1046-2A2483DC8B3C}"/>
          </ac:spMkLst>
        </pc:spChg>
      </pc:sldChg>
      <pc:sldChg chg="delSp modSp add mod modAnim">
        <pc:chgData name="Mark Richard SOUTH" userId="933c1205-3e32-4a6f-a108-7c3308ed081a" providerId="ADAL" clId="{E67556BD-3A7A-47D6-AC80-99245C35388E}" dt="2024-07-09T12:42:03.693" v="358" actId="20577"/>
        <pc:sldMkLst>
          <pc:docMk/>
          <pc:sldMk cId="337212953" sldId="4061"/>
        </pc:sldMkLst>
        <pc:spChg chg="mod">
          <ac:chgData name="Mark Richard SOUTH" userId="933c1205-3e32-4a6f-a108-7c3308ed081a" providerId="ADAL" clId="{E67556BD-3A7A-47D6-AC80-99245C35388E}" dt="2024-07-09T12:42:03.693" v="358" actId="20577"/>
          <ac:spMkLst>
            <pc:docMk/>
            <pc:sldMk cId="337212953" sldId="4061"/>
            <ac:spMk id="2" creationId="{C6E363C8-97D2-8385-A580-D444F91362C7}"/>
          </ac:spMkLst>
        </pc:spChg>
        <pc:spChg chg="del mod">
          <ac:chgData name="Mark Richard SOUTH" userId="933c1205-3e32-4a6f-a108-7c3308ed081a" providerId="ADAL" clId="{E67556BD-3A7A-47D6-AC80-99245C35388E}" dt="2024-07-08T14:16:43.899" v="14" actId="21"/>
          <ac:spMkLst>
            <pc:docMk/>
            <pc:sldMk cId="337212953" sldId="4061"/>
            <ac:spMk id="3" creationId="{EBC1FBD4-3B1A-F196-FE54-FA72BBC27057}"/>
          </ac:spMkLst>
        </pc:spChg>
      </pc:sldChg>
      <pc:sldChg chg="add del">
        <pc:chgData name="Mark Richard SOUTH" userId="933c1205-3e32-4a6f-a108-7c3308ed081a" providerId="ADAL" clId="{E67556BD-3A7A-47D6-AC80-99245C35388E}" dt="2024-07-08T14:19:13.410" v="158"/>
        <pc:sldMkLst>
          <pc:docMk/>
          <pc:sldMk cId="804809276" sldId="4302"/>
        </pc:sldMkLst>
      </pc:sldChg>
      <pc:sldChg chg="add del">
        <pc:chgData name="Mark Richard SOUTH" userId="933c1205-3e32-4a6f-a108-7c3308ed081a" providerId="ADAL" clId="{E67556BD-3A7A-47D6-AC80-99245C35388E}" dt="2024-07-08T14:22:03.061" v="162" actId="2696"/>
        <pc:sldMkLst>
          <pc:docMk/>
          <pc:sldMk cId="3000828060" sldId="4304"/>
        </pc:sldMkLst>
      </pc:sldChg>
      <pc:sldChg chg="add del">
        <pc:chgData name="Mark Richard SOUTH" userId="933c1205-3e32-4a6f-a108-7c3308ed081a" providerId="ADAL" clId="{E67556BD-3A7A-47D6-AC80-99245C35388E}" dt="2024-07-08T14:19:13.410" v="158"/>
        <pc:sldMkLst>
          <pc:docMk/>
          <pc:sldMk cId="2499567305" sldId="4305"/>
        </pc:sldMkLst>
      </pc:sldChg>
      <pc:sldChg chg="modSp add del mod setBg">
        <pc:chgData name="Mark Richard SOUTH" userId="933c1205-3e32-4a6f-a108-7c3308ed081a" providerId="ADAL" clId="{E67556BD-3A7A-47D6-AC80-99245C35388E}" dt="2024-07-08T14:19:13.410" v="158"/>
        <pc:sldMkLst>
          <pc:docMk/>
          <pc:sldMk cId="440566123" sldId="2076137830"/>
        </pc:sldMkLst>
        <pc:spChg chg="mod">
          <ac:chgData name="Mark Richard SOUTH" userId="933c1205-3e32-4a6f-a108-7c3308ed081a" providerId="ADAL" clId="{E67556BD-3A7A-47D6-AC80-99245C35388E}" dt="2024-07-08T14:19:13.015" v="157" actId="207"/>
          <ac:spMkLst>
            <pc:docMk/>
            <pc:sldMk cId="440566123" sldId="2076137830"/>
            <ac:spMk id="8" creationId="{00000000-0000-0000-0000-000000000000}"/>
          </ac:spMkLst>
        </pc:spChg>
      </pc:sldChg>
      <pc:sldChg chg="modSp mod">
        <pc:chgData name="Mark Richard SOUTH" userId="933c1205-3e32-4a6f-a108-7c3308ed081a" providerId="ADAL" clId="{E67556BD-3A7A-47D6-AC80-99245C35388E}" dt="2024-07-09T08:28:08.728" v="352" actId="20577"/>
        <pc:sldMkLst>
          <pc:docMk/>
          <pc:sldMk cId="1913698666" sldId="2076137834"/>
        </pc:sldMkLst>
        <pc:spChg chg="mod">
          <ac:chgData name="Mark Richard SOUTH" userId="933c1205-3e32-4a6f-a108-7c3308ed081a" providerId="ADAL" clId="{E67556BD-3A7A-47D6-AC80-99245C35388E}" dt="2024-07-09T08:22:16.163" v="285" actId="20577"/>
          <ac:spMkLst>
            <pc:docMk/>
            <pc:sldMk cId="1913698666" sldId="2076137834"/>
            <ac:spMk id="12" creationId="{64C240BA-F49D-73D7-6216-B1E988360467}"/>
          </ac:spMkLst>
        </pc:spChg>
        <pc:spChg chg="mod">
          <ac:chgData name="Mark Richard SOUTH" userId="933c1205-3e32-4a6f-a108-7c3308ed081a" providerId="ADAL" clId="{E67556BD-3A7A-47D6-AC80-99245C35388E}" dt="2024-07-09T08:28:08.728" v="352" actId="20577"/>
          <ac:spMkLst>
            <pc:docMk/>
            <pc:sldMk cId="1913698666" sldId="2076137834"/>
            <ac:spMk id="16" creationId="{C17A7FE3-46CD-FE56-50D6-31B2AE0EE735}"/>
          </ac:spMkLst>
        </pc:spChg>
        <pc:spChg chg="mod">
          <ac:chgData name="Mark Richard SOUTH" userId="933c1205-3e32-4a6f-a108-7c3308ed081a" providerId="ADAL" clId="{E67556BD-3A7A-47D6-AC80-99245C35388E}" dt="2024-07-09T08:27:56.355" v="339" actId="20577"/>
          <ac:spMkLst>
            <pc:docMk/>
            <pc:sldMk cId="1913698666" sldId="2076137834"/>
            <ac:spMk id="18" creationId="{67C40BBD-5B47-6827-98DF-5ADE9079FEBE}"/>
          </ac:spMkLst>
        </pc:spChg>
      </pc:sldChg>
      <pc:sldChg chg="del ord">
        <pc:chgData name="Mark Richard SOUTH" userId="933c1205-3e32-4a6f-a108-7c3308ed081a" providerId="ADAL" clId="{E67556BD-3A7A-47D6-AC80-99245C35388E}" dt="2024-07-08T14:21:42.962" v="161" actId="2696"/>
        <pc:sldMkLst>
          <pc:docMk/>
          <pc:sldMk cId="1967538032" sldId="2145706957"/>
        </pc:sldMkLst>
      </pc:sldChg>
      <pc:sldChg chg="modNotesTx">
        <pc:chgData name="Mark Richard SOUTH" userId="933c1205-3e32-4a6f-a108-7c3308ed081a" providerId="ADAL" clId="{E67556BD-3A7A-47D6-AC80-99245C35388E}" dt="2024-07-22T15:51:40.266" v="362" actId="20577"/>
        <pc:sldMkLst>
          <pc:docMk/>
          <pc:sldMk cId="846807229" sldId="2145706963"/>
        </pc:sldMkLst>
      </pc:sldChg>
      <pc:sldChg chg="modNotesTx">
        <pc:chgData name="Mark Richard SOUTH" userId="933c1205-3e32-4a6f-a108-7c3308ed081a" providerId="ADAL" clId="{E67556BD-3A7A-47D6-AC80-99245C35388E}" dt="2024-07-22T15:51:33.051" v="360" actId="20577"/>
        <pc:sldMkLst>
          <pc:docMk/>
          <pc:sldMk cId="1348080855" sldId="2145706968"/>
        </pc:sldMkLst>
      </pc:sldChg>
      <pc:sldChg chg="delSp modSp add mod">
        <pc:chgData name="Mark Richard SOUTH" userId="933c1205-3e32-4a6f-a108-7c3308ed081a" providerId="ADAL" clId="{E67556BD-3A7A-47D6-AC80-99245C35388E}" dt="2024-07-08T14:17:32.339" v="106" actId="20577"/>
        <pc:sldMkLst>
          <pc:docMk/>
          <pc:sldMk cId="0" sldId="2145706976"/>
        </pc:sldMkLst>
        <pc:spChg chg="del">
          <ac:chgData name="Mark Richard SOUTH" userId="933c1205-3e32-4a6f-a108-7c3308ed081a" providerId="ADAL" clId="{E67556BD-3A7A-47D6-AC80-99245C35388E}" dt="2024-07-08T14:16:51.457" v="15" actId="21"/>
          <ac:spMkLst>
            <pc:docMk/>
            <pc:sldMk cId="0" sldId="2145706976"/>
            <ac:spMk id="2" creationId="{D8316414-921D-5CED-8EFB-3B1068847012}"/>
          </ac:spMkLst>
        </pc:spChg>
        <pc:spChg chg="mod">
          <ac:chgData name="Mark Richard SOUTH" userId="933c1205-3e32-4a6f-a108-7c3308ed081a" providerId="ADAL" clId="{E67556BD-3A7A-47D6-AC80-99245C35388E}" dt="2024-07-08T14:17:32.339" v="106" actId="20577"/>
          <ac:spMkLst>
            <pc:docMk/>
            <pc:sldMk cId="0" sldId="2145706976"/>
            <ac:spMk id="280" creationId="{00000000-0000-0000-0000-000000000000}"/>
          </ac:spMkLst>
        </pc:spChg>
      </pc:sldChg>
      <pc:sldMasterChg chg="delSldLayout">
        <pc:chgData name="Mark Richard SOUTH" userId="933c1205-3e32-4a6f-a108-7c3308ed081a" providerId="ADAL" clId="{E67556BD-3A7A-47D6-AC80-99245C35388E}" dt="2024-07-08T14:21:40.193" v="160" actId="2696"/>
        <pc:sldMasterMkLst>
          <pc:docMk/>
          <pc:sldMasterMk cId="1455869514" sldId="2147483759"/>
        </pc:sldMasterMkLst>
        <pc:sldLayoutChg chg="del">
          <pc:chgData name="Mark Richard SOUTH" userId="933c1205-3e32-4a6f-a108-7c3308ed081a" providerId="ADAL" clId="{E67556BD-3A7A-47D6-AC80-99245C35388E}" dt="2024-07-08T14:21:10.500" v="159" actId="2696"/>
          <pc:sldLayoutMkLst>
            <pc:docMk/>
            <pc:sldMasterMk cId="1455869514" sldId="2147483759"/>
            <pc:sldLayoutMk cId="1135021049" sldId="2147483801"/>
          </pc:sldLayoutMkLst>
        </pc:sldLayoutChg>
        <pc:sldLayoutChg chg="del">
          <pc:chgData name="Mark Richard SOUTH" userId="933c1205-3e32-4a6f-a108-7c3308ed081a" providerId="ADAL" clId="{E67556BD-3A7A-47D6-AC80-99245C35388E}" dt="2024-07-08T14:21:40.193" v="160" actId="2696"/>
          <pc:sldLayoutMkLst>
            <pc:docMk/>
            <pc:sldMasterMk cId="1455869514" sldId="2147483759"/>
            <pc:sldLayoutMk cId="3403342066" sldId="2147483807"/>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ED0CF-0FAD-4A67-BF89-7C777765F0B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F88D5F6-F649-404D-9342-D9853A388167}">
      <dgm:prSet/>
      <dgm:spPr/>
      <dgm:t>
        <a:bodyPr/>
        <a:lstStyle/>
        <a:p>
          <a:pPr>
            <a:lnSpc>
              <a:spcPct val="100000"/>
            </a:lnSpc>
          </a:pPr>
          <a:r>
            <a:rPr lang="en-GB"/>
            <a:t>Internal convincing on broader climate change</a:t>
          </a:r>
          <a:endParaRPr lang="en-US"/>
        </a:p>
      </dgm:t>
    </dgm:pt>
    <dgm:pt modelId="{8540A1C6-E2B8-4803-B4CB-0E481AC254D4}" type="parTrans" cxnId="{BD60DC6D-FCD9-4864-A833-75FA0FEFDA73}">
      <dgm:prSet/>
      <dgm:spPr/>
      <dgm:t>
        <a:bodyPr/>
        <a:lstStyle/>
        <a:p>
          <a:endParaRPr lang="en-US"/>
        </a:p>
      </dgm:t>
    </dgm:pt>
    <dgm:pt modelId="{962BE151-E4CF-4A6B-95B7-286311B1BD75}" type="sibTrans" cxnId="{BD60DC6D-FCD9-4864-A833-75FA0FEFDA73}">
      <dgm:prSet/>
      <dgm:spPr/>
      <dgm:t>
        <a:bodyPr/>
        <a:lstStyle/>
        <a:p>
          <a:endParaRPr lang="en-US"/>
        </a:p>
      </dgm:t>
    </dgm:pt>
    <dgm:pt modelId="{AE6A2344-68C5-430E-A2A7-08A7A61A358B}">
      <dgm:prSet/>
      <dgm:spPr/>
      <dgm:t>
        <a:bodyPr/>
        <a:lstStyle/>
        <a:p>
          <a:pPr>
            <a:lnSpc>
              <a:spcPct val="100000"/>
            </a:lnSpc>
          </a:pPr>
          <a:r>
            <a:rPr lang="en-GB"/>
            <a:t>Different pace between policy and practice</a:t>
          </a:r>
          <a:endParaRPr lang="en-US"/>
        </a:p>
      </dgm:t>
    </dgm:pt>
    <dgm:pt modelId="{D294A7A5-D7D3-4F85-843F-CBFB9A3FBC6C}" type="parTrans" cxnId="{34BFC21F-0FC0-4BE7-BA13-F05AC33D59C2}">
      <dgm:prSet/>
      <dgm:spPr/>
      <dgm:t>
        <a:bodyPr/>
        <a:lstStyle/>
        <a:p>
          <a:endParaRPr lang="en-US"/>
        </a:p>
      </dgm:t>
    </dgm:pt>
    <dgm:pt modelId="{00B8AB02-7B67-4E00-BFDA-095C59E56693}" type="sibTrans" cxnId="{34BFC21F-0FC0-4BE7-BA13-F05AC33D59C2}">
      <dgm:prSet/>
      <dgm:spPr/>
      <dgm:t>
        <a:bodyPr/>
        <a:lstStyle/>
        <a:p>
          <a:endParaRPr lang="en-US"/>
        </a:p>
      </dgm:t>
    </dgm:pt>
    <dgm:pt modelId="{F240699F-AC9C-4BF4-9D18-8374F4EFD6C1}">
      <dgm:prSet/>
      <dgm:spPr/>
      <dgm:t>
        <a:bodyPr/>
        <a:lstStyle/>
        <a:p>
          <a:pPr>
            <a:lnSpc>
              <a:spcPct val="100000"/>
            </a:lnSpc>
          </a:pPr>
          <a:r>
            <a:rPr lang="en-GB"/>
            <a:t>Repeat polling was an obvious next step after summer 2022</a:t>
          </a:r>
          <a:endParaRPr lang="en-US"/>
        </a:p>
      </dgm:t>
    </dgm:pt>
    <dgm:pt modelId="{19D81261-2ABF-4705-A99A-E71C792949F5}" type="parTrans" cxnId="{F21482E1-8FAA-4C82-8C2F-4689255068B9}">
      <dgm:prSet/>
      <dgm:spPr/>
      <dgm:t>
        <a:bodyPr/>
        <a:lstStyle/>
        <a:p>
          <a:endParaRPr lang="en-US"/>
        </a:p>
      </dgm:t>
    </dgm:pt>
    <dgm:pt modelId="{E8D59043-96F9-466F-83B4-6CE0209A9651}" type="sibTrans" cxnId="{F21482E1-8FAA-4C82-8C2F-4689255068B9}">
      <dgm:prSet/>
      <dgm:spPr/>
      <dgm:t>
        <a:bodyPr/>
        <a:lstStyle/>
        <a:p>
          <a:endParaRPr lang="en-US"/>
        </a:p>
      </dgm:t>
    </dgm:pt>
    <dgm:pt modelId="{039288E2-8A74-4CF4-B08D-B48B3040B818}" type="pres">
      <dgm:prSet presAssocID="{563ED0CF-0FAD-4A67-BF89-7C777765F0B6}" presName="root" presStyleCnt="0">
        <dgm:presLayoutVars>
          <dgm:dir/>
          <dgm:resizeHandles val="exact"/>
        </dgm:presLayoutVars>
      </dgm:prSet>
      <dgm:spPr/>
    </dgm:pt>
    <dgm:pt modelId="{C18328F9-F814-4F76-B70A-E910C32C6906}" type="pres">
      <dgm:prSet presAssocID="{0F88D5F6-F649-404D-9342-D9853A388167}" presName="compNode" presStyleCnt="0"/>
      <dgm:spPr/>
    </dgm:pt>
    <dgm:pt modelId="{3B5F8A83-8534-440A-B818-8CAB8D4D33B8}" type="pres">
      <dgm:prSet presAssocID="{0F88D5F6-F649-404D-9342-D9853A3881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agement outline"/>
        </a:ext>
      </dgm:extLst>
    </dgm:pt>
    <dgm:pt modelId="{0DAC07E8-3BA0-4CF0-B6C4-398C73697B38}" type="pres">
      <dgm:prSet presAssocID="{0F88D5F6-F649-404D-9342-D9853A388167}" presName="spaceRect" presStyleCnt="0"/>
      <dgm:spPr/>
    </dgm:pt>
    <dgm:pt modelId="{A2F3356C-0696-4352-8512-ABA44DEED2BD}" type="pres">
      <dgm:prSet presAssocID="{0F88D5F6-F649-404D-9342-D9853A388167}" presName="textRect" presStyleLbl="revTx" presStyleIdx="0" presStyleCnt="3">
        <dgm:presLayoutVars>
          <dgm:chMax val="1"/>
          <dgm:chPref val="1"/>
        </dgm:presLayoutVars>
      </dgm:prSet>
      <dgm:spPr/>
    </dgm:pt>
    <dgm:pt modelId="{5B200C9B-6646-4B24-9915-4A2CB4B95F30}" type="pres">
      <dgm:prSet presAssocID="{962BE151-E4CF-4A6B-95B7-286311B1BD75}" presName="sibTrans" presStyleCnt="0"/>
      <dgm:spPr/>
    </dgm:pt>
    <dgm:pt modelId="{0092D6FE-8C1C-4F3F-8FAF-D27788BD8F2E}" type="pres">
      <dgm:prSet presAssocID="{AE6A2344-68C5-430E-A2A7-08A7A61A358B}" presName="compNode" presStyleCnt="0"/>
      <dgm:spPr/>
    </dgm:pt>
    <dgm:pt modelId="{0542D8A7-4B53-4B0A-9D63-D4E15D4C6639}" type="pres">
      <dgm:prSet presAssocID="{AE6A2344-68C5-430E-A2A7-08A7A61A358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edometer Low with solid fill"/>
        </a:ext>
      </dgm:extLst>
    </dgm:pt>
    <dgm:pt modelId="{53213D91-7E77-4996-A210-2280B978ED47}" type="pres">
      <dgm:prSet presAssocID="{AE6A2344-68C5-430E-A2A7-08A7A61A358B}" presName="spaceRect" presStyleCnt="0"/>
      <dgm:spPr/>
    </dgm:pt>
    <dgm:pt modelId="{A8868901-374A-4FDE-8FD3-7536C6AC34FA}" type="pres">
      <dgm:prSet presAssocID="{AE6A2344-68C5-430E-A2A7-08A7A61A358B}" presName="textRect" presStyleLbl="revTx" presStyleIdx="1" presStyleCnt="3">
        <dgm:presLayoutVars>
          <dgm:chMax val="1"/>
          <dgm:chPref val="1"/>
        </dgm:presLayoutVars>
      </dgm:prSet>
      <dgm:spPr/>
    </dgm:pt>
    <dgm:pt modelId="{BF5D2D9D-8A05-481B-B6B6-F7C1B2305ADC}" type="pres">
      <dgm:prSet presAssocID="{00B8AB02-7B67-4E00-BFDA-095C59E56693}" presName="sibTrans" presStyleCnt="0"/>
      <dgm:spPr/>
    </dgm:pt>
    <dgm:pt modelId="{1DA376DA-7669-4B08-8CB5-6CE193BDBBC0}" type="pres">
      <dgm:prSet presAssocID="{F240699F-AC9C-4BF4-9D18-8374F4EFD6C1}" presName="compNode" presStyleCnt="0"/>
      <dgm:spPr/>
    </dgm:pt>
    <dgm:pt modelId="{FB83E18C-45D9-4876-B371-89ADAD4C2D5E}" type="pres">
      <dgm:prSet presAssocID="{F240699F-AC9C-4BF4-9D18-8374F4EFD6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222B1BDF-0C93-42C3-A096-5475D5949C8E}" type="pres">
      <dgm:prSet presAssocID="{F240699F-AC9C-4BF4-9D18-8374F4EFD6C1}" presName="spaceRect" presStyleCnt="0"/>
      <dgm:spPr/>
    </dgm:pt>
    <dgm:pt modelId="{82F649D1-3D9A-459E-99C7-02525C5EA6AC}" type="pres">
      <dgm:prSet presAssocID="{F240699F-AC9C-4BF4-9D18-8374F4EFD6C1}" presName="textRect" presStyleLbl="revTx" presStyleIdx="2" presStyleCnt="3">
        <dgm:presLayoutVars>
          <dgm:chMax val="1"/>
          <dgm:chPref val="1"/>
        </dgm:presLayoutVars>
      </dgm:prSet>
      <dgm:spPr/>
    </dgm:pt>
  </dgm:ptLst>
  <dgm:cxnLst>
    <dgm:cxn modelId="{34BFC21F-0FC0-4BE7-BA13-F05AC33D59C2}" srcId="{563ED0CF-0FAD-4A67-BF89-7C777765F0B6}" destId="{AE6A2344-68C5-430E-A2A7-08A7A61A358B}" srcOrd="1" destOrd="0" parTransId="{D294A7A5-D7D3-4F85-843F-CBFB9A3FBC6C}" sibTransId="{00B8AB02-7B67-4E00-BFDA-095C59E56693}"/>
    <dgm:cxn modelId="{A652AD43-B87B-4269-B209-ECA8AFC17D7F}" type="presOf" srcId="{563ED0CF-0FAD-4A67-BF89-7C777765F0B6}" destId="{039288E2-8A74-4CF4-B08D-B48B3040B818}" srcOrd="0" destOrd="0" presId="urn:microsoft.com/office/officeart/2018/2/layout/IconLabelList"/>
    <dgm:cxn modelId="{55AA1569-6FB5-4BC0-9C44-C404E26E96A8}" type="presOf" srcId="{0F88D5F6-F649-404D-9342-D9853A388167}" destId="{A2F3356C-0696-4352-8512-ABA44DEED2BD}" srcOrd="0" destOrd="0" presId="urn:microsoft.com/office/officeart/2018/2/layout/IconLabelList"/>
    <dgm:cxn modelId="{BD60DC6D-FCD9-4864-A833-75FA0FEFDA73}" srcId="{563ED0CF-0FAD-4A67-BF89-7C777765F0B6}" destId="{0F88D5F6-F649-404D-9342-D9853A388167}" srcOrd="0" destOrd="0" parTransId="{8540A1C6-E2B8-4803-B4CB-0E481AC254D4}" sibTransId="{962BE151-E4CF-4A6B-95B7-286311B1BD75}"/>
    <dgm:cxn modelId="{617D879D-975F-4A70-8293-F47763D61B7E}" type="presOf" srcId="{AE6A2344-68C5-430E-A2A7-08A7A61A358B}" destId="{A8868901-374A-4FDE-8FD3-7536C6AC34FA}" srcOrd="0" destOrd="0" presId="urn:microsoft.com/office/officeart/2018/2/layout/IconLabelList"/>
    <dgm:cxn modelId="{F21482E1-8FAA-4C82-8C2F-4689255068B9}" srcId="{563ED0CF-0FAD-4A67-BF89-7C777765F0B6}" destId="{F240699F-AC9C-4BF4-9D18-8374F4EFD6C1}" srcOrd="2" destOrd="0" parTransId="{19D81261-2ABF-4705-A99A-E71C792949F5}" sibTransId="{E8D59043-96F9-466F-83B4-6CE0209A9651}"/>
    <dgm:cxn modelId="{64788BEC-AF9E-455C-A108-0A1F7CA73E7C}" type="presOf" srcId="{F240699F-AC9C-4BF4-9D18-8374F4EFD6C1}" destId="{82F649D1-3D9A-459E-99C7-02525C5EA6AC}" srcOrd="0" destOrd="0" presId="urn:microsoft.com/office/officeart/2018/2/layout/IconLabelList"/>
    <dgm:cxn modelId="{E8101462-D6AD-4EFE-8366-9064BC4A61C6}" type="presParOf" srcId="{039288E2-8A74-4CF4-B08D-B48B3040B818}" destId="{C18328F9-F814-4F76-B70A-E910C32C6906}" srcOrd="0" destOrd="0" presId="urn:microsoft.com/office/officeart/2018/2/layout/IconLabelList"/>
    <dgm:cxn modelId="{F94996A7-0AED-4A15-8BD0-62A7979E4CDD}" type="presParOf" srcId="{C18328F9-F814-4F76-B70A-E910C32C6906}" destId="{3B5F8A83-8534-440A-B818-8CAB8D4D33B8}" srcOrd="0" destOrd="0" presId="urn:microsoft.com/office/officeart/2018/2/layout/IconLabelList"/>
    <dgm:cxn modelId="{282EF037-A76E-44D4-8FB1-E23A9A287E43}" type="presParOf" srcId="{C18328F9-F814-4F76-B70A-E910C32C6906}" destId="{0DAC07E8-3BA0-4CF0-B6C4-398C73697B38}" srcOrd="1" destOrd="0" presId="urn:microsoft.com/office/officeart/2018/2/layout/IconLabelList"/>
    <dgm:cxn modelId="{4909158C-1793-48D6-9C7A-F434BB5AAF5D}" type="presParOf" srcId="{C18328F9-F814-4F76-B70A-E910C32C6906}" destId="{A2F3356C-0696-4352-8512-ABA44DEED2BD}" srcOrd="2" destOrd="0" presId="urn:microsoft.com/office/officeart/2018/2/layout/IconLabelList"/>
    <dgm:cxn modelId="{A0814CE9-B642-4672-81D9-14987C2DB0E0}" type="presParOf" srcId="{039288E2-8A74-4CF4-B08D-B48B3040B818}" destId="{5B200C9B-6646-4B24-9915-4A2CB4B95F30}" srcOrd="1" destOrd="0" presId="urn:microsoft.com/office/officeart/2018/2/layout/IconLabelList"/>
    <dgm:cxn modelId="{A99B80AF-94B1-46C1-9199-CD692051288A}" type="presParOf" srcId="{039288E2-8A74-4CF4-B08D-B48B3040B818}" destId="{0092D6FE-8C1C-4F3F-8FAF-D27788BD8F2E}" srcOrd="2" destOrd="0" presId="urn:microsoft.com/office/officeart/2018/2/layout/IconLabelList"/>
    <dgm:cxn modelId="{E8E8CD26-852B-4989-8690-12D1842A33D6}" type="presParOf" srcId="{0092D6FE-8C1C-4F3F-8FAF-D27788BD8F2E}" destId="{0542D8A7-4B53-4B0A-9D63-D4E15D4C6639}" srcOrd="0" destOrd="0" presId="urn:microsoft.com/office/officeart/2018/2/layout/IconLabelList"/>
    <dgm:cxn modelId="{C30AA7BE-A5B2-4DEA-BB32-CCBECEB9F49F}" type="presParOf" srcId="{0092D6FE-8C1C-4F3F-8FAF-D27788BD8F2E}" destId="{53213D91-7E77-4996-A210-2280B978ED47}" srcOrd="1" destOrd="0" presId="urn:microsoft.com/office/officeart/2018/2/layout/IconLabelList"/>
    <dgm:cxn modelId="{EE6CE7AF-4107-4603-898B-08699A97B28B}" type="presParOf" srcId="{0092D6FE-8C1C-4F3F-8FAF-D27788BD8F2E}" destId="{A8868901-374A-4FDE-8FD3-7536C6AC34FA}" srcOrd="2" destOrd="0" presId="urn:microsoft.com/office/officeart/2018/2/layout/IconLabelList"/>
    <dgm:cxn modelId="{A348AE2C-C2B6-41DC-B1AC-E6AD931E67C0}" type="presParOf" srcId="{039288E2-8A74-4CF4-B08D-B48B3040B818}" destId="{BF5D2D9D-8A05-481B-B6B6-F7C1B2305ADC}" srcOrd="3" destOrd="0" presId="urn:microsoft.com/office/officeart/2018/2/layout/IconLabelList"/>
    <dgm:cxn modelId="{187A78B0-0F9A-4CEB-AD18-5AB967B1243D}" type="presParOf" srcId="{039288E2-8A74-4CF4-B08D-B48B3040B818}" destId="{1DA376DA-7669-4B08-8CB5-6CE193BDBBC0}" srcOrd="4" destOrd="0" presId="urn:microsoft.com/office/officeart/2018/2/layout/IconLabelList"/>
    <dgm:cxn modelId="{A6E88349-E2A1-4779-BD90-E85F2C9A4F2B}" type="presParOf" srcId="{1DA376DA-7669-4B08-8CB5-6CE193BDBBC0}" destId="{FB83E18C-45D9-4876-B371-89ADAD4C2D5E}" srcOrd="0" destOrd="0" presId="urn:microsoft.com/office/officeart/2018/2/layout/IconLabelList"/>
    <dgm:cxn modelId="{F826DE74-27E8-4C58-9CAC-279EF38AE2C4}" type="presParOf" srcId="{1DA376DA-7669-4B08-8CB5-6CE193BDBBC0}" destId="{222B1BDF-0C93-42C3-A096-5475D5949C8E}" srcOrd="1" destOrd="0" presId="urn:microsoft.com/office/officeart/2018/2/layout/IconLabelList"/>
    <dgm:cxn modelId="{E1ECE921-7131-472C-80A8-C0D6BE56EE43}" type="presParOf" srcId="{1DA376DA-7669-4B08-8CB5-6CE193BDBBC0}" destId="{82F649D1-3D9A-459E-99C7-02525C5EA6A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DAFC7-D6F0-40FE-BFF2-4E7DA282E54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71B6D173-529B-4B45-9AF5-3CC66AE0C9A6}">
      <dgm:prSet phldrT="[Text]"/>
      <dgm:spPr>
        <a:solidFill>
          <a:srgbClr val="002060"/>
        </a:solidFill>
      </dgm:spPr>
      <dgm:t>
        <a:bodyPr/>
        <a:lstStyle/>
        <a:p>
          <a:r>
            <a:rPr lang="en-GB" dirty="0">
              <a:latin typeface="Arial" panose="020B0604020202020204" pitchFamily="34" charset="0"/>
              <a:cs typeface="Arial" panose="020B0604020202020204" pitchFamily="34" charset="0"/>
            </a:rPr>
            <a:t>Questionnaire developed by BRC research &amp; policy</a:t>
          </a:r>
          <a:endParaRPr lang="en-GB" dirty="0"/>
        </a:p>
      </dgm:t>
    </dgm:pt>
    <dgm:pt modelId="{DFF44A7E-91DE-42A6-ABEC-7F5FE31CC6A8}" type="parTrans" cxnId="{55913BDD-7E2B-4732-AE8E-B721EC41E562}">
      <dgm:prSet/>
      <dgm:spPr/>
      <dgm:t>
        <a:bodyPr/>
        <a:lstStyle/>
        <a:p>
          <a:endParaRPr lang="en-GB"/>
        </a:p>
      </dgm:t>
    </dgm:pt>
    <dgm:pt modelId="{AC550188-3A86-4BE6-9118-02AE2FE91F20}" type="sibTrans" cxnId="{55913BDD-7E2B-4732-AE8E-B721EC41E562}">
      <dgm:prSet/>
      <dgm:spPr>
        <a:solidFill>
          <a:srgbClr val="002060"/>
        </a:solidFill>
      </dgm:spPr>
      <dgm:t>
        <a:bodyPr/>
        <a:lstStyle/>
        <a:p>
          <a:endParaRPr lang="en-GB"/>
        </a:p>
      </dgm:t>
    </dgm:pt>
    <dgm:pt modelId="{5E904C59-CB46-4BD6-86DB-F55CC39432EE}">
      <dgm:prSet phldrT="[Text]"/>
      <dgm:spPr>
        <a:solidFill>
          <a:srgbClr val="002060"/>
        </a:solidFill>
      </dgm:spPr>
      <dgm:t>
        <a:bodyPr/>
        <a:lstStyle/>
        <a:p>
          <a:r>
            <a:rPr lang="en-GB" dirty="0">
              <a:latin typeface="Arial" panose="020B0604020202020204" pitchFamily="34" charset="0"/>
              <a:cs typeface="Arial" panose="020B0604020202020204" pitchFamily="34" charset="0"/>
            </a:rPr>
            <a:t>External polling company for fieldwork</a:t>
          </a:r>
          <a:endParaRPr lang="en-GB" dirty="0"/>
        </a:p>
      </dgm:t>
    </dgm:pt>
    <dgm:pt modelId="{1A29526E-2365-45FA-B78A-AB91A7AC24E8}" type="parTrans" cxnId="{BBABEC01-32A5-4BF2-A5B7-0D5307D00D1F}">
      <dgm:prSet/>
      <dgm:spPr/>
      <dgm:t>
        <a:bodyPr/>
        <a:lstStyle/>
        <a:p>
          <a:endParaRPr lang="en-GB"/>
        </a:p>
      </dgm:t>
    </dgm:pt>
    <dgm:pt modelId="{0AD4CFCF-975A-42C0-B488-44C8EA970601}" type="sibTrans" cxnId="{BBABEC01-32A5-4BF2-A5B7-0D5307D00D1F}">
      <dgm:prSet/>
      <dgm:spPr>
        <a:solidFill>
          <a:srgbClr val="002060"/>
        </a:solidFill>
      </dgm:spPr>
      <dgm:t>
        <a:bodyPr/>
        <a:lstStyle/>
        <a:p>
          <a:endParaRPr lang="en-GB"/>
        </a:p>
      </dgm:t>
    </dgm:pt>
    <dgm:pt modelId="{22C28E6B-169A-40B1-82F5-303016D0D2C3}">
      <dgm:prSet phldrT="[Text]" phldr="1"/>
      <dgm:spPr/>
      <dgm:t>
        <a:bodyPr/>
        <a:lstStyle/>
        <a:p>
          <a:endParaRPr lang="en-GB"/>
        </a:p>
      </dgm:t>
    </dgm:pt>
    <dgm:pt modelId="{51F7385C-F2D9-4196-8520-BC91043601A8}" type="parTrans" cxnId="{F8A75D3E-54DB-42BE-B1F3-6557E2ACBC66}">
      <dgm:prSet/>
      <dgm:spPr/>
      <dgm:t>
        <a:bodyPr/>
        <a:lstStyle/>
        <a:p>
          <a:endParaRPr lang="en-GB"/>
        </a:p>
      </dgm:t>
    </dgm:pt>
    <dgm:pt modelId="{424705A9-8002-4D01-87AF-859562641598}" type="sibTrans" cxnId="{F8A75D3E-54DB-42BE-B1F3-6557E2ACBC66}">
      <dgm:prSet/>
      <dgm:spPr/>
      <dgm:t>
        <a:bodyPr/>
        <a:lstStyle/>
        <a:p>
          <a:endParaRPr lang="en-GB"/>
        </a:p>
      </dgm:t>
    </dgm:pt>
    <dgm:pt modelId="{12924002-7F6D-4206-8508-25EB5FDC9D07}">
      <dgm:prSet/>
      <dgm:spPr>
        <a:solidFill>
          <a:srgbClr val="002060"/>
        </a:solidFill>
      </dgm:spPr>
      <dgm:t>
        <a:bodyPr/>
        <a:lstStyle/>
        <a:p>
          <a:r>
            <a:rPr lang="en-GB" dirty="0">
              <a:latin typeface="Arial" panose="020B0604020202020204" pitchFamily="34" charset="0"/>
              <a:cs typeface="Arial" panose="020B0604020202020204" pitchFamily="34" charset="0"/>
            </a:rPr>
            <a:t>Internal research staff for polling results analysis</a:t>
          </a:r>
          <a:endParaRPr lang="en-GB" dirty="0"/>
        </a:p>
      </dgm:t>
    </dgm:pt>
    <dgm:pt modelId="{A448B9C4-37CC-483B-9238-F26FFE8F1948}" type="parTrans" cxnId="{EDBA0735-1096-411A-95A2-C78751E964D9}">
      <dgm:prSet/>
      <dgm:spPr/>
      <dgm:t>
        <a:bodyPr/>
        <a:lstStyle/>
        <a:p>
          <a:endParaRPr lang="en-GB"/>
        </a:p>
      </dgm:t>
    </dgm:pt>
    <dgm:pt modelId="{B1CEB665-FF6B-408C-86AE-BF20194CC3EC}" type="sibTrans" cxnId="{EDBA0735-1096-411A-95A2-C78751E964D9}">
      <dgm:prSet/>
      <dgm:spPr>
        <a:solidFill>
          <a:srgbClr val="002060"/>
        </a:solidFill>
      </dgm:spPr>
      <dgm:t>
        <a:bodyPr/>
        <a:lstStyle/>
        <a:p>
          <a:endParaRPr lang="en-GB"/>
        </a:p>
      </dgm:t>
    </dgm:pt>
    <dgm:pt modelId="{72D6EBD1-6C07-4593-BA0A-D576160BC2E2}">
      <dgm:prSet phldrT="[Text]" phldr="1"/>
      <dgm:spPr/>
      <dgm:t>
        <a:bodyPr/>
        <a:lstStyle/>
        <a:p>
          <a:endParaRPr lang="en-GB"/>
        </a:p>
      </dgm:t>
    </dgm:pt>
    <dgm:pt modelId="{DB5496B7-5ABA-4F2B-85D0-AFA86CD6A653}" type="parTrans" cxnId="{63A00C9E-3CF0-4FD0-A3B4-B6B1736EE37B}">
      <dgm:prSet/>
      <dgm:spPr/>
      <dgm:t>
        <a:bodyPr/>
        <a:lstStyle/>
        <a:p>
          <a:endParaRPr lang="en-GB"/>
        </a:p>
      </dgm:t>
    </dgm:pt>
    <dgm:pt modelId="{33963FAA-1EA8-43C6-8E46-D4065504E137}" type="sibTrans" cxnId="{63A00C9E-3CF0-4FD0-A3B4-B6B1736EE37B}">
      <dgm:prSet/>
      <dgm:spPr/>
      <dgm:t>
        <a:bodyPr/>
        <a:lstStyle/>
        <a:p>
          <a:endParaRPr lang="en-GB"/>
        </a:p>
      </dgm:t>
    </dgm:pt>
    <dgm:pt modelId="{178F9B09-2211-4805-BDCE-F0D18BBB6646}">
      <dgm:prSet/>
      <dgm:spPr/>
      <dgm:t>
        <a:bodyPr/>
        <a:lstStyle/>
        <a:p>
          <a:endParaRPr lang="en-GB"/>
        </a:p>
      </dgm:t>
    </dgm:pt>
    <dgm:pt modelId="{059AF11A-4871-4C91-8C7A-083B779084D8}" type="parTrans" cxnId="{F5783799-49D9-4C25-A6A4-1ED0EF08890E}">
      <dgm:prSet/>
      <dgm:spPr/>
      <dgm:t>
        <a:bodyPr/>
        <a:lstStyle/>
        <a:p>
          <a:endParaRPr lang="en-GB"/>
        </a:p>
      </dgm:t>
    </dgm:pt>
    <dgm:pt modelId="{F4B105A0-5E19-4A44-825F-8994F124ED47}" type="sibTrans" cxnId="{F5783799-49D9-4C25-A6A4-1ED0EF08890E}">
      <dgm:prSet/>
      <dgm:spPr/>
      <dgm:t>
        <a:bodyPr/>
        <a:lstStyle/>
        <a:p>
          <a:endParaRPr lang="en-GB"/>
        </a:p>
      </dgm:t>
    </dgm:pt>
    <dgm:pt modelId="{EED2CA76-7CBF-4D0E-B476-BB4BB0C0ED37}">
      <dgm:prSet phldrT="[Text]" phldr="1"/>
      <dgm:spPr/>
      <dgm:t>
        <a:bodyPr/>
        <a:lstStyle/>
        <a:p>
          <a:endParaRPr lang="en-GB"/>
        </a:p>
      </dgm:t>
    </dgm:pt>
    <dgm:pt modelId="{BFA01BA3-7C45-4BBB-8DB3-245BFE7C4F04}" type="parTrans" cxnId="{22EEE8CC-5AB1-457A-89EF-9CEBA17C542E}">
      <dgm:prSet/>
      <dgm:spPr/>
      <dgm:t>
        <a:bodyPr/>
        <a:lstStyle/>
        <a:p>
          <a:endParaRPr lang="en-GB"/>
        </a:p>
      </dgm:t>
    </dgm:pt>
    <dgm:pt modelId="{CC074AEA-571F-4AB5-AEDF-B9BA87903AAC}" type="sibTrans" cxnId="{22EEE8CC-5AB1-457A-89EF-9CEBA17C542E}">
      <dgm:prSet/>
      <dgm:spPr/>
      <dgm:t>
        <a:bodyPr/>
        <a:lstStyle/>
        <a:p>
          <a:endParaRPr lang="en-GB"/>
        </a:p>
      </dgm:t>
    </dgm:pt>
    <dgm:pt modelId="{2DF0452D-F052-47CD-978F-8717205A44D5}">
      <dgm:prSet/>
      <dgm:spPr/>
      <dgm:t>
        <a:bodyPr/>
        <a:lstStyle/>
        <a:p>
          <a:endParaRPr lang="en-GB"/>
        </a:p>
      </dgm:t>
    </dgm:pt>
    <dgm:pt modelId="{442884A7-6A44-4DBB-A94D-CB2AF994AA29}" type="parTrans" cxnId="{7223A4B3-F027-42AA-BACA-558CB019D842}">
      <dgm:prSet/>
      <dgm:spPr/>
      <dgm:t>
        <a:bodyPr/>
        <a:lstStyle/>
        <a:p>
          <a:endParaRPr lang="en-GB"/>
        </a:p>
      </dgm:t>
    </dgm:pt>
    <dgm:pt modelId="{50698E70-E650-4E21-8B5C-F3C38E831D98}" type="sibTrans" cxnId="{7223A4B3-F027-42AA-BACA-558CB019D842}">
      <dgm:prSet/>
      <dgm:spPr/>
      <dgm:t>
        <a:bodyPr/>
        <a:lstStyle/>
        <a:p>
          <a:endParaRPr lang="en-GB"/>
        </a:p>
      </dgm:t>
    </dgm:pt>
    <dgm:pt modelId="{77263DAC-0C1F-44A6-BD31-F00576AA153B}">
      <dgm:prSet phldrT="[Text]" phldr="1"/>
      <dgm:spPr/>
      <dgm:t>
        <a:bodyPr/>
        <a:lstStyle/>
        <a:p>
          <a:endParaRPr lang="en-GB"/>
        </a:p>
      </dgm:t>
    </dgm:pt>
    <dgm:pt modelId="{F1CBB939-6404-42CD-ABC0-393668CFEAF1}" type="parTrans" cxnId="{DCE6B161-D3CE-4267-9124-C376EACCCC32}">
      <dgm:prSet/>
      <dgm:spPr/>
      <dgm:t>
        <a:bodyPr/>
        <a:lstStyle/>
        <a:p>
          <a:endParaRPr lang="en-GB"/>
        </a:p>
      </dgm:t>
    </dgm:pt>
    <dgm:pt modelId="{0095037D-62B2-4AAB-84CB-D46196459D25}" type="sibTrans" cxnId="{DCE6B161-D3CE-4267-9124-C376EACCCC32}">
      <dgm:prSet/>
      <dgm:spPr/>
      <dgm:t>
        <a:bodyPr/>
        <a:lstStyle/>
        <a:p>
          <a:endParaRPr lang="en-GB"/>
        </a:p>
      </dgm:t>
    </dgm:pt>
    <dgm:pt modelId="{1D961E72-8350-466D-9070-9FA2429F9A26}">
      <dgm:prSet/>
      <dgm:spPr>
        <a:solidFill>
          <a:srgbClr val="002060"/>
        </a:solidFill>
      </dgm:spPr>
      <dgm:t>
        <a:bodyPr/>
        <a:lstStyle/>
        <a:p>
          <a:r>
            <a:rPr lang="en-GB" dirty="0">
              <a:latin typeface="Arial" panose="020B0604020202020204" pitchFamily="34" charset="0"/>
              <a:cs typeface="Arial" panose="020B0604020202020204" pitchFamily="34" charset="0"/>
            </a:rPr>
            <a:t>Policy lead for writing and recommendations</a:t>
          </a:r>
        </a:p>
      </dgm:t>
    </dgm:pt>
    <dgm:pt modelId="{406E12E5-BC81-4C97-8B27-E8407BE86338}" type="parTrans" cxnId="{D1489303-B274-4447-BD74-126975102D0F}">
      <dgm:prSet/>
      <dgm:spPr/>
      <dgm:t>
        <a:bodyPr/>
        <a:lstStyle/>
        <a:p>
          <a:endParaRPr lang="en-GB"/>
        </a:p>
      </dgm:t>
    </dgm:pt>
    <dgm:pt modelId="{D925A0C5-C65A-4752-8490-0A5A3938094F}" type="sibTrans" cxnId="{D1489303-B274-4447-BD74-126975102D0F}">
      <dgm:prSet/>
      <dgm:spPr>
        <a:solidFill>
          <a:srgbClr val="002060"/>
        </a:solidFill>
      </dgm:spPr>
      <dgm:t>
        <a:bodyPr/>
        <a:lstStyle/>
        <a:p>
          <a:endParaRPr lang="en-GB"/>
        </a:p>
      </dgm:t>
    </dgm:pt>
    <dgm:pt modelId="{B369D73F-EBCF-4E19-BDAD-306002563163}">
      <dgm:prSet/>
      <dgm:spPr>
        <a:solidFill>
          <a:srgbClr val="002060"/>
        </a:solidFill>
      </dgm:spPr>
      <dgm:t>
        <a:bodyPr/>
        <a:lstStyle/>
        <a:p>
          <a:r>
            <a:rPr lang="en-GB" dirty="0">
              <a:latin typeface="Arial" panose="020B0604020202020204" pitchFamily="34" charset="0"/>
              <a:cs typeface="Arial" panose="020B0604020202020204" pitchFamily="34" charset="0"/>
            </a:rPr>
            <a:t>External designers for publishing</a:t>
          </a:r>
        </a:p>
      </dgm:t>
    </dgm:pt>
    <dgm:pt modelId="{27B1D44A-D8CB-4633-99BD-0B35CD578A2D}" type="parTrans" cxnId="{E89856E0-8556-4D27-AC41-B48E42FD0546}">
      <dgm:prSet/>
      <dgm:spPr/>
      <dgm:t>
        <a:bodyPr/>
        <a:lstStyle/>
        <a:p>
          <a:endParaRPr lang="en-GB"/>
        </a:p>
      </dgm:t>
    </dgm:pt>
    <dgm:pt modelId="{CF07DC65-0DA7-4A3C-9496-1CBE6F785810}" type="sibTrans" cxnId="{E89856E0-8556-4D27-AC41-B48E42FD0546}">
      <dgm:prSet/>
      <dgm:spPr/>
      <dgm:t>
        <a:bodyPr/>
        <a:lstStyle/>
        <a:p>
          <a:endParaRPr lang="en-GB"/>
        </a:p>
      </dgm:t>
    </dgm:pt>
    <dgm:pt modelId="{30345D7D-1ECE-42BD-A120-FE09DE361324}">
      <dgm:prSet/>
      <dgm:spPr/>
    </dgm:pt>
    <dgm:pt modelId="{641EFF8C-D553-43CE-BC6D-5524265F5268}" type="parTrans" cxnId="{E40C5A2E-916C-4E5E-8FB2-64C550E92544}">
      <dgm:prSet/>
      <dgm:spPr/>
      <dgm:t>
        <a:bodyPr/>
        <a:lstStyle/>
        <a:p>
          <a:endParaRPr lang="en-GB"/>
        </a:p>
      </dgm:t>
    </dgm:pt>
    <dgm:pt modelId="{F19FF8ED-7CDD-478F-A2E1-D6799AEB0E8D}" type="sibTrans" cxnId="{E40C5A2E-916C-4E5E-8FB2-64C550E92544}">
      <dgm:prSet/>
      <dgm:spPr/>
      <dgm:t>
        <a:bodyPr/>
        <a:lstStyle/>
        <a:p>
          <a:endParaRPr lang="en-GB"/>
        </a:p>
      </dgm:t>
    </dgm:pt>
    <dgm:pt modelId="{3D13BDB2-89AE-4E1F-B78C-9C3FAE5FE70E}" type="pres">
      <dgm:prSet presAssocID="{49ADAFC7-D6F0-40FE-BFF2-4E7DA282E547}" presName="outerComposite" presStyleCnt="0">
        <dgm:presLayoutVars>
          <dgm:chMax val="5"/>
          <dgm:dir/>
          <dgm:resizeHandles val="exact"/>
        </dgm:presLayoutVars>
      </dgm:prSet>
      <dgm:spPr/>
    </dgm:pt>
    <dgm:pt modelId="{FE932143-3709-42A7-BFD1-8B1C90DF79D5}" type="pres">
      <dgm:prSet presAssocID="{49ADAFC7-D6F0-40FE-BFF2-4E7DA282E547}" presName="dummyMaxCanvas" presStyleCnt="0">
        <dgm:presLayoutVars/>
      </dgm:prSet>
      <dgm:spPr/>
    </dgm:pt>
    <dgm:pt modelId="{6AFD25F6-3B09-44D2-B6A2-580DDBA5B1F3}" type="pres">
      <dgm:prSet presAssocID="{49ADAFC7-D6F0-40FE-BFF2-4E7DA282E547}" presName="FiveNodes_1" presStyleLbl="node1" presStyleIdx="0" presStyleCnt="5">
        <dgm:presLayoutVars>
          <dgm:bulletEnabled val="1"/>
        </dgm:presLayoutVars>
      </dgm:prSet>
      <dgm:spPr/>
    </dgm:pt>
    <dgm:pt modelId="{7AD4FA10-EE2D-44A2-897A-A3E12BF85F7F}" type="pres">
      <dgm:prSet presAssocID="{49ADAFC7-D6F0-40FE-BFF2-4E7DA282E547}" presName="FiveNodes_2" presStyleLbl="node1" presStyleIdx="1" presStyleCnt="5">
        <dgm:presLayoutVars>
          <dgm:bulletEnabled val="1"/>
        </dgm:presLayoutVars>
      </dgm:prSet>
      <dgm:spPr/>
    </dgm:pt>
    <dgm:pt modelId="{44E63B5E-A685-4AF7-B268-3FB02C50631A}" type="pres">
      <dgm:prSet presAssocID="{49ADAFC7-D6F0-40FE-BFF2-4E7DA282E547}" presName="FiveNodes_3" presStyleLbl="node1" presStyleIdx="2" presStyleCnt="5">
        <dgm:presLayoutVars>
          <dgm:bulletEnabled val="1"/>
        </dgm:presLayoutVars>
      </dgm:prSet>
      <dgm:spPr/>
    </dgm:pt>
    <dgm:pt modelId="{AC3911C7-A4B3-49AE-A8F8-01E8BC5D6F52}" type="pres">
      <dgm:prSet presAssocID="{49ADAFC7-D6F0-40FE-BFF2-4E7DA282E547}" presName="FiveNodes_4" presStyleLbl="node1" presStyleIdx="3" presStyleCnt="5">
        <dgm:presLayoutVars>
          <dgm:bulletEnabled val="1"/>
        </dgm:presLayoutVars>
      </dgm:prSet>
      <dgm:spPr/>
    </dgm:pt>
    <dgm:pt modelId="{77690AFA-A4D0-42D2-B477-B3698D72C335}" type="pres">
      <dgm:prSet presAssocID="{49ADAFC7-D6F0-40FE-BFF2-4E7DA282E547}" presName="FiveNodes_5" presStyleLbl="node1" presStyleIdx="4" presStyleCnt="5">
        <dgm:presLayoutVars>
          <dgm:bulletEnabled val="1"/>
        </dgm:presLayoutVars>
      </dgm:prSet>
      <dgm:spPr/>
    </dgm:pt>
    <dgm:pt modelId="{7BA28885-247F-4867-B6BD-2C8E08EC0643}" type="pres">
      <dgm:prSet presAssocID="{49ADAFC7-D6F0-40FE-BFF2-4E7DA282E547}" presName="FiveConn_1-2" presStyleLbl="fgAccFollowNode1" presStyleIdx="0" presStyleCnt="4">
        <dgm:presLayoutVars>
          <dgm:bulletEnabled val="1"/>
        </dgm:presLayoutVars>
      </dgm:prSet>
      <dgm:spPr/>
    </dgm:pt>
    <dgm:pt modelId="{ABD6AC04-425B-4B0D-BCD5-233E07F48678}" type="pres">
      <dgm:prSet presAssocID="{49ADAFC7-D6F0-40FE-BFF2-4E7DA282E547}" presName="FiveConn_2-3" presStyleLbl="fgAccFollowNode1" presStyleIdx="1" presStyleCnt="4">
        <dgm:presLayoutVars>
          <dgm:bulletEnabled val="1"/>
        </dgm:presLayoutVars>
      </dgm:prSet>
      <dgm:spPr/>
    </dgm:pt>
    <dgm:pt modelId="{00E25318-C298-47FB-A614-3224D8177C5B}" type="pres">
      <dgm:prSet presAssocID="{49ADAFC7-D6F0-40FE-BFF2-4E7DA282E547}" presName="FiveConn_3-4" presStyleLbl="fgAccFollowNode1" presStyleIdx="2" presStyleCnt="4">
        <dgm:presLayoutVars>
          <dgm:bulletEnabled val="1"/>
        </dgm:presLayoutVars>
      </dgm:prSet>
      <dgm:spPr/>
    </dgm:pt>
    <dgm:pt modelId="{B4979245-BFD5-41B0-A3FB-BADEDFCC5835}" type="pres">
      <dgm:prSet presAssocID="{49ADAFC7-D6F0-40FE-BFF2-4E7DA282E547}" presName="FiveConn_4-5" presStyleLbl="fgAccFollowNode1" presStyleIdx="3" presStyleCnt="4">
        <dgm:presLayoutVars>
          <dgm:bulletEnabled val="1"/>
        </dgm:presLayoutVars>
      </dgm:prSet>
      <dgm:spPr/>
    </dgm:pt>
    <dgm:pt modelId="{C5E68020-0296-4BD6-AC63-23C135866BDD}" type="pres">
      <dgm:prSet presAssocID="{49ADAFC7-D6F0-40FE-BFF2-4E7DA282E547}" presName="FiveNodes_1_text" presStyleLbl="node1" presStyleIdx="4" presStyleCnt="5">
        <dgm:presLayoutVars>
          <dgm:bulletEnabled val="1"/>
        </dgm:presLayoutVars>
      </dgm:prSet>
      <dgm:spPr/>
    </dgm:pt>
    <dgm:pt modelId="{E77BB2B0-B945-42FF-9530-D97EC35FC2BA}" type="pres">
      <dgm:prSet presAssocID="{49ADAFC7-D6F0-40FE-BFF2-4E7DA282E547}" presName="FiveNodes_2_text" presStyleLbl="node1" presStyleIdx="4" presStyleCnt="5">
        <dgm:presLayoutVars>
          <dgm:bulletEnabled val="1"/>
        </dgm:presLayoutVars>
      </dgm:prSet>
      <dgm:spPr/>
    </dgm:pt>
    <dgm:pt modelId="{F1D0B21B-B50F-44FC-8DAD-3DBAFDCFDC86}" type="pres">
      <dgm:prSet presAssocID="{49ADAFC7-D6F0-40FE-BFF2-4E7DA282E547}" presName="FiveNodes_3_text" presStyleLbl="node1" presStyleIdx="4" presStyleCnt="5">
        <dgm:presLayoutVars>
          <dgm:bulletEnabled val="1"/>
        </dgm:presLayoutVars>
      </dgm:prSet>
      <dgm:spPr/>
    </dgm:pt>
    <dgm:pt modelId="{2D358BEC-70C7-4AB6-96F9-A79AECC83559}" type="pres">
      <dgm:prSet presAssocID="{49ADAFC7-D6F0-40FE-BFF2-4E7DA282E547}" presName="FiveNodes_4_text" presStyleLbl="node1" presStyleIdx="4" presStyleCnt="5">
        <dgm:presLayoutVars>
          <dgm:bulletEnabled val="1"/>
        </dgm:presLayoutVars>
      </dgm:prSet>
      <dgm:spPr/>
    </dgm:pt>
    <dgm:pt modelId="{BFECF94F-5918-432F-BC63-BB67E6C2D252}" type="pres">
      <dgm:prSet presAssocID="{49ADAFC7-D6F0-40FE-BFF2-4E7DA282E547}" presName="FiveNodes_5_text" presStyleLbl="node1" presStyleIdx="4" presStyleCnt="5">
        <dgm:presLayoutVars>
          <dgm:bulletEnabled val="1"/>
        </dgm:presLayoutVars>
      </dgm:prSet>
      <dgm:spPr/>
    </dgm:pt>
  </dgm:ptLst>
  <dgm:cxnLst>
    <dgm:cxn modelId="{BBABEC01-32A5-4BF2-A5B7-0D5307D00D1F}" srcId="{49ADAFC7-D6F0-40FE-BFF2-4E7DA282E547}" destId="{5E904C59-CB46-4BD6-86DB-F55CC39432EE}" srcOrd="1" destOrd="0" parTransId="{1A29526E-2365-45FA-B78A-AB91A7AC24E8}" sibTransId="{0AD4CFCF-975A-42C0-B488-44C8EA970601}"/>
    <dgm:cxn modelId="{3DE46303-1312-47CE-BD8F-67C09EFC3A6F}" type="presOf" srcId="{D925A0C5-C65A-4752-8490-0A5A3938094F}" destId="{B4979245-BFD5-41B0-A3FB-BADEDFCC5835}" srcOrd="0" destOrd="0" presId="urn:microsoft.com/office/officeart/2005/8/layout/vProcess5"/>
    <dgm:cxn modelId="{D1489303-B274-4447-BD74-126975102D0F}" srcId="{49ADAFC7-D6F0-40FE-BFF2-4E7DA282E547}" destId="{1D961E72-8350-466D-9070-9FA2429F9A26}" srcOrd="3" destOrd="0" parTransId="{406E12E5-BC81-4C97-8B27-E8407BE86338}" sibTransId="{D925A0C5-C65A-4752-8490-0A5A3938094F}"/>
    <dgm:cxn modelId="{42570D06-647A-42B8-978B-90FDAB36F482}" type="presOf" srcId="{12924002-7F6D-4206-8508-25EB5FDC9D07}" destId="{44E63B5E-A685-4AF7-B268-3FB02C50631A}" srcOrd="0" destOrd="0" presId="urn:microsoft.com/office/officeart/2005/8/layout/vProcess5"/>
    <dgm:cxn modelId="{85E35509-41C7-46EF-A8B8-117B3A5CF087}" type="presOf" srcId="{B1CEB665-FF6B-408C-86AE-BF20194CC3EC}" destId="{00E25318-C298-47FB-A614-3224D8177C5B}" srcOrd="0" destOrd="0" presId="urn:microsoft.com/office/officeart/2005/8/layout/vProcess5"/>
    <dgm:cxn modelId="{233E270C-5BDF-477A-92BD-9AD8E30B08C1}" type="presOf" srcId="{5E904C59-CB46-4BD6-86DB-F55CC39432EE}" destId="{7AD4FA10-EE2D-44A2-897A-A3E12BF85F7F}" srcOrd="0" destOrd="0" presId="urn:microsoft.com/office/officeart/2005/8/layout/vProcess5"/>
    <dgm:cxn modelId="{C4855515-A09E-4664-BEDF-C6A763499E38}" type="presOf" srcId="{5E904C59-CB46-4BD6-86DB-F55CC39432EE}" destId="{E77BB2B0-B945-42FF-9530-D97EC35FC2BA}" srcOrd="1" destOrd="0" presId="urn:microsoft.com/office/officeart/2005/8/layout/vProcess5"/>
    <dgm:cxn modelId="{E40C5A2E-916C-4E5E-8FB2-64C550E92544}" srcId="{49ADAFC7-D6F0-40FE-BFF2-4E7DA282E547}" destId="{30345D7D-1ECE-42BD-A120-FE09DE361324}" srcOrd="5" destOrd="0" parTransId="{641EFF8C-D553-43CE-BC6D-5524265F5268}" sibTransId="{F19FF8ED-7CDD-478F-A2E1-D6799AEB0E8D}"/>
    <dgm:cxn modelId="{EDBA0735-1096-411A-95A2-C78751E964D9}" srcId="{49ADAFC7-D6F0-40FE-BFF2-4E7DA282E547}" destId="{12924002-7F6D-4206-8508-25EB5FDC9D07}" srcOrd="2" destOrd="0" parTransId="{A448B9C4-37CC-483B-9238-F26FFE8F1948}" sibTransId="{B1CEB665-FF6B-408C-86AE-BF20194CC3EC}"/>
    <dgm:cxn modelId="{1BDCA13A-C435-48FA-960C-3CC8312B78B1}" type="presOf" srcId="{1D961E72-8350-466D-9070-9FA2429F9A26}" destId="{AC3911C7-A4B3-49AE-A8F8-01E8BC5D6F52}" srcOrd="0" destOrd="0" presId="urn:microsoft.com/office/officeart/2005/8/layout/vProcess5"/>
    <dgm:cxn modelId="{9BED173D-DAC6-4EE0-94F2-3A03D884D526}" type="presOf" srcId="{AC550188-3A86-4BE6-9118-02AE2FE91F20}" destId="{7BA28885-247F-4867-B6BD-2C8E08EC0643}" srcOrd="0" destOrd="0" presId="urn:microsoft.com/office/officeart/2005/8/layout/vProcess5"/>
    <dgm:cxn modelId="{F8A75D3E-54DB-42BE-B1F3-6557E2ACBC66}" srcId="{49ADAFC7-D6F0-40FE-BFF2-4E7DA282E547}" destId="{22C28E6B-169A-40B1-82F5-303016D0D2C3}" srcOrd="11" destOrd="0" parTransId="{51F7385C-F2D9-4196-8520-BC91043601A8}" sibTransId="{424705A9-8002-4D01-87AF-859562641598}"/>
    <dgm:cxn modelId="{D3A8FC3F-B517-4ED5-B6B0-E905EB46C8DA}" type="presOf" srcId="{0AD4CFCF-975A-42C0-B488-44C8EA970601}" destId="{ABD6AC04-425B-4B0D-BCD5-233E07F48678}" srcOrd="0" destOrd="0" presId="urn:microsoft.com/office/officeart/2005/8/layout/vProcess5"/>
    <dgm:cxn modelId="{DCE6B161-D3CE-4267-9124-C376EACCCC32}" srcId="{49ADAFC7-D6F0-40FE-BFF2-4E7DA282E547}" destId="{77263DAC-0C1F-44A6-BD31-F00576AA153B}" srcOrd="10" destOrd="0" parTransId="{F1CBB939-6404-42CD-ABC0-393668CFEAF1}" sibTransId="{0095037D-62B2-4AAB-84CB-D46196459D25}"/>
    <dgm:cxn modelId="{A64CAB67-B5F9-48BB-8B01-1E56241252F6}" type="presOf" srcId="{71B6D173-529B-4B45-9AF5-3CC66AE0C9A6}" destId="{C5E68020-0296-4BD6-AC63-23C135866BDD}" srcOrd="1" destOrd="0" presId="urn:microsoft.com/office/officeart/2005/8/layout/vProcess5"/>
    <dgm:cxn modelId="{F5783799-49D9-4C25-A6A4-1ED0EF08890E}" srcId="{49ADAFC7-D6F0-40FE-BFF2-4E7DA282E547}" destId="{178F9B09-2211-4805-BDCE-F0D18BBB6646}" srcOrd="7" destOrd="0" parTransId="{059AF11A-4871-4C91-8C7A-083B779084D8}" sibTransId="{F4B105A0-5E19-4A44-825F-8994F124ED47}"/>
    <dgm:cxn modelId="{63A00C9E-3CF0-4FD0-A3B4-B6B1736EE37B}" srcId="{49ADAFC7-D6F0-40FE-BFF2-4E7DA282E547}" destId="{72D6EBD1-6C07-4593-BA0A-D576160BC2E2}" srcOrd="6" destOrd="0" parTransId="{DB5496B7-5ABA-4F2B-85D0-AFA86CD6A653}" sibTransId="{33963FAA-1EA8-43C6-8E46-D4065504E137}"/>
    <dgm:cxn modelId="{6C31889E-6DE2-439C-BDB6-D3FEF02EEDC2}" type="presOf" srcId="{12924002-7F6D-4206-8508-25EB5FDC9D07}" destId="{F1D0B21B-B50F-44FC-8DAD-3DBAFDCFDC86}" srcOrd="1" destOrd="0" presId="urn:microsoft.com/office/officeart/2005/8/layout/vProcess5"/>
    <dgm:cxn modelId="{4180B8AE-832E-4BE7-A1BD-8724126929A7}" type="presOf" srcId="{49ADAFC7-D6F0-40FE-BFF2-4E7DA282E547}" destId="{3D13BDB2-89AE-4E1F-B78C-9C3FAE5FE70E}" srcOrd="0" destOrd="0" presId="urn:microsoft.com/office/officeart/2005/8/layout/vProcess5"/>
    <dgm:cxn modelId="{7223A4B3-F027-42AA-BACA-558CB019D842}" srcId="{49ADAFC7-D6F0-40FE-BFF2-4E7DA282E547}" destId="{2DF0452D-F052-47CD-978F-8717205A44D5}" srcOrd="9" destOrd="0" parTransId="{442884A7-6A44-4DBB-A94D-CB2AF994AA29}" sibTransId="{50698E70-E650-4E21-8B5C-F3C38E831D98}"/>
    <dgm:cxn modelId="{7BB534B9-841A-407B-B197-CDE74EBE6312}" type="presOf" srcId="{1D961E72-8350-466D-9070-9FA2429F9A26}" destId="{2D358BEC-70C7-4AB6-96F9-A79AECC83559}" srcOrd="1" destOrd="0" presId="urn:microsoft.com/office/officeart/2005/8/layout/vProcess5"/>
    <dgm:cxn modelId="{428111BF-6E92-4CF0-8ED6-6C75A513B1C5}" type="presOf" srcId="{B369D73F-EBCF-4E19-BDAD-306002563163}" destId="{77690AFA-A4D0-42D2-B477-B3698D72C335}" srcOrd="0" destOrd="0" presId="urn:microsoft.com/office/officeart/2005/8/layout/vProcess5"/>
    <dgm:cxn modelId="{22EEE8CC-5AB1-457A-89EF-9CEBA17C542E}" srcId="{49ADAFC7-D6F0-40FE-BFF2-4E7DA282E547}" destId="{EED2CA76-7CBF-4D0E-B476-BB4BB0C0ED37}" srcOrd="8" destOrd="0" parTransId="{BFA01BA3-7C45-4BBB-8DB3-245BFE7C4F04}" sibTransId="{CC074AEA-571F-4AB5-AEDF-B9BA87903AAC}"/>
    <dgm:cxn modelId="{C4F50BD8-71E2-4675-A4B5-654BB64F798C}" type="presOf" srcId="{B369D73F-EBCF-4E19-BDAD-306002563163}" destId="{BFECF94F-5918-432F-BC63-BB67E6C2D252}" srcOrd="1" destOrd="0" presId="urn:microsoft.com/office/officeart/2005/8/layout/vProcess5"/>
    <dgm:cxn modelId="{55913BDD-7E2B-4732-AE8E-B721EC41E562}" srcId="{49ADAFC7-D6F0-40FE-BFF2-4E7DA282E547}" destId="{71B6D173-529B-4B45-9AF5-3CC66AE0C9A6}" srcOrd="0" destOrd="0" parTransId="{DFF44A7E-91DE-42A6-ABEC-7F5FE31CC6A8}" sibTransId="{AC550188-3A86-4BE6-9118-02AE2FE91F20}"/>
    <dgm:cxn modelId="{E89856E0-8556-4D27-AC41-B48E42FD0546}" srcId="{49ADAFC7-D6F0-40FE-BFF2-4E7DA282E547}" destId="{B369D73F-EBCF-4E19-BDAD-306002563163}" srcOrd="4" destOrd="0" parTransId="{27B1D44A-D8CB-4633-99BD-0B35CD578A2D}" sibTransId="{CF07DC65-0DA7-4A3C-9496-1CBE6F785810}"/>
    <dgm:cxn modelId="{6BD110FC-0887-4627-8571-DE04FCBC7955}" type="presOf" srcId="{71B6D173-529B-4B45-9AF5-3CC66AE0C9A6}" destId="{6AFD25F6-3B09-44D2-B6A2-580DDBA5B1F3}" srcOrd="0" destOrd="0" presId="urn:microsoft.com/office/officeart/2005/8/layout/vProcess5"/>
    <dgm:cxn modelId="{EC6E3803-CF10-4865-B7C3-7A003EA0083C}" type="presParOf" srcId="{3D13BDB2-89AE-4E1F-B78C-9C3FAE5FE70E}" destId="{FE932143-3709-42A7-BFD1-8B1C90DF79D5}" srcOrd="0" destOrd="0" presId="urn:microsoft.com/office/officeart/2005/8/layout/vProcess5"/>
    <dgm:cxn modelId="{D87736C4-53E2-4DE7-85CE-BCFEB74D0C43}" type="presParOf" srcId="{3D13BDB2-89AE-4E1F-B78C-9C3FAE5FE70E}" destId="{6AFD25F6-3B09-44D2-B6A2-580DDBA5B1F3}" srcOrd="1" destOrd="0" presId="urn:microsoft.com/office/officeart/2005/8/layout/vProcess5"/>
    <dgm:cxn modelId="{A46F0226-52C8-4CB1-A6E5-73AB21FE9DAA}" type="presParOf" srcId="{3D13BDB2-89AE-4E1F-B78C-9C3FAE5FE70E}" destId="{7AD4FA10-EE2D-44A2-897A-A3E12BF85F7F}" srcOrd="2" destOrd="0" presId="urn:microsoft.com/office/officeart/2005/8/layout/vProcess5"/>
    <dgm:cxn modelId="{37E89A6F-F1DF-4959-A118-52BD1427B6BA}" type="presParOf" srcId="{3D13BDB2-89AE-4E1F-B78C-9C3FAE5FE70E}" destId="{44E63B5E-A685-4AF7-B268-3FB02C50631A}" srcOrd="3" destOrd="0" presId="urn:microsoft.com/office/officeart/2005/8/layout/vProcess5"/>
    <dgm:cxn modelId="{45299E06-9AAD-41F9-9E10-DD004C0E5AB4}" type="presParOf" srcId="{3D13BDB2-89AE-4E1F-B78C-9C3FAE5FE70E}" destId="{AC3911C7-A4B3-49AE-A8F8-01E8BC5D6F52}" srcOrd="4" destOrd="0" presId="urn:microsoft.com/office/officeart/2005/8/layout/vProcess5"/>
    <dgm:cxn modelId="{040B247D-1977-4338-8AA2-9120DE7FF4D9}" type="presParOf" srcId="{3D13BDB2-89AE-4E1F-B78C-9C3FAE5FE70E}" destId="{77690AFA-A4D0-42D2-B477-B3698D72C335}" srcOrd="5" destOrd="0" presId="urn:microsoft.com/office/officeart/2005/8/layout/vProcess5"/>
    <dgm:cxn modelId="{31C21E0D-EDC8-4923-9FCB-C8299C30CED0}" type="presParOf" srcId="{3D13BDB2-89AE-4E1F-B78C-9C3FAE5FE70E}" destId="{7BA28885-247F-4867-B6BD-2C8E08EC0643}" srcOrd="6" destOrd="0" presId="urn:microsoft.com/office/officeart/2005/8/layout/vProcess5"/>
    <dgm:cxn modelId="{C5D8083B-6E6E-4227-84C4-E12C3AAC659F}" type="presParOf" srcId="{3D13BDB2-89AE-4E1F-B78C-9C3FAE5FE70E}" destId="{ABD6AC04-425B-4B0D-BCD5-233E07F48678}" srcOrd="7" destOrd="0" presId="urn:microsoft.com/office/officeart/2005/8/layout/vProcess5"/>
    <dgm:cxn modelId="{0D6B2E65-C549-485A-B279-B5805CD4B1DC}" type="presParOf" srcId="{3D13BDB2-89AE-4E1F-B78C-9C3FAE5FE70E}" destId="{00E25318-C298-47FB-A614-3224D8177C5B}" srcOrd="8" destOrd="0" presId="urn:microsoft.com/office/officeart/2005/8/layout/vProcess5"/>
    <dgm:cxn modelId="{1C9EB09F-AD5D-426F-AFB9-663B206155C3}" type="presParOf" srcId="{3D13BDB2-89AE-4E1F-B78C-9C3FAE5FE70E}" destId="{B4979245-BFD5-41B0-A3FB-BADEDFCC5835}" srcOrd="9" destOrd="0" presId="urn:microsoft.com/office/officeart/2005/8/layout/vProcess5"/>
    <dgm:cxn modelId="{CF4877D3-C15D-4561-8887-6D273FC54150}" type="presParOf" srcId="{3D13BDB2-89AE-4E1F-B78C-9C3FAE5FE70E}" destId="{C5E68020-0296-4BD6-AC63-23C135866BDD}" srcOrd="10" destOrd="0" presId="urn:microsoft.com/office/officeart/2005/8/layout/vProcess5"/>
    <dgm:cxn modelId="{E9BDB4BF-512C-4E2F-88DE-7B46A5E544FC}" type="presParOf" srcId="{3D13BDB2-89AE-4E1F-B78C-9C3FAE5FE70E}" destId="{E77BB2B0-B945-42FF-9530-D97EC35FC2BA}" srcOrd="11" destOrd="0" presId="urn:microsoft.com/office/officeart/2005/8/layout/vProcess5"/>
    <dgm:cxn modelId="{79FB6D0D-CA28-4208-8FC2-8283A7F1656F}" type="presParOf" srcId="{3D13BDB2-89AE-4E1F-B78C-9C3FAE5FE70E}" destId="{F1D0B21B-B50F-44FC-8DAD-3DBAFDCFDC86}" srcOrd="12" destOrd="0" presId="urn:microsoft.com/office/officeart/2005/8/layout/vProcess5"/>
    <dgm:cxn modelId="{60021BD7-6394-4068-8487-26684C8E0B3F}" type="presParOf" srcId="{3D13BDB2-89AE-4E1F-B78C-9C3FAE5FE70E}" destId="{2D358BEC-70C7-4AB6-96F9-A79AECC83559}" srcOrd="13" destOrd="0" presId="urn:microsoft.com/office/officeart/2005/8/layout/vProcess5"/>
    <dgm:cxn modelId="{0BD00722-3578-4F6B-985E-8BA3EF69567E}" type="presParOf" srcId="{3D13BDB2-89AE-4E1F-B78C-9C3FAE5FE70E}" destId="{BFECF94F-5918-432F-BC63-BB67E6C2D25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D461E-7DCD-4CFF-A7AC-19D39CEDF5E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57A199A-D745-4601-9B9B-09BE3534DD5A}">
      <dgm:prSet phldrT="[Text]"/>
      <dgm:spPr>
        <a:solidFill>
          <a:schemeClr val="accent2">
            <a:lumMod val="60000"/>
            <a:lumOff val="40000"/>
          </a:schemeClr>
        </a:solidFill>
      </dgm:spPr>
      <dgm:t>
        <a:bodyPr/>
        <a:lstStyle/>
        <a:p>
          <a:r>
            <a:rPr lang="en-GB" dirty="0">
              <a:solidFill>
                <a:schemeClr val="tx1"/>
              </a:solidFill>
            </a:rPr>
            <a:t>Gender, Age, Ethnicity</a:t>
          </a:r>
        </a:p>
      </dgm:t>
    </dgm:pt>
    <dgm:pt modelId="{BC8359AA-7C2A-4AAA-BB61-1B92F7CA2815}" type="parTrans" cxnId="{652FF094-E202-4DD0-9CD4-5698D4EF70E9}">
      <dgm:prSet/>
      <dgm:spPr/>
      <dgm:t>
        <a:bodyPr/>
        <a:lstStyle/>
        <a:p>
          <a:endParaRPr lang="en-GB"/>
        </a:p>
      </dgm:t>
    </dgm:pt>
    <dgm:pt modelId="{0E6D3247-A199-4B07-A11C-E1C6A5900E74}" type="sibTrans" cxnId="{652FF094-E202-4DD0-9CD4-5698D4EF70E9}">
      <dgm:prSet/>
      <dgm:spPr/>
      <dgm:t>
        <a:bodyPr/>
        <a:lstStyle/>
        <a:p>
          <a:endParaRPr lang="en-GB"/>
        </a:p>
      </dgm:t>
    </dgm:pt>
    <dgm:pt modelId="{093CD1EC-4BEA-4EF7-AFEA-DB555E278A3B}">
      <dgm:prSet phldrT="[Text]"/>
      <dgm:spPr>
        <a:solidFill>
          <a:schemeClr val="accent2">
            <a:lumMod val="60000"/>
            <a:lumOff val="40000"/>
          </a:schemeClr>
        </a:solidFill>
      </dgm:spPr>
      <dgm:t>
        <a:bodyPr/>
        <a:lstStyle/>
        <a:p>
          <a:r>
            <a:rPr lang="en-GB" dirty="0">
              <a:solidFill>
                <a:schemeClr val="tx1"/>
              </a:solidFill>
            </a:rPr>
            <a:t>Region, city, rural/urban</a:t>
          </a:r>
        </a:p>
      </dgm:t>
    </dgm:pt>
    <dgm:pt modelId="{56517800-2C43-4165-9281-49866F930C0B}" type="parTrans" cxnId="{C8E35A5D-F078-4765-8171-A09E2AEA8224}">
      <dgm:prSet/>
      <dgm:spPr/>
      <dgm:t>
        <a:bodyPr/>
        <a:lstStyle/>
        <a:p>
          <a:endParaRPr lang="en-GB"/>
        </a:p>
      </dgm:t>
    </dgm:pt>
    <dgm:pt modelId="{896564EA-414D-4FFE-BC45-A239477F2049}" type="sibTrans" cxnId="{C8E35A5D-F078-4765-8171-A09E2AEA8224}">
      <dgm:prSet/>
      <dgm:spPr/>
      <dgm:t>
        <a:bodyPr/>
        <a:lstStyle/>
        <a:p>
          <a:endParaRPr lang="en-GB"/>
        </a:p>
      </dgm:t>
    </dgm:pt>
    <dgm:pt modelId="{E1BB7E85-5599-49B8-8B85-F9C069C041E6}">
      <dgm:prSet phldrT="[Text]"/>
      <dgm:spPr>
        <a:solidFill>
          <a:schemeClr val="accent2">
            <a:lumMod val="60000"/>
            <a:lumOff val="40000"/>
          </a:schemeClr>
        </a:solidFill>
      </dgm:spPr>
      <dgm:t>
        <a:bodyPr/>
        <a:lstStyle/>
        <a:p>
          <a:r>
            <a:rPr lang="en-GB" dirty="0">
              <a:solidFill>
                <a:schemeClr val="tx1"/>
              </a:solidFill>
            </a:rPr>
            <a:t>Children and age</a:t>
          </a:r>
        </a:p>
      </dgm:t>
    </dgm:pt>
    <dgm:pt modelId="{73FBB21C-92C3-4987-AE6F-7E44F609025A}" type="parTrans" cxnId="{87B05E96-258E-422E-BBDC-795D17977EFD}">
      <dgm:prSet/>
      <dgm:spPr/>
      <dgm:t>
        <a:bodyPr/>
        <a:lstStyle/>
        <a:p>
          <a:endParaRPr lang="en-GB"/>
        </a:p>
      </dgm:t>
    </dgm:pt>
    <dgm:pt modelId="{5E83D6F6-7465-4B1A-ABB3-31DA33C55F94}" type="sibTrans" cxnId="{87B05E96-258E-422E-BBDC-795D17977EFD}">
      <dgm:prSet/>
      <dgm:spPr/>
      <dgm:t>
        <a:bodyPr/>
        <a:lstStyle/>
        <a:p>
          <a:endParaRPr lang="en-GB"/>
        </a:p>
      </dgm:t>
    </dgm:pt>
    <dgm:pt modelId="{C3E41507-E6E7-4A59-97D6-A35B0E2E20D2}">
      <dgm:prSet phldrT="[Text]"/>
      <dgm:spPr>
        <a:solidFill>
          <a:schemeClr val="accent2">
            <a:lumMod val="60000"/>
            <a:lumOff val="40000"/>
          </a:schemeClr>
        </a:solidFill>
      </dgm:spPr>
      <dgm:t>
        <a:bodyPr/>
        <a:lstStyle/>
        <a:p>
          <a:r>
            <a:rPr lang="en-GB" dirty="0">
              <a:solidFill>
                <a:schemeClr val="tx1"/>
              </a:solidFill>
            </a:rPr>
            <a:t>Working status, working outdoors, income status, social grade</a:t>
          </a:r>
        </a:p>
      </dgm:t>
    </dgm:pt>
    <dgm:pt modelId="{DE99E178-DD90-44CA-8B87-23F8AAA829EF}" type="parTrans" cxnId="{EE224AEE-2708-487C-A6FB-F18E15C0042B}">
      <dgm:prSet/>
      <dgm:spPr/>
      <dgm:t>
        <a:bodyPr/>
        <a:lstStyle/>
        <a:p>
          <a:endParaRPr lang="en-GB"/>
        </a:p>
      </dgm:t>
    </dgm:pt>
    <dgm:pt modelId="{543E5584-A619-4D4E-AB8A-DD5057E6ED87}" type="sibTrans" cxnId="{EE224AEE-2708-487C-A6FB-F18E15C0042B}">
      <dgm:prSet/>
      <dgm:spPr/>
      <dgm:t>
        <a:bodyPr/>
        <a:lstStyle/>
        <a:p>
          <a:endParaRPr lang="en-GB"/>
        </a:p>
      </dgm:t>
    </dgm:pt>
    <dgm:pt modelId="{ED8AAB81-00DF-4C33-99E1-879DF06572C4}">
      <dgm:prSet phldrT="[Text]"/>
      <dgm:spPr>
        <a:solidFill>
          <a:schemeClr val="accent2">
            <a:lumMod val="60000"/>
            <a:lumOff val="40000"/>
          </a:schemeClr>
        </a:solidFill>
      </dgm:spPr>
      <dgm:t>
        <a:bodyPr/>
        <a:lstStyle/>
        <a:p>
          <a:r>
            <a:rPr lang="en-GB" dirty="0">
              <a:solidFill>
                <a:schemeClr val="tx1"/>
              </a:solidFill>
            </a:rPr>
            <a:t>Health, mental health</a:t>
          </a:r>
        </a:p>
      </dgm:t>
    </dgm:pt>
    <dgm:pt modelId="{6CDDA53F-1061-4125-B0AF-B53B8E3560FE}" type="parTrans" cxnId="{80FF283D-15E0-499A-8B55-EA526EC4EA4B}">
      <dgm:prSet/>
      <dgm:spPr/>
      <dgm:t>
        <a:bodyPr/>
        <a:lstStyle/>
        <a:p>
          <a:endParaRPr lang="en-GB"/>
        </a:p>
      </dgm:t>
    </dgm:pt>
    <dgm:pt modelId="{A398FF52-C8E9-4D11-A84B-A3732B1547BB}" type="sibTrans" cxnId="{80FF283D-15E0-499A-8B55-EA526EC4EA4B}">
      <dgm:prSet/>
      <dgm:spPr/>
      <dgm:t>
        <a:bodyPr/>
        <a:lstStyle/>
        <a:p>
          <a:endParaRPr lang="en-GB"/>
        </a:p>
      </dgm:t>
    </dgm:pt>
    <dgm:pt modelId="{A50C0FFD-33FE-4CBF-BE37-8EB9B52A0804}">
      <dgm:prSet phldrT="[Text]"/>
      <dgm:spPr>
        <a:solidFill>
          <a:schemeClr val="accent2">
            <a:lumMod val="60000"/>
            <a:lumOff val="40000"/>
          </a:schemeClr>
        </a:solidFill>
      </dgm:spPr>
      <dgm:t>
        <a:bodyPr/>
        <a:lstStyle/>
        <a:p>
          <a:r>
            <a:rPr lang="en-GB" dirty="0">
              <a:solidFill>
                <a:schemeClr val="tx1"/>
              </a:solidFill>
            </a:rPr>
            <a:t>Home ownership status, whether have made changes to their homes against heat</a:t>
          </a:r>
        </a:p>
      </dgm:t>
    </dgm:pt>
    <dgm:pt modelId="{3033844A-8C73-4041-9E5E-8B095B548B74}" type="parTrans" cxnId="{265F9BBF-60DD-4B81-AFEF-4F8B2CA26E98}">
      <dgm:prSet/>
      <dgm:spPr/>
      <dgm:t>
        <a:bodyPr/>
        <a:lstStyle/>
        <a:p>
          <a:endParaRPr lang="en-GB"/>
        </a:p>
      </dgm:t>
    </dgm:pt>
    <dgm:pt modelId="{3E542A87-4B7D-409F-8DB9-4EBFFDDFA75D}" type="sibTrans" cxnId="{265F9BBF-60DD-4B81-AFEF-4F8B2CA26E98}">
      <dgm:prSet/>
      <dgm:spPr/>
      <dgm:t>
        <a:bodyPr/>
        <a:lstStyle/>
        <a:p>
          <a:endParaRPr lang="en-GB"/>
        </a:p>
      </dgm:t>
    </dgm:pt>
    <dgm:pt modelId="{A513C37F-3AF4-4BD2-8F14-3BDD8616377A}">
      <dgm:prSet phldrT="[Text]" phldr="1"/>
      <dgm:spPr/>
      <dgm:t>
        <a:bodyPr/>
        <a:lstStyle/>
        <a:p>
          <a:endParaRPr lang="en-GB"/>
        </a:p>
      </dgm:t>
    </dgm:pt>
    <dgm:pt modelId="{65F4856D-9C54-489A-B1FA-64AF7CACD181}" type="parTrans" cxnId="{D71DC1A1-80CB-435B-8358-3A404C1DE58D}">
      <dgm:prSet/>
      <dgm:spPr/>
      <dgm:t>
        <a:bodyPr/>
        <a:lstStyle/>
        <a:p>
          <a:endParaRPr lang="en-GB"/>
        </a:p>
      </dgm:t>
    </dgm:pt>
    <dgm:pt modelId="{20FAED4B-DC5E-4932-BD18-9D2AB4ADE5D1}" type="sibTrans" cxnId="{D71DC1A1-80CB-435B-8358-3A404C1DE58D}">
      <dgm:prSet/>
      <dgm:spPr/>
      <dgm:t>
        <a:bodyPr/>
        <a:lstStyle/>
        <a:p>
          <a:endParaRPr lang="en-GB"/>
        </a:p>
      </dgm:t>
    </dgm:pt>
    <dgm:pt modelId="{1AC4A045-82B2-4288-A41F-C35D8D4F1168}">
      <dgm:prSet phldrT="[Text]" phldr="1"/>
      <dgm:spPr/>
      <dgm:t>
        <a:bodyPr/>
        <a:lstStyle/>
        <a:p>
          <a:endParaRPr lang="en-GB"/>
        </a:p>
      </dgm:t>
    </dgm:pt>
    <dgm:pt modelId="{A3D3BF98-C768-462E-A3A6-8A94E7903D3E}" type="parTrans" cxnId="{496D080B-18B9-43AB-9C9B-773377B8693A}">
      <dgm:prSet/>
      <dgm:spPr/>
      <dgm:t>
        <a:bodyPr/>
        <a:lstStyle/>
        <a:p>
          <a:endParaRPr lang="en-GB"/>
        </a:p>
      </dgm:t>
    </dgm:pt>
    <dgm:pt modelId="{C7BD594F-7D21-4E8B-A3D0-ECC6C076A888}" type="sibTrans" cxnId="{496D080B-18B9-43AB-9C9B-773377B8693A}">
      <dgm:prSet/>
      <dgm:spPr/>
      <dgm:t>
        <a:bodyPr/>
        <a:lstStyle/>
        <a:p>
          <a:endParaRPr lang="en-GB"/>
        </a:p>
      </dgm:t>
    </dgm:pt>
    <dgm:pt modelId="{D07BC546-BE72-47E4-8226-2EFABDDE9975}">
      <dgm:prSet phldrT="[Text]"/>
      <dgm:spPr>
        <a:solidFill>
          <a:schemeClr val="accent2">
            <a:lumMod val="60000"/>
            <a:lumOff val="40000"/>
          </a:schemeClr>
        </a:solidFill>
      </dgm:spPr>
      <dgm:t>
        <a:bodyPr/>
        <a:lstStyle/>
        <a:p>
          <a:r>
            <a:rPr lang="en-GB" dirty="0">
              <a:solidFill>
                <a:schemeClr val="tx1"/>
              </a:solidFill>
            </a:rPr>
            <a:t>Whether experience impacts from hot weather in the UK</a:t>
          </a:r>
        </a:p>
      </dgm:t>
    </dgm:pt>
    <dgm:pt modelId="{5041E806-0858-457C-B78E-6CF05ACE89C5}" type="sibTrans" cxnId="{CB856B14-FA15-4EED-9D1B-23967B983F9B}">
      <dgm:prSet/>
      <dgm:spPr/>
      <dgm:t>
        <a:bodyPr/>
        <a:lstStyle/>
        <a:p>
          <a:endParaRPr lang="en-GB"/>
        </a:p>
      </dgm:t>
    </dgm:pt>
    <dgm:pt modelId="{BD788857-3AE6-4337-9B54-C157D831219C}" type="parTrans" cxnId="{CB856B14-FA15-4EED-9D1B-23967B983F9B}">
      <dgm:prSet/>
      <dgm:spPr/>
      <dgm:t>
        <a:bodyPr/>
        <a:lstStyle/>
        <a:p>
          <a:endParaRPr lang="en-GB"/>
        </a:p>
      </dgm:t>
    </dgm:pt>
    <dgm:pt modelId="{B9278400-52E6-48D9-9BC6-45D9E20B7EBA}">
      <dgm:prSet phldrT="[Text]"/>
      <dgm:spPr/>
    </dgm:pt>
    <dgm:pt modelId="{B96E6B44-C6C9-428A-822E-C3E154F79D4A}" type="parTrans" cxnId="{9918611F-AED3-4650-9C9F-45A833A0B9A9}">
      <dgm:prSet/>
      <dgm:spPr/>
      <dgm:t>
        <a:bodyPr/>
        <a:lstStyle/>
        <a:p>
          <a:endParaRPr lang="en-GB"/>
        </a:p>
      </dgm:t>
    </dgm:pt>
    <dgm:pt modelId="{566F2385-36E9-4F6F-9209-9A4EFAA2C6D7}" type="sibTrans" cxnId="{9918611F-AED3-4650-9C9F-45A833A0B9A9}">
      <dgm:prSet/>
      <dgm:spPr/>
      <dgm:t>
        <a:bodyPr/>
        <a:lstStyle/>
        <a:p>
          <a:endParaRPr lang="en-GB"/>
        </a:p>
      </dgm:t>
    </dgm:pt>
    <dgm:pt modelId="{27C4B116-EDA2-4C0F-8964-AA42AE032FC9}">
      <dgm:prSet phldrT="[Text]"/>
      <dgm:spPr/>
    </dgm:pt>
    <dgm:pt modelId="{83669B57-5C33-451E-9D02-62F7A66D4364}" type="parTrans" cxnId="{A010D434-C0CA-4081-9374-588328DD700D}">
      <dgm:prSet/>
      <dgm:spPr/>
      <dgm:t>
        <a:bodyPr/>
        <a:lstStyle/>
        <a:p>
          <a:endParaRPr lang="en-GB"/>
        </a:p>
      </dgm:t>
    </dgm:pt>
    <dgm:pt modelId="{2E4F98AD-CCF2-4465-8EBB-EBFB1672B4EB}" type="sibTrans" cxnId="{A010D434-C0CA-4081-9374-588328DD700D}">
      <dgm:prSet/>
      <dgm:spPr/>
      <dgm:t>
        <a:bodyPr/>
        <a:lstStyle/>
        <a:p>
          <a:endParaRPr lang="en-GB"/>
        </a:p>
      </dgm:t>
    </dgm:pt>
    <dgm:pt modelId="{5240DA55-A530-4E1C-B729-17913507495B}">
      <dgm:prSet phldrT="[Text]"/>
      <dgm:spPr/>
    </dgm:pt>
    <dgm:pt modelId="{71D81F70-B860-48DA-8891-A51111BC2196}" type="parTrans" cxnId="{BAD6B9E7-897B-4F42-AD71-DFA8FE4D11BF}">
      <dgm:prSet/>
      <dgm:spPr/>
      <dgm:t>
        <a:bodyPr/>
        <a:lstStyle/>
        <a:p>
          <a:endParaRPr lang="en-GB"/>
        </a:p>
      </dgm:t>
    </dgm:pt>
    <dgm:pt modelId="{F3CE032E-0C44-4B29-869C-B576F01A2383}" type="sibTrans" cxnId="{BAD6B9E7-897B-4F42-AD71-DFA8FE4D11BF}">
      <dgm:prSet/>
      <dgm:spPr/>
      <dgm:t>
        <a:bodyPr/>
        <a:lstStyle/>
        <a:p>
          <a:endParaRPr lang="en-GB"/>
        </a:p>
      </dgm:t>
    </dgm:pt>
    <dgm:pt modelId="{5EBDC5B7-C50D-4C55-B102-45C8874CEAF3}">
      <dgm:prSet phldrT="[Text]"/>
      <dgm:spPr/>
    </dgm:pt>
    <dgm:pt modelId="{A452F8F9-EF1A-48EA-99F4-6886F880709B}" type="parTrans" cxnId="{729EBED2-5047-497D-AF29-14598788723E}">
      <dgm:prSet/>
      <dgm:spPr/>
      <dgm:t>
        <a:bodyPr/>
        <a:lstStyle/>
        <a:p>
          <a:endParaRPr lang="en-GB"/>
        </a:p>
      </dgm:t>
    </dgm:pt>
    <dgm:pt modelId="{016F8080-CD61-4A13-A566-7CF82198BAD3}" type="sibTrans" cxnId="{729EBED2-5047-497D-AF29-14598788723E}">
      <dgm:prSet/>
      <dgm:spPr/>
      <dgm:t>
        <a:bodyPr/>
        <a:lstStyle/>
        <a:p>
          <a:endParaRPr lang="en-GB"/>
        </a:p>
      </dgm:t>
    </dgm:pt>
    <dgm:pt modelId="{0C1A5CD3-579A-4AB5-9EF9-9A80BB0100E3}" type="pres">
      <dgm:prSet presAssocID="{A13D461E-7DCD-4CFF-A7AC-19D39CEDF5E6}" presName="Name0" presStyleCnt="0">
        <dgm:presLayoutVars>
          <dgm:chMax val="7"/>
          <dgm:chPref val="7"/>
          <dgm:dir/>
        </dgm:presLayoutVars>
      </dgm:prSet>
      <dgm:spPr/>
    </dgm:pt>
    <dgm:pt modelId="{FAB00AE7-316C-48D8-A57B-2A5CA60CB96D}" type="pres">
      <dgm:prSet presAssocID="{A13D461E-7DCD-4CFF-A7AC-19D39CEDF5E6}" presName="Name1" presStyleCnt="0"/>
      <dgm:spPr/>
    </dgm:pt>
    <dgm:pt modelId="{8F375278-698E-4AF8-97AB-AAAC74156831}" type="pres">
      <dgm:prSet presAssocID="{A13D461E-7DCD-4CFF-A7AC-19D39CEDF5E6}" presName="cycle" presStyleCnt="0"/>
      <dgm:spPr/>
    </dgm:pt>
    <dgm:pt modelId="{FAA4A695-93E9-432B-9A7C-C2FC4A3D3FE2}" type="pres">
      <dgm:prSet presAssocID="{A13D461E-7DCD-4CFF-A7AC-19D39CEDF5E6}" presName="srcNode" presStyleLbl="node1" presStyleIdx="0" presStyleCnt="7"/>
      <dgm:spPr/>
    </dgm:pt>
    <dgm:pt modelId="{942D2EE2-B26C-41F0-B2BB-CD138F93E610}" type="pres">
      <dgm:prSet presAssocID="{A13D461E-7DCD-4CFF-A7AC-19D39CEDF5E6}" presName="conn" presStyleLbl="parChTrans1D2" presStyleIdx="0" presStyleCnt="1"/>
      <dgm:spPr/>
    </dgm:pt>
    <dgm:pt modelId="{E40EAE8D-85CB-4655-9828-9B89052BEB8F}" type="pres">
      <dgm:prSet presAssocID="{A13D461E-7DCD-4CFF-A7AC-19D39CEDF5E6}" presName="extraNode" presStyleLbl="node1" presStyleIdx="0" presStyleCnt="7"/>
      <dgm:spPr/>
    </dgm:pt>
    <dgm:pt modelId="{F61EF1DA-00B8-492E-B5C8-9D43C5E8F42F}" type="pres">
      <dgm:prSet presAssocID="{A13D461E-7DCD-4CFF-A7AC-19D39CEDF5E6}" presName="dstNode" presStyleLbl="node1" presStyleIdx="0" presStyleCnt="7"/>
      <dgm:spPr/>
    </dgm:pt>
    <dgm:pt modelId="{9E8B1DDE-F8AC-4757-BDDF-1AB2BB9A4D9C}" type="pres">
      <dgm:prSet presAssocID="{357A199A-D745-4601-9B9B-09BE3534DD5A}" presName="text_1" presStyleLbl="node1" presStyleIdx="0" presStyleCnt="7">
        <dgm:presLayoutVars>
          <dgm:bulletEnabled val="1"/>
        </dgm:presLayoutVars>
      </dgm:prSet>
      <dgm:spPr/>
    </dgm:pt>
    <dgm:pt modelId="{C1EF33F1-CA0C-461E-BE6E-2D1F600B6308}" type="pres">
      <dgm:prSet presAssocID="{357A199A-D745-4601-9B9B-09BE3534DD5A}" presName="accent_1" presStyleCnt="0"/>
      <dgm:spPr/>
    </dgm:pt>
    <dgm:pt modelId="{B7C39DF1-C3B8-4548-9B24-2A73184DB9CE}" type="pres">
      <dgm:prSet presAssocID="{357A199A-D745-4601-9B9B-09BE3534DD5A}" presName="accentRepeatNode" presStyleLbl="solidFgAcc1" presStyleIdx="0" presStyleCnt="7"/>
      <dgm:spPr/>
    </dgm:pt>
    <dgm:pt modelId="{B0B57E4B-39CF-426B-A718-343125A9DE7B}" type="pres">
      <dgm:prSet presAssocID="{093CD1EC-4BEA-4EF7-AFEA-DB555E278A3B}" presName="text_2" presStyleLbl="node1" presStyleIdx="1" presStyleCnt="7">
        <dgm:presLayoutVars>
          <dgm:bulletEnabled val="1"/>
        </dgm:presLayoutVars>
      </dgm:prSet>
      <dgm:spPr/>
    </dgm:pt>
    <dgm:pt modelId="{DFE5F6E4-6444-4F4C-9A4C-D9FE6CF01FF2}" type="pres">
      <dgm:prSet presAssocID="{093CD1EC-4BEA-4EF7-AFEA-DB555E278A3B}" presName="accent_2" presStyleCnt="0"/>
      <dgm:spPr/>
    </dgm:pt>
    <dgm:pt modelId="{11E3674F-71E0-4D0F-B56F-33F4FA9206DF}" type="pres">
      <dgm:prSet presAssocID="{093CD1EC-4BEA-4EF7-AFEA-DB555E278A3B}" presName="accentRepeatNode" presStyleLbl="solidFgAcc1" presStyleIdx="1" presStyleCnt="7"/>
      <dgm:spPr/>
    </dgm:pt>
    <dgm:pt modelId="{D3AC4D2E-A7F1-47D4-A93A-2E6E415A60C9}" type="pres">
      <dgm:prSet presAssocID="{E1BB7E85-5599-49B8-8B85-F9C069C041E6}" presName="text_3" presStyleLbl="node1" presStyleIdx="2" presStyleCnt="7">
        <dgm:presLayoutVars>
          <dgm:bulletEnabled val="1"/>
        </dgm:presLayoutVars>
      </dgm:prSet>
      <dgm:spPr/>
    </dgm:pt>
    <dgm:pt modelId="{C1D0CA22-B17D-476C-9291-8F00241C5970}" type="pres">
      <dgm:prSet presAssocID="{E1BB7E85-5599-49B8-8B85-F9C069C041E6}" presName="accent_3" presStyleCnt="0"/>
      <dgm:spPr/>
    </dgm:pt>
    <dgm:pt modelId="{2ABB0F08-AB32-441C-972F-21CD572951E1}" type="pres">
      <dgm:prSet presAssocID="{E1BB7E85-5599-49B8-8B85-F9C069C041E6}" presName="accentRepeatNode" presStyleLbl="solidFgAcc1" presStyleIdx="2" presStyleCnt="7"/>
      <dgm:spPr/>
    </dgm:pt>
    <dgm:pt modelId="{0450D471-2989-4921-A57D-C80A42AEA3FD}" type="pres">
      <dgm:prSet presAssocID="{C3E41507-E6E7-4A59-97D6-A35B0E2E20D2}" presName="text_4" presStyleLbl="node1" presStyleIdx="3" presStyleCnt="7">
        <dgm:presLayoutVars>
          <dgm:bulletEnabled val="1"/>
        </dgm:presLayoutVars>
      </dgm:prSet>
      <dgm:spPr/>
    </dgm:pt>
    <dgm:pt modelId="{29440A53-AB65-4C0A-B178-080542492419}" type="pres">
      <dgm:prSet presAssocID="{C3E41507-E6E7-4A59-97D6-A35B0E2E20D2}" presName="accent_4" presStyleCnt="0"/>
      <dgm:spPr/>
    </dgm:pt>
    <dgm:pt modelId="{D95D72EE-D3EC-48A3-BEEE-4D2623F71F9F}" type="pres">
      <dgm:prSet presAssocID="{C3E41507-E6E7-4A59-97D6-A35B0E2E20D2}" presName="accentRepeatNode" presStyleLbl="solidFgAcc1" presStyleIdx="3" presStyleCnt="7"/>
      <dgm:spPr/>
    </dgm:pt>
    <dgm:pt modelId="{A9741C07-7635-406B-AAF9-40DE731FED48}" type="pres">
      <dgm:prSet presAssocID="{ED8AAB81-00DF-4C33-99E1-879DF06572C4}" presName="text_5" presStyleLbl="node1" presStyleIdx="4" presStyleCnt="7">
        <dgm:presLayoutVars>
          <dgm:bulletEnabled val="1"/>
        </dgm:presLayoutVars>
      </dgm:prSet>
      <dgm:spPr/>
    </dgm:pt>
    <dgm:pt modelId="{BAA5AD7A-B51C-4FDD-A60F-EFBCE7A3B261}" type="pres">
      <dgm:prSet presAssocID="{ED8AAB81-00DF-4C33-99E1-879DF06572C4}" presName="accent_5" presStyleCnt="0"/>
      <dgm:spPr/>
    </dgm:pt>
    <dgm:pt modelId="{3139EDC7-276B-4810-BCDB-3D7E1583274D}" type="pres">
      <dgm:prSet presAssocID="{ED8AAB81-00DF-4C33-99E1-879DF06572C4}" presName="accentRepeatNode" presStyleLbl="solidFgAcc1" presStyleIdx="4" presStyleCnt="7"/>
      <dgm:spPr/>
    </dgm:pt>
    <dgm:pt modelId="{60005604-D4B2-4AAE-B0D7-7A712FAC75D7}" type="pres">
      <dgm:prSet presAssocID="{A50C0FFD-33FE-4CBF-BE37-8EB9B52A0804}" presName="text_6" presStyleLbl="node1" presStyleIdx="5" presStyleCnt="7">
        <dgm:presLayoutVars>
          <dgm:bulletEnabled val="1"/>
        </dgm:presLayoutVars>
      </dgm:prSet>
      <dgm:spPr/>
    </dgm:pt>
    <dgm:pt modelId="{BAE35274-21A3-41DC-8348-A3212307CFCD}" type="pres">
      <dgm:prSet presAssocID="{A50C0FFD-33FE-4CBF-BE37-8EB9B52A0804}" presName="accent_6" presStyleCnt="0"/>
      <dgm:spPr/>
    </dgm:pt>
    <dgm:pt modelId="{25A1E3A6-2503-4F58-8917-EA4C5CA342E3}" type="pres">
      <dgm:prSet presAssocID="{A50C0FFD-33FE-4CBF-BE37-8EB9B52A0804}" presName="accentRepeatNode" presStyleLbl="solidFgAcc1" presStyleIdx="5" presStyleCnt="7"/>
      <dgm:spPr/>
    </dgm:pt>
    <dgm:pt modelId="{295C0FA7-90B9-447D-BD8A-C542FA4FD95B}" type="pres">
      <dgm:prSet presAssocID="{D07BC546-BE72-47E4-8226-2EFABDDE9975}" presName="text_7" presStyleLbl="node1" presStyleIdx="6" presStyleCnt="7">
        <dgm:presLayoutVars>
          <dgm:bulletEnabled val="1"/>
        </dgm:presLayoutVars>
      </dgm:prSet>
      <dgm:spPr/>
    </dgm:pt>
    <dgm:pt modelId="{9D813C45-9FA8-458D-8E02-AF41F07E9A8C}" type="pres">
      <dgm:prSet presAssocID="{D07BC546-BE72-47E4-8226-2EFABDDE9975}" presName="accent_7" presStyleCnt="0"/>
      <dgm:spPr/>
    </dgm:pt>
    <dgm:pt modelId="{11F33D9D-D255-40EF-953F-0DD27897D0E0}" type="pres">
      <dgm:prSet presAssocID="{D07BC546-BE72-47E4-8226-2EFABDDE9975}" presName="accentRepeatNode" presStyleLbl="solidFgAcc1" presStyleIdx="6" presStyleCnt="7"/>
      <dgm:spPr/>
    </dgm:pt>
  </dgm:ptLst>
  <dgm:cxnLst>
    <dgm:cxn modelId="{15C1D90A-D944-4988-9592-682AEAAC164A}" type="presOf" srcId="{C3E41507-E6E7-4A59-97D6-A35B0E2E20D2}" destId="{0450D471-2989-4921-A57D-C80A42AEA3FD}" srcOrd="0" destOrd="0" presId="urn:microsoft.com/office/officeart/2008/layout/VerticalCurvedList"/>
    <dgm:cxn modelId="{496D080B-18B9-43AB-9C9B-773377B8693A}" srcId="{A13D461E-7DCD-4CFF-A7AC-19D39CEDF5E6}" destId="{1AC4A045-82B2-4288-A41F-C35D8D4F1168}" srcOrd="12" destOrd="0" parTransId="{A3D3BF98-C768-462E-A3A6-8A94E7903D3E}" sibTransId="{C7BD594F-7D21-4E8B-A3D0-ECC6C076A888}"/>
    <dgm:cxn modelId="{CB856B14-FA15-4EED-9D1B-23967B983F9B}" srcId="{A13D461E-7DCD-4CFF-A7AC-19D39CEDF5E6}" destId="{D07BC546-BE72-47E4-8226-2EFABDDE9975}" srcOrd="6" destOrd="0" parTransId="{BD788857-3AE6-4337-9B54-C157D831219C}" sibTransId="{5041E806-0858-457C-B78E-6CF05ACE89C5}"/>
    <dgm:cxn modelId="{173C5D15-6CA1-49CA-81B0-3C2986EE3CA7}" type="presOf" srcId="{093CD1EC-4BEA-4EF7-AFEA-DB555E278A3B}" destId="{B0B57E4B-39CF-426B-A718-343125A9DE7B}" srcOrd="0" destOrd="0" presId="urn:microsoft.com/office/officeart/2008/layout/VerticalCurvedList"/>
    <dgm:cxn modelId="{9918611F-AED3-4650-9C9F-45A833A0B9A9}" srcId="{A13D461E-7DCD-4CFF-A7AC-19D39CEDF5E6}" destId="{B9278400-52E6-48D9-9BC6-45D9E20B7EBA}" srcOrd="9" destOrd="0" parTransId="{B96E6B44-C6C9-428A-822E-C3E154F79D4A}" sibTransId="{566F2385-36E9-4F6F-9209-9A4EFAA2C6D7}"/>
    <dgm:cxn modelId="{A010D434-C0CA-4081-9374-588328DD700D}" srcId="{A13D461E-7DCD-4CFF-A7AC-19D39CEDF5E6}" destId="{27C4B116-EDA2-4C0F-8964-AA42AE032FC9}" srcOrd="10" destOrd="0" parTransId="{83669B57-5C33-451E-9D02-62F7A66D4364}" sibTransId="{2E4F98AD-CCF2-4465-8EBB-EBFB1672B4EB}"/>
    <dgm:cxn modelId="{80FF283D-15E0-499A-8B55-EA526EC4EA4B}" srcId="{A13D461E-7DCD-4CFF-A7AC-19D39CEDF5E6}" destId="{ED8AAB81-00DF-4C33-99E1-879DF06572C4}" srcOrd="4" destOrd="0" parTransId="{6CDDA53F-1061-4125-B0AF-B53B8E3560FE}" sibTransId="{A398FF52-C8E9-4D11-A84B-A3732B1547BB}"/>
    <dgm:cxn modelId="{C8E35A5D-F078-4765-8171-A09E2AEA8224}" srcId="{A13D461E-7DCD-4CFF-A7AC-19D39CEDF5E6}" destId="{093CD1EC-4BEA-4EF7-AFEA-DB555E278A3B}" srcOrd="1" destOrd="0" parTransId="{56517800-2C43-4165-9281-49866F930C0B}" sibTransId="{896564EA-414D-4FFE-BC45-A239477F2049}"/>
    <dgm:cxn modelId="{F4129164-E1A7-4B5B-9F74-784488CB7118}" type="presOf" srcId="{357A199A-D745-4601-9B9B-09BE3534DD5A}" destId="{9E8B1DDE-F8AC-4757-BDDF-1AB2BB9A4D9C}" srcOrd="0" destOrd="0" presId="urn:microsoft.com/office/officeart/2008/layout/VerticalCurvedList"/>
    <dgm:cxn modelId="{3C230765-8CDA-47F1-9BE7-F0C44C1595B5}" type="presOf" srcId="{A50C0FFD-33FE-4CBF-BE37-8EB9B52A0804}" destId="{60005604-D4B2-4AAE-B0D7-7A712FAC75D7}" srcOrd="0" destOrd="0" presId="urn:microsoft.com/office/officeart/2008/layout/VerticalCurvedList"/>
    <dgm:cxn modelId="{58F8627E-FCC9-471B-86AC-7B4EF3E81BA7}" type="presOf" srcId="{0E6D3247-A199-4B07-A11C-E1C6A5900E74}" destId="{942D2EE2-B26C-41F0-B2BB-CD138F93E610}" srcOrd="0" destOrd="0" presId="urn:microsoft.com/office/officeart/2008/layout/VerticalCurvedList"/>
    <dgm:cxn modelId="{652FF094-E202-4DD0-9CD4-5698D4EF70E9}" srcId="{A13D461E-7DCD-4CFF-A7AC-19D39CEDF5E6}" destId="{357A199A-D745-4601-9B9B-09BE3534DD5A}" srcOrd="0" destOrd="0" parTransId="{BC8359AA-7C2A-4AAA-BB61-1B92F7CA2815}" sibTransId="{0E6D3247-A199-4B07-A11C-E1C6A5900E74}"/>
    <dgm:cxn modelId="{87B05E96-258E-422E-BBDC-795D17977EFD}" srcId="{A13D461E-7DCD-4CFF-A7AC-19D39CEDF5E6}" destId="{E1BB7E85-5599-49B8-8B85-F9C069C041E6}" srcOrd="2" destOrd="0" parTransId="{73FBB21C-92C3-4987-AE6F-7E44F609025A}" sibTransId="{5E83D6F6-7465-4B1A-ABB3-31DA33C55F94}"/>
    <dgm:cxn modelId="{6ECBB79C-C66D-48F7-B958-D85A472F6353}" type="presOf" srcId="{D07BC546-BE72-47E4-8226-2EFABDDE9975}" destId="{295C0FA7-90B9-447D-BD8A-C542FA4FD95B}" srcOrd="0" destOrd="0" presId="urn:microsoft.com/office/officeart/2008/layout/VerticalCurvedList"/>
    <dgm:cxn modelId="{D71DC1A1-80CB-435B-8358-3A404C1DE58D}" srcId="{A13D461E-7DCD-4CFF-A7AC-19D39CEDF5E6}" destId="{A513C37F-3AF4-4BD2-8F14-3BDD8616377A}" srcOrd="11" destOrd="0" parTransId="{65F4856D-9C54-489A-B1FA-64AF7CACD181}" sibTransId="{20FAED4B-DC5E-4932-BD18-9D2AB4ADE5D1}"/>
    <dgm:cxn modelId="{4BC39AA7-6A9B-41DA-BFD9-0AD4251DA0A3}" type="presOf" srcId="{A13D461E-7DCD-4CFF-A7AC-19D39CEDF5E6}" destId="{0C1A5CD3-579A-4AB5-9EF9-9A80BB0100E3}" srcOrd="0" destOrd="0" presId="urn:microsoft.com/office/officeart/2008/layout/VerticalCurvedList"/>
    <dgm:cxn modelId="{D7CB95B4-F2C0-466D-AFFE-77FCE2B294CB}" type="presOf" srcId="{E1BB7E85-5599-49B8-8B85-F9C069C041E6}" destId="{D3AC4D2E-A7F1-47D4-A93A-2E6E415A60C9}" srcOrd="0" destOrd="0" presId="urn:microsoft.com/office/officeart/2008/layout/VerticalCurvedList"/>
    <dgm:cxn modelId="{265F9BBF-60DD-4B81-AFEF-4F8B2CA26E98}" srcId="{A13D461E-7DCD-4CFF-A7AC-19D39CEDF5E6}" destId="{A50C0FFD-33FE-4CBF-BE37-8EB9B52A0804}" srcOrd="5" destOrd="0" parTransId="{3033844A-8C73-4041-9E5E-8B095B548B74}" sibTransId="{3E542A87-4B7D-409F-8DB9-4EBFFDDFA75D}"/>
    <dgm:cxn modelId="{729EBED2-5047-497D-AF29-14598788723E}" srcId="{A13D461E-7DCD-4CFF-A7AC-19D39CEDF5E6}" destId="{5EBDC5B7-C50D-4C55-B102-45C8874CEAF3}" srcOrd="7" destOrd="0" parTransId="{A452F8F9-EF1A-48EA-99F4-6886F880709B}" sibTransId="{016F8080-CD61-4A13-A566-7CF82198BAD3}"/>
    <dgm:cxn modelId="{DB2407D8-A4F0-4978-97A0-1342380327B0}" type="presOf" srcId="{ED8AAB81-00DF-4C33-99E1-879DF06572C4}" destId="{A9741C07-7635-406B-AAF9-40DE731FED48}" srcOrd="0" destOrd="0" presId="urn:microsoft.com/office/officeart/2008/layout/VerticalCurvedList"/>
    <dgm:cxn modelId="{BAD6B9E7-897B-4F42-AD71-DFA8FE4D11BF}" srcId="{A13D461E-7DCD-4CFF-A7AC-19D39CEDF5E6}" destId="{5240DA55-A530-4E1C-B729-17913507495B}" srcOrd="8" destOrd="0" parTransId="{71D81F70-B860-48DA-8891-A51111BC2196}" sibTransId="{F3CE032E-0C44-4B29-869C-B576F01A2383}"/>
    <dgm:cxn modelId="{EE224AEE-2708-487C-A6FB-F18E15C0042B}" srcId="{A13D461E-7DCD-4CFF-A7AC-19D39CEDF5E6}" destId="{C3E41507-E6E7-4A59-97D6-A35B0E2E20D2}" srcOrd="3" destOrd="0" parTransId="{DE99E178-DD90-44CA-8B87-23F8AAA829EF}" sibTransId="{543E5584-A619-4D4E-AB8A-DD5057E6ED87}"/>
    <dgm:cxn modelId="{0C762A66-D5F5-4380-814A-07D0BDB40B62}" type="presParOf" srcId="{0C1A5CD3-579A-4AB5-9EF9-9A80BB0100E3}" destId="{FAB00AE7-316C-48D8-A57B-2A5CA60CB96D}" srcOrd="0" destOrd="0" presId="urn:microsoft.com/office/officeart/2008/layout/VerticalCurvedList"/>
    <dgm:cxn modelId="{6B094035-CE13-41E5-828A-EA0AF1C71AC6}" type="presParOf" srcId="{FAB00AE7-316C-48D8-A57B-2A5CA60CB96D}" destId="{8F375278-698E-4AF8-97AB-AAAC74156831}" srcOrd="0" destOrd="0" presId="urn:microsoft.com/office/officeart/2008/layout/VerticalCurvedList"/>
    <dgm:cxn modelId="{BEFBF033-BB88-4A8C-A912-1637125B2C24}" type="presParOf" srcId="{8F375278-698E-4AF8-97AB-AAAC74156831}" destId="{FAA4A695-93E9-432B-9A7C-C2FC4A3D3FE2}" srcOrd="0" destOrd="0" presId="urn:microsoft.com/office/officeart/2008/layout/VerticalCurvedList"/>
    <dgm:cxn modelId="{16BBEB60-515E-4BD2-ABFD-1C53EAD4DE60}" type="presParOf" srcId="{8F375278-698E-4AF8-97AB-AAAC74156831}" destId="{942D2EE2-B26C-41F0-B2BB-CD138F93E610}" srcOrd="1" destOrd="0" presId="urn:microsoft.com/office/officeart/2008/layout/VerticalCurvedList"/>
    <dgm:cxn modelId="{5BA34B6C-83EB-4073-8F0D-D1B305D53461}" type="presParOf" srcId="{8F375278-698E-4AF8-97AB-AAAC74156831}" destId="{E40EAE8D-85CB-4655-9828-9B89052BEB8F}" srcOrd="2" destOrd="0" presId="urn:microsoft.com/office/officeart/2008/layout/VerticalCurvedList"/>
    <dgm:cxn modelId="{857132BC-9F20-4E3D-8776-A43F316003C3}" type="presParOf" srcId="{8F375278-698E-4AF8-97AB-AAAC74156831}" destId="{F61EF1DA-00B8-492E-B5C8-9D43C5E8F42F}" srcOrd="3" destOrd="0" presId="urn:microsoft.com/office/officeart/2008/layout/VerticalCurvedList"/>
    <dgm:cxn modelId="{7ABCB91B-354D-432A-88CC-85F2EE93FA38}" type="presParOf" srcId="{FAB00AE7-316C-48D8-A57B-2A5CA60CB96D}" destId="{9E8B1DDE-F8AC-4757-BDDF-1AB2BB9A4D9C}" srcOrd="1" destOrd="0" presId="urn:microsoft.com/office/officeart/2008/layout/VerticalCurvedList"/>
    <dgm:cxn modelId="{D139ABC5-F945-4230-B07E-5F38AB0BB949}" type="presParOf" srcId="{FAB00AE7-316C-48D8-A57B-2A5CA60CB96D}" destId="{C1EF33F1-CA0C-461E-BE6E-2D1F600B6308}" srcOrd="2" destOrd="0" presId="urn:microsoft.com/office/officeart/2008/layout/VerticalCurvedList"/>
    <dgm:cxn modelId="{19FFCC7F-819E-4DD9-9DB8-6820154B6BD2}" type="presParOf" srcId="{C1EF33F1-CA0C-461E-BE6E-2D1F600B6308}" destId="{B7C39DF1-C3B8-4548-9B24-2A73184DB9CE}" srcOrd="0" destOrd="0" presId="urn:microsoft.com/office/officeart/2008/layout/VerticalCurvedList"/>
    <dgm:cxn modelId="{E72907BC-4701-431F-BCB8-DB5A7DD585DD}" type="presParOf" srcId="{FAB00AE7-316C-48D8-A57B-2A5CA60CB96D}" destId="{B0B57E4B-39CF-426B-A718-343125A9DE7B}" srcOrd="3" destOrd="0" presId="urn:microsoft.com/office/officeart/2008/layout/VerticalCurvedList"/>
    <dgm:cxn modelId="{7A8749A5-FC11-4BB2-B24B-8256BB83925E}" type="presParOf" srcId="{FAB00AE7-316C-48D8-A57B-2A5CA60CB96D}" destId="{DFE5F6E4-6444-4F4C-9A4C-D9FE6CF01FF2}" srcOrd="4" destOrd="0" presId="urn:microsoft.com/office/officeart/2008/layout/VerticalCurvedList"/>
    <dgm:cxn modelId="{6713E504-7217-4CEB-811B-FD111E37BFC1}" type="presParOf" srcId="{DFE5F6E4-6444-4F4C-9A4C-D9FE6CF01FF2}" destId="{11E3674F-71E0-4D0F-B56F-33F4FA9206DF}" srcOrd="0" destOrd="0" presId="urn:microsoft.com/office/officeart/2008/layout/VerticalCurvedList"/>
    <dgm:cxn modelId="{9FC136E6-2FBF-455B-B538-14D55420B512}" type="presParOf" srcId="{FAB00AE7-316C-48D8-A57B-2A5CA60CB96D}" destId="{D3AC4D2E-A7F1-47D4-A93A-2E6E415A60C9}" srcOrd="5" destOrd="0" presId="urn:microsoft.com/office/officeart/2008/layout/VerticalCurvedList"/>
    <dgm:cxn modelId="{3412A6C4-C36F-402A-BE9A-B4B259494BF8}" type="presParOf" srcId="{FAB00AE7-316C-48D8-A57B-2A5CA60CB96D}" destId="{C1D0CA22-B17D-476C-9291-8F00241C5970}" srcOrd="6" destOrd="0" presId="urn:microsoft.com/office/officeart/2008/layout/VerticalCurvedList"/>
    <dgm:cxn modelId="{6C02A65B-CF1C-4D9A-AFD2-9D5C4316B97D}" type="presParOf" srcId="{C1D0CA22-B17D-476C-9291-8F00241C5970}" destId="{2ABB0F08-AB32-441C-972F-21CD572951E1}" srcOrd="0" destOrd="0" presId="urn:microsoft.com/office/officeart/2008/layout/VerticalCurvedList"/>
    <dgm:cxn modelId="{DB2EA151-904B-43D6-A9AE-E1B59BAB0CF7}" type="presParOf" srcId="{FAB00AE7-316C-48D8-A57B-2A5CA60CB96D}" destId="{0450D471-2989-4921-A57D-C80A42AEA3FD}" srcOrd="7" destOrd="0" presId="urn:microsoft.com/office/officeart/2008/layout/VerticalCurvedList"/>
    <dgm:cxn modelId="{BD015CB7-612C-4987-A60A-C2B4BC4BD8DB}" type="presParOf" srcId="{FAB00AE7-316C-48D8-A57B-2A5CA60CB96D}" destId="{29440A53-AB65-4C0A-B178-080542492419}" srcOrd="8" destOrd="0" presId="urn:microsoft.com/office/officeart/2008/layout/VerticalCurvedList"/>
    <dgm:cxn modelId="{ACF5477D-C834-4CA9-991C-FF3238A9FE6A}" type="presParOf" srcId="{29440A53-AB65-4C0A-B178-080542492419}" destId="{D95D72EE-D3EC-48A3-BEEE-4D2623F71F9F}" srcOrd="0" destOrd="0" presId="urn:microsoft.com/office/officeart/2008/layout/VerticalCurvedList"/>
    <dgm:cxn modelId="{687C35EF-CB84-4FE0-8175-2C5E492EC831}" type="presParOf" srcId="{FAB00AE7-316C-48D8-A57B-2A5CA60CB96D}" destId="{A9741C07-7635-406B-AAF9-40DE731FED48}" srcOrd="9" destOrd="0" presId="urn:microsoft.com/office/officeart/2008/layout/VerticalCurvedList"/>
    <dgm:cxn modelId="{D4C91CD2-9AB9-40C9-A933-72E10E2F5823}" type="presParOf" srcId="{FAB00AE7-316C-48D8-A57B-2A5CA60CB96D}" destId="{BAA5AD7A-B51C-4FDD-A60F-EFBCE7A3B261}" srcOrd="10" destOrd="0" presId="urn:microsoft.com/office/officeart/2008/layout/VerticalCurvedList"/>
    <dgm:cxn modelId="{A62FBF6A-B21E-4444-B560-8DE43A71E940}" type="presParOf" srcId="{BAA5AD7A-B51C-4FDD-A60F-EFBCE7A3B261}" destId="{3139EDC7-276B-4810-BCDB-3D7E1583274D}" srcOrd="0" destOrd="0" presId="urn:microsoft.com/office/officeart/2008/layout/VerticalCurvedList"/>
    <dgm:cxn modelId="{BD96ACED-4719-46E4-9607-AFEF0F4DB643}" type="presParOf" srcId="{FAB00AE7-316C-48D8-A57B-2A5CA60CB96D}" destId="{60005604-D4B2-4AAE-B0D7-7A712FAC75D7}" srcOrd="11" destOrd="0" presId="urn:microsoft.com/office/officeart/2008/layout/VerticalCurvedList"/>
    <dgm:cxn modelId="{13DFC2A5-1B56-49EF-BAA3-0BDEB7CBB490}" type="presParOf" srcId="{FAB00AE7-316C-48D8-A57B-2A5CA60CB96D}" destId="{BAE35274-21A3-41DC-8348-A3212307CFCD}" srcOrd="12" destOrd="0" presId="urn:microsoft.com/office/officeart/2008/layout/VerticalCurvedList"/>
    <dgm:cxn modelId="{2E0CCE79-0346-4D3F-9E9F-A939EEB6DDCE}" type="presParOf" srcId="{BAE35274-21A3-41DC-8348-A3212307CFCD}" destId="{25A1E3A6-2503-4F58-8917-EA4C5CA342E3}" srcOrd="0" destOrd="0" presId="urn:microsoft.com/office/officeart/2008/layout/VerticalCurvedList"/>
    <dgm:cxn modelId="{640C117A-B4A7-4E60-9D71-91CD0E779C03}" type="presParOf" srcId="{FAB00AE7-316C-48D8-A57B-2A5CA60CB96D}" destId="{295C0FA7-90B9-447D-BD8A-C542FA4FD95B}" srcOrd="13" destOrd="0" presId="urn:microsoft.com/office/officeart/2008/layout/VerticalCurvedList"/>
    <dgm:cxn modelId="{9E4000A0-A613-4DD1-A120-6819E3B55C95}" type="presParOf" srcId="{FAB00AE7-316C-48D8-A57B-2A5CA60CB96D}" destId="{9D813C45-9FA8-458D-8E02-AF41F07E9A8C}" srcOrd="14" destOrd="0" presId="urn:microsoft.com/office/officeart/2008/layout/VerticalCurvedList"/>
    <dgm:cxn modelId="{03D46784-ACE9-470F-888C-F1A9AA5F12B2}" type="presParOf" srcId="{9D813C45-9FA8-458D-8E02-AF41F07E9A8C}" destId="{11F33D9D-D255-40EF-953F-0DD27897D0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6D112B-4F7A-4647-B4BA-256894EAF8B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2713367-E919-4FE6-88E4-638A6507B1A8}">
      <dgm:prSet/>
      <dgm:spPr/>
      <dgm:t>
        <a:bodyPr/>
        <a:lstStyle/>
        <a:p>
          <a:pPr>
            <a:lnSpc>
              <a:spcPct val="100000"/>
            </a:lnSpc>
          </a:pPr>
          <a:r>
            <a:rPr lang="en-GB" dirty="0">
              <a:solidFill>
                <a:schemeClr val="bg1">
                  <a:lumMod val="95000"/>
                </a:schemeClr>
              </a:solidFill>
            </a:rPr>
            <a:t>Balance between technical language and public understanding</a:t>
          </a:r>
          <a:endParaRPr lang="en-US" dirty="0">
            <a:solidFill>
              <a:schemeClr val="bg1">
                <a:lumMod val="95000"/>
              </a:schemeClr>
            </a:solidFill>
          </a:endParaRPr>
        </a:p>
      </dgm:t>
    </dgm:pt>
    <dgm:pt modelId="{BA837676-EEA5-4F23-969B-342B288E7B3F}" type="parTrans" cxnId="{410BBF1D-1A8D-48FD-896F-971AC98D3EF7}">
      <dgm:prSet/>
      <dgm:spPr/>
      <dgm:t>
        <a:bodyPr/>
        <a:lstStyle/>
        <a:p>
          <a:endParaRPr lang="en-US"/>
        </a:p>
      </dgm:t>
    </dgm:pt>
    <dgm:pt modelId="{6190C19F-D501-4A82-87B8-446E93306DEA}" type="sibTrans" cxnId="{410BBF1D-1A8D-48FD-896F-971AC98D3EF7}">
      <dgm:prSet/>
      <dgm:spPr/>
      <dgm:t>
        <a:bodyPr/>
        <a:lstStyle/>
        <a:p>
          <a:endParaRPr lang="en-US"/>
        </a:p>
      </dgm:t>
    </dgm:pt>
    <dgm:pt modelId="{217CE822-9A21-403F-9295-91B744694204}">
      <dgm:prSet/>
      <dgm:spPr/>
      <dgm:t>
        <a:bodyPr/>
        <a:lstStyle/>
        <a:p>
          <a:pPr>
            <a:lnSpc>
              <a:spcPct val="100000"/>
            </a:lnSpc>
          </a:pPr>
          <a:r>
            <a:rPr lang="en-GB">
              <a:solidFill>
                <a:schemeClr val="bg1">
                  <a:lumMod val="95000"/>
                </a:schemeClr>
              </a:solidFill>
            </a:rPr>
            <a:t>Number of questions for the survey and balance with the depth wanted for policy</a:t>
          </a:r>
          <a:endParaRPr lang="en-US">
            <a:solidFill>
              <a:schemeClr val="bg1">
                <a:lumMod val="95000"/>
              </a:schemeClr>
            </a:solidFill>
          </a:endParaRPr>
        </a:p>
      </dgm:t>
    </dgm:pt>
    <dgm:pt modelId="{C394E6A7-2E8F-4011-89FF-5A98B405A2FC}" type="parTrans" cxnId="{2A386C2C-B694-4BBA-86A5-7B8494A3B992}">
      <dgm:prSet/>
      <dgm:spPr/>
      <dgm:t>
        <a:bodyPr/>
        <a:lstStyle/>
        <a:p>
          <a:endParaRPr lang="en-US"/>
        </a:p>
      </dgm:t>
    </dgm:pt>
    <dgm:pt modelId="{66FA48EC-7F2B-4839-8F23-54AFB230ACCE}" type="sibTrans" cxnId="{2A386C2C-B694-4BBA-86A5-7B8494A3B992}">
      <dgm:prSet/>
      <dgm:spPr/>
      <dgm:t>
        <a:bodyPr/>
        <a:lstStyle/>
        <a:p>
          <a:endParaRPr lang="en-US"/>
        </a:p>
      </dgm:t>
    </dgm:pt>
    <dgm:pt modelId="{85286F8F-8C00-49B5-9789-41349077FB6E}">
      <dgm:prSet/>
      <dgm:spPr/>
      <dgm:t>
        <a:bodyPr/>
        <a:lstStyle/>
        <a:p>
          <a:pPr>
            <a:lnSpc>
              <a:spcPct val="100000"/>
            </a:lnSpc>
          </a:pPr>
          <a:r>
            <a:rPr lang="en-GB">
              <a:solidFill>
                <a:schemeClr val="bg1">
                  <a:lumMod val="95000"/>
                </a:schemeClr>
              </a:solidFill>
            </a:rPr>
            <a:t>Devolved nations / specific cities / specific situations representative figures</a:t>
          </a:r>
          <a:endParaRPr lang="en-US">
            <a:solidFill>
              <a:schemeClr val="bg1">
                <a:lumMod val="95000"/>
              </a:schemeClr>
            </a:solidFill>
          </a:endParaRPr>
        </a:p>
      </dgm:t>
    </dgm:pt>
    <dgm:pt modelId="{51086A03-8A66-41AE-89F9-0ECB718C0B47}" type="parTrans" cxnId="{8CA31391-4EE2-4662-991C-7497744E6A7F}">
      <dgm:prSet/>
      <dgm:spPr/>
      <dgm:t>
        <a:bodyPr/>
        <a:lstStyle/>
        <a:p>
          <a:endParaRPr lang="en-US"/>
        </a:p>
      </dgm:t>
    </dgm:pt>
    <dgm:pt modelId="{A8976742-D33B-4A49-88BD-22FF1AC67A3E}" type="sibTrans" cxnId="{8CA31391-4EE2-4662-991C-7497744E6A7F}">
      <dgm:prSet/>
      <dgm:spPr/>
      <dgm:t>
        <a:bodyPr/>
        <a:lstStyle/>
        <a:p>
          <a:endParaRPr lang="en-US"/>
        </a:p>
      </dgm:t>
    </dgm:pt>
    <dgm:pt modelId="{C926F6FE-1988-4FD0-AD21-0ED888A5164F}">
      <dgm:prSet/>
      <dgm:spPr/>
      <dgm:t>
        <a:bodyPr/>
        <a:lstStyle/>
        <a:p>
          <a:pPr>
            <a:lnSpc>
              <a:spcPct val="100000"/>
            </a:lnSpc>
          </a:pPr>
          <a:r>
            <a:rPr lang="en-GB" dirty="0">
              <a:solidFill>
                <a:schemeClr val="bg1">
                  <a:lumMod val="95000"/>
                </a:schemeClr>
              </a:solidFill>
            </a:rPr>
            <a:t>Polling dates</a:t>
          </a:r>
          <a:endParaRPr lang="en-US" dirty="0">
            <a:solidFill>
              <a:schemeClr val="bg1">
                <a:lumMod val="95000"/>
              </a:schemeClr>
            </a:solidFill>
          </a:endParaRPr>
        </a:p>
      </dgm:t>
    </dgm:pt>
    <dgm:pt modelId="{00C0DC20-05D2-4711-971F-68753E9CAB7C}" type="parTrans" cxnId="{ABDE8C07-0A16-4E80-821E-B56CC5FBE80D}">
      <dgm:prSet/>
      <dgm:spPr/>
      <dgm:t>
        <a:bodyPr/>
        <a:lstStyle/>
        <a:p>
          <a:endParaRPr lang="en-US"/>
        </a:p>
      </dgm:t>
    </dgm:pt>
    <dgm:pt modelId="{356CC3D0-EEC9-4AB5-A534-4368FC68888A}" type="sibTrans" cxnId="{ABDE8C07-0A16-4E80-821E-B56CC5FBE80D}">
      <dgm:prSet/>
      <dgm:spPr/>
      <dgm:t>
        <a:bodyPr/>
        <a:lstStyle/>
        <a:p>
          <a:endParaRPr lang="en-US"/>
        </a:p>
      </dgm:t>
    </dgm:pt>
    <dgm:pt modelId="{AE078197-DECE-45B0-A283-DA5C27134D2F}">
      <dgm:prSet/>
      <dgm:spPr/>
      <dgm:t>
        <a:bodyPr/>
        <a:lstStyle/>
        <a:p>
          <a:pPr>
            <a:lnSpc>
              <a:spcPct val="100000"/>
            </a:lnSpc>
          </a:pPr>
          <a:r>
            <a:rPr lang="en-GB">
              <a:solidFill>
                <a:schemeClr val="bg1">
                  <a:lumMod val="95000"/>
                </a:schemeClr>
              </a:solidFill>
            </a:rPr>
            <a:t>Timeline</a:t>
          </a:r>
          <a:endParaRPr lang="en-US">
            <a:solidFill>
              <a:schemeClr val="bg1">
                <a:lumMod val="95000"/>
              </a:schemeClr>
            </a:solidFill>
          </a:endParaRPr>
        </a:p>
      </dgm:t>
    </dgm:pt>
    <dgm:pt modelId="{BEC44F48-1A7F-458B-9F6D-739E43756364}" type="parTrans" cxnId="{0CDD9AC5-89DE-4440-A1B0-361AA841249D}">
      <dgm:prSet/>
      <dgm:spPr/>
      <dgm:t>
        <a:bodyPr/>
        <a:lstStyle/>
        <a:p>
          <a:endParaRPr lang="en-US"/>
        </a:p>
      </dgm:t>
    </dgm:pt>
    <dgm:pt modelId="{75A65353-8B1E-4C37-9EF4-7CB500BBB18B}" type="sibTrans" cxnId="{0CDD9AC5-89DE-4440-A1B0-361AA841249D}">
      <dgm:prSet/>
      <dgm:spPr/>
      <dgm:t>
        <a:bodyPr/>
        <a:lstStyle/>
        <a:p>
          <a:endParaRPr lang="en-US"/>
        </a:p>
      </dgm:t>
    </dgm:pt>
    <dgm:pt modelId="{0FDAABA1-787E-44CD-8611-26F9B6B65AFF}" type="pres">
      <dgm:prSet presAssocID="{056D112B-4F7A-4647-B4BA-256894EAF8B2}" presName="root" presStyleCnt="0">
        <dgm:presLayoutVars>
          <dgm:dir/>
          <dgm:resizeHandles val="exact"/>
        </dgm:presLayoutVars>
      </dgm:prSet>
      <dgm:spPr/>
    </dgm:pt>
    <dgm:pt modelId="{1F1133E4-E011-4168-9678-DE6ED4DCCAEA}" type="pres">
      <dgm:prSet presAssocID="{A2713367-E919-4FE6-88E4-638A6507B1A8}" presName="compNode" presStyleCnt="0"/>
      <dgm:spPr/>
    </dgm:pt>
    <dgm:pt modelId="{8BE6FE14-0E90-4A9B-8A05-C97650D0B029}" type="pres">
      <dgm:prSet presAssocID="{A2713367-E919-4FE6-88E4-638A6507B1A8}" presName="bgRect" presStyleLbl="bgShp" presStyleIdx="0" presStyleCnt="5"/>
      <dgm:spPr>
        <a:solidFill>
          <a:srgbClr val="002060"/>
        </a:solidFill>
      </dgm:spPr>
    </dgm:pt>
    <dgm:pt modelId="{1FD600B4-2787-40E2-8575-8843E3F8D014}" type="pres">
      <dgm:prSet presAssocID="{A2713367-E919-4FE6-88E4-638A6507B1A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E0DB8EAD-66E7-4CB9-99FD-7A0FDAC249D2}" type="pres">
      <dgm:prSet presAssocID="{A2713367-E919-4FE6-88E4-638A6507B1A8}" presName="spaceRect" presStyleCnt="0"/>
      <dgm:spPr/>
    </dgm:pt>
    <dgm:pt modelId="{99250CCF-E320-4C9D-9BEF-BCB9B3051963}" type="pres">
      <dgm:prSet presAssocID="{A2713367-E919-4FE6-88E4-638A6507B1A8}" presName="parTx" presStyleLbl="revTx" presStyleIdx="0" presStyleCnt="5">
        <dgm:presLayoutVars>
          <dgm:chMax val="0"/>
          <dgm:chPref val="0"/>
        </dgm:presLayoutVars>
      </dgm:prSet>
      <dgm:spPr/>
    </dgm:pt>
    <dgm:pt modelId="{0A5E8487-028E-4262-8B3B-7BE41FDAE2BA}" type="pres">
      <dgm:prSet presAssocID="{6190C19F-D501-4A82-87B8-446E93306DEA}" presName="sibTrans" presStyleCnt="0"/>
      <dgm:spPr/>
    </dgm:pt>
    <dgm:pt modelId="{97680DC4-9CC0-4AC8-BBDC-17C1B2AA24B7}" type="pres">
      <dgm:prSet presAssocID="{217CE822-9A21-403F-9295-91B744694204}" presName="compNode" presStyleCnt="0"/>
      <dgm:spPr/>
    </dgm:pt>
    <dgm:pt modelId="{EFAAD8C9-BC06-411C-A8F8-F7D2ABC29386}" type="pres">
      <dgm:prSet presAssocID="{217CE822-9A21-403F-9295-91B744694204}" presName="bgRect" presStyleLbl="bgShp" presStyleIdx="1" presStyleCnt="5"/>
      <dgm:spPr>
        <a:solidFill>
          <a:srgbClr val="002060"/>
        </a:solidFill>
      </dgm:spPr>
    </dgm:pt>
    <dgm:pt modelId="{08F05FB6-609B-4066-B44E-DFD605EA39F2}" type="pres">
      <dgm:prSet presAssocID="{217CE822-9A21-403F-9295-91B74469420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C8B1BDA5-DB10-4BFE-BB29-236ED983FAD0}" type="pres">
      <dgm:prSet presAssocID="{217CE822-9A21-403F-9295-91B744694204}" presName="spaceRect" presStyleCnt="0"/>
      <dgm:spPr/>
    </dgm:pt>
    <dgm:pt modelId="{1CFD239D-9787-4352-80B1-FC2AE68F205B}" type="pres">
      <dgm:prSet presAssocID="{217CE822-9A21-403F-9295-91B744694204}" presName="parTx" presStyleLbl="revTx" presStyleIdx="1" presStyleCnt="5">
        <dgm:presLayoutVars>
          <dgm:chMax val="0"/>
          <dgm:chPref val="0"/>
        </dgm:presLayoutVars>
      </dgm:prSet>
      <dgm:spPr/>
    </dgm:pt>
    <dgm:pt modelId="{15DD8C33-43B5-4F11-93A5-EA383332F9BA}" type="pres">
      <dgm:prSet presAssocID="{66FA48EC-7F2B-4839-8F23-54AFB230ACCE}" presName="sibTrans" presStyleCnt="0"/>
      <dgm:spPr/>
    </dgm:pt>
    <dgm:pt modelId="{8249D495-A849-4421-8BF8-66DD8C575E28}" type="pres">
      <dgm:prSet presAssocID="{85286F8F-8C00-49B5-9789-41349077FB6E}" presName="compNode" presStyleCnt="0"/>
      <dgm:spPr/>
    </dgm:pt>
    <dgm:pt modelId="{FE95A630-1E46-48C9-B9FA-527B640469FF}" type="pres">
      <dgm:prSet presAssocID="{85286F8F-8C00-49B5-9789-41349077FB6E}" presName="bgRect" presStyleLbl="bgShp" presStyleIdx="2" presStyleCnt="5"/>
      <dgm:spPr>
        <a:solidFill>
          <a:srgbClr val="002060"/>
        </a:solidFill>
      </dgm:spPr>
    </dgm:pt>
    <dgm:pt modelId="{ACEC6DB4-D7B8-4852-8117-60D392BA41CF}" type="pres">
      <dgm:prSet presAssocID="{85286F8F-8C00-49B5-9789-41349077FB6E}"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p with pin outline"/>
        </a:ext>
      </dgm:extLst>
    </dgm:pt>
    <dgm:pt modelId="{F697FBD8-4D70-4C7D-9A19-BD29351B4D6A}" type="pres">
      <dgm:prSet presAssocID="{85286F8F-8C00-49B5-9789-41349077FB6E}" presName="spaceRect" presStyleCnt="0"/>
      <dgm:spPr/>
    </dgm:pt>
    <dgm:pt modelId="{E39F0C42-B991-4DF5-AB2B-54A157D6A3C7}" type="pres">
      <dgm:prSet presAssocID="{85286F8F-8C00-49B5-9789-41349077FB6E}" presName="parTx" presStyleLbl="revTx" presStyleIdx="2" presStyleCnt="5">
        <dgm:presLayoutVars>
          <dgm:chMax val="0"/>
          <dgm:chPref val="0"/>
        </dgm:presLayoutVars>
      </dgm:prSet>
      <dgm:spPr/>
    </dgm:pt>
    <dgm:pt modelId="{D9C06E5B-D034-4ADA-9231-BF3E0B0094B6}" type="pres">
      <dgm:prSet presAssocID="{A8976742-D33B-4A49-88BD-22FF1AC67A3E}" presName="sibTrans" presStyleCnt="0"/>
      <dgm:spPr/>
    </dgm:pt>
    <dgm:pt modelId="{E9DAEF40-04B8-46D6-925D-409E3726563F}" type="pres">
      <dgm:prSet presAssocID="{C926F6FE-1988-4FD0-AD21-0ED888A5164F}" presName="compNode" presStyleCnt="0"/>
      <dgm:spPr/>
    </dgm:pt>
    <dgm:pt modelId="{240E2BE0-FE75-4C7D-80DD-C621DA67EF95}" type="pres">
      <dgm:prSet presAssocID="{C926F6FE-1988-4FD0-AD21-0ED888A5164F}" presName="bgRect" presStyleLbl="bgShp" presStyleIdx="3" presStyleCnt="5"/>
      <dgm:spPr>
        <a:solidFill>
          <a:srgbClr val="002060"/>
        </a:solidFill>
      </dgm:spPr>
    </dgm:pt>
    <dgm:pt modelId="{CBAD25C3-1C90-4EDF-9CFB-A78C0EA45965}" type="pres">
      <dgm:prSet presAssocID="{C926F6FE-1988-4FD0-AD21-0ED888A5164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with solid fill"/>
        </a:ext>
      </dgm:extLst>
    </dgm:pt>
    <dgm:pt modelId="{37CB8D80-5F24-4FCF-A7E2-02D5C5AE600C}" type="pres">
      <dgm:prSet presAssocID="{C926F6FE-1988-4FD0-AD21-0ED888A5164F}" presName="spaceRect" presStyleCnt="0"/>
      <dgm:spPr/>
    </dgm:pt>
    <dgm:pt modelId="{D8896475-C304-4C7A-882B-7EC2FAF07FAB}" type="pres">
      <dgm:prSet presAssocID="{C926F6FE-1988-4FD0-AD21-0ED888A5164F}" presName="parTx" presStyleLbl="revTx" presStyleIdx="3" presStyleCnt="5">
        <dgm:presLayoutVars>
          <dgm:chMax val="0"/>
          <dgm:chPref val="0"/>
        </dgm:presLayoutVars>
      </dgm:prSet>
      <dgm:spPr/>
    </dgm:pt>
    <dgm:pt modelId="{F40BBD4F-8A39-40E7-9E32-3C49AEC97C73}" type="pres">
      <dgm:prSet presAssocID="{356CC3D0-EEC9-4AB5-A534-4368FC68888A}" presName="sibTrans" presStyleCnt="0"/>
      <dgm:spPr/>
    </dgm:pt>
    <dgm:pt modelId="{1E50CFE1-A0EC-4787-819F-EC787CF5CD45}" type="pres">
      <dgm:prSet presAssocID="{AE078197-DECE-45B0-A283-DA5C27134D2F}" presName="compNode" presStyleCnt="0"/>
      <dgm:spPr/>
    </dgm:pt>
    <dgm:pt modelId="{2D891E57-0E1E-4E6C-A4F1-1ACF8C4CC022}" type="pres">
      <dgm:prSet presAssocID="{AE078197-DECE-45B0-A283-DA5C27134D2F}" presName="bgRect" presStyleLbl="bgShp" presStyleIdx="4" presStyleCnt="5"/>
      <dgm:spPr>
        <a:solidFill>
          <a:srgbClr val="002060"/>
        </a:solidFill>
      </dgm:spPr>
    </dgm:pt>
    <dgm:pt modelId="{20A8B890-E1BC-4CA2-9087-BFEE0CED7CE5}" type="pres">
      <dgm:prSet presAssocID="{AE078197-DECE-45B0-A283-DA5C27134D2F}"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vron arrows with solid fill"/>
        </a:ext>
      </dgm:extLst>
    </dgm:pt>
    <dgm:pt modelId="{06B1DFC6-A3F8-4BE5-BF08-809057A1747F}" type="pres">
      <dgm:prSet presAssocID="{AE078197-DECE-45B0-A283-DA5C27134D2F}" presName="spaceRect" presStyleCnt="0"/>
      <dgm:spPr/>
    </dgm:pt>
    <dgm:pt modelId="{6D4954D5-59F7-4D43-A91D-3B365266021F}" type="pres">
      <dgm:prSet presAssocID="{AE078197-DECE-45B0-A283-DA5C27134D2F}" presName="parTx" presStyleLbl="revTx" presStyleIdx="4" presStyleCnt="5">
        <dgm:presLayoutVars>
          <dgm:chMax val="0"/>
          <dgm:chPref val="0"/>
        </dgm:presLayoutVars>
      </dgm:prSet>
      <dgm:spPr/>
    </dgm:pt>
  </dgm:ptLst>
  <dgm:cxnLst>
    <dgm:cxn modelId="{7F50A002-CAC4-47ED-9409-03B123991B62}" type="presOf" srcId="{C926F6FE-1988-4FD0-AD21-0ED888A5164F}" destId="{D8896475-C304-4C7A-882B-7EC2FAF07FAB}" srcOrd="0" destOrd="0" presId="urn:microsoft.com/office/officeart/2018/2/layout/IconVerticalSolidList"/>
    <dgm:cxn modelId="{ABDE8C07-0A16-4E80-821E-B56CC5FBE80D}" srcId="{056D112B-4F7A-4647-B4BA-256894EAF8B2}" destId="{C926F6FE-1988-4FD0-AD21-0ED888A5164F}" srcOrd="3" destOrd="0" parTransId="{00C0DC20-05D2-4711-971F-68753E9CAB7C}" sibTransId="{356CC3D0-EEC9-4AB5-A534-4368FC68888A}"/>
    <dgm:cxn modelId="{690D8412-7C43-4FD6-9CE4-BB8E2ED00995}" type="presOf" srcId="{85286F8F-8C00-49B5-9789-41349077FB6E}" destId="{E39F0C42-B991-4DF5-AB2B-54A157D6A3C7}" srcOrd="0" destOrd="0" presId="urn:microsoft.com/office/officeart/2018/2/layout/IconVerticalSolidList"/>
    <dgm:cxn modelId="{410BBF1D-1A8D-48FD-896F-971AC98D3EF7}" srcId="{056D112B-4F7A-4647-B4BA-256894EAF8B2}" destId="{A2713367-E919-4FE6-88E4-638A6507B1A8}" srcOrd="0" destOrd="0" parTransId="{BA837676-EEA5-4F23-969B-342B288E7B3F}" sibTransId="{6190C19F-D501-4A82-87B8-446E93306DEA}"/>
    <dgm:cxn modelId="{B6EFC42B-C21E-423C-BF41-7D2096B179A8}" type="presOf" srcId="{A2713367-E919-4FE6-88E4-638A6507B1A8}" destId="{99250CCF-E320-4C9D-9BEF-BCB9B3051963}" srcOrd="0" destOrd="0" presId="urn:microsoft.com/office/officeart/2018/2/layout/IconVerticalSolidList"/>
    <dgm:cxn modelId="{2A386C2C-B694-4BBA-86A5-7B8494A3B992}" srcId="{056D112B-4F7A-4647-B4BA-256894EAF8B2}" destId="{217CE822-9A21-403F-9295-91B744694204}" srcOrd="1" destOrd="0" parTransId="{C394E6A7-2E8F-4011-89FF-5A98B405A2FC}" sibTransId="{66FA48EC-7F2B-4839-8F23-54AFB230ACCE}"/>
    <dgm:cxn modelId="{26E1A576-A3FA-47A8-BA0C-897A9BE0D355}" type="presOf" srcId="{AE078197-DECE-45B0-A283-DA5C27134D2F}" destId="{6D4954D5-59F7-4D43-A91D-3B365266021F}" srcOrd="0" destOrd="0" presId="urn:microsoft.com/office/officeart/2018/2/layout/IconVerticalSolidList"/>
    <dgm:cxn modelId="{AA41D98E-3E03-4FFC-B006-45ACB47A642C}" type="presOf" srcId="{217CE822-9A21-403F-9295-91B744694204}" destId="{1CFD239D-9787-4352-80B1-FC2AE68F205B}" srcOrd="0" destOrd="0" presId="urn:microsoft.com/office/officeart/2018/2/layout/IconVerticalSolidList"/>
    <dgm:cxn modelId="{8CA31391-4EE2-4662-991C-7497744E6A7F}" srcId="{056D112B-4F7A-4647-B4BA-256894EAF8B2}" destId="{85286F8F-8C00-49B5-9789-41349077FB6E}" srcOrd="2" destOrd="0" parTransId="{51086A03-8A66-41AE-89F9-0ECB718C0B47}" sibTransId="{A8976742-D33B-4A49-88BD-22FF1AC67A3E}"/>
    <dgm:cxn modelId="{C839B4C4-629D-4630-8D0C-CB0D8BF2D3B9}" type="presOf" srcId="{056D112B-4F7A-4647-B4BA-256894EAF8B2}" destId="{0FDAABA1-787E-44CD-8611-26F9B6B65AFF}" srcOrd="0" destOrd="0" presId="urn:microsoft.com/office/officeart/2018/2/layout/IconVerticalSolidList"/>
    <dgm:cxn modelId="{0CDD9AC5-89DE-4440-A1B0-361AA841249D}" srcId="{056D112B-4F7A-4647-B4BA-256894EAF8B2}" destId="{AE078197-DECE-45B0-A283-DA5C27134D2F}" srcOrd="4" destOrd="0" parTransId="{BEC44F48-1A7F-458B-9F6D-739E43756364}" sibTransId="{75A65353-8B1E-4C37-9EF4-7CB500BBB18B}"/>
    <dgm:cxn modelId="{CFA202AE-2F1D-4424-802C-FBC8F9AE7E5F}" type="presParOf" srcId="{0FDAABA1-787E-44CD-8611-26F9B6B65AFF}" destId="{1F1133E4-E011-4168-9678-DE6ED4DCCAEA}" srcOrd="0" destOrd="0" presId="urn:microsoft.com/office/officeart/2018/2/layout/IconVerticalSolidList"/>
    <dgm:cxn modelId="{AC962C4C-F749-4A1F-85E9-5088A12F69E2}" type="presParOf" srcId="{1F1133E4-E011-4168-9678-DE6ED4DCCAEA}" destId="{8BE6FE14-0E90-4A9B-8A05-C97650D0B029}" srcOrd="0" destOrd="0" presId="urn:microsoft.com/office/officeart/2018/2/layout/IconVerticalSolidList"/>
    <dgm:cxn modelId="{09B1D6B2-659E-421D-9ACF-F2E35B09D917}" type="presParOf" srcId="{1F1133E4-E011-4168-9678-DE6ED4DCCAEA}" destId="{1FD600B4-2787-40E2-8575-8843E3F8D014}" srcOrd="1" destOrd="0" presId="urn:microsoft.com/office/officeart/2018/2/layout/IconVerticalSolidList"/>
    <dgm:cxn modelId="{311B0482-4834-40BE-AD82-E8F6CEE3D428}" type="presParOf" srcId="{1F1133E4-E011-4168-9678-DE6ED4DCCAEA}" destId="{E0DB8EAD-66E7-4CB9-99FD-7A0FDAC249D2}" srcOrd="2" destOrd="0" presId="urn:microsoft.com/office/officeart/2018/2/layout/IconVerticalSolidList"/>
    <dgm:cxn modelId="{5363E131-3226-43F7-B0A4-87CEC49FD82A}" type="presParOf" srcId="{1F1133E4-E011-4168-9678-DE6ED4DCCAEA}" destId="{99250CCF-E320-4C9D-9BEF-BCB9B3051963}" srcOrd="3" destOrd="0" presId="urn:microsoft.com/office/officeart/2018/2/layout/IconVerticalSolidList"/>
    <dgm:cxn modelId="{EE791A3D-F91A-4CFA-BE8E-5A016BE2C87B}" type="presParOf" srcId="{0FDAABA1-787E-44CD-8611-26F9B6B65AFF}" destId="{0A5E8487-028E-4262-8B3B-7BE41FDAE2BA}" srcOrd="1" destOrd="0" presId="urn:microsoft.com/office/officeart/2018/2/layout/IconVerticalSolidList"/>
    <dgm:cxn modelId="{D8C68BDA-9F65-462F-9957-4C1807E00F10}" type="presParOf" srcId="{0FDAABA1-787E-44CD-8611-26F9B6B65AFF}" destId="{97680DC4-9CC0-4AC8-BBDC-17C1B2AA24B7}" srcOrd="2" destOrd="0" presId="urn:microsoft.com/office/officeart/2018/2/layout/IconVerticalSolidList"/>
    <dgm:cxn modelId="{EA839D0C-F9A8-4A68-BC11-7A9C6E947E5D}" type="presParOf" srcId="{97680DC4-9CC0-4AC8-BBDC-17C1B2AA24B7}" destId="{EFAAD8C9-BC06-411C-A8F8-F7D2ABC29386}" srcOrd="0" destOrd="0" presId="urn:microsoft.com/office/officeart/2018/2/layout/IconVerticalSolidList"/>
    <dgm:cxn modelId="{37D4FD90-2B60-4D4E-916B-B0CE69B5001C}" type="presParOf" srcId="{97680DC4-9CC0-4AC8-BBDC-17C1B2AA24B7}" destId="{08F05FB6-609B-4066-B44E-DFD605EA39F2}" srcOrd="1" destOrd="0" presId="urn:microsoft.com/office/officeart/2018/2/layout/IconVerticalSolidList"/>
    <dgm:cxn modelId="{98D9C14D-8C30-4EA9-8A6F-F4F50804D9F6}" type="presParOf" srcId="{97680DC4-9CC0-4AC8-BBDC-17C1B2AA24B7}" destId="{C8B1BDA5-DB10-4BFE-BB29-236ED983FAD0}" srcOrd="2" destOrd="0" presId="urn:microsoft.com/office/officeart/2018/2/layout/IconVerticalSolidList"/>
    <dgm:cxn modelId="{6DF5CA7E-513A-4EE7-B6BE-2261D27C5B95}" type="presParOf" srcId="{97680DC4-9CC0-4AC8-BBDC-17C1B2AA24B7}" destId="{1CFD239D-9787-4352-80B1-FC2AE68F205B}" srcOrd="3" destOrd="0" presId="urn:microsoft.com/office/officeart/2018/2/layout/IconVerticalSolidList"/>
    <dgm:cxn modelId="{BF4E3A85-2275-4E6B-A40E-5303DAC2FE72}" type="presParOf" srcId="{0FDAABA1-787E-44CD-8611-26F9B6B65AFF}" destId="{15DD8C33-43B5-4F11-93A5-EA383332F9BA}" srcOrd="3" destOrd="0" presId="urn:microsoft.com/office/officeart/2018/2/layout/IconVerticalSolidList"/>
    <dgm:cxn modelId="{6B56ACFD-0BB7-423B-A3F5-B68ADE19F34E}" type="presParOf" srcId="{0FDAABA1-787E-44CD-8611-26F9B6B65AFF}" destId="{8249D495-A849-4421-8BF8-66DD8C575E28}" srcOrd="4" destOrd="0" presId="urn:microsoft.com/office/officeart/2018/2/layout/IconVerticalSolidList"/>
    <dgm:cxn modelId="{A9C70F2A-036A-49A4-A26D-75B319FAF198}" type="presParOf" srcId="{8249D495-A849-4421-8BF8-66DD8C575E28}" destId="{FE95A630-1E46-48C9-B9FA-527B640469FF}" srcOrd="0" destOrd="0" presId="urn:microsoft.com/office/officeart/2018/2/layout/IconVerticalSolidList"/>
    <dgm:cxn modelId="{E8C6B11A-EF66-437C-8079-6CE0E10FFEB7}" type="presParOf" srcId="{8249D495-A849-4421-8BF8-66DD8C575E28}" destId="{ACEC6DB4-D7B8-4852-8117-60D392BA41CF}" srcOrd="1" destOrd="0" presId="urn:microsoft.com/office/officeart/2018/2/layout/IconVerticalSolidList"/>
    <dgm:cxn modelId="{6D819404-0A8B-4DDD-A293-5F883DBA5229}" type="presParOf" srcId="{8249D495-A849-4421-8BF8-66DD8C575E28}" destId="{F697FBD8-4D70-4C7D-9A19-BD29351B4D6A}" srcOrd="2" destOrd="0" presId="urn:microsoft.com/office/officeart/2018/2/layout/IconVerticalSolidList"/>
    <dgm:cxn modelId="{26421D24-5E18-4170-9867-52DFB834F63C}" type="presParOf" srcId="{8249D495-A849-4421-8BF8-66DD8C575E28}" destId="{E39F0C42-B991-4DF5-AB2B-54A157D6A3C7}" srcOrd="3" destOrd="0" presId="urn:microsoft.com/office/officeart/2018/2/layout/IconVerticalSolidList"/>
    <dgm:cxn modelId="{C61310F7-535B-4646-AAA6-56562E502980}" type="presParOf" srcId="{0FDAABA1-787E-44CD-8611-26F9B6B65AFF}" destId="{D9C06E5B-D034-4ADA-9231-BF3E0B0094B6}" srcOrd="5" destOrd="0" presId="urn:microsoft.com/office/officeart/2018/2/layout/IconVerticalSolidList"/>
    <dgm:cxn modelId="{19B42855-65B4-4845-B326-73B435135485}" type="presParOf" srcId="{0FDAABA1-787E-44CD-8611-26F9B6B65AFF}" destId="{E9DAEF40-04B8-46D6-925D-409E3726563F}" srcOrd="6" destOrd="0" presId="urn:microsoft.com/office/officeart/2018/2/layout/IconVerticalSolidList"/>
    <dgm:cxn modelId="{4F6379E9-205A-429D-988B-2F9F553DA4A5}" type="presParOf" srcId="{E9DAEF40-04B8-46D6-925D-409E3726563F}" destId="{240E2BE0-FE75-4C7D-80DD-C621DA67EF95}" srcOrd="0" destOrd="0" presId="urn:microsoft.com/office/officeart/2018/2/layout/IconVerticalSolidList"/>
    <dgm:cxn modelId="{A8F225AD-41FC-43B7-A26E-8FE27055A8ED}" type="presParOf" srcId="{E9DAEF40-04B8-46D6-925D-409E3726563F}" destId="{CBAD25C3-1C90-4EDF-9CFB-A78C0EA45965}" srcOrd="1" destOrd="0" presId="urn:microsoft.com/office/officeart/2018/2/layout/IconVerticalSolidList"/>
    <dgm:cxn modelId="{AA8C4144-EA70-4FDD-85BE-C5B712500923}" type="presParOf" srcId="{E9DAEF40-04B8-46D6-925D-409E3726563F}" destId="{37CB8D80-5F24-4FCF-A7E2-02D5C5AE600C}" srcOrd="2" destOrd="0" presId="urn:microsoft.com/office/officeart/2018/2/layout/IconVerticalSolidList"/>
    <dgm:cxn modelId="{3BDB543D-5DE6-4279-B773-21B4A45CBE97}" type="presParOf" srcId="{E9DAEF40-04B8-46D6-925D-409E3726563F}" destId="{D8896475-C304-4C7A-882B-7EC2FAF07FAB}" srcOrd="3" destOrd="0" presId="urn:microsoft.com/office/officeart/2018/2/layout/IconVerticalSolidList"/>
    <dgm:cxn modelId="{06BD161A-3C33-4027-A9C9-379B36537910}" type="presParOf" srcId="{0FDAABA1-787E-44CD-8611-26F9B6B65AFF}" destId="{F40BBD4F-8A39-40E7-9E32-3C49AEC97C73}" srcOrd="7" destOrd="0" presId="urn:microsoft.com/office/officeart/2018/2/layout/IconVerticalSolidList"/>
    <dgm:cxn modelId="{29858A1D-2B75-4ADB-99E9-2AAE2AC66C2C}" type="presParOf" srcId="{0FDAABA1-787E-44CD-8611-26F9B6B65AFF}" destId="{1E50CFE1-A0EC-4787-819F-EC787CF5CD45}" srcOrd="8" destOrd="0" presId="urn:microsoft.com/office/officeart/2018/2/layout/IconVerticalSolidList"/>
    <dgm:cxn modelId="{2DDC3205-A87B-4938-8ED0-4C3020BAD1CB}" type="presParOf" srcId="{1E50CFE1-A0EC-4787-819F-EC787CF5CD45}" destId="{2D891E57-0E1E-4E6C-A4F1-1ACF8C4CC022}" srcOrd="0" destOrd="0" presId="urn:microsoft.com/office/officeart/2018/2/layout/IconVerticalSolidList"/>
    <dgm:cxn modelId="{FF719B2A-FC03-4A16-97A3-DE681F5220BF}" type="presParOf" srcId="{1E50CFE1-A0EC-4787-819F-EC787CF5CD45}" destId="{20A8B890-E1BC-4CA2-9087-BFEE0CED7CE5}" srcOrd="1" destOrd="0" presId="urn:microsoft.com/office/officeart/2018/2/layout/IconVerticalSolidList"/>
    <dgm:cxn modelId="{155EFBB5-22B5-4561-B3F6-A44B76D9CEF6}" type="presParOf" srcId="{1E50CFE1-A0EC-4787-819F-EC787CF5CD45}" destId="{06B1DFC6-A3F8-4BE5-BF08-809057A1747F}" srcOrd="2" destOrd="0" presId="urn:microsoft.com/office/officeart/2018/2/layout/IconVerticalSolidList"/>
    <dgm:cxn modelId="{FF6AB626-1267-43CB-9C4A-96B56F71A1BA}" type="presParOf" srcId="{1E50CFE1-A0EC-4787-819F-EC787CF5CD45}" destId="{6D4954D5-59F7-4D43-A91D-3B36526602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6D7C5-3428-4F0F-8467-6C3CA29B07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D7D471E-C4F7-49CC-8515-E43FC1CC4C80}">
      <dgm:prSet phldrT="[Text]"/>
      <dgm:spPr>
        <a:solidFill>
          <a:schemeClr val="accent2">
            <a:lumMod val="60000"/>
            <a:lumOff val="40000"/>
          </a:schemeClr>
        </a:solidFill>
      </dgm:spPr>
      <dgm:t>
        <a:bodyPr/>
        <a:lstStyle/>
        <a:p>
          <a:r>
            <a:rPr lang="en-GB" dirty="0">
              <a:solidFill>
                <a:schemeClr val="tx1"/>
              </a:solidFill>
              <a:latin typeface="Arial" panose="020B0604020202020204" pitchFamily="34" charset="0"/>
              <a:cs typeface="Arial" panose="020B0604020202020204" pitchFamily="34" charset="0"/>
            </a:rPr>
            <a:t>More time!</a:t>
          </a:r>
          <a:endParaRPr lang="en-GB" dirty="0">
            <a:solidFill>
              <a:schemeClr val="tx1"/>
            </a:solidFill>
          </a:endParaRPr>
        </a:p>
      </dgm:t>
    </dgm:pt>
    <dgm:pt modelId="{A89140D9-60FC-49BA-9D27-BB834B449B0F}" type="parTrans" cxnId="{BF6CBE51-08C5-4F84-AF95-2CB7DE1133A0}">
      <dgm:prSet/>
      <dgm:spPr/>
      <dgm:t>
        <a:bodyPr/>
        <a:lstStyle/>
        <a:p>
          <a:endParaRPr lang="en-GB"/>
        </a:p>
      </dgm:t>
    </dgm:pt>
    <dgm:pt modelId="{62C912C1-6CE0-4623-9AD8-A2B68349FE75}" type="sibTrans" cxnId="{BF6CBE51-08C5-4F84-AF95-2CB7DE1133A0}">
      <dgm:prSet/>
      <dgm:spPr/>
      <dgm:t>
        <a:bodyPr/>
        <a:lstStyle/>
        <a:p>
          <a:endParaRPr lang="en-GB"/>
        </a:p>
      </dgm:t>
    </dgm:pt>
    <dgm:pt modelId="{9FFB3ED4-C570-4F1E-8158-FFC2B22E1971}">
      <dgm:prSet phldrT="[Text]"/>
      <dgm:spPr>
        <a:solidFill>
          <a:schemeClr val="accent2">
            <a:lumMod val="60000"/>
            <a:lumOff val="40000"/>
          </a:schemeClr>
        </a:solidFill>
      </dgm:spPr>
      <dgm:t>
        <a:bodyPr/>
        <a:lstStyle/>
        <a:p>
          <a:r>
            <a:rPr lang="en-GB" dirty="0">
              <a:solidFill>
                <a:schemeClr val="tx1"/>
              </a:solidFill>
              <a:latin typeface="Arial" panose="020B0604020202020204" pitchFamily="34" charset="0"/>
              <a:cs typeface="Arial" panose="020B0604020202020204" pitchFamily="34" charset="0"/>
            </a:rPr>
            <a:t>Involve senior colleagues earlier on in the process</a:t>
          </a:r>
          <a:endParaRPr lang="en-GB" dirty="0">
            <a:solidFill>
              <a:schemeClr val="tx1"/>
            </a:solidFill>
          </a:endParaRPr>
        </a:p>
      </dgm:t>
    </dgm:pt>
    <dgm:pt modelId="{9A1543AD-94D7-4C37-A728-C0109116F3D9}" type="parTrans" cxnId="{BD2071F5-922F-45B8-A2DB-000A8C435295}">
      <dgm:prSet/>
      <dgm:spPr/>
      <dgm:t>
        <a:bodyPr/>
        <a:lstStyle/>
        <a:p>
          <a:endParaRPr lang="en-GB"/>
        </a:p>
      </dgm:t>
    </dgm:pt>
    <dgm:pt modelId="{59DB91FB-900D-4D7F-9E52-4F63FB7B3FEC}" type="sibTrans" cxnId="{BD2071F5-922F-45B8-A2DB-000A8C435295}">
      <dgm:prSet/>
      <dgm:spPr/>
      <dgm:t>
        <a:bodyPr/>
        <a:lstStyle/>
        <a:p>
          <a:endParaRPr lang="en-GB"/>
        </a:p>
      </dgm:t>
    </dgm:pt>
    <dgm:pt modelId="{08559BC6-64BB-41D4-BD1D-E4EDDD7E115C}">
      <dgm:prSet phldrT="[Text]"/>
      <dgm:spPr>
        <a:solidFill>
          <a:schemeClr val="accent2">
            <a:lumMod val="60000"/>
            <a:lumOff val="40000"/>
          </a:schemeClr>
        </a:solidFill>
      </dgm:spPr>
      <dgm:t>
        <a:bodyPr/>
        <a:lstStyle/>
        <a:p>
          <a:r>
            <a:rPr lang="en-GB" dirty="0">
              <a:solidFill>
                <a:schemeClr val="tx1"/>
              </a:solidFill>
              <a:latin typeface="Arial" panose="020B0604020202020204" pitchFamily="34" charset="0"/>
              <a:cs typeface="Arial" panose="020B0604020202020204" pitchFamily="34" charset="0"/>
            </a:rPr>
            <a:t>Be more targeted if you want specific thematic results</a:t>
          </a:r>
          <a:endParaRPr lang="en-GB" dirty="0">
            <a:solidFill>
              <a:schemeClr val="tx1"/>
            </a:solidFill>
          </a:endParaRPr>
        </a:p>
      </dgm:t>
    </dgm:pt>
    <dgm:pt modelId="{FFD6A6D2-BB05-4AE9-9C63-A1FE20B9C558}" type="parTrans" cxnId="{A723552D-945C-4FE7-9739-031C7FF9B314}">
      <dgm:prSet/>
      <dgm:spPr/>
      <dgm:t>
        <a:bodyPr/>
        <a:lstStyle/>
        <a:p>
          <a:endParaRPr lang="en-GB"/>
        </a:p>
      </dgm:t>
    </dgm:pt>
    <dgm:pt modelId="{9EEEBB35-FC13-418D-829D-760F1ABD57AC}" type="sibTrans" cxnId="{A723552D-945C-4FE7-9739-031C7FF9B314}">
      <dgm:prSet/>
      <dgm:spPr/>
      <dgm:t>
        <a:bodyPr/>
        <a:lstStyle/>
        <a:p>
          <a:endParaRPr lang="en-GB"/>
        </a:p>
      </dgm:t>
    </dgm:pt>
    <dgm:pt modelId="{D8AE0BE6-8CE1-49A8-84CA-50241B39974C}">
      <dgm:prSet/>
      <dgm:spPr>
        <a:solidFill>
          <a:schemeClr val="accent2">
            <a:lumMod val="60000"/>
            <a:lumOff val="40000"/>
          </a:schemeClr>
        </a:solidFill>
      </dgm:spPr>
      <dgm:t>
        <a:bodyPr/>
        <a:lstStyle/>
        <a:p>
          <a:r>
            <a:rPr lang="en-GB">
              <a:solidFill>
                <a:schemeClr val="tx1"/>
              </a:solidFill>
              <a:latin typeface="Arial" panose="020B0604020202020204" pitchFamily="34" charset="0"/>
              <a:cs typeface="Arial" panose="020B0604020202020204" pitchFamily="34" charset="0"/>
            </a:rPr>
            <a:t>More regionalised results</a:t>
          </a:r>
          <a:endParaRPr lang="en-GB" dirty="0">
            <a:solidFill>
              <a:schemeClr val="tx1"/>
            </a:solidFill>
            <a:latin typeface="Arial" panose="020B0604020202020204" pitchFamily="34" charset="0"/>
            <a:cs typeface="Arial" panose="020B0604020202020204" pitchFamily="34" charset="0"/>
          </a:endParaRPr>
        </a:p>
      </dgm:t>
    </dgm:pt>
    <dgm:pt modelId="{B48D3934-7943-418C-8A22-4ECC33EB0905}" type="parTrans" cxnId="{564ACB98-B36F-49C0-8D05-35E8821FD8F9}">
      <dgm:prSet/>
      <dgm:spPr/>
      <dgm:t>
        <a:bodyPr/>
        <a:lstStyle/>
        <a:p>
          <a:endParaRPr lang="en-GB"/>
        </a:p>
      </dgm:t>
    </dgm:pt>
    <dgm:pt modelId="{553F2345-3462-4694-B682-768B96B75096}" type="sibTrans" cxnId="{564ACB98-B36F-49C0-8D05-35E8821FD8F9}">
      <dgm:prSet/>
      <dgm:spPr/>
      <dgm:t>
        <a:bodyPr/>
        <a:lstStyle/>
        <a:p>
          <a:endParaRPr lang="en-GB"/>
        </a:p>
      </dgm:t>
    </dgm:pt>
    <dgm:pt modelId="{92209F94-13EE-445E-B74A-1F7E8170F83A}" type="pres">
      <dgm:prSet presAssocID="{7236D7C5-3428-4F0F-8467-6C3CA29B07CB}" presName="linear" presStyleCnt="0">
        <dgm:presLayoutVars>
          <dgm:dir/>
          <dgm:animLvl val="lvl"/>
          <dgm:resizeHandles val="exact"/>
        </dgm:presLayoutVars>
      </dgm:prSet>
      <dgm:spPr/>
    </dgm:pt>
    <dgm:pt modelId="{A27952BB-8CFE-40A6-97CF-D291E5096A8F}" type="pres">
      <dgm:prSet presAssocID="{BD7D471E-C4F7-49CC-8515-E43FC1CC4C80}" presName="parentLin" presStyleCnt="0"/>
      <dgm:spPr/>
    </dgm:pt>
    <dgm:pt modelId="{AD701C5B-D0BD-4C02-B0DA-F1FC4B948349}" type="pres">
      <dgm:prSet presAssocID="{BD7D471E-C4F7-49CC-8515-E43FC1CC4C80}" presName="parentLeftMargin" presStyleLbl="node1" presStyleIdx="0" presStyleCnt="4"/>
      <dgm:spPr/>
    </dgm:pt>
    <dgm:pt modelId="{FF81CA96-D198-4DC5-AD98-90B899F0CCC6}" type="pres">
      <dgm:prSet presAssocID="{BD7D471E-C4F7-49CC-8515-E43FC1CC4C80}" presName="parentText" presStyleLbl="node1" presStyleIdx="0" presStyleCnt="4" custLinFactNeighborX="-3409" custLinFactNeighborY="-8282">
        <dgm:presLayoutVars>
          <dgm:chMax val="0"/>
          <dgm:bulletEnabled val="1"/>
        </dgm:presLayoutVars>
      </dgm:prSet>
      <dgm:spPr/>
    </dgm:pt>
    <dgm:pt modelId="{ED465EE3-394B-4FBB-9439-D2AB319638E5}" type="pres">
      <dgm:prSet presAssocID="{BD7D471E-C4F7-49CC-8515-E43FC1CC4C80}" presName="negativeSpace" presStyleCnt="0"/>
      <dgm:spPr/>
    </dgm:pt>
    <dgm:pt modelId="{787B0BEB-7A7B-4BAF-8E83-B35E1BED6E2D}" type="pres">
      <dgm:prSet presAssocID="{BD7D471E-C4F7-49CC-8515-E43FC1CC4C80}" presName="childText" presStyleLbl="conFgAcc1" presStyleIdx="0" presStyleCnt="4">
        <dgm:presLayoutVars>
          <dgm:bulletEnabled val="1"/>
        </dgm:presLayoutVars>
      </dgm:prSet>
      <dgm:spPr/>
    </dgm:pt>
    <dgm:pt modelId="{E1A3E04F-A8D7-4368-B606-E9E5B7045F14}" type="pres">
      <dgm:prSet presAssocID="{62C912C1-6CE0-4623-9AD8-A2B68349FE75}" presName="spaceBetweenRectangles" presStyleCnt="0"/>
      <dgm:spPr/>
    </dgm:pt>
    <dgm:pt modelId="{BCA957D5-8005-4762-A74B-FDA371B9A296}" type="pres">
      <dgm:prSet presAssocID="{9FFB3ED4-C570-4F1E-8158-FFC2B22E1971}" presName="parentLin" presStyleCnt="0"/>
      <dgm:spPr/>
    </dgm:pt>
    <dgm:pt modelId="{863DB307-50B3-4048-B14C-8C6E72F034B1}" type="pres">
      <dgm:prSet presAssocID="{9FFB3ED4-C570-4F1E-8158-FFC2B22E1971}" presName="parentLeftMargin" presStyleLbl="node1" presStyleIdx="0" presStyleCnt="4"/>
      <dgm:spPr/>
    </dgm:pt>
    <dgm:pt modelId="{D38C2149-BFCD-4C8C-B3BB-AD4260D32D85}" type="pres">
      <dgm:prSet presAssocID="{9FFB3ED4-C570-4F1E-8158-FFC2B22E1971}" presName="parentText" presStyleLbl="node1" presStyleIdx="1" presStyleCnt="4">
        <dgm:presLayoutVars>
          <dgm:chMax val="0"/>
          <dgm:bulletEnabled val="1"/>
        </dgm:presLayoutVars>
      </dgm:prSet>
      <dgm:spPr/>
    </dgm:pt>
    <dgm:pt modelId="{20890197-0F60-453C-8575-54C2F7C8F400}" type="pres">
      <dgm:prSet presAssocID="{9FFB3ED4-C570-4F1E-8158-FFC2B22E1971}" presName="negativeSpace" presStyleCnt="0"/>
      <dgm:spPr/>
    </dgm:pt>
    <dgm:pt modelId="{5946D89F-C4E5-42D3-93D3-C488F76CA801}" type="pres">
      <dgm:prSet presAssocID="{9FFB3ED4-C570-4F1E-8158-FFC2B22E1971}" presName="childText" presStyleLbl="conFgAcc1" presStyleIdx="1" presStyleCnt="4">
        <dgm:presLayoutVars>
          <dgm:bulletEnabled val="1"/>
        </dgm:presLayoutVars>
      </dgm:prSet>
      <dgm:spPr/>
    </dgm:pt>
    <dgm:pt modelId="{09AC4B51-B276-42C9-BC68-CE218AE46606}" type="pres">
      <dgm:prSet presAssocID="{59DB91FB-900D-4D7F-9E52-4F63FB7B3FEC}" presName="spaceBetweenRectangles" presStyleCnt="0"/>
      <dgm:spPr/>
    </dgm:pt>
    <dgm:pt modelId="{983F667D-AC66-4038-BECD-BC8D20A27513}" type="pres">
      <dgm:prSet presAssocID="{08559BC6-64BB-41D4-BD1D-E4EDDD7E115C}" presName="parentLin" presStyleCnt="0"/>
      <dgm:spPr/>
    </dgm:pt>
    <dgm:pt modelId="{3B695C5D-B562-4755-B91D-15BBF3B4E994}" type="pres">
      <dgm:prSet presAssocID="{08559BC6-64BB-41D4-BD1D-E4EDDD7E115C}" presName="parentLeftMargin" presStyleLbl="node1" presStyleIdx="1" presStyleCnt="4"/>
      <dgm:spPr/>
    </dgm:pt>
    <dgm:pt modelId="{763CB0B1-2A91-4230-84EE-1D5AC648DDF3}" type="pres">
      <dgm:prSet presAssocID="{08559BC6-64BB-41D4-BD1D-E4EDDD7E115C}" presName="parentText" presStyleLbl="node1" presStyleIdx="2" presStyleCnt="4">
        <dgm:presLayoutVars>
          <dgm:chMax val="0"/>
          <dgm:bulletEnabled val="1"/>
        </dgm:presLayoutVars>
      </dgm:prSet>
      <dgm:spPr/>
    </dgm:pt>
    <dgm:pt modelId="{F755848A-4392-458D-904E-84DAA418C913}" type="pres">
      <dgm:prSet presAssocID="{08559BC6-64BB-41D4-BD1D-E4EDDD7E115C}" presName="negativeSpace" presStyleCnt="0"/>
      <dgm:spPr/>
    </dgm:pt>
    <dgm:pt modelId="{19CC709F-1C2A-480D-9C0E-2B910F169132}" type="pres">
      <dgm:prSet presAssocID="{08559BC6-64BB-41D4-BD1D-E4EDDD7E115C}" presName="childText" presStyleLbl="conFgAcc1" presStyleIdx="2" presStyleCnt="4">
        <dgm:presLayoutVars>
          <dgm:bulletEnabled val="1"/>
        </dgm:presLayoutVars>
      </dgm:prSet>
      <dgm:spPr/>
    </dgm:pt>
    <dgm:pt modelId="{D7694745-E456-47F7-B791-D719D5864E31}" type="pres">
      <dgm:prSet presAssocID="{9EEEBB35-FC13-418D-829D-760F1ABD57AC}" presName="spaceBetweenRectangles" presStyleCnt="0"/>
      <dgm:spPr/>
    </dgm:pt>
    <dgm:pt modelId="{C3057F21-CB51-4CEE-BFD9-6C96744E631A}" type="pres">
      <dgm:prSet presAssocID="{D8AE0BE6-8CE1-49A8-84CA-50241B39974C}" presName="parentLin" presStyleCnt="0"/>
      <dgm:spPr/>
    </dgm:pt>
    <dgm:pt modelId="{EC592639-36B1-451E-A99B-55F1680714C9}" type="pres">
      <dgm:prSet presAssocID="{D8AE0BE6-8CE1-49A8-84CA-50241B39974C}" presName="parentLeftMargin" presStyleLbl="node1" presStyleIdx="2" presStyleCnt="4"/>
      <dgm:spPr/>
    </dgm:pt>
    <dgm:pt modelId="{682A016D-35FA-4947-9713-E767D5CC624A}" type="pres">
      <dgm:prSet presAssocID="{D8AE0BE6-8CE1-49A8-84CA-50241B39974C}" presName="parentText" presStyleLbl="node1" presStyleIdx="3" presStyleCnt="4">
        <dgm:presLayoutVars>
          <dgm:chMax val="0"/>
          <dgm:bulletEnabled val="1"/>
        </dgm:presLayoutVars>
      </dgm:prSet>
      <dgm:spPr/>
    </dgm:pt>
    <dgm:pt modelId="{08556763-CECF-4E1C-8B86-F4D2B90DB1FF}" type="pres">
      <dgm:prSet presAssocID="{D8AE0BE6-8CE1-49A8-84CA-50241B39974C}" presName="negativeSpace" presStyleCnt="0"/>
      <dgm:spPr/>
    </dgm:pt>
    <dgm:pt modelId="{E40444FE-52BD-46D5-B3E1-A6D82FB2FB53}" type="pres">
      <dgm:prSet presAssocID="{D8AE0BE6-8CE1-49A8-84CA-50241B39974C}" presName="childText" presStyleLbl="conFgAcc1" presStyleIdx="3" presStyleCnt="4">
        <dgm:presLayoutVars>
          <dgm:bulletEnabled val="1"/>
        </dgm:presLayoutVars>
      </dgm:prSet>
      <dgm:spPr/>
    </dgm:pt>
  </dgm:ptLst>
  <dgm:cxnLst>
    <dgm:cxn modelId="{A1B86522-8E51-4F4D-A72E-23A95CD8017D}" type="presOf" srcId="{D8AE0BE6-8CE1-49A8-84CA-50241B39974C}" destId="{EC592639-36B1-451E-A99B-55F1680714C9}" srcOrd="0" destOrd="0" presId="urn:microsoft.com/office/officeart/2005/8/layout/list1"/>
    <dgm:cxn modelId="{E5C73A25-FC9A-4FF1-AEB4-22A57F3DFD74}" type="presOf" srcId="{9FFB3ED4-C570-4F1E-8158-FFC2B22E1971}" destId="{863DB307-50B3-4048-B14C-8C6E72F034B1}" srcOrd="0" destOrd="0" presId="urn:microsoft.com/office/officeart/2005/8/layout/list1"/>
    <dgm:cxn modelId="{A723552D-945C-4FE7-9739-031C7FF9B314}" srcId="{7236D7C5-3428-4F0F-8467-6C3CA29B07CB}" destId="{08559BC6-64BB-41D4-BD1D-E4EDDD7E115C}" srcOrd="2" destOrd="0" parTransId="{FFD6A6D2-BB05-4AE9-9C63-A1FE20B9C558}" sibTransId="{9EEEBB35-FC13-418D-829D-760F1ABD57AC}"/>
    <dgm:cxn modelId="{2D58AF6F-38A1-420B-B455-28703FDE7883}" type="presOf" srcId="{BD7D471E-C4F7-49CC-8515-E43FC1CC4C80}" destId="{AD701C5B-D0BD-4C02-B0DA-F1FC4B948349}" srcOrd="0" destOrd="0" presId="urn:microsoft.com/office/officeart/2005/8/layout/list1"/>
    <dgm:cxn modelId="{BF6CBE51-08C5-4F84-AF95-2CB7DE1133A0}" srcId="{7236D7C5-3428-4F0F-8467-6C3CA29B07CB}" destId="{BD7D471E-C4F7-49CC-8515-E43FC1CC4C80}" srcOrd="0" destOrd="0" parTransId="{A89140D9-60FC-49BA-9D27-BB834B449B0F}" sibTransId="{62C912C1-6CE0-4623-9AD8-A2B68349FE75}"/>
    <dgm:cxn modelId="{084F0777-2A35-4A3A-9AE8-9BF90455393B}" type="presOf" srcId="{08559BC6-64BB-41D4-BD1D-E4EDDD7E115C}" destId="{763CB0B1-2A91-4230-84EE-1D5AC648DDF3}" srcOrd="1" destOrd="0" presId="urn:microsoft.com/office/officeart/2005/8/layout/list1"/>
    <dgm:cxn modelId="{8D64BE80-060A-4756-B79F-20ADAE44798E}" type="presOf" srcId="{9FFB3ED4-C570-4F1E-8158-FFC2B22E1971}" destId="{D38C2149-BFCD-4C8C-B3BB-AD4260D32D85}" srcOrd="1" destOrd="0" presId="urn:microsoft.com/office/officeart/2005/8/layout/list1"/>
    <dgm:cxn modelId="{564ACB98-B36F-49C0-8D05-35E8821FD8F9}" srcId="{7236D7C5-3428-4F0F-8467-6C3CA29B07CB}" destId="{D8AE0BE6-8CE1-49A8-84CA-50241B39974C}" srcOrd="3" destOrd="0" parTransId="{B48D3934-7943-418C-8A22-4ECC33EB0905}" sibTransId="{553F2345-3462-4694-B682-768B96B75096}"/>
    <dgm:cxn modelId="{3DD88CBC-CB53-4E8A-AC7D-153200E44F95}" type="presOf" srcId="{D8AE0BE6-8CE1-49A8-84CA-50241B39974C}" destId="{682A016D-35FA-4947-9713-E767D5CC624A}" srcOrd="1" destOrd="0" presId="urn:microsoft.com/office/officeart/2005/8/layout/list1"/>
    <dgm:cxn modelId="{963F70F4-5B8B-4295-BC89-38A912FDA5B9}" type="presOf" srcId="{7236D7C5-3428-4F0F-8467-6C3CA29B07CB}" destId="{92209F94-13EE-445E-B74A-1F7E8170F83A}" srcOrd="0" destOrd="0" presId="urn:microsoft.com/office/officeart/2005/8/layout/list1"/>
    <dgm:cxn modelId="{BD2071F5-922F-45B8-A2DB-000A8C435295}" srcId="{7236D7C5-3428-4F0F-8467-6C3CA29B07CB}" destId="{9FFB3ED4-C570-4F1E-8158-FFC2B22E1971}" srcOrd="1" destOrd="0" parTransId="{9A1543AD-94D7-4C37-A728-C0109116F3D9}" sibTransId="{59DB91FB-900D-4D7F-9E52-4F63FB7B3FEC}"/>
    <dgm:cxn modelId="{AC83ADFB-C649-4CC9-9D84-BB01EB66E494}" type="presOf" srcId="{BD7D471E-C4F7-49CC-8515-E43FC1CC4C80}" destId="{FF81CA96-D198-4DC5-AD98-90B899F0CCC6}" srcOrd="1" destOrd="0" presId="urn:microsoft.com/office/officeart/2005/8/layout/list1"/>
    <dgm:cxn modelId="{23EE97FE-DDAF-4226-B247-B974D07806F0}" type="presOf" srcId="{08559BC6-64BB-41D4-BD1D-E4EDDD7E115C}" destId="{3B695C5D-B562-4755-B91D-15BBF3B4E994}" srcOrd="0" destOrd="0" presId="urn:microsoft.com/office/officeart/2005/8/layout/list1"/>
    <dgm:cxn modelId="{7224F2CD-D830-4926-8E15-58A9ADA447DC}" type="presParOf" srcId="{92209F94-13EE-445E-B74A-1F7E8170F83A}" destId="{A27952BB-8CFE-40A6-97CF-D291E5096A8F}" srcOrd="0" destOrd="0" presId="urn:microsoft.com/office/officeart/2005/8/layout/list1"/>
    <dgm:cxn modelId="{568751B3-4573-49E2-ADD8-1EB23B4D35FA}" type="presParOf" srcId="{A27952BB-8CFE-40A6-97CF-D291E5096A8F}" destId="{AD701C5B-D0BD-4C02-B0DA-F1FC4B948349}" srcOrd="0" destOrd="0" presId="urn:microsoft.com/office/officeart/2005/8/layout/list1"/>
    <dgm:cxn modelId="{315C3445-D2BB-4AFB-9D93-DF33F9F769F0}" type="presParOf" srcId="{A27952BB-8CFE-40A6-97CF-D291E5096A8F}" destId="{FF81CA96-D198-4DC5-AD98-90B899F0CCC6}" srcOrd="1" destOrd="0" presId="urn:microsoft.com/office/officeart/2005/8/layout/list1"/>
    <dgm:cxn modelId="{A6FF8DE1-1D1F-4A34-8C42-9ABAA35DD107}" type="presParOf" srcId="{92209F94-13EE-445E-B74A-1F7E8170F83A}" destId="{ED465EE3-394B-4FBB-9439-D2AB319638E5}" srcOrd="1" destOrd="0" presId="urn:microsoft.com/office/officeart/2005/8/layout/list1"/>
    <dgm:cxn modelId="{61FE509C-FB18-4BC4-942B-0587F5C3CC04}" type="presParOf" srcId="{92209F94-13EE-445E-B74A-1F7E8170F83A}" destId="{787B0BEB-7A7B-4BAF-8E83-B35E1BED6E2D}" srcOrd="2" destOrd="0" presId="urn:microsoft.com/office/officeart/2005/8/layout/list1"/>
    <dgm:cxn modelId="{184C0B6E-13BF-48E8-B9C8-DA3B077E7BD5}" type="presParOf" srcId="{92209F94-13EE-445E-B74A-1F7E8170F83A}" destId="{E1A3E04F-A8D7-4368-B606-E9E5B7045F14}" srcOrd="3" destOrd="0" presId="urn:microsoft.com/office/officeart/2005/8/layout/list1"/>
    <dgm:cxn modelId="{0DA7AF2A-1069-4E4E-B647-C70FEBA7EE43}" type="presParOf" srcId="{92209F94-13EE-445E-B74A-1F7E8170F83A}" destId="{BCA957D5-8005-4762-A74B-FDA371B9A296}" srcOrd="4" destOrd="0" presId="urn:microsoft.com/office/officeart/2005/8/layout/list1"/>
    <dgm:cxn modelId="{E83E408A-8B4F-4E0A-AD5E-29EA62DCA21F}" type="presParOf" srcId="{BCA957D5-8005-4762-A74B-FDA371B9A296}" destId="{863DB307-50B3-4048-B14C-8C6E72F034B1}" srcOrd="0" destOrd="0" presId="urn:microsoft.com/office/officeart/2005/8/layout/list1"/>
    <dgm:cxn modelId="{521CD9DE-E514-4C8B-9182-840A6728B1BE}" type="presParOf" srcId="{BCA957D5-8005-4762-A74B-FDA371B9A296}" destId="{D38C2149-BFCD-4C8C-B3BB-AD4260D32D85}" srcOrd="1" destOrd="0" presId="urn:microsoft.com/office/officeart/2005/8/layout/list1"/>
    <dgm:cxn modelId="{86819C32-7400-46B6-8C7F-A14E1F14E69D}" type="presParOf" srcId="{92209F94-13EE-445E-B74A-1F7E8170F83A}" destId="{20890197-0F60-453C-8575-54C2F7C8F400}" srcOrd="5" destOrd="0" presId="urn:microsoft.com/office/officeart/2005/8/layout/list1"/>
    <dgm:cxn modelId="{1628B93B-2405-46F8-9EB4-9452B2CD1A26}" type="presParOf" srcId="{92209F94-13EE-445E-B74A-1F7E8170F83A}" destId="{5946D89F-C4E5-42D3-93D3-C488F76CA801}" srcOrd="6" destOrd="0" presId="urn:microsoft.com/office/officeart/2005/8/layout/list1"/>
    <dgm:cxn modelId="{98284603-0696-4705-A723-C8C8560E498A}" type="presParOf" srcId="{92209F94-13EE-445E-B74A-1F7E8170F83A}" destId="{09AC4B51-B276-42C9-BC68-CE218AE46606}" srcOrd="7" destOrd="0" presId="urn:microsoft.com/office/officeart/2005/8/layout/list1"/>
    <dgm:cxn modelId="{B2AC8261-DFCD-4E78-8549-4337814BF81E}" type="presParOf" srcId="{92209F94-13EE-445E-B74A-1F7E8170F83A}" destId="{983F667D-AC66-4038-BECD-BC8D20A27513}" srcOrd="8" destOrd="0" presId="urn:microsoft.com/office/officeart/2005/8/layout/list1"/>
    <dgm:cxn modelId="{699BEE5F-AC2D-47F9-95E1-F1BB53DEF239}" type="presParOf" srcId="{983F667D-AC66-4038-BECD-BC8D20A27513}" destId="{3B695C5D-B562-4755-B91D-15BBF3B4E994}" srcOrd="0" destOrd="0" presId="urn:microsoft.com/office/officeart/2005/8/layout/list1"/>
    <dgm:cxn modelId="{16BE6C0E-692C-4584-9E23-DAB31A9A7354}" type="presParOf" srcId="{983F667D-AC66-4038-BECD-BC8D20A27513}" destId="{763CB0B1-2A91-4230-84EE-1D5AC648DDF3}" srcOrd="1" destOrd="0" presId="urn:microsoft.com/office/officeart/2005/8/layout/list1"/>
    <dgm:cxn modelId="{A226CAD5-3400-48E2-8267-10C50918E5CD}" type="presParOf" srcId="{92209F94-13EE-445E-B74A-1F7E8170F83A}" destId="{F755848A-4392-458D-904E-84DAA418C913}" srcOrd="9" destOrd="0" presId="urn:microsoft.com/office/officeart/2005/8/layout/list1"/>
    <dgm:cxn modelId="{1CFE9203-EB68-41B6-B1E5-4B673020C645}" type="presParOf" srcId="{92209F94-13EE-445E-B74A-1F7E8170F83A}" destId="{19CC709F-1C2A-480D-9C0E-2B910F169132}" srcOrd="10" destOrd="0" presId="urn:microsoft.com/office/officeart/2005/8/layout/list1"/>
    <dgm:cxn modelId="{769C6D37-44B1-49A1-BDF9-7FD9EAAF7EEA}" type="presParOf" srcId="{92209F94-13EE-445E-B74A-1F7E8170F83A}" destId="{D7694745-E456-47F7-B791-D719D5864E31}" srcOrd="11" destOrd="0" presId="urn:microsoft.com/office/officeart/2005/8/layout/list1"/>
    <dgm:cxn modelId="{D0BD88B1-06AE-4A1A-9505-28C1CB857872}" type="presParOf" srcId="{92209F94-13EE-445E-B74A-1F7E8170F83A}" destId="{C3057F21-CB51-4CEE-BFD9-6C96744E631A}" srcOrd="12" destOrd="0" presId="urn:microsoft.com/office/officeart/2005/8/layout/list1"/>
    <dgm:cxn modelId="{C7998DE8-2651-452F-91FE-CB64EDF7E8EB}" type="presParOf" srcId="{C3057F21-CB51-4CEE-BFD9-6C96744E631A}" destId="{EC592639-36B1-451E-A99B-55F1680714C9}" srcOrd="0" destOrd="0" presId="urn:microsoft.com/office/officeart/2005/8/layout/list1"/>
    <dgm:cxn modelId="{5EA08749-7548-4BB2-B0BF-3C78DEF83701}" type="presParOf" srcId="{C3057F21-CB51-4CEE-BFD9-6C96744E631A}" destId="{682A016D-35FA-4947-9713-E767D5CC624A}" srcOrd="1" destOrd="0" presId="urn:microsoft.com/office/officeart/2005/8/layout/list1"/>
    <dgm:cxn modelId="{3F1647DE-47AA-4E68-8574-58206BA4EFF4}" type="presParOf" srcId="{92209F94-13EE-445E-B74A-1F7E8170F83A}" destId="{08556763-CECF-4E1C-8B86-F4D2B90DB1FF}" srcOrd="13" destOrd="0" presId="urn:microsoft.com/office/officeart/2005/8/layout/list1"/>
    <dgm:cxn modelId="{14D75024-981E-4EAD-BE63-D843940024BA}" type="presParOf" srcId="{92209F94-13EE-445E-B74A-1F7E8170F83A}" destId="{E40444FE-52BD-46D5-B3E1-A6D82FB2FB5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F8A83-8534-440A-B818-8CAB8D4D33B8}">
      <dsp:nvSpPr>
        <dsp:cNvPr id="0" name=""/>
        <dsp:cNvSpPr/>
      </dsp:nvSpPr>
      <dsp:spPr>
        <a:xfrm>
          <a:off x="1212569" y="528161"/>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3356C-0696-4352-8512-ABA44DEED2BD}">
      <dsp:nvSpPr>
        <dsp:cNvPr id="0" name=""/>
        <dsp:cNvSpPr/>
      </dsp:nvSpPr>
      <dsp:spPr>
        <a:xfrm>
          <a:off x="417971" y="218508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Internal convincing on broader climate change</a:t>
          </a:r>
          <a:endParaRPr lang="en-US" sz="1800" kern="1200"/>
        </a:p>
      </dsp:txBody>
      <dsp:txXfrm>
        <a:off x="417971" y="2185081"/>
        <a:ext cx="2889450" cy="720000"/>
      </dsp:txXfrm>
    </dsp:sp>
    <dsp:sp modelId="{0542D8A7-4B53-4B0A-9D63-D4E15D4C6639}">
      <dsp:nvSpPr>
        <dsp:cNvPr id="0" name=""/>
        <dsp:cNvSpPr/>
      </dsp:nvSpPr>
      <dsp:spPr>
        <a:xfrm>
          <a:off x="4607673" y="528161"/>
          <a:ext cx="1300252" cy="13002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68901-374A-4FDE-8FD3-7536C6AC34FA}">
      <dsp:nvSpPr>
        <dsp:cNvPr id="0" name=""/>
        <dsp:cNvSpPr/>
      </dsp:nvSpPr>
      <dsp:spPr>
        <a:xfrm>
          <a:off x="3813075" y="218508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Different pace between policy and practice</a:t>
          </a:r>
          <a:endParaRPr lang="en-US" sz="1800" kern="1200"/>
        </a:p>
      </dsp:txBody>
      <dsp:txXfrm>
        <a:off x="3813075" y="2185081"/>
        <a:ext cx="2889450" cy="720000"/>
      </dsp:txXfrm>
    </dsp:sp>
    <dsp:sp modelId="{FB83E18C-45D9-4876-B371-89ADAD4C2D5E}">
      <dsp:nvSpPr>
        <dsp:cNvPr id="0" name=""/>
        <dsp:cNvSpPr/>
      </dsp:nvSpPr>
      <dsp:spPr>
        <a:xfrm>
          <a:off x="8002777" y="528161"/>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649D1-3D9A-459E-99C7-02525C5EA6AC}">
      <dsp:nvSpPr>
        <dsp:cNvPr id="0" name=""/>
        <dsp:cNvSpPr/>
      </dsp:nvSpPr>
      <dsp:spPr>
        <a:xfrm>
          <a:off x="7208178" y="2185081"/>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a:t>Repeat polling was an obvious next step after summer 2022</a:t>
          </a:r>
          <a:endParaRPr lang="en-US" sz="1800" kern="1200"/>
        </a:p>
      </dsp:txBody>
      <dsp:txXfrm>
        <a:off x="7208178" y="2185081"/>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25F6-3B09-44D2-B6A2-580DDBA5B1F3}">
      <dsp:nvSpPr>
        <dsp:cNvPr id="0" name=""/>
        <dsp:cNvSpPr/>
      </dsp:nvSpPr>
      <dsp:spPr>
        <a:xfrm>
          <a:off x="0" y="0"/>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Questionnaire developed by BRC research &amp; policy</a:t>
          </a:r>
          <a:endParaRPr lang="en-GB" sz="2400" kern="1200" dirty="0"/>
        </a:p>
      </dsp:txBody>
      <dsp:txXfrm>
        <a:off x="26026" y="26026"/>
        <a:ext cx="4729116" cy="836533"/>
      </dsp:txXfrm>
    </dsp:sp>
    <dsp:sp modelId="{7AD4FA10-EE2D-44A2-897A-A3E12BF85F7F}">
      <dsp:nvSpPr>
        <dsp:cNvPr id="0" name=""/>
        <dsp:cNvSpPr/>
      </dsp:nvSpPr>
      <dsp:spPr>
        <a:xfrm>
          <a:off x="432514" y="1012000"/>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External polling company for fieldwork</a:t>
          </a:r>
          <a:endParaRPr lang="en-GB" sz="2400" kern="1200" dirty="0"/>
        </a:p>
      </dsp:txBody>
      <dsp:txXfrm>
        <a:off x="458540" y="1038026"/>
        <a:ext cx="4729787" cy="836533"/>
      </dsp:txXfrm>
    </dsp:sp>
    <dsp:sp modelId="{44E63B5E-A685-4AF7-B268-3FB02C50631A}">
      <dsp:nvSpPr>
        <dsp:cNvPr id="0" name=""/>
        <dsp:cNvSpPr/>
      </dsp:nvSpPr>
      <dsp:spPr>
        <a:xfrm>
          <a:off x="865029" y="2024001"/>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Internal research staff for polling results analysis</a:t>
          </a:r>
          <a:endParaRPr lang="en-GB" sz="2400" kern="1200" dirty="0"/>
        </a:p>
      </dsp:txBody>
      <dsp:txXfrm>
        <a:off x="891055" y="2050027"/>
        <a:ext cx="4729787" cy="836533"/>
      </dsp:txXfrm>
    </dsp:sp>
    <dsp:sp modelId="{AC3911C7-A4B3-49AE-A8F8-01E8BC5D6F52}">
      <dsp:nvSpPr>
        <dsp:cNvPr id="0" name=""/>
        <dsp:cNvSpPr/>
      </dsp:nvSpPr>
      <dsp:spPr>
        <a:xfrm>
          <a:off x="1297543" y="3036001"/>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Policy lead for writing and recommendations</a:t>
          </a:r>
        </a:p>
      </dsp:txBody>
      <dsp:txXfrm>
        <a:off x="1323569" y="3062027"/>
        <a:ext cx="4729787" cy="836533"/>
      </dsp:txXfrm>
    </dsp:sp>
    <dsp:sp modelId="{77690AFA-A4D0-42D2-B477-B3698D72C335}">
      <dsp:nvSpPr>
        <dsp:cNvPr id="0" name=""/>
        <dsp:cNvSpPr/>
      </dsp:nvSpPr>
      <dsp:spPr>
        <a:xfrm>
          <a:off x="1730058" y="4048002"/>
          <a:ext cx="5791935" cy="888585"/>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External designers for publishing</a:t>
          </a:r>
        </a:p>
      </dsp:txBody>
      <dsp:txXfrm>
        <a:off x="1756084" y="4074028"/>
        <a:ext cx="4729787" cy="836533"/>
      </dsp:txXfrm>
    </dsp:sp>
    <dsp:sp modelId="{7BA28885-247F-4867-B6BD-2C8E08EC0643}">
      <dsp:nvSpPr>
        <dsp:cNvPr id="0" name=""/>
        <dsp:cNvSpPr/>
      </dsp:nvSpPr>
      <dsp:spPr>
        <a:xfrm>
          <a:off x="5214354" y="649161"/>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344310" y="649161"/>
        <a:ext cx="317669" cy="434629"/>
      </dsp:txXfrm>
    </dsp:sp>
    <dsp:sp modelId="{ABD6AC04-425B-4B0D-BCD5-233E07F48678}">
      <dsp:nvSpPr>
        <dsp:cNvPr id="0" name=""/>
        <dsp:cNvSpPr/>
      </dsp:nvSpPr>
      <dsp:spPr>
        <a:xfrm>
          <a:off x="5646869" y="1661161"/>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5776825" y="1661161"/>
        <a:ext cx="317669" cy="434629"/>
      </dsp:txXfrm>
    </dsp:sp>
    <dsp:sp modelId="{00E25318-C298-47FB-A614-3224D8177C5B}">
      <dsp:nvSpPr>
        <dsp:cNvPr id="0" name=""/>
        <dsp:cNvSpPr/>
      </dsp:nvSpPr>
      <dsp:spPr>
        <a:xfrm>
          <a:off x="6079383" y="2658352"/>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209339" y="2658352"/>
        <a:ext cx="317669" cy="434629"/>
      </dsp:txXfrm>
    </dsp:sp>
    <dsp:sp modelId="{B4979245-BFD5-41B0-A3FB-BADEDFCC5835}">
      <dsp:nvSpPr>
        <dsp:cNvPr id="0" name=""/>
        <dsp:cNvSpPr/>
      </dsp:nvSpPr>
      <dsp:spPr>
        <a:xfrm>
          <a:off x="6511898" y="3680226"/>
          <a:ext cx="577580" cy="577580"/>
        </a:xfrm>
        <a:prstGeom prst="downArrow">
          <a:avLst>
            <a:gd name="adj1" fmla="val 55000"/>
            <a:gd name="adj2" fmla="val 45000"/>
          </a:avLst>
        </a:prstGeom>
        <a:solidFill>
          <a:srgbClr val="002060"/>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kern="1200"/>
        </a:p>
      </dsp:txBody>
      <dsp:txXfrm>
        <a:off x="6641854" y="3680226"/>
        <a:ext cx="317669" cy="434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D2EE2-B26C-41F0-B2BB-CD138F93E610}">
      <dsp:nvSpPr>
        <dsp:cNvPr id="0" name=""/>
        <dsp:cNvSpPr/>
      </dsp:nvSpPr>
      <dsp:spPr>
        <a:xfrm>
          <a:off x="-6825709" y="-1044512"/>
          <a:ext cx="8130375" cy="8130375"/>
        </a:xfrm>
        <a:prstGeom prst="blockArc">
          <a:avLst>
            <a:gd name="adj1" fmla="val 18900000"/>
            <a:gd name="adj2" fmla="val 2700000"/>
            <a:gd name="adj3" fmla="val 26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8B1DDE-F8AC-4757-BDDF-1AB2BB9A4D9C}">
      <dsp:nvSpPr>
        <dsp:cNvPr id="0" name=""/>
        <dsp:cNvSpPr/>
      </dsp:nvSpPr>
      <dsp:spPr>
        <a:xfrm>
          <a:off x="423800" y="274639"/>
          <a:ext cx="6464472"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Gender, Age, Ethnicity</a:t>
          </a:r>
        </a:p>
      </dsp:txBody>
      <dsp:txXfrm>
        <a:off x="423800" y="274639"/>
        <a:ext cx="6464472" cy="549037"/>
      </dsp:txXfrm>
    </dsp:sp>
    <dsp:sp modelId="{B7C39DF1-C3B8-4548-9B24-2A73184DB9CE}">
      <dsp:nvSpPr>
        <dsp:cNvPr id="0" name=""/>
        <dsp:cNvSpPr/>
      </dsp:nvSpPr>
      <dsp:spPr>
        <a:xfrm>
          <a:off x="80652" y="206010"/>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57E4B-39CF-426B-A718-343125A9DE7B}">
      <dsp:nvSpPr>
        <dsp:cNvPr id="0" name=""/>
        <dsp:cNvSpPr/>
      </dsp:nvSpPr>
      <dsp:spPr>
        <a:xfrm>
          <a:off x="921003" y="1098680"/>
          <a:ext cx="5967269"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Region, city, rural/urban</a:t>
          </a:r>
        </a:p>
      </dsp:txBody>
      <dsp:txXfrm>
        <a:off x="921003" y="1098680"/>
        <a:ext cx="5967269" cy="549037"/>
      </dsp:txXfrm>
    </dsp:sp>
    <dsp:sp modelId="{11E3674F-71E0-4D0F-B56F-33F4FA9206DF}">
      <dsp:nvSpPr>
        <dsp:cNvPr id="0" name=""/>
        <dsp:cNvSpPr/>
      </dsp:nvSpPr>
      <dsp:spPr>
        <a:xfrm>
          <a:off x="577855" y="1030050"/>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C4D2E-A7F1-47D4-A93A-2E6E415A60C9}">
      <dsp:nvSpPr>
        <dsp:cNvPr id="0" name=""/>
        <dsp:cNvSpPr/>
      </dsp:nvSpPr>
      <dsp:spPr>
        <a:xfrm>
          <a:off x="1193468" y="1922116"/>
          <a:ext cx="5694804"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Children and age</a:t>
          </a:r>
        </a:p>
      </dsp:txBody>
      <dsp:txXfrm>
        <a:off x="1193468" y="1922116"/>
        <a:ext cx="5694804" cy="549037"/>
      </dsp:txXfrm>
    </dsp:sp>
    <dsp:sp modelId="{2ABB0F08-AB32-441C-972F-21CD572951E1}">
      <dsp:nvSpPr>
        <dsp:cNvPr id="0" name=""/>
        <dsp:cNvSpPr/>
      </dsp:nvSpPr>
      <dsp:spPr>
        <a:xfrm>
          <a:off x="850320" y="1853486"/>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0D471-2989-4921-A57D-C80A42AEA3FD}">
      <dsp:nvSpPr>
        <dsp:cNvPr id="0" name=""/>
        <dsp:cNvSpPr/>
      </dsp:nvSpPr>
      <dsp:spPr>
        <a:xfrm>
          <a:off x="1280464" y="2746156"/>
          <a:ext cx="5607808"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Working status, working outdoors, income status, social grade</a:t>
          </a:r>
        </a:p>
      </dsp:txBody>
      <dsp:txXfrm>
        <a:off x="1280464" y="2746156"/>
        <a:ext cx="5607808" cy="549037"/>
      </dsp:txXfrm>
    </dsp:sp>
    <dsp:sp modelId="{D95D72EE-D3EC-48A3-BEEE-4D2623F71F9F}">
      <dsp:nvSpPr>
        <dsp:cNvPr id="0" name=""/>
        <dsp:cNvSpPr/>
      </dsp:nvSpPr>
      <dsp:spPr>
        <a:xfrm>
          <a:off x="937315" y="2677526"/>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41C07-7635-406B-AAF9-40DE731FED48}">
      <dsp:nvSpPr>
        <dsp:cNvPr id="0" name=""/>
        <dsp:cNvSpPr/>
      </dsp:nvSpPr>
      <dsp:spPr>
        <a:xfrm>
          <a:off x="1193468" y="3570196"/>
          <a:ext cx="5694804"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Health, mental health</a:t>
          </a:r>
        </a:p>
      </dsp:txBody>
      <dsp:txXfrm>
        <a:off x="1193468" y="3570196"/>
        <a:ext cx="5694804" cy="549037"/>
      </dsp:txXfrm>
    </dsp:sp>
    <dsp:sp modelId="{3139EDC7-276B-4810-BCDB-3D7E1583274D}">
      <dsp:nvSpPr>
        <dsp:cNvPr id="0" name=""/>
        <dsp:cNvSpPr/>
      </dsp:nvSpPr>
      <dsp:spPr>
        <a:xfrm>
          <a:off x="850320" y="3501567"/>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005604-D4B2-4AAE-B0D7-7A712FAC75D7}">
      <dsp:nvSpPr>
        <dsp:cNvPr id="0" name=""/>
        <dsp:cNvSpPr/>
      </dsp:nvSpPr>
      <dsp:spPr>
        <a:xfrm>
          <a:off x="921003" y="4393632"/>
          <a:ext cx="5967269"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Home ownership status, whether have made changes to their homes against heat</a:t>
          </a:r>
        </a:p>
      </dsp:txBody>
      <dsp:txXfrm>
        <a:off x="921003" y="4393632"/>
        <a:ext cx="5967269" cy="549037"/>
      </dsp:txXfrm>
    </dsp:sp>
    <dsp:sp modelId="{25A1E3A6-2503-4F58-8917-EA4C5CA342E3}">
      <dsp:nvSpPr>
        <dsp:cNvPr id="0" name=""/>
        <dsp:cNvSpPr/>
      </dsp:nvSpPr>
      <dsp:spPr>
        <a:xfrm>
          <a:off x="577855" y="4325003"/>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C0FA7-90B9-447D-BD8A-C542FA4FD95B}">
      <dsp:nvSpPr>
        <dsp:cNvPr id="0" name=""/>
        <dsp:cNvSpPr/>
      </dsp:nvSpPr>
      <dsp:spPr>
        <a:xfrm>
          <a:off x="423800" y="5217673"/>
          <a:ext cx="6464472" cy="54903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799"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Whether experience impacts from hot weather in the UK</a:t>
          </a:r>
        </a:p>
      </dsp:txBody>
      <dsp:txXfrm>
        <a:off x="423800" y="5217673"/>
        <a:ext cx="6464472" cy="549037"/>
      </dsp:txXfrm>
    </dsp:sp>
    <dsp:sp modelId="{11F33D9D-D255-40EF-953F-0DD27897D0E0}">
      <dsp:nvSpPr>
        <dsp:cNvPr id="0" name=""/>
        <dsp:cNvSpPr/>
      </dsp:nvSpPr>
      <dsp:spPr>
        <a:xfrm>
          <a:off x="80652" y="5149043"/>
          <a:ext cx="686297" cy="68629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6FE14-0E90-4A9B-8A05-C97650D0B029}">
      <dsp:nvSpPr>
        <dsp:cNvPr id="0" name=""/>
        <dsp:cNvSpPr/>
      </dsp:nvSpPr>
      <dsp:spPr>
        <a:xfrm>
          <a:off x="0" y="3399"/>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1FD600B4-2787-40E2-8575-8843E3F8D01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50CCF-E320-4C9D-9BEF-BCB9B3051963}">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solidFill>
                <a:schemeClr val="bg1">
                  <a:lumMod val="95000"/>
                </a:schemeClr>
              </a:solidFill>
            </a:rPr>
            <a:t>Balance between technical language and public understanding</a:t>
          </a:r>
          <a:endParaRPr lang="en-US" sz="1900" kern="1200" dirty="0">
            <a:solidFill>
              <a:schemeClr val="bg1">
                <a:lumMod val="95000"/>
              </a:schemeClr>
            </a:solidFill>
          </a:endParaRPr>
        </a:p>
      </dsp:txBody>
      <dsp:txXfrm>
        <a:off x="836323" y="3399"/>
        <a:ext cx="9679276" cy="724089"/>
      </dsp:txXfrm>
    </dsp:sp>
    <dsp:sp modelId="{EFAAD8C9-BC06-411C-A8F8-F7D2ABC29386}">
      <dsp:nvSpPr>
        <dsp:cNvPr id="0" name=""/>
        <dsp:cNvSpPr/>
      </dsp:nvSpPr>
      <dsp:spPr>
        <a:xfrm>
          <a:off x="0" y="908511"/>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08F05FB6-609B-4066-B44E-DFD605EA39F2}">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D239D-9787-4352-80B1-FC2AE68F205B}">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lumMod val="95000"/>
                </a:schemeClr>
              </a:solidFill>
            </a:rPr>
            <a:t>Number of questions for the survey and balance with the depth wanted for policy</a:t>
          </a:r>
          <a:endParaRPr lang="en-US" sz="1900" kern="1200">
            <a:solidFill>
              <a:schemeClr val="bg1">
                <a:lumMod val="95000"/>
              </a:schemeClr>
            </a:solidFill>
          </a:endParaRPr>
        </a:p>
      </dsp:txBody>
      <dsp:txXfrm>
        <a:off x="836323" y="908511"/>
        <a:ext cx="9679276" cy="724089"/>
      </dsp:txXfrm>
    </dsp:sp>
    <dsp:sp modelId="{FE95A630-1E46-48C9-B9FA-527B640469FF}">
      <dsp:nvSpPr>
        <dsp:cNvPr id="0" name=""/>
        <dsp:cNvSpPr/>
      </dsp:nvSpPr>
      <dsp:spPr>
        <a:xfrm>
          <a:off x="0" y="1813624"/>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ACEC6DB4-D7B8-4852-8117-60D392BA41CF}">
      <dsp:nvSpPr>
        <dsp:cNvPr id="0" name=""/>
        <dsp:cNvSpPr/>
      </dsp:nvSpPr>
      <dsp:spPr>
        <a:xfrm>
          <a:off x="219037" y="1976544"/>
          <a:ext cx="398249" cy="3982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F0C42-B991-4DF5-AB2B-54A157D6A3C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lumMod val="95000"/>
                </a:schemeClr>
              </a:solidFill>
            </a:rPr>
            <a:t>Devolved nations / specific cities / specific situations representative figures</a:t>
          </a:r>
          <a:endParaRPr lang="en-US" sz="1900" kern="1200">
            <a:solidFill>
              <a:schemeClr val="bg1">
                <a:lumMod val="95000"/>
              </a:schemeClr>
            </a:solidFill>
          </a:endParaRPr>
        </a:p>
      </dsp:txBody>
      <dsp:txXfrm>
        <a:off x="836323" y="1813624"/>
        <a:ext cx="9679276" cy="724089"/>
      </dsp:txXfrm>
    </dsp:sp>
    <dsp:sp modelId="{240E2BE0-FE75-4C7D-80DD-C621DA67EF95}">
      <dsp:nvSpPr>
        <dsp:cNvPr id="0" name=""/>
        <dsp:cNvSpPr/>
      </dsp:nvSpPr>
      <dsp:spPr>
        <a:xfrm>
          <a:off x="0" y="2718736"/>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CBAD25C3-1C90-4EDF-9CFB-A78C0EA45965}">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96475-C304-4C7A-882B-7EC2FAF07FAB}">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solidFill>
                <a:schemeClr val="bg1">
                  <a:lumMod val="95000"/>
                </a:schemeClr>
              </a:solidFill>
            </a:rPr>
            <a:t>Polling dates</a:t>
          </a:r>
          <a:endParaRPr lang="en-US" sz="1900" kern="1200" dirty="0">
            <a:solidFill>
              <a:schemeClr val="bg1">
                <a:lumMod val="95000"/>
              </a:schemeClr>
            </a:solidFill>
          </a:endParaRPr>
        </a:p>
      </dsp:txBody>
      <dsp:txXfrm>
        <a:off x="836323" y="2718736"/>
        <a:ext cx="9679276" cy="724089"/>
      </dsp:txXfrm>
    </dsp:sp>
    <dsp:sp modelId="{2D891E57-0E1E-4E6C-A4F1-1ACF8C4CC022}">
      <dsp:nvSpPr>
        <dsp:cNvPr id="0" name=""/>
        <dsp:cNvSpPr/>
      </dsp:nvSpPr>
      <dsp:spPr>
        <a:xfrm>
          <a:off x="0" y="3623848"/>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20A8B890-E1BC-4CA2-9087-BFEE0CED7CE5}">
      <dsp:nvSpPr>
        <dsp:cNvPr id="0" name=""/>
        <dsp:cNvSpPr/>
      </dsp:nvSpPr>
      <dsp:spPr>
        <a:xfrm>
          <a:off x="219037" y="3786768"/>
          <a:ext cx="398249" cy="39824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954D5-59F7-4D43-A91D-3B365266021F}">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lumMod val="95000"/>
                </a:schemeClr>
              </a:solidFill>
            </a:rPr>
            <a:t>Timeline</a:t>
          </a:r>
          <a:endParaRPr lang="en-US" sz="1900" kern="1200">
            <a:solidFill>
              <a:schemeClr val="bg1">
                <a:lumMod val="95000"/>
              </a:schemeClr>
            </a:solidFill>
          </a:endParaRPr>
        </a:p>
      </dsp:txBody>
      <dsp:txXfrm>
        <a:off x="836323" y="3623848"/>
        <a:ext cx="9679276"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B0BEB-7A7B-4BAF-8E83-B35E1BED6E2D}">
      <dsp:nvSpPr>
        <dsp:cNvPr id="0" name=""/>
        <dsp:cNvSpPr/>
      </dsp:nvSpPr>
      <dsp:spPr>
        <a:xfrm>
          <a:off x="0" y="163512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81CA96-D198-4DC5-AD98-90B899F0CCC6}">
      <dsp:nvSpPr>
        <dsp:cNvPr id="0" name=""/>
        <dsp:cNvSpPr/>
      </dsp:nvSpPr>
      <dsp:spPr>
        <a:xfrm>
          <a:off x="408671" y="1325437"/>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More time!</a:t>
          </a:r>
          <a:endParaRPr lang="en-GB" sz="1800" kern="1200" dirty="0">
            <a:solidFill>
              <a:schemeClr val="tx1"/>
            </a:solidFill>
          </a:endParaRPr>
        </a:p>
      </dsp:txBody>
      <dsp:txXfrm>
        <a:off x="434610" y="1351376"/>
        <a:ext cx="5871442" cy="479482"/>
      </dsp:txXfrm>
    </dsp:sp>
    <dsp:sp modelId="{5946D89F-C4E5-42D3-93D3-C488F76CA801}">
      <dsp:nvSpPr>
        <dsp:cNvPr id="0" name=""/>
        <dsp:cNvSpPr/>
      </dsp:nvSpPr>
      <dsp:spPr>
        <a:xfrm>
          <a:off x="0" y="245160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8C2149-BFCD-4C8C-B3BB-AD4260D32D85}">
      <dsp:nvSpPr>
        <dsp:cNvPr id="0" name=""/>
        <dsp:cNvSpPr/>
      </dsp:nvSpPr>
      <dsp:spPr>
        <a:xfrm>
          <a:off x="423094" y="2185925"/>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Involve senior colleagues earlier on in the process</a:t>
          </a:r>
          <a:endParaRPr lang="en-GB" sz="1800" kern="1200" dirty="0">
            <a:solidFill>
              <a:schemeClr val="tx1"/>
            </a:solidFill>
          </a:endParaRPr>
        </a:p>
      </dsp:txBody>
      <dsp:txXfrm>
        <a:off x="449033" y="2211864"/>
        <a:ext cx="5871442" cy="479482"/>
      </dsp:txXfrm>
    </dsp:sp>
    <dsp:sp modelId="{19CC709F-1C2A-480D-9C0E-2B910F169132}">
      <dsp:nvSpPr>
        <dsp:cNvPr id="0" name=""/>
        <dsp:cNvSpPr/>
      </dsp:nvSpPr>
      <dsp:spPr>
        <a:xfrm>
          <a:off x="0" y="326808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3CB0B1-2A91-4230-84EE-1D5AC648DDF3}">
      <dsp:nvSpPr>
        <dsp:cNvPr id="0" name=""/>
        <dsp:cNvSpPr/>
      </dsp:nvSpPr>
      <dsp:spPr>
        <a:xfrm>
          <a:off x="423094" y="3002405"/>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Be more targeted if you want specific thematic results</a:t>
          </a:r>
          <a:endParaRPr lang="en-GB" sz="1800" kern="1200" dirty="0">
            <a:solidFill>
              <a:schemeClr val="tx1"/>
            </a:solidFill>
          </a:endParaRPr>
        </a:p>
      </dsp:txBody>
      <dsp:txXfrm>
        <a:off x="449033" y="3028344"/>
        <a:ext cx="5871442" cy="479482"/>
      </dsp:txXfrm>
    </dsp:sp>
    <dsp:sp modelId="{E40444FE-52BD-46D5-B3E1-A6D82FB2FB53}">
      <dsp:nvSpPr>
        <dsp:cNvPr id="0" name=""/>
        <dsp:cNvSpPr/>
      </dsp:nvSpPr>
      <dsp:spPr>
        <a:xfrm>
          <a:off x="0" y="4084565"/>
          <a:ext cx="8461886"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2A016D-35FA-4947-9713-E767D5CC624A}">
      <dsp:nvSpPr>
        <dsp:cNvPr id="0" name=""/>
        <dsp:cNvSpPr/>
      </dsp:nvSpPr>
      <dsp:spPr>
        <a:xfrm>
          <a:off x="423094" y="3818885"/>
          <a:ext cx="5923320" cy="5313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887" tIns="0" rIns="223887"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More regionalised results</a:t>
          </a:r>
          <a:endParaRPr lang="en-GB" sz="1800" kern="1200" dirty="0">
            <a:solidFill>
              <a:schemeClr val="tx1"/>
            </a:solidFill>
            <a:latin typeface="Arial" panose="020B0604020202020204" pitchFamily="34" charset="0"/>
            <a:cs typeface="Arial" panose="020B0604020202020204" pitchFamily="34" charset="0"/>
          </a:endParaRPr>
        </a:p>
      </dsp:txBody>
      <dsp:txXfrm>
        <a:off x="449033" y="3844824"/>
        <a:ext cx="5871442" cy="47948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49867-6C57-4AED-8378-BA170325754A}" type="datetimeFigureOut">
              <a:rPr lang="en-CH" smtClean="0"/>
              <a:t>08/28/2024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F20EC-03CC-466C-BDD7-1942BE40C99E}" type="slidenum">
              <a:rPr lang="en-CH" smtClean="0"/>
              <a:t>‹#›</a:t>
            </a:fld>
            <a:endParaRPr lang="en-CH"/>
          </a:p>
        </p:txBody>
      </p:sp>
    </p:spTree>
    <p:extLst>
      <p:ext uri="{BB962C8B-B14F-4D97-AF65-F5344CB8AC3E}">
        <p14:creationId xmlns:p14="http://schemas.microsoft.com/office/powerpoint/2010/main" val="283702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Looking to boost data in Wales and Scotland where strong engagement on flooding with local government + specific areas who have been flooded that our policy work has covered but also crisis response team involved in response.</a:t>
            </a:r>
          </a:p>
          <a:p>
            <a:pPr marL="171450" indent="-171450">
              <a:buFontTx/>
              <a:buChar char="-"/>
            </a:pPr>
            <a:r>
              <a:rPr lang="en-GB" dirty="0"/>
              <a:t>Previous work on flooding involved qualitative data from focus group discussion in high social flood risk areas. So will be interesting to see how the work shapes up and the comparative elements given the different methodologies.</a:t>
            </a:r>
          </a:p>
          <a:p>
            <a:pPr marL="171450" indent="-171450">
              <a:buFontTx/>
              <a:buChar char="-"/>
            </a:pPr>
            <a:r>
              <a:rPr lang="en-GB" dirty="0"/>
              <a:t>Given our focus on communities and always to bring this at the core of our policy work, perception studies are really powerful to bring that element in.</a:t>
            </a:r>
          </a:p>
          <a:p>
            <a:pPr marL="171450" indent="-171450">
              <a:buFontTx/>
              <a:buChar char="-"/>
            </a:pPr>
            <a:r>
              <a:rPr lang="en-GB" dirty="0"/>
              <a:t>However, it’s part of a wider policy approach. We’re now looking to analysis support schemes to people on floodings, currently non-existent on heat, to see how it reaches the most vulnerable and draw lessons for government.</a:t>
            </a:r>
          </a:p>
        </p:txBody>
      </p:sp>
      <p:sp>
        <p:nvSpPr>
          <p:cNvPr id="4" name="Slide Number Placeholder 3"/>
          <p:cNvSpPr>
            <a:spLocks noGrp="1"/>
          </p:cNvSpPr>
          <p:nvPr>
            <p:ph type="sldNum" sz="quarter" idx="5"/>
          </p:nvPr>
        </p:nvSpPr>
        <p:spPr/>
        <p:txBody>
          <a:bodyPr/>
          <a:lstStyle/>
          <a:p>
            <a:fld id="{E13A582B-830A-4303-B256-604494FE29F9}" type="slidenum">
              <a:rPr lang="en-GB" smtClean="0"/>
              <a:t>11</a:t>
            </a:fld>
            <a:endParaRPr lang="en-GB"/>
          </a:p>
        </p:txBody>
      </p:sp>
    </p:spTree>
    <p:extLst>
      <p:ext uri="{BB962C8B-B14F-4D97-AF65-F5344CB8AC3E}">
        <p14:creationId xmlns:p14="http://schemas.microsoft.com/office/powerpoint/2010/main" val="247674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Significant themes emerged from our polling, predominantly around awareness and vulnerability, individual action and preparedness, home adaptation, access to services and information and the role of the government. </a:t>
            </a:r>
          </a:p>
          <a:p>
            <a:pPr marL="171450" indent="-171450">
              <a:buFontTx/>
              <a:buChar char="-"/>
            </a:pPr>
            <a:r>
              <a:rPr lang="en-GB" dirty="0"/>
              <a:t>Starting with awareness and vulnerability:</a:t>
            </a:r>
          </a:p>
          <a:p>
            <a:pPr marL="628650" lvl="1" indent="-171450">
              <a:buFontTx/>
              <a:buChar char="-"/>
            </a:pPr>
            <a:r>
              <a:rPr lang="en-GB" dirty="0"/>
              <a:t>There has been a significant increase in the proportion of people who are concerned about the impact of heatwaves on themselves but over a third still say they’re not concerned. This includes 1 in 3 older people, who do not consider themselves vulnerable. </a:t>
            </a:r>
          </a:p>
          <a:p>
            <a:pPr marL="628650" lvl="1" indent="-171450">
              <a:buFontTx/>
              <a:buChar char="-"/>
            </a:pPr>
            <a:r>
              <a:rPr lang="en-GB" dirty="0"/>
              <a:t>Majority of people agree we are seeing an increase in extreme heatwaves as a result of climate change, over a third consider them to be a problem of the future. </a:t>
            </a:r>
          </a:p>
          <a:p>
            <a:pPr marL="628650" lvl="1" indent="-171450">
              <a:buFontTx/>
              <a:buChar char="-"/>
            </a:pPr>
            <a:r>
              <a:rPr lang="en-GB" dirty="0"/>
              <a:t>85-90% of excess deaths are observed in the 65+ age group. However, older people tend to report fewer adverse effects from hot weather and are less likely to report difficulty of keeping their homes cool than younger cohorts. This suggests that older people may not recognise their vulnerability. </a:t>
            </a:r>
          </a:p>
          <a:p>
            <a:pPr marL="457200" lvl="1" indent="0">
              <a:buFontTx/>
              <a:buNone/>
            </a:pPr>
            <a:endParaRPr lang="en-GB" dirty="0"/>
          </a:p>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12</a:t>
            </a:fld>
            <a:endParaRPr lang="en-GB"/>
          </a:p>
        </p:txBody>
      </p:sp>
    </p:spTree>
    <p:extLst>
      <p:ext uri="{BB962C8B-B14F-4D97-AF65-F5344CB8AC3E}">
        <p14:creationId xmlns:p14="http://schemas.microsoft.com/office/powerpoint/2010/main" val="79973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Several consistent findings under individual action and preparedness include:</a:t>
            </a:r>
          </a:p>
          <a:p>
            <a:pPr marL="628650" lvl="1" indent="-171450">
              <a:buFontTx/>
              <a:buChar char="-"/>
            </a:pPr>
            <a:r>
              <a:rPr lang="en-GB" dirty="0"/>
              <a:t>A clear gap between awareness and action. Generally, people know about the effectiveness of measures to protect their health from the impacts of extreme heat, yet far fewer people take action to implement these measures. </a:t>
            </a:r>
          </a:p>
          <a:p>
            <a:pPr marL="628650" lvl="1" indent="-171450">
              <a:buFontTx/>
              <a:buChar char="-"/>
            </a:pPr>
            <a:r>
              <a:rPr lang="en-GB" dirty="0"/>
              <a:t>There is confusion over the best course of action to keep homes cool. A clear example of this official government guidance to open windows only when air outside is cooler, while nearly half of UK adults tend to keep windows open in severe heat.</a:t>
            </a:r>
          </a:p>
          <a:p>
            <a:pPr marL="628650" lvl="1" indent="-171450">
              <a:buFontTx/>
              <a:buChar char="-"/>
            </a:pPr>
            <a:r>
              <a:rPr lang="en-GB" dirty="0"/>
              <a:t>Half of UK adults say that potentially vulnerable neighbours are not prepared. Many people would like to see more support provided to ensure that those who are particularly vulnerable to heatwaves are visited by someone who can advise and help them. </a:t>
            </a:r>
          </a:p>
        </p:txBody>
      </p:sp>
      <p:sp>
        <p:nvSpPr>
          <p:cNvPr id="4" name="Slide Number Placeholder 3"/>
          <p:cNvSpPr>
            <a:spLocks noGrp="1"/>
          </p:cNvSpPr>
          <p:nvPr>
            <p:ph type="sldNum" sz="quarter" idx="5"/>
          </p:nvPr>
        </p:nvSpPr>
        <p:spPr/>
        <p:txBody>
          <a:bodyPr/>
          <a:lstStyle/>
          <a:p>
            <a:fld id="{E13A582B-830A-4303-B256-604494FE29F9}" type="slidenum">
              <a:rPr lang="en-GB" smtClean="0"/>
              <a:t>13</a:t>
            </a:fld>
            <a:endParaRPr lang="en-GB"/>
          </a:p>
        </p:txBody>
      </p:sp>
    </p:spTree>
    <p:extLst>
      <p:ext uri="{BB962C8B-B14F-4D97-AF65-F5344CB8AC3E}">
        <p14:creationId xmlns:p14="http://schemas.microsoft.com/office/powerpoint/2010/main" val="227279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When it comes to home adaptation:</a:t>
            </a:r>
          </a:p>
          <a:p>
            <a:pPr marL="628650" lvl="1" indent="-171450">
              <a:buFont typeface="Arial" panose="020B0604020202020204" pitchFamily="34" charset="0"/>
              <a:buChar char="•"/>
            </a:pPr>
            <a:r>
              <a:rPr lang="en-GB" dirty="0"/>
              <a:t>Keeping homes cool is a challenge. Nearly half of UK adults have struggles to keep their homes cool during a heatwave and 2 in 5 say their homes are poorly set up to prevent over-heating. Around a quarter do not know what changes could be made to their homes to prevent overheating. </a:t>
            </a:r>
          </a:p>
          <a:p>
            <a:pPr marL="628650" lvl="1" indent="-171450">
              <a:buFont typeface="Arial" panose="020B0604020202020204" pitchFamily="34" charset="0"/>
              <a:buChar char="•"/>
            </a:pPr>
            <a:r>
              <a:rPr lang="en-GB" dirty="0"/>
              <a:t>Cost is also a significant barrier to people making adaptations to their homes. Over a third of people have made at least one change to their home to prevent overheating. More have considered making changes but are yet to do so largely due to financial limitations and not owning their home. A large proportion have reported not having significant enough concern to make adaptations.</a:t>
            </a:r>
          </a:p>
          <a:p>
            <a:pPr marL="628650" lvl="1" indent="-171450">
              <a:buFont typeface="Arial" panose="020B0604020202020204" pitchFamily="34" charset="0"/>
              <a:buChar char="•"/>
            </a:pPr>
            <a:r>
              <a:rPr lang="en-GB" dirty="0"/>
              <a:t>Heatwaves have an impact on productivity with around 3 in 5 students and workers seeing their concentration affected by extreme heat. With an increase in home working, cool office spaces are less accessible and therefore are more likely to be affected by heatwaves. </a:t>
            </a:r>
          </a:p>
          <a:p>
            <a:pPr marL="628650" lvl="1" indent="-171450">
              <a:buFont typeface="Arial" panose="020B0604020202020204" pitchFamily="34" charset="0"/>
              <a:buChar char="•"/>
            </a:pPr>
            <a:r>
              <a:rPr lang="en-GB" dirty="0"/>
              <a:t>More information about climate-friendly ways to adapt homes could be useful. Currently, one in three people have considered installing air conditioning to protect themselves from the heat. Increased use of air con will result in increased energy bills, put additional pressure on the grid and contribute further to climate change. </a:t>
            </a:r>
          </a:p>
        </p:txBody>
      </p:sp>
      <p:sp>
        <p:nvSpPr>
          <p:cNvPr id="4" name="Slide Number Placeholder 3"/>
          <p:cNvSpPr>
            <a:spLocks noGrp="1"/>
          </p:cNvSpPr>
          <p:nvPr>
            <p:ph type="sldNum" sz="quarter" idx="5"/>
          </p:nvPr>
        </p:nvSpPr>
        <p:spPr/>
        <p:txBody>
          <a:bodyPr/>
          <a:lstStyle/>
          <a:p>
            <a:fld id="{E13A582B-830A-4303-B256-604494FE29F9}" type="slidenum">
              <a:rPr lang="en-GB" smtClean="0"/>
              <a:t>14</a:t>
            </a:fld>
            <a:endParaRPr lang="en-GB"/>
          </a:p>
        </p:txBody>
      </p:sp>
    </p:spTree>
    <p:extLst>
      <p:ext uri="{BB962C8B-B14F-4D97-AF65-F5344CB8AC3E}">
        <p14:creationId xmlns:p14="http://schemas.microsoft.com/office/powerpoint/2010/main" val="331657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Regarding access to services and information</a:t>
            </a:r>
          </a:p>
          <a:p>
            <a:pPr marL="628650" lvl="1" indent="-171450">
              <a:buFont typeface="Arial" panose="020B0604020202020204" pitchFamily="34" charset="0"/>
              <a:buChar char="•"/>
            </a:pPr>
            <a:r>
              <a:rPr lang="en-GB" dirty="0"/>
              <a:t>3 in 10 people are unable to access cool public spaces, such as parks, where they live. Majority of people agree that spending time in cool spaces is an effective way to protect themselves against heat risk, very few actually do this. Nearly half would like to see more public buildings such as schools and community centres offering a cool space for people. </a:t>
            </a:r>
          </a:p>
          <a:p>
            <a:pPr marL="628650" lvl="1" indent="-171450">
              <a:buFont typeface="Arial" panose="020B0604020202020204" pitchFamily="34" charset="0"/>
              <a:buChar char="•"/>
            </a:pPr>
            <a:r>
              <a:rPr lang="en-GB" dirty="0"/>
              <a:t>There are substantial gaps in access to information, despite majority of people being informed. A third of people they have never seen information on how to protect themselves during a heatwave. As our survey was online, this figure does not include those who are digitally excluded.</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Role of government</a:t>
            </a:r>
          </a:p>
          <a:p>
            <a:pPr marL="628650" lvl="1" indent="-171450">
              <a:buFont typeface="Arial" panose="020B0604020202020204" pitchFamily="34" charset="0"/>
              <a:buChar char="•"/>
            </a:pPr>
            <a:r>
              <a:rPr lang="en-GB" dirty="0"/>
              <a:t>A significant minority of people think there is a lack of preparedness for heatwaves across the UK. Responses to our polling indicate that many people think governments across the UK are unprepared for heatwaves. There is a strong consensus that national and local governments have an important role to play in ensuring people are as prepared as possible, by raising awareness and encouraging people to take action to protect themselves and adapt their homes. </a:t>
            </a:r>
          </a:p>
          <a:p>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15</a:t>
            </a:fld>
            <a:endParaRPr lang="en-GB"/>
          </a:p>
        </p:txBody>
      </p:sp>
    </p:spTree>
    <p:extLst>
      <p:ext uri="{BB962C8B-B14F-4D97-AF65-F5344CB8AC3E}">
        <p14:creationId xmlns:p14="http://schemas.microsoft.com/office/powerpoint/2010/main" val="192673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assessment of polling responses, our expertise and research we have identified key recommendations that should be implemented in order to address the challenges posed by heatwaves, both currently and in future.</a:t>
            </a:r>
          </a:p>
          <a:p>
            <a:pPr marL="685800" lvl="1" indent="-228600">
              <a:buFont typeface="+mj-lt"/>
              <a:buAutoNum type="arabicPeriod"/>
            </a:pPr>
            <a:r>
              <a:rPr lang="en-GB" dirty="0"/>
              <a:t>Action on awareness, preparedness and adaptation to heatwaves must prioritise those most at risk.</a:t>
            </a:r>
          </a:p>
          <a:p>
            <a:pPr marL="1143000" lvl="2" indent="-228600">
              <a:buFont typeface="+mj-lt"/>
              <a:buAutoNum type="alphaLcPeriod"/>
            </a:pPr>
            <a:r>
              <a:rPr lang="en-GB" dirty="0"/>
              <a:t>We know there are groups that are disproportionately vulnerable to heatwaves, including older people. However, as discussed, research shows that older people may not be aware of their vulnerability. Therefore, additional research is needed to assess how higher risk groups perceive their own vulnerability, as well as their access to information  and services to support them for preparing and adapting to weather related emergencies</a:t>
            </a:r>
          </a:p>
          <a:p>
            <a:pPr marL="685800" lvl="1" indent="-228600">
              <a:buFont typeface="+mj-lt"/>
              <a:buAutoNum type="arabicPeriod"/>
            </a:pPr>
            <a:r>
              <a:rPr lang="en-GB" dirty="0"/>
              <a:t> A ‘whole of society’ approach to building awareness of heat risk and supporting preparedness is required. </a:t>
            </a:r>
          </a:p>
          <a:p>
            <a:pPr marL="1143000" lvl="2" indent="-228600">
              <a:buFont typeface="+mj-lt"/>
              <a:buAutoNum type="alphaLcPeriod"/>
            </a:pPr>
            <a:r>
              <a:rPr lang="en-GB" dirty="0"/>
              <a:t>The ‘whole of society’ vision for public engagement included in the GRF indicates the need to enhance awareness and enable greater ownership and action from people who are likely to be most vulnerable to emergencies. Enhanced awareness will require development of appropriate communications for disproportionately affected populations that are informed by and developed by lived experience.</a:t>
            </a:r>
          </a:p>
          <a:p>
            <a:pPr marL="1143000" lvl="2" indent="-228600">
              <a:buFont typeface="+mj-lt"/>
              <a:buAutoNum type="alphaLcPeriod"/>
            </a:pPr>
            <a:r>
              <a:rPr lang="en-GB" dirty="0"/>
              <a:t>A well-resourced, coordinated, cross-govt communication approach to improve understanding of risk and to support preparedness is required.</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Direct policy intervention is required to enable people most at risk to adapt to heatwaves.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GB" dirty="0"/>
              <a:t>In order to prepare for extreme weather emergencies, adaptation to buildings and urban planning is critical to tackle indoor and outdoor heat. Currently, action on this is lagging in the UK.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GB" dirty="0"/>
              <a:t>Targeted support for both adapting homes and improving access to cool spaces for those most at risk is critical in order to address the escalating effects of heatwaves on health and the economy. </a:t>
            </a:r>
          </a:p>
          <a:p>
            <a:pPr marL="685800" lvl="1" indent="-228600">
              <a:buFont typeface="+mj-lt"/>
              <a:buAutoNum type="arabicPeriod"/>
            </a:pPr>
            <a:r>
              <a:rPr lang="en-GB" dirty="0"/>
              <a:t>Comprehensive and coordinated risk management for heatwaves should be further prioritised by the UK and devolved governments.</a:t>
            </a:r>
          </a:p>
          <a:p>
            <a:pPr marL="1143000" lvl="2" indent="-228600">
              <a:buFont typeface="+mj-lt"/>
              <a:buAutoNum type="alphaLcPeriod"/>
            </a:pPr>
            <a:r>
              <a:rPr lang="en-GB" dirty="0"/>
              <a:t>We know that many people are not confident that the UK is well prepared, and there is an expectation that national governments should play a leading role in driving action. </a:t>
            </a:r>
          </a:p>
          <a:p>
            <a:pPr marL="1143000" lvl="2" indent="-228600">
              <a:buFont typeface="+mj-lt"/>
              <a:buAutoNum type="alphaLcPeriod"/>
            </a:pPr>
            <a:r>
              <a:rPr lang="en-GB" dirty="0"/>
              <a:t>Risk of heatwaves currently outweighs the approaches being taken to address them. We are calling for coordinated action across government, sectors, policies, frameworks and timescales in order to build resilience against the extreme weather. </a:t>
            </a:r>
          </a:p>
          <a:p>
            <a:pPr marL="1143000" lvl="2" indent="-228600">
              <a:buFont typeface="+mj-lt"/>
              <a:buAutoNum type="alphaLcPeriod"/>
            </a:pPr>
            <a:endParaRPr lang="en-GB" dirty="0"/>
          </a:p>
          <a:p>
            <a:pPr marL="1143000" lvl="2" indent="-228600">
              <a:buFont typeface="+mj-lt"/>
              <a:buAutoNum type="alphaLcPeriod"/>
            </a:pPr>
            <a:endParaRPr lang="en-GB" dirty="0"/>
          </a:p>
          <a:p>
            <a:pPr marL="1143000" lvl="2" indent="-228600">
              <a:buFont typeface="+mj-lt"/>
              <a:buAutoNum type="alphaLcPeriod"/>
            </a:pPr>
            <a:endParaRPr lang="en-GB" dirty="0"/>
          </a:p>
          <a:p>
            <a:pPr marL="1143000" lvl="2" indent="-228600">
              <a:buFont typeface="+mj-lt"/>
              <a:buAutoNum type="arabicPeriod"/>
            </a:pPr>
            <a:endParaRPr lang="en-GB" dirty="0"/>
          </a:p>
          <a:p>
            <a:pPr marL="457200" lvl="1" indent="0">
              <a:buFont typeface="+mj-lt"/>
              <a:buNone/>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16</a:t>
            </a:fld>
            <a:endParaRPr lang="en-GB"/>
          </a:p>
        </p:txBody>
      </p:sp>
    </p:spTree>
    <p:extLst>
      <p:ext uri="{BB962C8B-B14F-4D97-AF65-F5344CB8AC3E}">
        <p14:creationId xmlns:p14="http://schemas.microsoft.com/office/powerpoint/2010/main" val="403686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17</a:t>
            </a:fld>
            <a:endParaRPr lang="en-GB"/>
          </a:p>
        </p:txBody>
      </p:sp>
    </p:spTree>
    <p:extLst>
      <p:ext uri="{BB962C8B-B14F-4D97-AF65-F5344CB8AC3E}">
        <p14:creationId xmlns:p14="http://schemas.microsoft.com/office/powerpoint/2010/main" val="401793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639D4-3A97-42A4-AE54-3ADCAC11AA91}" type="slidenum">
              <a:rPr kumimoji="0" lang="nl-NL" sz="1000" b="0" i="0" u="none" strike="noStrike" kern="1200" cap="none" spc="0" normalizeH="0" baseline="0" noProof="0" smtClean="0">
                <a:ln>
                  <a:noFill/>
                </a:ln>
                <a:solidFill>
                  <a:srgbClr val="666666"/>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a:ln>
                <a:noFill/>
              </a:ln>
              <a:solidFill>
                <a:srgbClr val="6666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51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sz="1800" b="1" dirty="0">
                <a:latin typeface="Calibri" charset="0"/>
                <a:ea typeface="ＭＳ Ｐゴシック" charset="0"/>
              </a:rPr>
              <a:t>Hopefully the link works on people’s screens –also post in the chat. </a:t>
            </a:r>
          </a:p>
          <a:p>
            <a:pPr>
              <a:spcBef>
                <a:spcPct val="50000"/>
              </a:spcBef>
            </a:pPr>
            <a:endParaRPr lang="en-US" sz="1800" b="1" dirty="0">
              <a:latin typeface="Calibri" charset="0"/>
              <a:ea typeface="ＭＳ Ｐゴシック" charset="0"/>
            </a:endParaRPr>
          </a:p>
          <a:p>
            <a:pPr>
              <a:spcBef>
                <a:spcPct val="50000"/>
              </a:spcBef>
            </a:pPr>
            <a:r>
              <a:rPr lang="en-US" sz="1800" b="1" dirty="0">
                <a:latin typeface="Calibri" charset="0"/>
                <a:ea typeface="ＭＳ Ｐゴシック" charset="0"/>
              </a:rPr>
              <a:t>Heatwave Survey Link - https://ee.ifrc.org/x/W7JtLlJ6</a:t>
            </a:r>
            <a:r>
              <a:rPr lang="en-GB" sz="1800" b="1" dirty="0">
                <a:latin typeface="Calibri" charset="0"/>
                <a:ea typeface="ＭＳ Ｐゴシック" charset="0"/>
              </a:rPr>
              <a:t> </a:t>
            </a:r>
            <a:endParaRPr lang="en-US" sz="1800" b="1" dirty="0">
              <a:latin typeface="Calibri" charset="0"/>
              <a:ea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7251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51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02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Firstly, it’s important to reiterate that heatwaves are already having devastating impacts on people and communities across the UK. We as first responders have seen an increasing demand for our services as a result of extreme temperatures. </a:t>
            </a:r>
            <a:br>
              <a:rPr lang="en-GB" dirty="0"/>
            </a:br>
            <a:endParaRPr lang="en-GB" dirty="0"/>
          </a:p>
          <a:p>
            <a:pPr algn="l"/>
            <a:r>
              <a:rPr lang="en-GB" dirty="0"/>
              <a:t>Because of this recognition, and witnessing the effects of the August 2020 heatwave,  which caused over 2 and a half thousand excess deaths in England, as well as significant disruptions across the UK. the British Red Cross decided to undertake research on people’s perceptions of extreme heat and their own vulnerability. A research partner interviewed 2,000 UK adults during the summer of 2021 and the results, advice and recommendations for policy makers were shared in a report called ‘Feeling the Heat’. </a:t>
            </a:r>
            <a:br>
              <a:rPr lang="en-GB" dirty="0"/>
            </a:br>
            <a:br>
              <a:rPr lang="en-GB" dirty="0"/>
            </a:br>
            <a:r>
              <a:rPr lang="en-GB" dirty="0"/>
              <a:t>More recently, we collaborated with LSE and Place based Climate Action Network PCAN to assess England’s experience and response to the record breaking 2022 heatwave. We supported the facilitating and delivery of four focus groups across the country and contributed to a policy brief that was launched last month. The findings from this research have been helpful in reconfirming previous studies and informing our future planning.</a:t>
            </a:r>
          </a:p>
          <a:p>
            <a:pPr algn="l"/>
            <a:br>
              <a:rPr lang="en-GB" dirty="0"/>
            </a:br>
            <a:r>
              <a:rPr lang="en-GB" dirty="0"/>
              <a:t>Last year, we have decided to repeat our nationwide polling from 2021, to assess how the public’s perception of heatwaves has evolved and I’m going to present the results.</a:t>
            </a:r>
          </a:p>
          <a:p>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4</a:t>
            </a:fld>
            <a:endParaRPr lang="en-GB"/>
          </a:p>
        </p:txBody>
      </p:sp>
    </p:spTree>
    <p:extLst>
      <p:ext uri="{BB962C8B-B14F-4D97-AF65-F5344CB8AC3E}">
        <p14:creationId xmlns:p14="http://schemas.microsoft.com/office/powerpoint/2010/main" val="167016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Internal:</a:t>
            </a:r>
          </a:p>
          <a:p>
            <a:pPr marL="171450" indent="-171450">
              <a:buFontTx/>
              <a:buChar char="-"/>
            </a:pPr>
            <a:r>
              <a:rPr lang="en-GB" dirty="0"/>
              <a:t>BRC on a journey:</a:t>
            </a:r>
          </a:p>
          <a:p>
            <a:pPr marL="628650" lvl="1" indent="-171450">
              <a:buFontTx/>
              <a:buChar char="-"/>
            </a:pPr>
            <a:r>
              <a:rPr lang="en-GB" dirty="0"/>
              <a:t>International vs. domestic.</a:t>
            </a:r>
          </a:p>
          <a:p>
            <a:pPr marL="628650" lvl="1" indent="-171450">
              <a:buFontTx/>
              <a:buChar char="-"/>
            </a:pPr>
            <a:r>
              <a:rPr lang="en-GB" dirty="0"/>
              <a:t>CCA team on Domestic, embedded in emergency response.</a:t>
            </a:r>
          </a:p>
          <a:p>
            <a:pPr marL="628650" lvl="1" indent="-171450">
              <a:buFontTx/>
              <a:buChar char="-"/>
            </a:pPr>
            <a:r>
              <a:rPr lang="en-GB" dirty="0"/>
              <a:t>Response mindset generally. Shift required and slow.</a:t>
            </a:r>
          </a:p>
          <a:p>
            <a:pPr marL="628650" lvl="1" indent="-171450">
              <a:buFontTx/>
              <a:buChar char="-"/>
            </a:pPr>
            <a:r>
              <a:rPr lang="en-GB" dirty="0"/>
              <a:t>Confusion between green/mitigation and adaptation/resilience.</a:t>
            </a:r>
          </a:p>
          <a:p>
            <a:pPr marL="171450" indent="-171450">
              <a:buFontTx/>
              <a:buChar char="-"/>
            </a:pPr>
            <a:r>
              <a:rPr lang="en-GB" dirty="0"/>
              <a:t>Policy ahead of our ops team.</a:t>
            </a:r>
          </a:p>
          <a:p>
            <a:pPr marL="628650" lvl="1" indent="-171450">
              <a:buFontTx/>
              <a:buChar char="-"/>
            </a:pPr>
            <a:r>
              <a:rPr lang="en-GB" dirty="0"/>
              <a:t>On heat it’s only been in the last few years BRC was called to respond to heat event.</a:t>
            </a:r>
          </a:p>
          <a:p>
            <a:pPr marL="628650" lvl="1" indent="-171450">
              <a:buFontTx/>
              <a:buChar char="-"/>
            </a:pPr>
            <a:r>
              <a:rPr lang="en-GB" dirty="0"/>
              <a:t>Increasingly wildfires as well. London 2022.</a:t>
            </a:r>
          </a:p>
          <a:p>
            <a:pPr marL="628650" lvl="1" indent="-171450">
              <a:buFontTx/>
              <a:buChar char="-"/>
            </a:pPr>
            <a:r>
              <a:rPr lang="en-GB" dirty="0"/>
              <a:t>Flooding work long standing and strong, heat silent killer. So it’s also been silent for BRC, also because the UK has not seen as many extreme heat events as rest of Europe.</a:t>
            </a:r>
          </a:p>
          <a:p>
            <a:pPr marL="628650" lvl="1" indent="-171450">
              <a:buFontTx/>
              <a:buChar char="-"/>
            </a:pPr>
            <a:r>
              <a:rPr lang="en-GB" dirty="0"/>
              <a:t>Keen to understand general public’s perception of it.</a:t>
            </a:r>
          </a:p>
          <a:p>
            <a:pPr marL="628650" lvl="1" indent="-171450">
              <a:buFontTx/>
              <a:buChar char="-"/>
            </a:pPr>
            <a:r>
              <a:rPr lang="en-GB" dirty="0"/>
              <a:t>Nonetheless it’s a growing risk for the UK. Even if temperatures not as high, it’s the difference people experience that has potential negative impacts.</a:t>
            </a:r>
          </a:p>
          <a:p>
            <a:pPr marL="171450" indent="-171450">
              <a:buFontTx/>
              <a:buChar char="-"/>
            </a:pPr>
            <a:r>
              <a:rPr lang="en-GB" dirty="0"/>
              <a:t>Repeat polling: </a:t>
            </a:r>
          </a:p>
          <a:p>
            <a:pPr marL="628650" lvl="1" indent="-171450">
              <a:buFontTx/>
              <a:buChar char="-"/>
            </a:pPr>
            <a:r>
              <a:rPr lang="en-GB" dirty="0"/>
              <a:t>Record-breaking temperatures of 40 degrees and 3,271 excess deaths1, and the UK government declaring a state of national emergency due to high temperatures for the first time.</a:t>
            </a:r>
          </a:p>
          <a:p>
            <a:pPr marL="628650" lvl="1" indent="-171450">
              <a:buFontTx/>
              <a:buChar char="-"/>
            </a:pPr>
            <a:r>
              <a:rPr lang="en-GB" dirty="0"/>
              <a:t>Obvious next steps in policy engagement, and insights grounded in evidence much more powerful.</a:t>
            </a:r>
          </a:p>
          <a:p>
            <a:pPr marL="628650" lvl="1" indent="-171450">
              <a:buFontTx/>
              <a:buChar char="-"/>
            </a:pPr>
            <a:endParaRPr lang="en-GB" dirty="0"/>
          </a:p>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5</a:t>
            </a:fld>
            <a:endParaRPr lang="en-GB"/>
          </a:p>
        </p:txBody>
      </p:sp>
    </p:spTree>
    <p:extLst>
      <p:ext uri="{BB962C8B-B14F-4D97-AF65-F5344CB8AC3E}">
        <p14:creationId xmlns:p14="http://schemas.microsoft.com/office/powerpoint/2010/main" val="100816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6</a:t>
            </a:fld>
            <a:endParaRPr lang="en-GB"/>
          </a:p>
        </p:txBody>
      </p:sp>
    </p:spTree>
    <p:extLst>
      <p:ext uri="{BB962C8B-B14F-4D97-AF65-F5344CB8AC3E}">
        <p14:creationId xmlns:p14="http://schemas.microsoft.com/office/powerpoint/2010/main" val="153606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7</a:t>
            </a:fld>
            <a:endParaRPr lang="en-GB"/>
          </a:p>
        </p:txBody>
      </p:sp>
    </p:spTree>
    <p:extLst>
      <p:ext uri="{BB962C8B-B14F-4D97-AF65-F5344CB8AC3E}">
        <p14:creationId xmlns:p14="http://schemas.microsoft.com/office/powerpoint/2010/main" val="225780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8</a:t>
            </a:fld>
            <a:endParaRPr lang="en-GB"/>
          </a:p>
        </p:txBody>
      </p:sp>
    </p:spTree>
    <p:extLst>
      <p:ext uri="{BB962C8B-B14F-4D97-AF65-F5344CB8AC3E}">
        <p14:creationId xmlns:p14="http://schemas.microsoft.com/office/powerpoint/2010/main" val="338318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Adaptation vs. preparedness and accuracy.</a:t>
            </a:r>
          </a:p>
          <a:p>
            <a:pPr marL="171450" indent="-171450">
              <a:buFontTx/>
              <a:buChar char="-"/>
            </a:pPr>
            <a:r>
              <a:rPr lang="en-GB" dirty="0"/>
              <a:t>Repeat polling: comparison element from 2021 survey but also wanting to go into some other areas such as adaptation and barriers for adaptation, access to services and green/cool space.</a:t>
            </a:r>
          </a:p>
          <a:p>
            <a:pPr marL="171450" indent="-171450">
              <a:buFontTx/>
              <a:buChar char="-"/>
            </a:pPr>
            <a:r>
              <a:rPr lang="en-GB" dirty="0"/>
              <a:t>For specific questions, under 50 respondents and therefore we could not extrapolate on the results.</a:t>
            </a:r>
          </a:p>
          <a:p>
            <a:pPr marL="171450" indent="-171450">
              <a:buFontTx/>
              <a:buChar char="-"/>
            </a:pPr>
            <a:r>
              <a:rPr lang="en-GB" dirty="0"/>
              <a:t>For comparison aimed to do polling same dates as 2 years before, but the weather was really bad and concern it would skew the results so pushed by a week.</a:t>
            </a:r>
          </a:p>
          <a:p>
            <a:pPr marL="171450" indent="-171450">
              <a:buFontTx/>
              <a:buChar char="-"/>
            </a:pPr>
            <a:r>
              <a:rPr lang="en-GB" dirty="0"/>
              <a:t>Internally viewed as a more discrete piece of research with aim for a ‘short’ policy brief. But similar amount of work, condensed and brief still 12 pages. Condensed timeline made it challenging for staff.</a:t>
            </a:r>
          </a:p>
          <a:p>
            <a:pPr marL="171450" indent="-171450">
              <a:buFontTx/>
              <a:buChar char="-"/>
            </a:pPr>
            <a:r>
              <a:rPr lang="en-GB" dirty="0"/>
              <a:t>Also needed for the brief to be published in a timely manner before the autumn so that still relevant on people’s mind before the flooding season.</a:t>
            </a:r>
          </a:p>
        </p:txBody>
      </p:sp>
      <p:sp>
        <p:nvSpPr>
          <p:cNvPr id="4" name="Slide Number Placeholder 3"/>
          <p:cNvSpPr>
            <a:spLocks noGrp="1"/>
          </p:cNvSpPr>
          <p:nvPr>
            <p:ph type="sldNum" sz="quarter" idx="5"/>
          </p:nvPr>
        </p:nvSpPr>
        <p:spPr/>
        <p:txBody>
          <a:bodyPr/>
          <a:lstStyle/>
          <a:p>
            <a:fld id="{E13A582B-830A-4303-B256-604494FE29F9}" type="slidenum">
              <a:rPr lang="en-GB" smtClean="0"/>
              <a:t>9</a:t>
            </a:fld>
            <a:endParaRPr lang="en-GB"/>
          </a:p>
        </p:txBody>
      </p:sp>
    </p:spTree>
    <p:extLst>
      <p:ext uri="{BB962C8B-B14F-4D97-AF65-F5344CB8AC3E}">
        <p14:creationId xmlns:p14="http://schemas.microsoft.com/office/powerpoint/2010/main" val="307344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Turnaround and capacity was a challenge. Mindful that even if shorter outputs, level of work is not necessarily lesser.</a:t>
            </a:r>
          </a:p>
          <a:p>
            <a:pPr marL="171450" indent="-171450">
              <a:buFontTx/>
              <a:buChar char="-"/>
            </a:pPr>
            <a:r>
              <a:rPr lang="en-GB" dirty="0"/>
              <a:t>Involve more senior colleagues early on in development of recommendations and understanding of limitations of the data.</a:t>
            </a:r>
          </a:p>
          <a:p>
            <a:pPr marL="171450" indent="-171450">
              <a:buFontTx/>
              <a:buChar char="-"/>
            </a:pPr>
            <a:r>
              <a:rPr lang="en-GB" dirty="0"/>
              <a:t>No data that we could extrapolate on in terms of specific vulnerabilities such as mental health.</a:t>
            </a:r>
          </a:p>
          <a:p>
            <a:pPr marL="171450" indent="-171450">
              <a:buFontTx/>
              <a:buChar char="-"/>
            </a:pPr>
            <a:r>
              <a:rPr lang="en-GB" dirty="0"/>
              <a:t>SNAP experience: limited data specific to Scotland we could pull from and ended up relying on other research and extrapolating from our national results.</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E13A582B-830A-4303-B256-604494FE29F9}" type="slidenum">
              <a:rPr lang="en-GB" smtClean="0"/>
              <a:t>10</a:t>
            </a:fld>
            <a:endParaRPr lang="en-GB"/>
          </a:p>
        </p:txBody>
      </p:sp>
    </p:spTree>
    <p:extLst>
      <p:ext uri="{BB962C8B-B14F-4D97-AF65-F5344CB8AC3E}">
        <p14:creationId xmlns:p14="http://schemas.microsoft.com/office/powerpoint/2010/main" val="75524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5C8D-F2D3-FB52-1BB2-B65704A8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09B9C6-A0C9-B15F-B534-0F17D9770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49B02-57EA-BA0C-851B-944F8823E3AF}"/>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5" name="Footer Placeholder 4">
            <a:extLst>
              <a:ext uri="{FF2B5EF4-FFF2-40B4-BE49-F238E27FC236}">
                <a16:creationId xmlns:a16="http://schemas.microsoft.com/office/drawing/2014/main" id="{4933E0B3-4833-6573-CCF4-B09A8215C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D12C5-0B16-9C53-D0AF-774C09A2981D}"/>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175520727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29B5-1AF7-CAC2-B6C7-A97C227A6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A83797-F0E6-EDD0-D454-01FB660BB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BB502-32DE-45F5-8EB1-2CAF67D59A0E}"/>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5" name="Footer Placeholder 4">
            <a:extLst>
              <a:ext uri="{FF2B5EF4-FFF2-40B4-BE49-F238E27FC236}">
                <a16:creationId xmlns:a16="http://schemas.microsoft.com/office/drawing/2014/main" id="{0530DD33-2264-46EC-6FC5-1FC0F0708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46A1-09A9-ED18-860C-1F455FFE3EA7}"/>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508334195"/>
      </p:ext>
    </p:extLst>
  </p:cSld>
  <p:clrMapOvr>
    <a:masterClrMapping/>
  </p:clrMapOvr>
  <p:hf sldNum="0"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0" y="0"/>
            <a:ext cx="7866179" cy="6858000"/>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8432864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973825" y="1534410"/>
            <a:ext cx="5218175" cy="5323590"/>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0676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380481" y="1133410"/>
            <a:ext cx="5811519" cy="572459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2236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5770113" y="2321170"/>
            <a:ext cx="3851627" cy="3858567"/>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7556480" y="0"/>
            <a:ext cx="4635520" cy="6858000"/>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147253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7556480" y="0"/>
            <a:ext cx="4635520" cy="6858000"/>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5958545" y="2306096"/>
            <a:ext cx="3474757" cy="3896251"/>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4070473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8853322" cy="6858000"/>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EDBCECF-3267-B64E-8F12-C9A031071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2719442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3338673" y="0"/>
            <a:ext cx="8853327" cy="6858000"/>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541120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1496" y="0"/>
            <a:ext cx="10716690" cy="6858000"/>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1324605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3198338" y="0"/>
            <a:ext cx="10716690" cy="6858000"/>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9496819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212650" y="0"/>
            <a:ext cx="4441335" cy="6858000"/>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44037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40551-6906-03C2-C6FC-644213521C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8429F-167B-3721-2316-D5FDE6C899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660D3-6517-7DF5-3C4E-DE8A00B0FC26}"/>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5" name="Footer Placeholder 4">
            <a:extLst>
              <a:ext uri="{FF2B5EF4-FFF2-40B4-BE49-F238E27FC236}">
                <a16:creationId xmlns:a16="http://schemas.microsoft.com/office/drawing/2014/main" id="{8D60D1EF-DA69-5FCF-9DF3-B0D25D706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27979-BDD3-3AC7-3681-B64215C1F04D}"/>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395818136"/>
      </p:ext>
    </p:extLst>
  </p:cSld>
  <p:clrMapOvr>
    <a:masterClrMapping/>
  </p:clrMapOvr>
  <p:hf sldNum="0"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824683" y="871461"/>
            <a:ext cx="5131027" cy="5115079"/>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3837112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267578" y="934497"/>
            <a:ext cx="5004851" cy="5011618"/>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C1433A6-0AEA-DC46-A017-6D04DB7C9D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398815" cy="1174297"/>
          </a:xfrm>
          <a:prstGeom prst="rect">
            <a:avLst/>
          </a:prstGeom>
        </p:spPr>
      </p:pic>
    </p:spTree>
    <p:extLst>
      <p:ext uri="{BB962C8B-B14F-4D97-AF65-F5344CB8AC3E}">
        <p14:creationId xmlns:p14="http://schemas.microsoft.com/office/powerpoint/2010/main" val="9639854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207369" y="874207"/>
            <a:ext cx="5125268" cy="5132197"/>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82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459311" y="1726309"/>
            <a:ext cx="3404790" cy="340538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636446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68489"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6274558"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989707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342953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342953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6859059" y="0"/>
            <a:ext cx="5332941"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2667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240000" y="240001"/>
            <a:ext cx="11712000" cy="5721600"/>
          </a:xfrm>
          <a:prstGeom prst="rect">
            <a:avLst/>
          </a:prstGeom>
          <a:solidFill>
            <a:schemeClr val="lt2">
              <a:alpha val="49803"/>
            </a:schemeClr>
          </a:solidFill>
          <a:ln>
            <a:noFill/>
          </a:ln>
        </p:spPr>
        <p:txBody>
          <a:bodyPr spcFirstLastPara="1" wrap="square" lIns="91411" tIns="45693" rIns="91411" bIns="4569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609600" y="443119"/>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48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623593" y="1674850"/>
            <a:ext cx="10958807" cy="3923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200"/>
              <a:buNone/>
              <a:defRPr sz="3200">
                <a:solidFill>
                  <a:schemeClr val="dk1"/>
                </a:solidFill>
                <a:latin typeface="Roboto"/>
                <a:ea typeface="Roboto"/>
                <a:cs typeface="Roboto"/>
                <a:sym typeface="Roboto"/>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3162721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240000" y="240001"/>
            <a:ext cx="11712000" cy="5721600"/>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 name="Tittel 1"/>
          <p:cNvSpPr>
            <a:spLocks noGrp="1"/>
          </p:cNvSpPr>
          <p:nvPr>
            <p:ph type="title" hasCustomPrompt="1"/>
          </p:nvPr>
        </p:nvSpPr>
        <p:spPr>
          <a:xfrm>
            <a:off x="609600" y="443119"/>
            <a:ext cx="10972800" cy="1143000"/>
          </a:xfrm>
          <a:prstGeom prst="rect">
            <a:avLst/>
          </a:prstGeom>
        </p:spPr>
        <p:txBody>
          <a:bodyPr vert="horz"/>
          <a:lstStyle>
            <a:lvl1pPr algn="l">
              <a:defRPr sz="48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623593" y="1674850"/>
            <a:ext cx="10958807" cy="3923519"/>
          </a:xfrm>
          <a:prstGeom prst="rect">
            <a:avLst/>
          </a:prstGeom>
        </p:spPr>
        <p:txBody>
          <a:bodyPr/>
          <a:lstStyle>
            <a:lvl1pPr marL="0" indent="0" algn="l">
              <a:buNone/>
              <a:defRPr sz="3200">
                <a:solidFill>
                  <a:schemeClr val="tx1"/>
                </a:solidFill>
                <a:latin typeface="Roboto" panose="02000000000000000000" pitchFamily="2" charset="0"/>
                <a:ea typeface="Roboto" panose="02000000000000000000" pitchFamily="2" charset="0"/>
              </a:defRPr>
            </a:lvl1pPr>
            <a:lvl2pPr marL="609524" indent="0" algn="ctr">
              <a:buNone/>
              <a:defRPr>
                <a:solidFill>
                  <a:schemeClr val="tx1">
                    <a:tint val="75000"/>
                  </a:schemeClr>
                </a:solidFill>
              </a:defRPr>
            </a:lvl2pPr>
            <a:lvl3pPr marL="1219048" indent="0" algn="ctr">
              <a:buNone/>
              <a:defRPr>
                <a:solidFill>
                  <a:schemeClr val="tx1">
                    <a:tint val="75000"/>
                  </a:schemeClr>
                </a:solidFill>
              </a:defRPr>
            </a:lvl3pPr>
            <a:lvl4pPr marL="1828571" indent="0" algn="ctr">
              <a:buNone/>
              <a:defRPr>
                <a:solidFill>
                  <a:schemeClr val="tx1">
                    <a:tint val="75000"/>
                  </a:schemeClr>
                </a:solidFill>
              </a:defRPr>
            </a:lvl4pPr>
            <a:lvl5pPr marL="2438095" indent="0" algn="ctr">
              <a:buNone/>
              <a:defRPr>
                <a:solidFill>
                  <a:schemeClr val="tx1">
                    <a:tint val="75000"/>
                  </a:schemeClr>
                </a:solidFill>
              </a:defRPr>
            </a:lvl5pPr>
            <a:lvl6pPr marL="3047619" indent="0" algn="ctr">
              <a:buNone/>
              <a:defRPr>
                <a:solidFill>
                  <a:schemeClr val="tx1">
                    <a:tint val="75000"/>
                  </a:schemeClr>
                </a:solidFill>
              </a:defRPr>
            </a:lvl6pPr>
            <a:lvl7pPr marL="3657144" indent="0" algn="ctr">
              <a:buNone/>
              <a:defRPr>
                <a:solidFill>
                  <a:schemeClr val="tx1">
                    <a:tint val="75000"/>
                  </a:schemeClr>
                </a:solidFill>
              </a:defRPr>
            </a:lvl7pPr>
            <a:lvl8pPr marL="4266667" indent="0" algn="ctr">
              <a:buNone/>
              <a:defRPr>
                <a:solidFill>
                  <a:schemeClr val="tx1">
                    <a:tint val="75000"/>
                  </a:schemeClr>
                </a:solidFill>
              </a:defRPr>
            </a:lvl8pPr>
            <a:lvl9pPr marL="4876190"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32462467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AF92-76B6-4B78-9997-0EFA545CD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4481B8-1A2D-67C7-F22D-3FBF6EEE9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D7D088-DAC9-0979-A2B3-D4E027B9267B}"/>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5" name="Footer Placeholder 4">
            <a:extLst>
              <a:ext uri="{FF2B5EF4-FFF2-40B4-BE49-F238E27FC236}">
                <a16:creationId xmlns:a16="http://schemas.microsoft.com/office/drawing/2014/main" id="{9BE8C915-8C96-1737-D2E7-DDE716E6E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D1C67-B501-2B9A-E7BD-294E637A7F18}"/>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055157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3845-F102-0867-127F-AC8826742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949697-E656-2734-9E56-F1DB2EF41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15058-82C2-CBE0-E983-DAC06DD60273}"/>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5" name="Footer Placeholder 4">
            <a:extLst>
              <a:ext uri="{FF2B5EF4-FFF2-40B4-BE49-F238E27FC236}">
                <a16:creationId xmlns:a16="http://schemas.microsoft.com/office/drawing/2014/main" id="{6BCBFA06-0317-3902-C661-C243200A0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958B7-7B84-415A-EAAD-F9ED63468CD6}"/>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46928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3931092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64EE-8FA0-ED6E-9A8A-E68669A68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2B5D7D-EE0E-744A-8E08-B131FA80B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294CD-5189-16C1-CACE-3E34D5923FB5}"/>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5" name="Footer Placeholder 4">
            <a:extLst>
              <a:ext uri="{FF2B5EF4-FFF2-40B4-BE49-F238E27FC236}">
                <a16:creationId xmlns:a16="http://schemas.microsoft.com/office/drawing/2014/main" id="{FFF1F9F4-CB20-4DAE-F86C-9A9071BA0B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84477-4E99-187D-C932-30A717689A80}"/>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0243081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DB03-43F5-98B9-E0EA-DBBE0F5C30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4B9174-BE45-9CC1-D815-15784512D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65667-D6DB-4750-2319-E94E37FB2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1B6D48-0B7B-3E3F-1348-190ED77FD938}"/>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6" name="Footer Placeholder 5">
            <a:extLst>
              <a:ext uri="{FF2B5EF4-FFF2-40B4-BE49-F238E27FC236}">
                <a16:creationId xmlns:a16="http://schemas.microsoft.com/office/drawing/2014/main" id="{9C06D532-CDDB-93D2-274C-5979946CE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D84FD6-E02A-1B3C-A1FD-CAF6BD0DEB61}"/>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42698183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C9E9-DD36-0749-7D5D-F3C53859AA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B8357-70E4-6B98-062B-E2BC871D7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BC97CC-181F-8E4C-2913-D88E956F4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257FEF-D421-2996-EB8D-234414942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54197B-E0D0-4F47-99FF-A39A51715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22E33C-AE9A-18C4-F03D-7D27A8777806}"/>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8" name="Footer Placeholder 7">
            <a:extLst>
              <a:ext uri="{FF2B5EF4-FFF2-40B4-BE49-F238E27FC236}">
                <a16:creationId xmlns:a16="http://schemas.microsoft.com/office/drawing/2014/main" id="{9E35733D-A20B-ADB0-DEEC-62D01D1FF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CCC38-E639-4204-5ED9-B016979C1FF1}"/>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3672607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847-9BAE-15CD-F2B4-871AEB58A6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7B782-0B56-E25C-28AC-8C579145D5F8}"/>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4" name="Footer Placeholder 3">
            <a:extLst>
              <a:ext uri="{FF2B5EF4-FFF2-40B4-BE49-F238E27FC236}">
                <a16:creationId xmlns:a16="http://schemas.microsoft.com/office/drawing/2014/main" id="{B89DA1F4-9A4B-5AC0-D212-D2E9CD0DC8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387BBF-B8A9-E344-3E8D-D188A8A297D2}"/>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41613647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CBD87-BE2D-C168-1BEE-F5569B516FBB}"/>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3" name="Footer Placeholder 2">
            <a:extLst>
              <a:ext uri="{FF2B5EF4-FFF2-40B4-BE49-F238E27FC236}">
                <a16:creationId xmlns:a16="http://schemas.microsoft.com/office/drawing/2014/main" id="{5FC47560-DCE4-DF30-2274-A163119649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764D44-C545-4A74-3A48-F8E7715E15E3}"/>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261895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A2E7-1D8C-8D41-EB2A-CE432CD10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B25C7-EB8C-2413-3D0A-835D8FF3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5273B6-2654-0AC3-4058-0A52C8686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01340-D861-47A0-2053-5AAD081C0644}"/>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6" name="Footer Placeholder 5">
            <a:extLst>
              <a:ext uri="{FF2B5EF4-FFF2-40B4-BE49-F238E27FC236}">
                <a16:creationId xmlns:a16="http://schemas.microsoft.com/office/drawing/2014/main" id="{4AB2BAF7-5C93-0450-BF93-24DF228D49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5F7F43-5FAB-C7FA-DAF1-8C73ED8FC692}"/>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9694424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D171-A09A-103F-235D-1EB0E058E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3109D-F899-7FFC-4C9E-CA3C093E2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6D4441-BED6-1F61-5524-8AFED4EC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09AD1-BA36-7CCC-802D-9B3C409B21F9}"/>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6" name="Footer Placeholder 5">
            <a:extLst>
              <a:ext uri="{FF2B5EF4-FFF2-40B4-BE49-F238E27FC236}">
                <a16:creationId xmlns:a16="http://schemas.microsoft.com/office/drawing/2014/main" id="{20BE1561-103F-361D-F382-8F9797C537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679A75-CE7D-4074-4CBA-0082482B5417}"/>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36049927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A86D4-A796-C42E-A07E-86DB067626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159C-E2C0-4084-F619-32DDC8212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BEC2C-7A14-72FA-F3CC-BA854B645EF8}"/>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5" name="Footer Placeholder 4">
            <a:extLst>
              <a:ext uri="{FF2B5EF4-FFF2-40B4-BE49-F238E27FC236}">
                <a16:creationId xmlns:a16="http://schemas.microsoft.com/office/drawing/2014/main" id="{E5D735D7-D07B-2685-1E3D-F22E54416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FA5E1-1389-3C00-C874-348E8992C43F}"/>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21766907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0359F-8707-829F-EA84-4B7F10442C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D39AF6-EDF8-F226-7510-141D31468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4D8C2-6FA9-19C5-53B2-418C937CD4FD}"/>
              </a:ext>
            </a:extLst>
          </p:cNvPr>
          <p:cNvSpPr>
            <a:spLocks noGrp="1"/>
          </p:cNvSpPr>
          <p:nvPr>
            <p:ph type="dt" sz="half" idx="10"/>
          </p:nvPr>
        </p:nvSpPr>
        <p:spPr/>
        <p:txBody>
          <a:bodyPr/>
          <a:lstStyle/>
          <a:p>
            <a:fld id="{CCC31C6C-01CC-45FF-A429-5402BAE6F299}" type="datetimeFigureOut">
              <a:rPr lang="en-GB" smtClean="0"/>
              <a:t>28/08/2024</a:t>
            </a:fld>
            <a:endParaRPr lang="en-GB"/>
          </a:p>
        </p:txBody>
      </p:sp>
      <p:sp>
        <p:nvSpPr>
          <p:cNvPr id="5" name="Footer Placeholder 4">
            <a:extLst>
              <a:ext uri="{FF2B5EF4-FFF2-40B4-BE49-F238E27FC236}">
                <a16:creationId xmlns:a16="http://schemas.microsoft.com/office/drawing/2014/main" id="{46F0373D-0DEC-3D51-305F-FF2755A12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A2F9F-5080-9C08-FA50-425B576CFC78}"/>
              </a:ext>
            </a:extLst>
          </p:cNvPr>
          <p:cNvSpPr>
            <a:spLocks noGrp="1"/>
          </p:cNvSpPr>
          <p:nvPr>
            <p:ph type="sldNum" sz="quarter" idx="12"/>
          </p:nvPr>
        </p:nvSpPr>
        <p:spPr/>
        <p:txBody>
          <a:bodyPr/>
          <a:lstStyle/>
          <a:p>
            <a:fld id="{7B2F5D85-670B-4557-916A-2A63004FE249}" type="slidenum">
              <a:rPr lang="en-GB" smtClean="0"/>
              <a:t>‹#›</a:t>
            </a:fld>
            <a:endParaRPr lang="en-GB"/>
          </a:p>
        </p:txBody>
      </p:sp>
    </p:spTree>
    <p:extLst>
      <p:ext uri="{BB962C8B-B14F-4D97-AF65-F5344CB8AC3E}">
        <p14:creationId xmlns:p14="http://schemas.microsoft.com/office/powerpoint/2010/main" val="14618487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3"/>
          <p:cNvSpPr txBox="1"/>
          <p:nvPr/>
        </p:nvSpPr>
        <p:spPr>
          <a:xfrm>
            <a:off x="11239443" y="6131318"/>
            <a:ext cx="440267" cy="225731"/>
          </a:xfrm>
          <a:prstGeom prst="rect">
            <a:avLst/>
          </a:prstGeom>
          <a:noFill/>
          <a:ln>
            <a:noFill/>
          </a:ln>
        </p:spPr>
        <p:txBody>
          <a:bodyPr spcFirstLastPara="1" wrap="square" lIns="60941" tIns="30462" rIns="60941" bIns="30462" anchor="t" anchorCtr="0">
            <a:spAutoFit/>
          </a:bodyPr>
          <a:lstStyle/>
          <a:p>
            <a:pPr marL="0" marR="0" lvl="0" indent="0" algn="r" rtl="0">
              <a:spcBef>
                <a:spcPts val="0"/>
              </a:spcBef>
              <a:spcAft>
                <a:spcPts val="0"/>
              </a:spcAft>
              <a:buNone/>
            </a:pPr>
            <a:fld id="{00000000-1234-1234-1234-123412341234}" type="slidenum">
              <a:rPr lang="en-GB" sz="1067" b="0"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1067" b="0" i="0" u="none" strike="noStrike" cap="none">
              <a:solidFill>
                <a:schemeClr val="dk1"/>
              </a:solidFill>
              <a:latin typeface="Open Sans"/>
              <a:ea typeface="Open Sans"/>
              <a:cs typeface="Open Sans"/>
              <a:sym typeface="Open Sans"/>
            </a:endParaRPr>
          </a:p>
        </p:txBody>
      </p:sp>
      <p:cxnSp>
        <p:nvCxnSpPr>
          <p:cNvPr id="13" name="Google Shape;13;p23"/>
          <p:cNvCxnSpPr/>
          <p:nvPr/>
        </p:nvCxnSpPr>
        <p:spPr>
          <a:xfrm rot="10800000" flipH="1">
            <a:off x="11712222" y="6233894"/>
            <a:ext cx="479778" cy="10258"/>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55C269FA-68F5-C94D-86BB-8C60428693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942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63417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4781" y="0"/>
            <a:ext cx="1831058" cy="1788550"/>
          </a:xfrm>
          <a:prstGeom prst="rect">
            <a:avLst/>
          </a:prstGeom>
        </p:spPr>
      </p:pic>
    </p:spTree>
    <p:extLst>
      <p:ext uri="{BB962C8B-B14F-4D97-AF65-F5344CB8AC3E}">
        <p14:creationId xmlns:p14="http://schemas.microsoft.com/office/powerpoint/2010/main" val="145053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1776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69439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28 August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07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chemeClr val="bg2"/>
                </a:solidFill>
                <a:latin typeface="Montserrat SemiBold" pitchFamily="2" charset="77"/>
                <a:ea typeface="Open Sans" panose="020B0606030504020204" pitchFamily="34" charset="0"/>
                <a:cs typeface="Open Sans" panose="020B0606030504020204" pitchFamily="34" charset="0"/>
              </a:rPr>
              <a:t>28 August 2024</a:t>
            </a:fld>
            <a:endParaRPr lang="en-US" sz="16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891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3316713" y="1352583"/>
            <a:ext cx="11835029" cy="2518911"/>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919" y="-4956012"/>
            <a:ext cx="13491207" cy="13489124"/>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28 August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5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CE9A-7464-0EDD-F14A-E77EB2E66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A3FF2-4DB9-8A55-C4B9-B2B1AE6DB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EDBC5-D74C-036B-D5D8-BA9FD41D7A35}"/>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5" name="Footer Placeholder 4">
            <a:extLst>
              <a:ext uri="{FF2B5EF4-FFF2-40B4-BE49-F238E27FC236}">
                <a16:creationId xmlns:a16="http://schemas.microsoft.com/office/drawing/2014/main" id="{1E25CDF4-5629-B53F-73A5-94C5D52B3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42B22-CC5A-66E2-2214-EDD054E8DDD1}"/>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169802585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55371" y="225394"/>
            <a:ext cx="11681263" cy="6415682"/>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34511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90097" y="2079950"/>
            <a:ext cx="3810000" cy="3809412"/>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8380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073855" y="1717459"/>
            <a:ext cx="4242483" cy="4241830"/>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09675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9808013" cy="3006896"/>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645291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035352" y="1"/>
            <a:ext cx="11156648" cy="3585776"/>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912435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64008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4057497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4465945" cy="446525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2852795" y="2857565"/>
            <a:ext cx="3198740" cy="319824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88093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4605133"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16256" y="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2294439"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16256"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2294439"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16256"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4159380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757278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6058224"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4543668"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3029112"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1514556"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6058224"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4543668"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3029112"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1514556"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3029112"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1514556"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449510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39946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84299"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034903"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66499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7895-446C-E9F3-27A4-3B00B74A7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546A0-7BD0-CB4F-E98E-9290DE9DA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F8CBA9-1F19-935E-510D-4E89C52C0B08}"/>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5" name="Footer Placeholder 4">
            <a:extLst>
              <a:ext uri="{FF2B5EF4-FFF2-40B4-BE49-F238E27FC236}">
                <a16:creationId xmlns:a16="http://schemas.microsoft.com/office/drawing/2014/main" id="{1CE49FC5-6EDC-649C-904E-AC61DF37A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A3957-3D47-A667-A3A2-C46710E79FE9}"/>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726397424"/>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638299" y="0"/>
            <a:ext cx="3656916"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1638299"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302230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0"/>
            <a:ext cx="529521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137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453540" y="0"/>
            <a:ext cx="6738460" cy="6858000"/>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53490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5227417" y="0"/>
            <a:ext cx="6964583" cy="6858000"/>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506292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9887684" cy="6858000"/>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748751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0" y="0"/>
            <a:ext cx="7866179" cy="6858000"/>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769133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380481" y="1133410"/>
            <a:ext cx="5811519" cy="572459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481430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5770113" y="2321170"/>
            <a:ext cx="3851627" cy="3858567"/>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7556480" y="0"/>
            <a:ext cx="4635520" cy="6858000"/>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720840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7556480" y="0"/>
            <a:ext cx="4635520" cy="6858000"/>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5958545" y="2306096"/>
            <a:ext cx="3474757" cy="3896251"/>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3956493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8853322" cy="6858000"/>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27899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D0AB-9AEC-8EC9-752F-C922D7CDD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FD1DB-95E9-D3B2-11D1-0EBC4B1E6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BE60B-0FE7-5738-44A0-97C6B7EFF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9B6410-F97D-1DB5-42FD-2DEB72F6EA8A}"/>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6" name="Footer Placeholder 5">
            <a:extLst>
              <a:ext uri="{FF2B5EF4-FFF2-40B4-BE49-F238E27FC236}">
                <a16:creationId xmlns:a16="http://schemas.microsoft.com/office/drawing/2014/main" id="{BFEC66C1-64E4-48BF-E7AB-C5859BA3B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56838-FDF0-1B6B-6439-B2A0AD004E14}"/>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484806793"/>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3338673" y="0"/>
            <a:ext cx="8853327" cy="6858000"/>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903047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1496" y="0"/>
            <a:ext cx="10716690" cy="6858000"/>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116370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3198338" y="0"/>
            <a:ext cx="10716690" cy="6858000"/>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311999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212650" y="0"/>
            <a:ext cx="4441335" cy="6858000"/>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616158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824683" y="871461"/>
            <a:ext cx="5131027" cy="5115079"/>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7807931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6267578" y="934497"/>
            <a:ext cx="5004851" cy="5011618"/>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1704177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6207369" y="874207"/>
            <a:ext cx="5125268" cy="5132197"/>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2389276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459311" y="1726309"/>
            <a:ext cx="3404790" cy="340538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4088882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468489"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6274558" y="1508900"/>
            <a:ext cx="5437664" cy="370734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324227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3429530" y="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3429530" y="3429000"/>
            <a:ext cx="3429529"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6859059" y="0"/>
            <a:ext cx="5332941" cy="3429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5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1FE5-DDBC-1A32-4AAC-A28D55151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5069B-932C-FE40-ABE5-BFCFBAF0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8F248-B7B8-91FE-8E6D-682496CF3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F5CAC-1C44-8DBA-0373-A1ADDFC4B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D1797-5ADA-89F0-DB33-4E28FA021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7F5F1E-E9A0-32B8-CD2A-077BAF666CF9}"/>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8" name="Footer Placeholder 7">
            <a:extLst>
              <a:ext uri="{FF2B5EF4-FFF2-40B4-BE49-F238E27FC236}">
                <a16:creationId xmlns:a16="http://schemas.microsoft.com/office/drawing/2014/main" id="{4A032261-F250-0E47-B8F0-0ABF9DE90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E9EEA2-A2C6-D034-1481-F20F8FD257B4}"/>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3003357473"/>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800000" y="1368000"/>
            <a:ext cx="5920642"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de stijl te bewerken</a:t>
            </a:r>
          </a:p>
        </p:txBody>
      </p:sp>
      <p:sp>
        <p:nvSpPr>
          <p:cNvPr id="3" name="Ondertitel 2"/>
          <p:cNvSpPr>
            <a:spLocks noGrp="1"/>
          </p:cNvSpPr>
          <p:nvPr>
            <p:ph type="subTitle" idx="1" hasCustomPrompt="1"/>
          </p:nvPr>
        </p:nvSpPr>
        <p:spPr>
          <a:xfrm>
            <a:off x="1800000" y="2556000"/>
            <a:ext cx="592064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73E3615C-F55C-43AB-A8DE-547F77398A9F}"/>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E8184954-07DC-47D7-B8AC-1BD04C8AEAC0}"/>
              </a:ext>
            </a:extLst>
          </p:cNvPr>
          <p:cNvSpPr>
            <a:spLocks noGrp="1"/>
          </p:cNvSpPr>
          <p:nvPr>
            <p:ph type="ftr" sz="quarter" idx="11"/>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8A9505A9-BA30-4552-9F9D-043FB8B8A5CF}"/>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8587372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8" y="1520825"/>
            <a:ext cx="11233150" cy="39957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AB737CEA-8486-4D34-ABC5-F0FE3A967FA8}"/>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5EE2DB4E-0006-49ED-9079-B6C03DC4C355}"/>
              </a:ext>
            </a:extLst>
          </p:cNvPr>
          <p:cNvSpPr>
            <a:spLocks noGrp="1"/>
          </p:cNvSpPr>
          <p:nvPr>
            <p:ph type="ftr" sz="quarter" idx="11"/>
          </p:nvPr>
        </p:nvSpPr>
        <p:spPr/>
        <p:txBody>
          <a:bodyPr/>
          <a:lstStyle/>
          <a:p>
            <a:endParaRPr lang="nl-NL"/>
          </a:p>
        </p:txBody>
      </p:sp>
      <p:sp>
        <p:nvSpPr>
          <p:cNvPr id="10" name="Tijdelijke aanduiding voor dianummer 9">
            <a:extLst>
              <a:ext uri="{FF2B5EF4-FFF2-40B4-BE49-F238E27FC236}">
                <a16:creationId xmlns:a16="http://schemas.microsoft.com/office/drawing/2014/main" id="{9B5776AC-D9F7-4A46-B58D-032C7E3CE98D}"/>
              </a:ext>
            </a:extLst>
          </p:cNvPr>
          <p:cNvSpPr>
            <a:spLocks noGrp="1"/>
          </p:cNvSpPr>
          <p:nvPr>
            <p:ph type="sldNum" sz="quarter" idx="12"/>
          </p:nvPr>
        </p:nvSpPr>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4054784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p:cNvSpPr>
            <a:spLocks noGrp="1"/>
          </p:cNvSpPr>
          <p:nvPr>
            <p:ph type="sldNum" sz="quarter" idx="12"/>
          </p:nvPr>
        </p:nvSpPr>
        <p:spPr>
          <a:xfrm>
            <a:off x="11232000" y="7020000"/>
            <a:ext cx="517088" cy="216000"/>
          </a:xfrm>
        </p:spPr>
        <p:txBody>
          <a:bodyPr/>
          <a:lstStyle/>
          <a:p>
            <a:fld id="{4023FC5B-98A5-49E4-B59C-E073B8952154}" type="slidenum">
              <a:rPr lang="nl-NL" smtClean="0"/>
              <a:t>‹#›</a:t>
            </a:fld>
            <a:endParaRPr lang="nl-NL"/>
          </a:p>
        </p:txBody>
      </p:sp>
      <p:sp>
        <p:nvSpPr>
          <p:cNvPr id="6" name="Titel 5">
            <a:extLst>
              <a:ext uri="{FF2B5EF4-FFF2-40B4-BE49-F238E27FC236}">
                <a16:creationId xmlns:a16="http://schemas.microsoft.com/office/drawing/2014/main" id="{33A3CA41-9EBC-4AE3-9B53-2856BF2CF1A7}"/>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057898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eldia met zij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8000"/>
            <a:ext cx="6480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800000" y="2556000"/>
            <a:ext cx="6480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8"/>
          <p:cNvSpPr>
            <a:spLocks noGrp="1"/>
          </p:cNvSpPr>
          <p:nvPr>
            <p:ph type="pic" sz="quarter" idx="10" hasCustomPrompt="1"/>
          </p:nvPr>
        </p:nvSpPr>
        <p:spPr>
          <a:xfrm>
            <a:off x="8608741" y="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11" name="Tijdelijke aanduiding voor afbeelding 8"/>
          <p:cNvSpPr>
            <a:spLocks noGrp="1"/>
          </p:cNvSpPr>
          <p:nvPr>
            <p:ph type="pic" sz="quarter" idx="11" hasCustomPrompt="1"/>
          </p:nvPr>
        </p:nvSpPr>
        <p:spPr>
          <a:xfrm>
            <a:off x="8608741" y="4662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12" name="Tijdelijke aanduiding voor afbeelding 8"/>
          <p:cNvSpPr>
            <a:spLocks noGrp="1"/>
          </p:cNvSpPr>
          <p:nvPr>
            <p:ph type="pic" sz="quarter" idx="12" hasCustomPrompt="1"/>
          </p:nvPr>
        </p:nvSpPr>
        <p:spPr>
          <a:xfrm>
            <a:off x="8608741" y="2331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4" name="Tijdelijke aanduiding voor datum 3">
            <a:extLst>
              <a:ext uri="{FF2B5EF4-FFF2-40B4-BE49-F238E27FC236}">
                <a16:creationId xmlns:a16="http://schemas.microsoft.com/office/drawing/2014/main" id="{142070C5-6796-4299-AB85-CC20570546D8}"/>
              </a:ext>
            </a:extLst>
          </p:cNvPr>
          <p:cNvSpPr>
            <a:spLocks noGrp="1"/>
          </p:cNvSpPr>
          <p:nvPr>
            <p:ph type="dt" sz="half" idx="13"/>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8ABD32AD-09A4-4A89-BC57-F1E4EA596DAF}"/>
              </a:ext>
            </a:extLst>
          </p:cNvPr>
          <p:cNvSpPr>
            <a:spLocks noGrp="1"/>
          </p:cNvSpPr>
          <p:nvPr>
            <p:ph type="ftr" sz="quarter" idx="14"/>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B3DD332C-DA0C-4972-BE14-F121434C0570}"/>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4115793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eldia met zij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8000"/>
            <a:ext cx="4284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799999" y="2556000"/>
            <a:ext cx="4284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8"/>
          <p:cNvSpPr>
            <a:spLocks noGrp="1"/>
          </p:cNvSpPr>
          <p:nvPr>
            <p:ph type="pic" sz="quarter" idx="10" hasCustomPrompt="1"/>
          </p:nvPr>
        </p:nvSpPr>
        <p:spPr>
          <a:xfrm>
            <a:off x="6576000" y="0"/>
            <a:ext cx="5616000"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70CD22FF-D75B-4338-AF89-A3E382FA2F67}"/>
              </a:ext>
            </a:extLst>
          </p:cNvPr>
          <p:cNvSpPr>
            <a:spLocks noGrp="1"/>
          </p:cNvSpPr>
          <p:nvPr>
            <p:ph type="dt" sz="half" idx="11"/>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90AD6CDB-B5E5-441E-A421-8D155215F1E6}"/>
              </a:ext>
            </a:extLst>
          </p:cNvPr>
          <p:cNvSpPr>
            <a:spLocks noGrp="1"/>
          </p:cNvSpPr>
          <p:nvPr>
            <p:ph type="ftr" sz="quarter" idx="12"/>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4D73246D-3A76-4C3E-91A7-79014B7B15BD}"/>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1265534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eldia 150 jaar met onder afbeeldingen">
    <p:spTree>
      <p:nvGrpSpPr>
        <p:cNvPr id="1" name=""/>
        <p:cNvGrpSpPr/>
        <p:nvPr/>
      </p:nvGrpSpPr>
      <p:grpSpPr>
        <a:xfrm>
          <a:off x="0" y="0"/>
          <a:ext cx="0" cy="0"/>
          <a:chOff x="0" y="0"/>
          <a:chExt cx="0" cy="0"/>
        </a:xfrm>
      </p:grpSpPr>
      <p:sp>
        <p:nvSpPr>
          <p:cNvPr id="2" name="Titel 1"/>
          <p:cNvSpPr>
            <a:spLocks noGrp="1"/>
          </p:cNvSpPr>
          <p:nvPr>
            <p:ph type="ctrTitle"/>
          </p:nvPr>
        </p:nvSpPr>
        <p:spPr>
          <a:xfrm>
            <a:off x="1800000" y="1367999"/>
            <a:ext cx="6480000" cy="1008000"/>
          </a:xfrm>
        </p:spPr>
        <p:txBody>
          <a:bodyPr lIns="36000" tIns="36000" rIns="36000" bIns="36000" anchor="b">
            <a:noAutofit/>
          </a:bodyPr>
          <a:lstStyle>
            <a:lvl1pPr algn="l">
              <a:lnSpc>
                <a:spcPct val="90000"/>
              </a:lnSpc>
              <a:defRPr sz="3200" b="1" spc="60" baseline="0">
                <a:solidFill>
                  <a:schemeClr val="tx2"/>
                </a:solidFill>
              </a:defRPr>
            </a:lvl1pPr>
          </a:lstStyle>
          <a:p>
            <a:r>
              <a:rPr lang="nl-NL"/>
              <a:t>Klik om stijl te bewerken</a:t>
            </a:r>
          </a:p>
        </p:txBody>
      </p:sp>
      <p:sp>
        <p:nvSpPr>
          <p:cNvPr id="3" name="Ondertitel 2"/>
          <p:cNvSpPr>
            <a:spLocks noGrp="1"/>
          </p:cNvSpPr>
          <p:nvPr>
            <p:ph type="subTitle" idx="1"/>
          </p:nvPr>
        </p:nvSpPr>
        <p:spPr>
          <a:xfrm>
            <a:off x="1800000" y="2556000"/>
            <a:ext cx="6480000"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afbeelding 4"/>
          <p:cNvSpPr>
            <a:spLocks noGrp="1"/>
          </p:cNvSpPr>
          <p:nvPr>
            <p:ph type="pic" sz="quarter" idx="11" hasCustomPrompt="1"/>
          </p:nvPr>
        </p:nvSpPr>
        <p:spPr>
          <a:xfrm>
            <a:off x="4151516" y="3897313"/>
            <a:ext cx="3888000" cy="2960687"/>
          </a:xfrm>
        </p:spPr>
        <p:txBody>
          <a:bodyPr anchor="b">
            <a:normAutofit/>
          </a:bodyPr>
          <a:lstStyle>
            <a:lvl1pPr marL="0" indent="0" algn="ctr">
              <a:buNone/>
              <a:defRPr sz="1200" baseline="0">
                <a:solidFill>
                  <a:schemeClr val="tx2"/>
                </a:solidFill>
              </a:defRPr>
            </a:lvl1pPr>
          </a:lstStyle>
          <a:p>
            <a:r>
              <a:rPr lang="nl-NL"/>
              <a:t>Afbeelding selecteren</a:t>
            </a:r>
          </a:p>
        </p:txBody>
      </p:sp>
      <p:sp>
        <p:nvSpPr>
          <p:cNvPr id="10" name="Tijdelijke aanduiding voor afbeelding 4"/>
          <p:cNvSpPr>
            <a:spLocks noGrp="1"/>
          </p:cNvSpPr>
          <p:nvPr>
            <p:ph type="pic" sz="quarter" idx="12" hasCustomPrompt="1"/>
          </p:nvPr>
        </p:nvSpPr>
        <p:spPr>
          <a:xfrm>
            <a:off x="8304000" y="3897313"/>
            <a:ext cx="3888000" cy="2959836"/>
          </a:xfrm>
        </p:spPr>
        <p:txBody>
          <a:bodyPr anchor="b">
            <a:normAutofit/>
          </a:bodyPr>
          <a:lstStyle>
            <a:lvl1pPr marL="0" indent="0" algn="ctr">
              <a:buNone/>
              <a:defRPr sz="1200" baseline="0">
                <a:solidFill>
                  <a:schemeClr val="tx2"/>
                </a:solidFill>
              </a:defRPr>
            </a:lvl1pPr>
          </a:lstStyle>
          <a:p>
            <a:r>
              <a:rPr lang="nl-NL"/>
              <a:t>Afbeelding selecteren</a:t>
            </a:r>
          </a:p>
        </p:txBody>
      </p:sp>
      <p:sp>
        <p:nvSpPr>
          <p:cNvPr id="7" name="Rechthoek 6"/>
          <p:cNvSpPr/>
          <p:nvPr userDrawn="1"/>
        </p:nvSpPr>
        <p:spPr>
          <a:xfrm>
            <a:off x="0" y="3897313"/>
            <a:ext cx="3887032" cy="296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datum 3">
            <a:extLst>
              <a:ext uri="{FF2B5EF4-FFF2-40B4-BE49-F238E27FC236}">
                <a16:creationId xmlns:a16="http://schemas.microsoft.com/office/drawing/2014/main" id="{8EBC2BE1-8E6A-4724-9C09-15FAC2786F15}"/>
              </a:ext>
            </a:extLst>
          </p:cNvPr>
          <p:cNvSpPr>
            <a:spLocks noGrp="1"/>
          </p:cNvSpPr>
          <p:nvPr>
            <p:ph type="dt" sz="half" idx="13"/>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1604F9E0-1E27-4C65-922C-2529471D4FA8}"/>
              </a:ext>
            </a:extLst>
          </p:cNvPr>
          <p:cNvSpPr>
            <a:spLocks noGrp="1"/>
          </p:cNvSpPr>
          <p:nvPr>
            <p:ph type="ftr" sz="quarter" idx="14"/>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356F070D-747B-4E84-9B46-DDEB7688065E}"/>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A3833385-3A83-4FB8-90CD-AB51CB93D0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80000"/>
            <a:ext cx="1371600" cy="686157"/>
          </a:xfrm>
          <a:prstGeom prst="rect">
            <a:avLst/>
          </a:prstGeom>
        </p:spPr>
      </p:pic>
    </p:spTree>
    <p:extLst>
      <p:ext uri="{BB962C8B-B14F-4D97-AF65-F5344CB8AC3E}">
        <p14:creationId xmlns:p14="http://schemas.microsoft.com/office/powerpoint/2010/main" val="4168151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oorloop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5C7E9-B132-4EEC-BF67-F348548FBE92}"/>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03E7-EE94-4635-8BF9-28816AAF6F7B}"/>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4257AA01-CE66-4DAE-A789-C81590219A65}"/>
              </a:ext>
            </a:extLst>
          </p:cNvPr>
          <p:cNvSpPr>
            <a:spLocks noGrp="1"/>
          </p:cNvSpPr>
          <p:nvPr>
            <p:ph type="ftr" sz="quarter" idx="11"/>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2A29E0C9-0BEE-44BA-8739-841647D37D25}"/>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7" name="Afbeelding 6">
            <a:extLst>
              <a:ext uri="{FF2B5EF4-FFF2-40B4-BE49-F238E27FC236}">
                <a16:creationId xmlns:a16="http://schemas.microsoft.com/office/drawing/2014/main" id="{C0496238-8748-4D99-8185-533B7D57D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507" y="987841"/>
            <a:ext cx="9755145" cy="4880112"/>
          </a:xfrm>
          <a:prstGeom prst="rect">
            <a:avLst/>
          </a:prstGeom>
        </p:spPr>
      </p:pic>
    </p:spTree>
    <p:extLst>
      <p:ext uri="{BB962C8B-B14F-4D97-AF65-F5344CB8AC3E}">
        <p14:creationId xmlns:p14="http://schemas.microsoft.com/office/powerpoint/2010/main" val="4102425908"/>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37" y="1520825"/>
            <a:ext cx="7740000" cy="39957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tel 3">
            <a:extLst>
              <a:ext uri="{FF2B5EF4-FFF2-40B4-BE49-F238E27FC236}">
                <a16:creationId xmlns:a16="http://schemas.microsoft.com/office/drawing/2014/main" id="{75B2C125-DBE1-42AD-A56F-FA48B495F9C6}"/>
              </a:ext>
            </a:extLst>
          </p:cNvPr>
          <p:cNvSpPr>
            <a:spLocks noGrp="1"/>
          </p:cNvSpPr>
          <p:nvPr>
            <p:ph type="title"/>
          </p:nvPr>
        </p:nvSpPr>
        <p:spPr>
          <a:xfrm>
            <a:off x="515937" y="333375"/>
            <a:ext cx="7740000" cy="830444"/>
          </a:xfrm>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AB737CEA-8486-4D34-ABC5-F0FE3A967FA8}"/>
              </a:ext>
            </a:extLst>
          </p:cNvPr>
          <p:cNvSpPr>
            <a:spLocks noGrp="1"/>
          </p:cNvSpPr>
          <p:nvPr>
            <p:ph type="dt" sz="half" idx="10"/>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EE2DB4E-0006-49ED-9079-B6C03DC4C355}"/>
              </a:ext>
            </a:extLst>
          </p:cNvPr>
          <p:cNvSpPr>
            <a:spLocks noGrp="1"/>
          </p:cNvSpPr>
          <p:nvPr>
            <p:ph type="ftr" sz="quarter" idx="11"/>
          </p:nvPr>
        </p:nvSpPr>
        <p:spPr>
          <a:xfrm>
            <a:off x="515938" y="7020000"/>
            <a:ext cx="8388062" cy="216000"/>
          </a:xfrm>
        </p:spPr>
        <p:txBody>
          <a:bodyPr/>
          <a:lstStyle/>
          <a:p>
            <a:endParaRPr lang="nl-NL"/>
          </a:p>
        </p:txBody>
      </p:sp>
      <p:sp>
        <p:nvSpPr>
          <p:cNvPr id="10" name="Tijdelijke aanduiding voor dianummer 9">
            <a:extLst>
              <a:ext uri="{FF2B5EF4-FFF2-40B4-BE49-F238E27FC236}">
                <a16:creationId xmlns:a16="http://schemas.microsoft.com/office/drawing/2014/main" id="{9B5776AC-D9F7-4A46-B58D-032C7E3CE98D}"/>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
        <p:nvSpPr>
          <p:cNvPr id="7" name="Tijdelijke aanduiding voor afbeelding 8">
            <a:extLst>
              <a:ext uri="{FF2B5EF4-FFF2-40B4-BE49-F238E27FC236}">
                <a16:creationId xmlns:a16="http://schemas.microsoft.com/office/drawing/2014/main" id="{72A59E6D-4E6F-456D-B215-1BB5ECD0BFD6}"/>
              </a:ext>
            </a:extLst>
          </p:cNvPr>
          <p:cNvSpPr>
            <a:spLocks noGrp="1"/>
          </p:cNvSpPr>
          <p:nvPr>
            <p:ph type="pic" sz="quarter" idx="13" hasCustomPrompt="1"/>
          </p:nvPr>
        </p:nvSpPr>
        <p:spPr>
          <a:xfrm>
            <a:off x="8608741" y="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8" name="Tijdelijke aanduiding voor afbeelding 8">
            <a:extLst>
              <a:ext uri="{FF2B5EF4-FFF2-40B4-BE49-F238E27FC236}">
                <a16:creationId xmlns:a16="http://schemas.microsoft.com/office/drawing/2014/main" id="{C0C5A2A2-C49A-4361-AD35-CD4E3688BB59}"/>
              </a:ext>
            </a:extLst>
          </p:cNvPr>
          <p:cNvSpPr>
            <a:spLocks noGrp="1"/>
          </p:cNvSpPr>
          <p:nvPr>
            <p:ph type="pic" sz="quarter" idx="14" hasCustomPrompt="1"/>
          </p:nvPr>
        </p:nvSpPr>
        <p:spPr>
          <a:xfrm>
            <a:off x="8608741" y="4662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
        <p:nvSpPr>
          <p:cNvPr id="9" name="Tijdelijke aanduiding voor afbeelding 8">
            <a:extLst>
              <a:ext uri="{FF2B5EF4-FFF2-40B4-BE49-F238E27FC236}">
                <a16:creationId xmlns:a16="http://schemas.microsoft.com/office/drawing/2014/main" id="{4B7C8F64-ABD3-4702-AB82-A16B2EFC5A15}"/>
              </a:ext>
            </a:extLst>
          </p:cNvPr>
          <p:cNvSpPr>
            <a:spLocks noGrp="1"/>
          </p:cNvSpPr>
          <p:nvPr>
            <p:ph type="pic" sz="quarter" idx="15" hasCustomPrompt="1"/>
          </p:nvPr>
        </p:nvSpPr>
        <p:spPr>
          <a:xfrm>
            <a:off x="8608741" y="2331000"/>
            <a:ext cx="3583259" cy="2196000"/>
          </a:xfrm>
        </p:spPr>
        <p:txBody>
          <a:bodyPr anchor="b">
            <a:normAutofit/>
          </a:bodyPr>
          <a:lstStyle>
            <a:lvl1pPr marL="0" indent="0" algn="ctr">
              <a:buNone/>
              <a:defRPr sz="1200">
                <a:solidFill>
                  <a:schemeClr val="tx2"/>
                </a:solidFill>
              </a:defRPr>
            </a:lvl1pPr>
          </a:lstStyle>
          <a:p>
            <a:r>
              <a:rPr lang="nl-NL"/>
              <a:t>Afbeelding selecteren</a:t>
            </a:r>
          </a:p>
        </p:txBody>
      </p:sp>
    </p:spTree>
    <p:extLst>
      <p:ext uri="{BB962C8B-B14F-4D97-AF65-F5344CB8AC3E}">
        <p14:creationId xmlns:p14="http://schemas.microsoft.com/office/powerpoint/2010/main" val="3604692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0 - Vrijwillegster">
    <p:spTree>
      <p:nvGrpSpPr>
        <p:cNvPr id="1" name=""/>
        <p:cNvGrpSpPr/>
        <p:nvPr/>
      </p:nvGrpSpPr>
      <p:grpSpPr>
        <a:xfrm>
          <a:off x="0" y="0"/>
          <a:ext cx="0" cy="0"/>
          <a:chOff x="0" y="0"/>
          <a:chExt cx="0" cy="0"/>
        </a:xfrm>
      </p:grpSpPr>
      <p:pic>
        <p:nvPicPr>
          <p:cNvPr id="4" name="Tijdelijke aanduiding voor afbeelding 4"/>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332160"/>
            <a:ext cx="12181902" cy="5525680"/>
          </a:xfrm>
          <a:prstGeom prst="rect">
            <a:avLst/>
          </a:prstGeom>
        </p:spPr>
      </p:pic>
      <p:sp>
        <p:nvSpPr>
          <p:cNvPr id="5" name="Titel 4">
            <a:extLst>
              <a:ext uri="{FF2B5EF4-FFF2-40B4-BE49-F238E27FC236}">
                <a16:creationId xmlns:a16="http://schemas.microsoft.com/office/drawing/2014/main" id="{3A1C7807-8C0D-42E3-A1C7-02AD120B833E}"/>
              </a:ext>
            </a:extLst>
          </p:cNvPr>
          <p:cNvSpPr>
            <a:spLocks noGrp="1"/>
          </p:cNvSpPr>
          <p:nvPr>
            <p:ph type="title"/>
          </p:nvPr>
        </p:nvSpPr>
        <p:spPr/>
        <p:txBody>
          <a:bodyPr/>
          <a:lstStyle/>
          <a:p>
            <a:r>
              <a:rPr lang="nl-NL"/>
              <a:t>Klik om stijl te bewerken</a:t>
            </a:r>
          </a:p>
        </p:txBody>
      </p:sp>
      <p:sp>
        <p:nvSpPr>
          <p:cNvPr id="7" name="Tijdelijke aanduiding voor datum 6">
            <a:extLst>
              <a:ext uri="{FF2B5EF4-FFF2-40B4-BE49-F238E27FC236}">
                <a16:creationId xmlns:a16="http://schemas.microsoft.com/office/drawing/2014/main" id="{3EF0CC8E-D686-4668-8403-D6793E1C6EFE}"/>
              </a:ext>
            </a:extLst>
          </p:cNvPr>
          <p:cNvSpPr>
            <a:spLocks noGrp="1"/>
          </p:cNvSpPr>
          <p:nvPr>
            <p:ph type="dt" sz="half" idx="10"/>
          </p:nvPr>
        </p:nvSpPr>
        <p:spPr>
          <a:xfrm>
            <a:off x="9312000" y="7020000"/>
            <a:ext cx="1680000" cy="216000"/>
          </a:xfrm>
        </p:spPr>
        <p:txBody>
          <a:bodyPr/>
          <a:lstStyle/>
          <a:p>
            <a:endParaRPr lang="nl-NL"/>
          </a:p>
        </p:txBody>
      </p:sp>
      <p:sp>
        <p:nvSpPr>
          <p:cNvPr id="8" name="Tijdelijke aanduiding voor voettekst 7">
            <a:extLst>
              <a:ext uri="{FF2B5EF4-FFF2-40B4-BE49-F238E27FC236}">
                <a16:creationId xmlns:a16="http://schemas.microsoft.com/office/drawing/2014/main" id="{A7AF9D09-1BB6-4227-B91E-AAA15DF068B8}"/>
              </a:ext>
            </a:extLst>
          </p:cNvPr>
          <p:cNvSpPr>
            <a:spLocks noGrp="1"/>
          </p:cNvSpPr>
          <p:nvPr>
            <p:ph type="ftr" sz="quarter" idx="11"/>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2F1175B2-DC4D-4200-9296-E9C5604352D5}"/>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10" name="Afbeelding 9">
            <a:extLst>
              <a:ext uri="{FF2B5EF4-FFF2-40B4-BE49-F238E27FC236}">
                <a16:creationId xmlns:a16="http://schemas.microsoft.com/office/drawing/2014/main" id="{BFA9EE5E-0A92-4035-8BB0-73C0794BB7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970730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A">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1" cy="6858000"/>
          </a:xfrm>
          <a:prstGeom prst="rect">
            <a:avLst/>
          </a:prstGeom>
        </p:spPr>
      </p:pic>
      <p:sp>
        <p:nvSpPr>
          <p:cNvPr id="3" name="Titel 2">
            <a:extLst>
              <a:ext uri="{FF2B5EF4-FFF2-40B4-BE49-F238E27FC236}">
                <a16:creationId xmlns:a16="http://schemas.microsoft.com/office/drawing/2014/main" id="{3F6C6EB1-ECBB-4F97-8C73-A95D992719BC}"/>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5" name="Tijdelijke aanduiding voor datum 4">
            <a:extLst>
              <a:ext uri="{FF2B5EF4-FFF2-40B4-BE49-F238E27FC236}">
                <a16:creationId xmlns:a16="http://schemas.microsoft.com/office/drawing/2014/main" id="{F2D396E4-D6E1-4CEF-BFC7-45CB774ABDD2}"/>
              </a:ext>
            </a:extLst>
          </p:cNvPr>
          <p:cNvSpPr>
            <a:spLocks noGrp="1"/>
          </p:cNvSpPr>
          <p:nvPr>
            <p:ph type="dt" sz="half" idx="10"/>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AD0B9F02-B935-449A-8A7E-C60777FF1A81}"/>
              </a:ext>
            </a:extLst>
          </p:cNvPr>
          <p:cNvSpPr>
            <a:spLocks noGrp="1"/>
          </p:cNvSpPr>
          <p:nvPr>
            <p:ph type="ftr" sz="quarter" idx="11"/>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152C44F6-EA3B-4C68-AB06-1C1AA0737BEA}"/>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9" name="Afbeelding 8">
            <a:extLst>
              <a:ext uri="{FF2B5EF4-FFF2-40B4-BE49-F238E27FC236}">
                <a16:creationId xmlns:a16="http://schemas.microsoft.com/office/drawing/2014/main" id="{5A05ACED-ECB6-42AD-8566-92D3D1231A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263757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DF98-FE98-EA01-CAD8-4565DA07B1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658D8-2F1D-1EAD-1BE4-418106804581}"/>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4" name="Footer Placeholder 3">
            <a:extLst>
              <a:ext uri="{FF2B5EF4-FFF2-40B4-BE49-F238E27FC236}">
                <a16:creationId xmlns:a16="http://schemas.microsoft.com/office/drawing/2014/main" id="{74F9F676-B03D-D9B6-5BFA-0AE033B77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E6E964-065A-3EA2-761A-DE401EF8C491}"/>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851285650"/>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3" name="Titel 2">
            <a:extLst>
              <a:ext uri="{FF2B5EF4-FFF2-40B4-BE49-F238E27FC236}">
                <a16:creationId xmlns:a16="http://schemas.microsoft.com/office/drawing/2014/main" id="{DA425C76-0535-462A-AD71-CE37CD727580}"/>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FE5DCC11-9ABD-4ED2-8B25-3F82BCA98707}"/>
              </a:ext>
            </a:extLst>
          </p:cNvPr>
          <p:cNvSpPr>
            <a:spLocks noGrp="1"/>
          </p:cNvSpPr>
          <p:nvPr>
            <p:ph type="dt" sz="half" idx="10"/>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C4BEF50A-C4D4-4138-946B-7515E706A9D8}"/>
              </a:ext>
            </a:extLst>
          </p:cNvPr>
          <p:cNvSpPr>
            <a:spLocks noGrp="1"/>
          </p:cNvSpPr>
          <p:nvPr>
            <p:ph type="ftr" sz="quarter" idx="11"/>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ACD3FA6F-D38C-4837-A328-53C7FDFE2C4F}"/>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9" name="Afbeelding 8">
            <a:extLst>
              <a:ext uri="{FF2B5EF4-FFF2-40B4-BE49-F238E27FC236}">
                <a16:creationId xmlns:a16="http://schemas.microsoft.com/office/drawing/2014/main" id="{1258A44F-FEE2-4BF9-BE27-CF9A06507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2504034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Vaste afbeelding met titel 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1" y="-1"/>
            <a:ext cx="12312386" cy="6926901"/>
          </a:xfrm>
          <a:prstGeom prst="rect">
            <a:avLst/>
          </a:prstGeom>
        </p:spPr>
      </p:pic>
      <p:sp>
        <p:nvSpPr>
          <p:cNvPr id="3" name="Titel 2">
            <a:extLst>
              <a:ext uri="{FF2B5EF4-FFF2-40B4-BE49-F238E27FC236}">
                <a16:creationId xmlns:a16="http://schemas.microsoft.com/office/drawing/2014/main" id="{D0135365-C710-4D14-BF10-F3599C819340}"/>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4" name="Tijdelijke aanduiding voor datum 3">
            <a:extLst>
              <a:ext uri="{FF2B5EF4-FFF2-40B4-BE49-F238E27FC236}">
                <a16:creationId xmlns:a16="http://schemas.microsoft.com/office/drawing/2014/main" id="{CE887036-871A-4360-A5CD-E62AA965C5F3}"/>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9EBAB867-BAE0-47A0-99E3-6D607E2DABB2}"/>
              </a:ext>
            </a:extLst>
          </p:cNvPr>
          <p:cNvSpPr>
            <a:spLocks noGrp="1"/>
          </p:cNvSpPr>
          <p:nvPr>
            <p:ph type="ftr" sz="quarter" idx="11"/>
          </p:nvPr>
        </p:nvSpPr>
        <p:spPr>
          <a:xfrm>
            <a:off x="515938" y="7020000"/>
            <a:ext cx="8388062" cy="216000"/>
          </a:xfrm>
        </p:spPr>
        <p:txBody>
          <a:bodyPr/>
          <a:lstStyle/>
          <a:p>
            <a:endParaRPr lang="nl-NL"/>
          </a:p>
        </p:txBody>
      </p:sp>
      <p:sp>
        <p:nvSpPr>
          <p:cNvPr id="7" name="Tijdelijke aanduiding voor dianummer 6">
            <a:extLst>
              <a:ext uri="{FF2B5EF4-FFF2-40B4-BE49-F238E27FC236}">
                <a16:creationId xmlns:a16="http://schemas.microsoft.com/office/drawing/2014/main" id="{A9C2B297-B809-42F9-96CB-78247014F8D9}"/>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FC4D4976-6D41-4DE0-83F4-3E1E43000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3852830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Vaste afbeelding met titel F">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rcRect/>
          <a:stretch/>
        </p:blipFill>
        <p:spPr>
          <a:xfrm>
            <a:off x="1" y="1"/>
            <a:ext cx="12192000" cy="6862714"/>
          </a:xfrm>
          <a:prstGeom prst="rect">
            <a:avLst/>
          </a:prstGeom>
        </p:spPr>
      </p:pic>
      <p:sp>
        <p:nvSpPr>
          <p:cNvPr id="2" name="Titel 1"/>
          <p:cNvSpPr>
            <a:spLocks noGrp="1"/>
          </p:cNvSpPr>
          <p:nvPr>
            <p:ph type="title"/>
          </p:nvPr>
        </p:nvSpPr>
        <p:spPr/>
        <p:txBody>
          <a:bodyPr/>
          <a:lstStyle>
            <a:lvl1pPr>
              <a:defRPr>
                <a:solidFill>
                  <a:srgbClr val="FFFFFF"/>
                </a:solidFill>
              </a:defRPr>
            </a:lvl1pPr>
          </a:lstStyle>
          <a:p>
            <a:r>
              <a:rPr lang="nl-NL"/>
              <a:t>Klik om stijl te bewerken</a:t>
            </a:r>
          </a:p>
        </p:txBody>
      </p:sp>
      <p:sp>
        <p:nvSpPr>
          <p:cNvPr id="3" name="Tijdelijke aanduiding voor datum 2">
            <a:extLst>
              <a:ext uri="{FF2B5EF4-FFF2-40B4-BE49-F238E27FC236}">
                <a16:creationId xmlns:a16="http://schemas.microsoft.com/office/drawing/2014/main" id="{C639ED0F-7F01-473C-BBAD-C030895A8836}"/>
              </a:ext>
            </a:extLst>
          </p:cNvPr>
          <p:cNvSpPr>
            <a:spLocks noGrp="1"/>
          </p:cNvSpPr>
          <p:nvPr>
            <p:ph type="dt" sz="half" idx="10"/>
          </p:nvPr>
        </p:nvSpPr>
        <p:spPr>
          <a:xfrm>
            <a:off x="9312000" y="7020000"/>
            <a:ext cx="1680000" cy="216000"/>
          </a:xfrm>
        </p:spPr>
        <p:txBody>
          <a:bodyPr/>
          <a:lstStyle/>
          <a:p>
            <a:endParaRPr lang="nl-NL"/>
          </a:p>
        </p:txBody>
      </p:sp>
      <p:sp>
        <p:nvSpPr>
          <p:cNvPr id="5" name="Tijdelijke aanduiding voor voettekst 4">
            <a:extLst>
              <a:ext uri="{FF2B5EF4-FFF2-40B4-BE49-F238E27FC236}">
                <a16:creationId xmlns:a16="http://schemas.microsoft.com/office/drawing/2014/main" id="{202F89BA-68EA-4B71-BD92-93D360B6662C}"/>
              </a:ext>
            </a:extLst>
          </p:cNvPr>
          <p:cNvSpPr>
            <a:spLocks noGrp="1"/>
          </p:cNvSpPr>
          <p:nvPr>
            <p:ph type="ftr" sz="quarter" idx="11"/>
          </p:nvPr>
        </p:nvSpPr>
        <p:spPr>
          <a:xfrm>
            <a:off x="515938" y="7020000"/>
            <a:ext cx="8388062" cy="216000"/>
          </a:xfrm>
        </p:spPr>
        <p:txBody>
          <a:bodyPr/>
          <a:lstStyle/>
          <a:p>
            <a:endParaRPr lang="nl-NL"/>
          </a:p>
        </p:txBody>
      </p:sp>
      <p:sp>
        <p:nvSpPr>
          <p:cNvPr id="7" name="Tijdelijke aanduiding voor dianummer 6">
            <a:extLst>
              <a:ext uri="{FF2B5EF4-FFF2-40B4-BE49-F238E27FC236}">
                <a16:creationId xmlns:a16="http://schemas.microsoft.com/office/drawing/2014/main" id="{833F561D-EFF6-40D9-8428-7222FA339E94}"/>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22AB242D-C8D8-4081-AAF2-2383C5BD52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Tree>
    <p:extLst>
      <p:ext uri="{BB962C8B-B14F-4D97-AF65-F5344CB8AC3E}">
        <p14:creationId xmlns:p14="http://schemas.microsoft.com/office/powerpoint/2010/main" val="4072661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dia met inhou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515938" y="2051999"/>
            <a:ext cx="5580062" cy="3464564"/>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564312" y="0"/>
            <a:ext cx="5627131"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617C4F60-DAF2-4090-BF38-724FFCC267D0}"/>
              </a:ext>
            </a:extLst>
          </p:cNvPr>
          <p:cNvSpPr>
            <a:spLocks noGrp="1"/>
          </p:cNvSpPr>
          <p:nvPr>
            <p:ph type="dt" sz="half" idx="12"/>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6175E8A-2273-4758-8DC6-9A8F4B7673D6}"/>
              </a:ext>
            </a:extLst>
          </p:cNvPr>
          <p:cNvSpPr>
            <a:spLocks noGrp="1"/>
          </p:cNvSpPr>
          <p:nvPr>
            <p:ph type="ftr" sz="quarter" idx="13"/>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B7967709-3E4F-42A9-B645-C364E0BF993E}"/>
              </a:ext>
            </a:extLst>
          </p:cNvPr>
          <p:cNvSpPr>
            <a:spLocks noGrp="1"/>
          </p:cNvSpPr>
          <p:nvPr>
            <p:ph type="sldNum" sz="quarter" idx="14"/>
          </p:nvPr>
        </p:nvSpPr>
        <p:spPr>
          <a:xfrm>
            <a:off x="11232000" y="7020000"/>
            <a:ext cx="517088" cy="216000"/>
          </a:xfrm>
        </p:spPr>
        <p:txBody>
          <a:bodyPr/>
          <a:lstStyle/>
          <a:p>
            <a:fld id="{4023FC5B-98A5-49E4-B59C-E073B8952154}" type="slidenum">
              <a:rPr lang="nl-NL" smtClean="0"/>
              <a:pPr/>
              <a:t>‹#›</a:t>
            </a:fld>
            <a:endParaRPr lang="nl-NL"/>
          </a:p>
        </p:txBody>
      </p:sp>
      <p:sp>
        <p:nvSpPr>
          <p:cNvPr id="9" name="Titel 8">
            <a:extLst>
              <a:ext uri="{FF2B5EF4-FFF2-40B4-BE49-F238E27FC236}">
                <a16:creationId xmlns:a16="http://schemas.microsoft.com/office/drawing/2014/main" id="{EFA97128-2615-4FF3-8E9E-3CD9E1081F17}"/>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1679105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dia met inhoud (hoog)">
    <p:spTree>
      <p:nvGrpSpPr>
        <p:cNvPr id="1" name=""/>
        <p:cNvGrpSpPr/>
        <p:nvPr/>
      </p:nvGrpSpPr>
      <p:grpSpPr>
        <a:xfrm>
          <a:off x="0" y="0"/>
          <a:ext cx="0" cy="0"/>
          <a:chOff x="0" y="0"/>
          <a:chExt cx="0" cy="0"/>
        </a:xfrm>
      </p:grpSpPr>
      <p:sp>
        <p:nvSpPr>
          <p:cNvPr id="5" name="Tijdelijke aanduiding voor inhoud 4"/>
          <p:cNvSpPr>
            <a:spLocks noGrp="1"/>
          </p:cNvSpPr>
          <p:nvPr>
            <p:ph sz="quarter" idx="10"/>
          </p:nvPr>
        </p:nvSpPr>
        <p:spPr>
          <a:xfrm>
            <a:off x="515938" y="1177200"/>
            <a:ext cx="5580062" cy="4383088"/>
          </a:xfrm>
        </p:spPr>
        <p:txBody>
          <a:bodyPr/>
          <a:lstStyle>
            <a:lvl1pPr>
              <a:defRPr sz="2000"/>
            </a:lvl1pPr>
            <a:lvl2pPr>
              <a:defRPr sz="1800"/>
            </a:lvl2pPr>
            <a:lvl3pPr>
              <a:defRPr sz="1800"/>
            </a:lvl3pPr>
            <a:lvl4pPr>
              <a:defRPr sz="1800"/>
            </a:lvl4pPr>
            <a:lvl5pP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564312" y="0"/>
            <a:ext cx="5627131" cy="6858000"/>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4" name="Tijdelijke aanduiding voor datum 3">
            <a:extLst>
              <a:ext uri="{FF2B5EF4-FFF2-40B4-BE49-F238E27FC236}">
                <a16:creationId xmlns:a16="http://schemas.microsoft.com/office/drawing/2014/main" id="{617C4F60-DAF2-4090-BF38-724FFCC267D0}"/>
              </a:ext>
            </a:extLst>
          </p:cNvPr>
          <p:cNvSpPr>
            <a:spLocks noGrp="1"/>
          </p:cNvSpPr>
          <p:nvPr>
            <p:ph type="dt" sz="half" idx="12"/>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56175E8A-2273-4758-8DC6-9A8F4B7673D6}"/>
              </a:ext>
            </a:extLst>
          </p:cNvPr>
          <p:cNvSpPr>
            <a:spLocks noGrp="1"/>
          </p:cNvSpPr>
          <p:nvPr>
            <p:ph type="ftr" sz="quarter" idx="13"/>
          </p:nvPr>
        </p:nvSpPr>
        <p:spPr>
          <a:xfrm>
            <a:off x="515938" y="7020000"/>
            <a:ext cx="8388062" cy="216000"/>
          </a:xfrm>
        </p:spPr>
        <p:txBody>
          <a:bodyPr/>
          <a:lstStyle/>
          <a:p>
            <a:endParaRPr lang="nl-NL"/>
          </a:p>
        </p:txBody>
      </p:sp>
      <p:sp>
        <p:nvSpPr>
          <p:cNvPr id="8" name="Tijdelijke aanduiding voor dianummer 7">
            <a:extLst>
              <a:ext uri="{FF2B5EF4-FFF2-40B4-BE49-F238E27FC236}">
                <a16:creationId xmlns:a16="http://schemas.microsoft.com/office/drawing/2014/main" id="{B7967709-3E4F-42A9-B645-C364E0BF993E}"/>
              </a:ext>
            </a:extLst>
          </p:cNvPr>
          <p:cNvSpPr>
            <a:spLocks noGrp="1"/>
          </p:cNvSpPr>
          <p:nvPr>
            <p:ph type="sldNum" sz="quarter" idx="14"/>
          </p:nvPr>
        </p:nvSpPr>
        <p:spPr>
          <a:xfrm>
            <a:off x="11232000" y="7020000"/>
            <a:ext cx="517088" cy="216000"/>
          </a:xfrm>
        </p:spPr>
        <p:txBody>
          <a:bodyPr/>
          <a:lstStyle/>
          <a:p>
            <a:fld id="{4023FC5B-98A5-49E4-B59C-E073B8952154}" type="slidenum">
              <a:rPr lang="nl-NL" smtClean="0"/>
              <a:pPr/>
              <a:t>‹#›</a:t>
            </a:fld>
            <a:endParaRPr lang="nl-NL"/>
          </a:p>
        </p:txBody>
      </p:sp>
      <p:sp>
        <p:nvSpPr>
          <p:cNvPr id="3" name="Titel 2">
            <a:extLst>
              <a:ext uri="{FF2B5EF4-FFF2-40B4-BE49-F238E27FC236}">
                <a16:creationId xmlns:a16="http://schemas.microsoft.com/office/drawing/2014/main" id="{F44FBFB4-D0B1-4179-9AF2-46E37E17D1EE}"/>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1831519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licht blauw">
    <p:spTree>
      <p:nvGrpSpPr>
        <p:cNvPr id="1" name=""/>
        <p:cNvGrpSpPr/>
        <p:nvPr/>
      </p:nvGrpSpPr>
      <p:grpSpPr>
        <a:xfrm>
          <a:off x="0" y="0"/>
          <a:ext cx="0" cy="0"/>
          <a:chOff x="0" y="0"/>
          <a:chExt cx="0" cy="0"/>
        </a:xfrm>
      </p:grpSpPr>
      <p:sp>
        <p:nvSpPr>
          <p:cNvPr id="8" name="Rechthoek 7"/>
          <p:cNvSpPr/>
          <p:nvPr/>
        </p:nvSpPr>
        <p:spPr>
          <a:xfrm>
            <a:off x="-2" y="0"/>
            <a:ext cx="6096001" cy="296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7" y="1177200"/>
            <a:ext cx="5075237"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2960688"/>
            <a:ext cx="5173088" cy="3897312"/>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rcRect/>
          <a:stretch/>
        </p:blipFill>
        <p:spPr>
          <a:xfrm>
            <a:off x="1240" y="2960688"/>
            <a:ext cx="6093518" cy="3897313"/>
          </a:xfrm>
          <a:prstGeom prst="rect">
            <a:avLst/>
          </a:prstGeom>
        </p:spPr>
      </p:pic>
      <p:sp>
        <p:nvSpPr>
          <p:cNvPr id="4" name="Tijdelijke aanduiding voor datum 3">
            <a:extLst>
              <a:ext uri="{FF2B5EF4-FFF2-40B4-BE49-F238E27FC236}">
                <a16:creationId xmlns:a16="http://schemas.microsoft.com/office/drawing/2014/main" id="{6AC3FC38-39DA-4179-BD02-F330CD67DB39}"/>
              </a:ext>
            </a:extLst>
          </p:cNvPr>
          <p:cNvSpPr>
            <a:spLocks noGrp="1"/>
          </p:cNvSpPr>
          <p:nvPr>
            <p:ph type="dt" sz="half" idx="11"/>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23E9D098-6CF5-4DA5-A707-ED3F2904A244}"/>
              </a:ext>
            </a:extLst>
          </p:cNvPr>
          <p:cNvSpPr>
            <a:spLocks noGrp="1"/>
          </p:cNvSpPr>
          <p:nvPr>
            <p:ph type="ftr" sz="quarter" idx="12"/>
          </p:nvPr>
        </p:nvSpPr>
        <p:spPr>
          <a:xfrm>
            <a:off x="515938" y="7020000"/>
            <a:ext cx="8388062" cy="216000"/>
          </a:xfrm>
        </p:spPr>
        <p:txBody>
          <a:bodyPr/>
          <a:lstStyle/>
          <a:p>
            <a:endParaRPr lang="nl-NL"/>
          </a:p>
        </p:txBody>
      </p:sp>
      <p:sp>
        <p:nvSpPr>
          <p:cNvPr id="11" name="Tijdelijke aanduiding voor dianummer 10">
            <a:extLst>
              <a:ext uri="{FF2B5EF4-FFF2-40B4-BE49-F238E27FC236}">
                <a16:creationId xmlns:a16="http://schemas.microsoft.com/office/drawing/2014/main" id="{E94ED546-F74D-422E-8CD1-265791F0D367}"/>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53FCD62A-841B-4EBC-810F-CD29FB6569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79996"/>
            <a:ext cx="1371600" cy="686154"/>
          </a:xfrm>
          <a:prstGeom prst="rect">
            <a:avLst/>
          </a:prstGeom>
        </p:spPr>
      </p:pic>
      <p:sp>
        <p:nvSpPr>
          <p:cNvPr id="9" name="Titel 8">
            <a:extLst>
              <a:ext uri="{FF2B5EF4-FFF2-40B4-BE49-F238E27FC236}">
                <a16:creationId xmlns:a16="http://schemas.microsoft.com/office/drawing/2014/main" id="{5D97BFF4-74D5-439B-BD4C-1D9508644D15}"/>
              </a:ext>
            </a:extLst>
          </p:cNvPr>
          <p:cNvSpPr>
            <a:spLocks noGrp="1"/>
          </p:cNvSpPr>
          <p:nvPr>
            <p:ph type="title"/>
          </p:nvPr>
        </p:nvSpPr>
        <p:spPr>
          <a:xfrm>
            <a:off x="515938" y="333375"/>
            <a:ext cx="5111750" cy="830444"/>
          </a:xfrm>
        </p:spPr>
        <p:txBody>
          <a:bodyPr/>
          <a:lstStyle>
            <a:lvl1pPr>
              <a:defRPr>
                <a:solidFill>
                  <a:srgbClr val="FFFFFF"/>
                </a:solidFill>
              </a:defRPr>
            </a:lvl1pPr>
          </a:lstStyle>
          <a:p>
            <a:r>
              <a:rPr lang="nl-NL"/>
              <a:t>Klik om stijl te bewerken</a:t>
            </a:r>
            <a:endParaRPr lang="en-GB"/>
          </a:p>
        </p:txBody>
      </p:sp>
    </p:spTree>
    <p:extLst>
      <p:ext uri="{BB962C8B-B14F-4D97-AF65-F5344CB8AC3E}">
        <p14:creationId xmlns:p14="http://schemas.microsoft.com/office/powerpoint/2010/main" val="84264433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oranje">
    <p:spTree>
      <p:nvGrpSpPr>
        <p:cNvPr id="1" name=""/>
        <p:cNvGrpSpPr/>
        <p:nvPr/>
      </p:nvGrpSpPr>
      <p:grpSpPr>
        <a:xfrm>
          <a:off x="0" y="0"/>
          <a:ext cx="0" cy="0"/>
          <a:chOff x="0" y="0"/>
          <a:chExt cx="0" cy="0"/>
        </a:xfrm>
      </p:grpSpPr>
      <p:sp>
        <p:nvSpPr>
          <p:cNvPr id="8" name="Rechthoek 7"/>
          <p:cNvSpPr/>
          <p:nvPr/>
        </p:nvSpPr>
        <p:spPr>
          <a:xfrm>
            <a:off x="-1" y="0"/>
            <a:ext cx="6084000" cy="296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075236" cy="648000"/>
          </a:xfrm>
        </p:spPr>
        <p:txBody>
          <a:bodyPr lIns="36000" tIns="36000" rIns="36000" bIns="36000">
            <a:noAutofit/>
          </a:bodyPr>
          <a:lstStyle>
            <a:lvl1pPr marL="0" indent="0" algn="l">
              <a:lnSpc>
                <a:spcPct val="90000"/>
              </a:lnSpc>
              <a:spcBef>
                <a:spcPts val="0"/>
              </a:spcBef>
              <a:buNone/>
              <a:defRPr sz="2000" spc="6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2960688"/>
            <a:ext cx="5173088" cy="3897312"/>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56113"/>
            <a:ext cx="6083999" cy="3899347"/>
          </a:xfrm>
          <a:prstGeom prst="rect">
            <a:avLst/>
          </a:prstGeom>
        </p:spPr>
      </p:pic>
      <p:sp>
        <p:nvSpPr>
          <p:cNvPr id="4" name="Tijdelijke aanduiding voor datum 3">
            <a:extLst>
              <a:ext uri="{FF2B5EF4-FFF2-40B4-BE49-F238E27FC236}">
                <a16:creationId xmlns:a16="http://schemas.microsoft.com/office/drawing/2014/main" id="{75DBB207-ED0B-474F-82A1-E234363F5213}"/>
              </a:ext>
            </a:extLst>
          </p:cNvPr>
          <p:cNvSpPr>
            <a:spLocks noGrp="1"/>
          </p:cNvSpPr>
          <p:nvPr>
            <p:ph type="dt" sz="half" idx="11"/>
          </p:nvPr>
        </p:nvSpPr>
        <p:spPr>
          <a:xfrm>
            <a:off x="9312000" y="7020000"/>
            <a:ext cx="1680000" cy="216000"/>
          </a:xfrm>
        </p:spPr>
        <p:txBody>
          <a:bodyPr/>
          <a:lstStyle/>
          <a:p>
            <a:endParaRPr lang="nl-NL"/>
          </a:p>
        </p:txBody>
      </p:sp>
      <p:sp>
        <p:nvSpPr>
          <p:cNvPr id="7" name="Tijdelijke aanduiding voor voettekst 6">
            <a:extLst>
              <a:ext uri="{FF2B5EF4-FFF2-40B4-BE49-F238E27FC236}">
                <a16:creationId xmlns:a16="http://schemas.microsoft.com/office/drawing/2014/main" id="{7ADB4FA2-5053-49F0-8EF0-B0656035273E}"/>
              </a:ext>
            </a:extLst>
          </p:cNvPr>
          <p:cNvSpPr>
            <a:spLocks noGrp="1"/>
          </p:cNvSpPr>
          <p:nvPr>
            <p:ph type="ftr" sz="quarter" idx="12"/>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207DA72C-94BD-42FF-BFFD-7EEA2066E32F}"/>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pic>
        <p:nvPicPr>
          <p:cNvPr id="11" name="Afbeelding 10">
            <a:extLst>
              <a:ext uri="{FF2B5EF4-FFF2-40B4-BE49-F238E27FC236}">
                <a16:creationId xmlns:a16="http://schemas.microsoft.com/office/drawing/2014/main" id="{CBB235DF-A6B5-4B52-B8C2-6E98AFAB5E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9BCA5185-4927-4D5B-BF4C-047C08604E5C}"/>
              </a:ext>
            </a:extLst>
          </p:cNvPr>
          <p:cNvSpPr>
            <a:spLocks noGrp="1"/>
          </p:cNvSpPr>
          <p:nvPr>
            <p:ph type="title"/>
          </p:nvPr>
        </p:nvSpPr>
        <p:spPr>
          <a:xfrm>
            <a:off x="515938" y="333375"/>
            <a:ext cx="5111750" cy="830444"/>
          </a:xfrm>
        </p:spPr>
        <p:txBody>
          <a:bodyPr/>
          <a:lstStyle>
            <a:lvl1pPr>
              <a:defRPr>
                <a:solidFill>
                  <a:srgbClr val="FFFFFF"/>
                </a:solidFill>
              </a:defRPr>
            </a:lvl1pPr>
          </a:lstStyle>
          <a:p>
            <a:r>
              <a:rPr lang="nl-NL"/>
              <a:t>Klik om stijl te bewerken</a:t>
            </a:r>
            <a:endParaRPr lang="en-GB"/>
          </a:p>
        </p:txBody>
      </p:sp>
    </p:spTree>
    <p:extLst>
      <p:ext uri="{BB962C8B-B14F-4D97-AF65-F5344CB8AC3E}">
        <p14:creationId xmlns:p14="http://schemas.microsoft.com/office/powerpoint/2010/main" val="262115093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goudgroen">
    <p:spTree>
      <p:nvGrpSpPr>
        <p:cNvPr id="1" name=""/>
        <p:cNvGrpSpPr/>
        <p:nvPr/>
      </p:nvGrpSpPr>
      <p:grpSpPr>
        <a:xfrm>
          <a:off x="0" y="0"/>
          <a:ext cx="0" cy="0"/>
          <a:chOff x="0" y="0"/>
          <a:chExt cx="0" cy="0"/>
        </a:xfrm>
      </p:grpSpPr>
      <p:sp>
        <p:nvSpPr>
          <p:cNvPr id="8" name="Rechthoek 7"/>
          <p:cNvSpPr/>
          <p:nvPr/>
        </p:nvSpPr>
        <p:spPr>
          <a:xfrm>
            <a:off x="1" y="3897312"/>
            <a:ext cx="6095999" cy="296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84000"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83999" y="3897312"/>
            <a:ext cx="6108001" cy="2960687"/>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11885"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41270C-533F-4968-9E0F-1552EB2B598D}"/>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B0E20E0D-A936-4AE7-9BF1-7422E936B726}"/>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947AE55F-AE58-42A0-B212-60FA70EB63CE}"/>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E35AC7E9-445D-4EB4-B572-2A4D83C46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57A43C91-ACD9-4765-AAE3-5146BDAB4ABA}"/>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70783435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iteldia met inhoud en accentvlak licht blauw">
    <p:spTree>
      <p:nvGrpSpPr>
        <p:cNvPr id="1" name=""/>
        <p:cNvGrpSpPr/>
        <p:nvPr/>
      </p:nvGrpSpPr>
      <p:grpSpPr>
        <a:xfrm>
          <a:off x="0" y="0"/>
          <a:ext cx="0" cy="0"/>
          <a:chOff x="0" y="0"/>
          <a:chExt cx="0" cy="0"/>
        </a:xfrm>
      </p:grpSpPr>
      <p:sp>
        <p:nvSpPr>
          <p:cNvPr id="8" name="Rechthoek 7"/>
          <p:cNvSpPr/>
          <p:nvPr/>
        </p:nvSpPr>
        <p:spPr>
          <a:xfrm>
            <a:off x="0" y="3897312"/>
            <a:ext cx="6096000" cy="29606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80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73088"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96000" y="3897312"/>
            <a:ext cx="6096000" cy="2960688"/>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23886"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2CC66E-46C7-43B5-AD9C-16A05B6E109D}"/>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837B9517-7BA3-43A6-A086-19B6F8A160AF}"/>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DC9DD6B8-4C39-4BF4-A274-F2A1AFF2AF1B}"/>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E2875B00-9E10-49A4-B541-96B4305D8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228CBADF-DD29-465A-A8BF-58BBB24671D7}"/>
              </a:ext>
            </a:extLst>
          </p:cNvPr>
          <p:cNvSpPr>
            <a:spLocks noGrp="1"/>
          </p:cNvSpPr>
          <p:nvPr>
            <p:ph type="title"/>
          </p:nvPr>
        </p:nvSpPr>
        <p:spPr>
          <a:xfrm>
            <a:off x="515938" y="333375"/>
            <a:ext cx="5580062" cy="830444"/>
          </a:xfrm>
        </p:spPr>
        <p:txBody>
          <a:bodyPr/>
          <a:lstStyle/>
          <a:p>
            <a:r>
              <a:rPr lang="nl-NL"/>
              <a:t>Klik om stijl te bewerken</a:t>
            </a:r>
            <a:endParaRPr lang="en-GB"/>
          </a:p>
        </p:txBody>
      </p:sp>
    </p:spTree>
    <p:extLst>
      <p:ext uri="{BB962C8B-B14F-4D97-AF65-F5344CB8AC3E}">
        <p14:creationId xmlns:p14="http://schemas.microsoft.com/office/powerpoint/2010/main" val="2537135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dia met inhoud en accentvlak aubergine">
    <p:spTree>
      <p:nvGrpSpPr>
        <p:cNvPr id="1" name=""/>
        <p:cNvGrpSpPr/>
        <p:nvPr/>
      </p:nvGrpSpPr>
      <p:grpSpPr>
        <a:xfrm>
          <a:off x="0" y="0"/>
          <a:ext cx="0" cy="0"/>
          <a:chOff x="0" y="0"/>
          <a:chExt cx="0" cy="0"/>
        </a:xfrm>
      </p:grpSpPr>
      <p:sp>
        <p:nvSpPr>
          <p:cNvPr id="8" name="Rechthoek 7"/>
          <p:cNvSpPr/>
          <p:nvPr/>
        </p:nvSpPr>
        <p:spPr>
          <a:xfrm>
            <a:off x="0" y="3897312"/>
            <a:ext cx="6096000" cy="2960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3" name="Ondertitel 2"/>
          <p:cNvSpPr>
            <a:spLocks noGrp="1"/>
          </p:cNvSpPr>
          <p:nvPr>
            <p:ph type="subTitle" idx="1"/>
          </p:nvPr>
        </p:nvSpPr>
        <p:spPr>
          <a:xfrm>
            <a:off x="515938" y="1177200"/>
            <a:ext cx="5568062" cy="648000"/>
          </a:xfrm>
        </p:spPr>
        <p:txBody>
          <a:bodyPr lIns="36000" tIns="36000" rIns="36000" bIns="36000">
            <a:noAutofit/>
          </a:bodyPr>
          <a:lstStyle>
            <a:lvl1pPr marL="0" indent="0" algn="l">
              <a:lnSpc>
                <a:spcPct val="90000"/>
              </a:lnSpc>
              <a:spcBef>
                <a:spcPts val="0"/>
              </a:spcBef>
              <a:buNone/>
              <a:defRPr sz="2000" spc="6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inhoud 4"/>
          <p:cNvSpPr>
            <a:spLocks noGrp="1"/>
          </p:cNvSpPr>
          <p:nvPr>
            <p:ph sz="quarter" idx="10"/>
          </p:nvPr>
        </p:nvSpPr>
        <p:spPr>
          <a:xfrm>
            <a:off x="6576000" y="333375"/>
            <a:ext cx="5173088" cy="3095625"/>
          </a:xfrm>
        </p:spPr>
        <p:txBody>
          <a:bodyPr/>
          <a:lstStyle>
            <a:lvl1pPr>
              <a:defRPr sz="2000"/>
            </a:lvl1pPr>
            <a:lvl2pPr>
              <a:defRPr sz="1800"/>
            </a:lvl2pPr>
            <a:lvl3pPr>
              <a:defRPr sz="1800"/>
            </a:lvl3pPr>
            <a:lvl4pPr>
              <a:defRPr sz="1800"/>
            </a:lvl4pPr>
            <a:lvl5pPr marL="1437750" indent="-285750">
              <a:buFont typeface="Arial" panose="020B0604020202020204" pitchFamily="34" charset="0"/>
              <a:buChar char="•"/>
              <a:defRPr sz="18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8"/>
          <p:cNvSpPr>
            <a:spLocks noGrp="1"/>
          </p:cNvSpPr>
          <p:nvPr>
            <p:ph type="pic" sz="quarter" idx="11" hasCustomPrompt="1"/>
          </p:nvPr>
        </p:nvSpPr>
        <p:spPr>
          <a:xfrm>
            <a:off x="6096000" y="3897312"/>
            <a:ext cx="6096000" cy="2960687"/>
          </a:xfrm>
        </p:spPr>
        <p:txBody>
          <a:bodyPr anchor="b">
            <a:normAutofit/>
          </a:bodyPr>
          <a:lstStyle>
            <a:lvl1pPr marL="0" indent="0" algn="ctr">
              <a:buNone/>
              <a:defRPr sz="1200">
                <a:solidFill>
                  <a:schemeClr val="tx2"/>
                </a:solidFill>
              </a:defRPr>
            </a:lvl1pPr>
          </a:lstStyle>
          <a:p>
            <a:r>
              <a:rPr lang="nl-NL"/>
              <a:t>Afbeelding selecteren</a:t>
            </a:r>
          </a:p>
          <a:p>
            <a:endParaRPr lang="nl-NL"/>
          </a:p>
        </p:txBody>
      </p:sp>
      <p:sp>
        <p:nvSpPr>
          <p:cNvPr id="11" name="Tijdelijke aanduiding voor tekst 10"/>
          <p:cNvSpPr>
            <a:spLocks noGrp="1"/>
          </p:cNvSpPr>
          <p:nvPr>
            <p:ph type="body" sz="quarter" idx="12"/>
          </p:nvPr>
        </p:nvSpPr>
        <p:spPr>
          <a:xfrm>
            <a:off x="1672114" y="4176000"/>
            <a:ext cx="4423885" cy="2412000"/>
          </a:xfrm>
        </p:spPr>
        <p:txBody>
          <a:bodyPr lIns="360000" r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D2054B-24E1-48D4-BF11-4069251D5240}"/>
              </a:ext>
            </a:extLst>
          </p:cNvPr>
          <p:cNvSpPr>
            <a:spLocks noGrp="1"/>
          </p:cNvSpPr>
          <p:nvPr>
            <p:ph type="dt" sz="half" idx="13"/>
          </p:nvPr>
        </p:nvSpPr>
        <p:spPr>
          <a:xfrm>
            <a:off x="9312000" y="7020000"/>
            <a:ext cx="1680000" cy="216000"/>
          </a:xfrm>
        </p:spPr>
        <p:txBody>
          <a:bodyPr/>
          <a:lstStyle/>
          <a:p>
            <a:endParaRPr lang="nl-NL"/>
          </a:p>
        </p:txBody>
      </p:sp>
      <p:sp>
        <p:nvSpPr>
          <p:cNvPr id="6" name="Tijdelijke aanduiding voor voettekst 5">
            <a:extLst>
              <a:ext uri="{FF2B5EF4-FFF2-40B4-BE49-F238E27FC236}">
                <a16:creationId xmlns:a16="http://schemas.microsoft.com/office/drawing/2014/main" id="{7F0531A7-EEDA-4996-BB3E-32A21791497B}"/>
              </a:ext>
            </a:extLst>
          </p:cNvPr>
          <p:cNvSpPr>
            <a:spLocks noGrp="1"/>
          </p:cNvSpPr>
          <p:nvPr>
            <p:ph type="ftr" sz="quarter" idx="14"/>
          </p:nvPr>
        </p:nvSpPr>
        <p:spPr>
          <a:xfrm>
            <a:off x="515938" y="7020000"/>
            <a:ext cx="8388062" cy="216000"/>
          </a:xfrm>
        </p:spPr>
        <p:txBody>
          <a:bodyPr/>
          <a:lstStyle/>
          <a:p>
            <a:endParaRPr lang="nl-NL"/>
          </a:p>
        </p:txBody>
      </p:sp>
      <p:sp>
        <p:nvSpPr>
          <p:cNvPr id="9" name="Tijdelijke aanduiding voor dianummer 8">
            <a:extLst>
              <a:ext uri="{FF2B5EF4-FFF2-40B4-BE49-F238E27FC236}">
                <a16:creationId xmlns:a16="http://schemas.microsoft.com/office/drawing/2014/main" id="{07016A96-B59C-4FB7-B9B4-EFA9225F6B45}"/>
              </a:ext>
            </a:extLst>
          </p:cNvPr>
          <p:cNvSpPr>
            <a:spLocks noGrp="1"/>
          </p:cNvSpPr>
          <p:nvPr>
            <p:ph type="sldNum" sz="quarter" idx="15"/>
          </p:nvPr>
        </p:nvSpPr>
        <p:spPr>
          <a:xfrm>
            <a:off x="11232000" y="7020000"/>
            <a:ext cx="517088" cy="216000"/>
          </a:xfrm>
        </p:spPr>
        <p:txBody>
          <a:bodyPr/>
          <a:lstStyle/>
          <a:p>
            <a:fld id="{4023FC5B-98A5-49E4-B59C-E073B8952154}" type="slidenum">
              <a:rPr lang="nl-NL" smtClean="0"/>
              <a:pPr/>
              <a:t>‹#›</a:t>
            </a:fld>
            <a:endParaRPr lang="nl-NL"/>
          </a:p>
        </p:txBody>
      </p:sp>
      <p:pic>
        <p:nvPicPr>
          <p:cNvPr id="12" name="Afbeelding 11">
            <a:extLst>
              <a:ext uri="{FF2B5EF4-FFF2-40B4-BE49-F238E27FC236}">
                <a16:creationId xmlns:a16="http://schemas.microsoft.com/office/drawing/2014/main" id="{05B00AAD-64D4-4926-BD27-3AB25FC39E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5580000"/>
            <a:ext cx="1371600" cy="686157"/>
          </a:xfrm>
          <a:prstGeom prst="rect">
            <a:avLst/>
          </a:prstGeom>
        </p:spPr>
      </p:pic>
      <p:sp>
        <p:nvSpPr>
          <p:cNvPr id="10" name="Titel 9">
            <a:extLst>
              <a:ext uri="{FF2B5EF4-FFF2-40B4-BE49-F238E27FC236}">
                <a16:creationId xmlns:a16="http://schemas.microsoft.com/office/drawing/2014/main" id="{D4CF6516-CA09-436A-A0C5-A2A8514638CE}"/>
              </a:ext>
            </a:extLst>
          </p:cNvPr>
          <p:cNvSpPr>
            <a:spLocks noGrp="1"/>
          </p:cNvSpPr>
          <p:nvPr>
            <p:ph type="title"/>
          </p:nvPr>
        </p:nvSpPr>
        <p:spPr>
          <a:xfrm>
            <a:off x="515938" y="333375"/>
            <a:ext cx="5568062" cy="830444"/>
          </a:xfrm>
        </p:spPr>
        <p:txBody>
          <a:bodyPr/>
          <a:lstStyle/>
          <a:p>
            <a:r>
              <a:rPr lang="nl-NL"/>
              <a:t>Klik om stijl te bewerken</a:t>
            </a:r>
            <a:endParaRPr lang="en-GB"/>
          </a:p>
        </p:txBody>
      </p:sp>
    </p:spTree>
    <p:extLst>
      <p:ext uri="{BB962C8B-B14F-4D97-AF65-F5344CB8AC3E}">
        <p14:creationId xmlns:p14="http://schemas.microsoft.com/office/powerpoint/2010/main" val="287291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67134-D265-D4C6-B53E-497F223ACB1C}"/>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3" name="Footer Placeholder 2">
            <a:extLst>
              <a:ext uri="{FF2B5EF4-FFF2-40B4-BE49-F238E27FC236}">
                <a16:creationId xmlns:a16="http://schemas.microsoft.com/office/drawing/2014/main" id="{D406D259-DD7D-B656-11BB-124F0E5B7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BFD75-A7FB-D8CF-C107-3D516EDA29E2}"/>
              </a:ext>
            </a:extLst>
          </p:cNvPr>
          <p:cNvSpPr>
            <a:spLocks noGrp="1"/>
          </p:cNvSpPr>
          <p:nvPr>
            <p:ph type="sldNum" sz="quarter" idx="12"/>
          </p:nvPr>
        </p:nvSpPr>
        <p:spPr/>
        <p:txBody>
          <a:bodyPr/>
          <a:lstStyle/>
          <a:p>
            <a:fld id="{A5EEF387-307D-4729-B3F0-F71312BAA59D}"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7889109A-0721-C592-086F-E5EC7115F8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528204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leen titel (zonder voetteksten)">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F37218B2-28D2-46C6-802F-E802220643D8}"/>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95ADB2C8-9B83-4DAE-867E-E4C2EFD9176D}"/>
              </a:ext>
            </a:extLst>
          </p:cNvPr>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a:extLst>
              <a:ext uri="{FF2B5EF4-FFF2-40B4-BE49-F238E27FC236}">
                <a16:creationId xmlns:a16="http://schemas.microsoft.com/office/drawing/2014/main" id="{F1594E54-8C03-4E5D-9DA6-783CB2564784}"/>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
        <p:nvSpPr>
          <p:cNvPr id="6" name="Titel 5">
            <a:extLst>
              <a:ext uri="{FF2B5EF4-FFF2-40B4-BE49-F238E27FC236}">
                <a16:creationId xmlns:a16="http://schemas.microsoft.com/office/drawing/2014/main" id="{9E5C891D-DB83-43DA-A74A-2DBB31D68B54}"/>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4018446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fbeelding volledige 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0" y="0"/>
            <a:ext cx="12192000" cy="6858000"/>
          </a:xfrm>
        </p:spPr>
        <p:txBody>
          <a:bodyPr anchor="b">
            <a:normAutofit/>
          </a:bodyPr>
          <a:lstStyle>
            <a:lvl1pPr marL="0" indent="0" algn="ctr">
              <a:buNone/>
              <a:defRPr sz="1200"/>
            </a:lvl1pPr>
          </a:lstStyle>
          <a:p>
            <a:r>
              <a:rPr lang="nl-NL"/>
              <a:t>Afbeelding selecteren</a:t>
            </a:r>
          </a:p>
        </p:txBody>
      </p:sp>
      <p:sp>
        <p:nvSpPr>
          <p:cNvPr id="2" name="Titel 1">
            <a:extLst>
              <a:ext uri="{FF2B5EF4-FFF2-40B4-BE49-F238E27FC236}">
                <a16:creationId xmlns:a16="http://schemas.microsoft.com/office/drawing/2014/main" id="{08586452-D4F9-411E-94C6-2DF17FED24A0}"/>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FCF7243-A0DE-470B-B3B6-7BE970164BCC}"/>
              </a:ext>
            </a:extLst>
          </p:cNvPr>
          <p:cNvSpPr>
            <a:spLocks noGrp="1"/>
          </p:cNvSpPr>
          <p:nvPr>
            <p:ph type="dt" sz="half" idx="11"/>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C59726F7-8E1A-4CD8-A77F-C0C80D82BCA0}"/>
              </a:ext>
            </a:extLst>
          </p:cNvPr>
          <p:cNvSpPr>
            <a:spLocks noGrp="1"/>
          </p:cNvSpPr>
          <p:nvPr>
            <p:ph type="ftr" sz="quarter" idx="12"/>
          </p:nvPr>
        </p:nvSpPr>
        <p:spPr>
          <a:xfrm>
            <a:off x="515938" y="7020000"/>
            <a:ext cx="8388062" cy="216000"/>
          </a:xfrm>
        </p:spPr>
        <p:txBody>
          <a:bodyPr/>
          <a:lstStyle/>
          <a:p>
            <a:endParaRPr lang="nl-NL"/>
          </a:p>
        </p:txBody>
      </p:sp>
      <p:sp>
        <p:nvSpPr>
          <p:cNvPr id="6" name="Tijdelijke aanduiding voor dianummer 5">
            <a:extLst>
              <a:ext uri="{FF2B5EF4-FFF2-40B4-BE49-F238E27FC236}">
                <a16:creationId xmlns:a16="http://schemas.microsoft.com/office/drawing/2014/main" id="{8EA071F1-392B-4EFF-B6EB-2A2A7353E21A}"/>
              </a:ext>
            </a:extLst>
          </p:cNvPr>
          <p:cNvSpPr>
            <a:spLocks noGrp="1"/>
          </p:cNvSpPr>
          <p:nvPr>
            <p:ph type="sldNum" sz="quarter" idx="13"/>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3608524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EC48B-3F4B-424F-8B07-2B72486FDF0D}"/>
              </a:ext>
            </a:extLst>
          </p:cNvPr>
          <p:cNvSpPr>
            <a:spLocks noGrp="1"/>
          </p:cNvSpPr>
          <p:nvPr>
            <p:ph type="title"/>
          </p:nvPr>
        </p:nvSpPr>
        <p:spPr>
          <a:xfrm>
            <a:off x="515938" y="-1080000"/>
            <a:ext cx="11233150" cy="830444"/>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D19B76A-4F2B-455C-8423-59CAEFFED0DD}"/>
              </a:ext>
            </a:extLst>
          </p:cNvPr>
          <p:cNvSpPr>
            <a:spLocks noGrp="1"/>
          </p:cNvSpPr>
          <p:nvPr>
            <p:ph type="dt" sz="half" idx="10"/>
          </p:nvPr>
        </p:nvSpPr>
        <p:spPr>
          <a:xfrm>
            <a:off x="9312000" y="7020000"/>
            <a:ext cx="1680000" cy="216000"/>
          </a:xfrm>
        </p:spPr>
        <p:txBody>
          <a:bodyPr/>
          <a:lstStyle/>
          <a:p>
            <a:endParaRPr lang="nl-NL"/>
          </a:p>
        </p:txBody>
      </p:sp>
      <p:sp>
        <p:nvSpPr>
          <p:cNvPr id="4" name="Tijdelijke aanduiding voor voettekst 3">
            <a:extLst>
              <a:ext uri="{FF2B5EF4-FFF2-40B4-BE49-F238E27FC236}">
                <a16:creationId xmlns:a16="http://schemas.microsoft.com/office/drawing/2014/main" id="{8FCB1931-79E0-4279-8B68-49BD18917BB5}"/>
              </a:ext>
            </a:extLst>
          </p:cNvPr>
          <p:cNvSpPr>
            <a:spLocks noGrp="1"/>
          </p:cNvSpPr>
          <p:nvPr>
            <p:ph type="ftr" sz="quarter" idx="11"/>
          </p:nvPr>
        </p:nvSpPr>
        <p:spPr>
          <a:xfrm>
            <a:off x="515938" y="7020000"/>
            <a:ext cx="8388062" cy="216000"/>
          </a:xfrm>
        </p:spPr>
        <p:txBody>
          <a:bodyPr/>
          <a:lstStyle/>
          <a:p>
            <a:endParaRPr lang="nl-NL"/>
          </a:p>
        </p:txBody>
      </p:sp>
      <p:sp>
        <p:nvSpPr>
          <p:cNvPr id="5" name="Tijdelijke aanduiding voor dianummer 4">
            <a:extLst>
              <a:ext uri="{FF2B5EF4-FFF2-40B4-BE49-F238E27FC236}">
                <a16:creationId xmlns:a16="http://schemas.microsoft.com/office/drawing/2014/main" id="{D5DDBDDD-FEFE-4815-960C-BCCA345F7E1C}"/>
              </a:ext>
            </a:extLst>
          </p:cNvPr>
          <p:cNvSpPr>
            <a:spLocks noGrp="1"/>
          </p:cNvSpPr>
          <p:nvPr>
            <p:ph type="sldNum" sz="quarter" idx="12"/>
          </p:nvPr>
        </p:nvSpPr>
        <p:spPr>
          <a:xfrm>
            <a:off x="11232000" y="7020000"/>
            <a:ext cx="517088" cy="216000"/>
          </a:xfrm>
        </p:spPr>
        <p:txBody>
          <a:bodyPr/>
          <a:lstStyle/>
          <a:p>
            <a:fld id="{4023FC5B-98A5-49E4-B59C-E073B8952154}" type="slidenum">
              <a:rPr lang="nl-NL" smtClean="0"/>
              <a:pPr/>
              <a:t>‹#›</a:t>
            </a:fld>
            <a:endParaRPr lang="nl-NL"/>
          </a:p>
        </p:txBody>
      </p:sp>
    </p:spTree>
    <p:extLst>
      <p:ext uri="{BB962C8B-B14F-4D97-AF65-F5344CB8AC3E}">
        <p14:creationId xmlns:p14="http://schemas.microsoft.com/office/powerpoint/2010/main" val="3711547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38"/>
        <p:cNvGrpSpPr/>
        <p:nvPr/>
      </p:nvGrpSpPr>
      <p:grpSpPr>
        <a:xfrm>
          <a:off x="0" y="0"/>
          <a:ext cx="0" cy="0"/>
          <a:chOff x="0" y="0"/>
          <a:chExt cx="0" cy="0"/>
        </a:xfrm>
      </p:grpSpPr>
      <p:sp>
        <p:nvSpPr>
          <p:cNvPr id="39" name="Google Shape;39;p31"/>
          <p:cNvSpPr>
            <a:spLocks noGrp="1"/>
          </p:cNvSpPr>
          <p:nvPr>
            <p:ph type="pic" idx="2"/>
          </p:nvPr>
        </p:nvSpPr>
        <p:spPr>
          <a:xfrm>
            <a:off x="1167955" y="2407893"/>
            <a:ext cx="1314437" cy="1315257"/>
          </a:xfrm>
          <a:prstGeom prst="rect">
            <a:avLst/>
          </a:prstGeom>
          <a:solidFill>
            <a:schemeClr val="dk1">
              <a:alpha val="11372"/>
            </a:schemeClr>
          </a:solidFill>
          <a:ln>
            <a:noFill/>
          </a:ln>
        </p:spPr>
      </p:sp>
      <p:sp>
        <p:nvSpPr>
          <p:cNvPr id="40" name="Google Shape;40;p31"/>
          <p:cNvSpPr>
            <a:spLocks noGrp="1"/>
          </p:cNvSpPr>
          <p:nvPr>
            <p:ph type="pic" idx="3"/>
          </p:nvPr>
        </p:nvSpPr>
        <p:spPr>
          <a:xfrm>
            <a:off x="4027562" y="2407893"/>
            <a:ext cx="1314437" cy="1315257"/>
          </a:xfrm>
          <a:prstGeom prst="rect">
            <a:avLst/>
          </a:prstGeom>
          <a:solidFill>
            <a:schemeClr val="dk1">
              <a:alpha val="11372"/>
            </a:schemeClr>
          </a:solidFill>
          <a:ln>
            <a:noFill/>
          </a:ln>
        </p:spPr>
      </p:sp>
      <p:sp>
        <p:nvSpPr>
          <p:cNvPr id="41" name="Google Shape;41;p31"/>
          <p:cNvSpPr>
            <a:spLocks noGrp="1"/>
          </p:cNvSpPr>
          <p:nvPr>
            <p:ph type="pic" idx="4"/>
          </p:nvPr>
        </p:nvSpPr>
        <p:spPr>
          <a:xfrm>
            <a:off x="6891030" y="2407893"/>
            <a:ext cx="1314437" cy="1315257"/>
          </a:xfrm>
          <a:prstGeom prst="rect">
            <a:avLst/>
          </a:prstGeom>
          <a:solidFill>
            <a:schemeClr val="dk1">
              <a:alpha val="11372"/>
            </a:schemeClr>
          </a:solidFill>
          <a:ln>
            <a:noFill/>
          </a:ln>
        </p:spPr>
      </p:sp>
      <p:sp>
        <p:nvSpPr>
          <p:cNvPr id="42" name="Google Shape;42;p31"/>
          <p:cNvSpPr>
            <a:spLocks noGrp="1"/>
          </p:cNvSpPr>
          <p:nvPr>
            <p:ph type="pic" idx="5"/>
          </p:nvPr>
        </p:nvSpPr>
        <p:spPr>
          <a:xfrm>
            <a:off x="9756544" y="2407893"/>
            <a:ext cx="1314437" cy="1315257"/>
          </a:xfrm>
          <a:prstGeom prst="rect">
            <a:avLst/>
          </a:prstGeom>
          <a:solidFill>
            <a:schemeClr val="dk1">
              <a:alpha val="11372"/>
            </a:schemeClr>
          </a:solidFill>
          <a:ln>
            <a:noFill/>
          </a:ln>
        </p:spPr>
      </p:sp>
      <p:pic>
        <p:nvPicPr>
          <p:cNvPr id="8" name="Picture 7">
            <a:extLst>
              <a:ext uri="{FF2B5EF4-FFF2-40B4-BE49-F238E27FC236}">
                <a16:creationId xmlns:a16="http://schemas.microsoft.com/office/drawing/2014/main" id="{FF40CC8D-4E69-1041-B24D-F6C8D3B88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84867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sp>
        <p:nvSpPr>
          <p:cNvPr id="13" name="Google Shape;13;p26"/>
          <p:cNvSpPr txBox="1"/>
          <p:nvPr/>
        </p:nvSpPr>
        <p:spPr>
          <a:xfrm>
            <a:off x="11239443" y="6131318"/>
            <a:ext cx="440267" cy="225731"/>
          </a:xfrm>
          <a:prstGeom prst="rect">
            <a:avLst/>
          </a:prstGeom>
          <a:noFill/>
          <a:ln>
            <a:noFill/>
          </a:ln>
        </p:spPr>
        <p:txBody>
          <a:bodyPr spcFirstLastPara="1" wrap="square" lIns="60941" tIns="30462" rIns="60941" bIns="30462"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067" b="0" i="0" u="none" strike="noStrike" cap="none">
                <a:solidFill>
                  <a:schemeClr val="dk1"/>
                </a:solidFill>
                <a:latin typeface="Open Sans"/>
                <a:ea typeface="Open Sans"/>
                <a:cs typeface="Open Sans"/>
                <a:sym typeface="Open Sans"/>
              </a:rPr>
              <a:pPr marL="0" marR="0" lvl="0" indent="0" algn="r" rtl="0">
                <a:lnSpc>
                  <a:spcPct val="100000"/>
                </a:lnSpc>
                <a:spcBef>
                  <a:spcPts val="0"/>
                </a:spcBef>
                <a:spcAft>
                  <a:spcPts val="0"/>
                </a:spcAft>
                <a:buClr>
                  <a:srgbClr val="000000"/>
                </a:buClr>
                <a:buSzPts val="1600"/>
                <a:buFont typeface="Arial"/>
                <a:buNone/>
              </a:pPr>
              <a:t>‹#›</a:t>
            </a:fld>
            <a:endParaRPr sz="1067" b="0" i="0" u="none" strike="noStrike" cap="none">
              <a:solidFill>
                <a:schemeClr val="dk1"/>
              </a:solidFill>
              <a:latin typeface="Open Sans"/>
              <a:ea typeface="Open Sans"/>
              <a:cs typeface="Open Sans"/>
              <a:sym typeface="Open Sans"/>
            </a:endParaRPr>
          </a:p>
        </p:txBody>
      </p:sp>
      <p:cxnSp>
        <p:nvCxnSpPr>
          <p:cNvPr id="14" name="Google Shape;14;p26"/>
          <p:cNvCxnSpPr/>
          <p:nvPr/>
        </p:nvCxnSpPr>
        <p:spPr>
          <a:xfrm rot="10800000" flipH="1">
            <a:off x="11712222" y="6233894"/>
            <a:ext cx="479778" cy="10258"/>
          </a:xfrm>
          <a:prstGeom prst="straightConnector1">
            <a:avLst/>
          </a:prstGeom>
          <a:noFill/>
          <a:ln w="15875" cap="flat" cmpd="sng">
            <a:solidFill>
              <a:schemeClr val="accent1"/>
            </a:solidFill>
            <a:prstDash val="solid"/>
            <a:miter lim="800000"/>
            <a:headEnd type="none" w="sm" len="sm"/>
            <a:tailEnd type="none" w="sm" len="sm"/>
          </a:ln>
        </p:spPr>
      </p:cxnSp>
      <p:pic>
        <p:nvPicPr>
          <p:cNvPr id="7" name="Picture 6">
            <a:extLst>
              <a:ext uri="{FF2B5EF4-FFF2-40B4-BE49-F238E27FC236}">
                <a16:creationId xmlns:a16="http://schemas.microsoft.com/office/drawing/2014/main" id="{8C9A5946-7684-C049-9DB9-51FDC86BB2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2910720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30"/>
        <p:cNvGrpSpPr/>
        <p:nvPr/>
      </p:nvGrpSpPr>
      <p:grpSpPr>
        <a:xfrm>
          <a:off x="0" y="0"/>
          <a:ext cx="0" cy="0"/>
          <a:chOff x="0" y="0"/>
          <a:chExt cx="0" cy="0"/>
        </a:xfrm>
      </p:grpSpPr>
      <p:sp>
        <p:nvSpPr>
          <p:cNvPr id="31" name="Google Shape;31;p54"/>
          <p:cNvSpPr>
            <a:spLocks noGrp="1"/>
          </p:cNvSpPr>
          <p:nvPr>
            <p:ph type="pic" idx="2"/>
          </p:nvPr>
        </p:nvSpPr>
        <p:spPr>
          <a:xfrm>
            <a:off x="5227417" y="0"/>
            <a:ext cx="6964583" cy="6858000"/>
          </a:xfrm>
          <a:prstGeom prst="rect">
            <a:avLst/>
          </a:prstGeom>
          <a:solidFill>
            <a:srgbClr val="353535">
              <a:alpha val="11372"/>
            </a:srgbClr>
          </a:solidFill>
          <a:ln>
            <a:noFill/>
          </a:ln>
        </p:spPr>
      </p:sp>
      <p:pic>
        <p:nvPicPr>
          <p:cNvPr id="5" name="Picture 4">
            <a:extLst>
              <a:ext uri="{FF2B5EF4-FFF2-40B4-BE49-F238E27FC236}">
                <a16:creationId xmlns:a16="http://schemas.microsoft.com/office/drawing/2014/main" id="{0E642926-1156-E64A-AF10-67B3B8C597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562087" cy="1254224"/>
          </a:xfrm>
          <a:prstGeom prst="rect">
            <a:avLst/>
          </a:prstGeom>
        </p:spPr>
      </p:pic>
    </p:spTree>
    <p:extLst>
      <p:ext uri="{BB962C8B-B14F-4D97-AF65-F5344CB8AC3E}">
        <p14:creationId xmlns:p14="http://schemas.microsoft.com/office/powerpoint/2010/main" val="13138718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825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586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C388BD-9E99-E145-B1AA-A4AE457F79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4091794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1712222" y="6233894"/>
            <a:ext cx="479778" cy="10258"/>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37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31B3-5B1E-74A5-53DD-036F0A565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F4A2C-5B4D-9DFC-9394-DE9A6D60D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4F89B-D246-C7AB-6EE6-9C2F7B609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D8379-84DD-4FC9-BBA2-BA2EEFB3645B}"/>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6" name="Footer Placeholder 5">
            <a:extLst>
              <a:ext uri="{FF2B5EF4-FFF2-40B4-BE49-F238E27FC236}">
                <a16:creationId xmlns:a16="http://schemas.microsoft.com/office/drawing/2014/main" id="{9AE991CA-6C13-985F-16C3-8150A1EB0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12F1E-DCD7-88A9-EBCB-5D5D7BE4F139}"/>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2918133967"/>
      </p:ext>
    </p:extLst>
  </p:cSld>
  <p:clrMapOvr>
    <a:masterClrMapping/>
  </p:clrMapOvr>
  <p:hf sldNum="0"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326814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469278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28 August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9580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chemeClr val="bg2"/>
                </a:solidFill>
                <a:latin typeface="Montserrat SemiBold" pitchFamily="2" charset="77"/>
                <a:ea typeface="Open Sans" panose="020B0606030504020204" pitchFamily="34" charset="0"/>
                <a:cs typeface="Open Sans" panose="020B0606030504020204" pitchFamily="34" charset="0"/>
              </a:rPr>
              <a:t>28 August 2024</a:t>
            </a:fld>
            <a:endParaRPr lang="en-US" sz="16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17541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21920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3316713" y="1352583"/>
            <a:ext cx="11835029" cy="2518911"/>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8490305" y="4724158"/>
            <a:ext cx="5548651" cy="2741803"/>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6919" y="-4956012"/>
            <a:ext cx="13491207" cy="13489124"/>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1662413" y="-363642"/>
            <a:ext cx="5053400" cy="2416686"/>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4649972" y="3869734"/>
            <a:ext cx="6778170" cy="1659794"/>
          </a:xfrm>
          <a:prstGeom prst="rect">
            <a:avLst/>
          </a:prstGeom>
        </p:spPr>
        <p:txBody>
          <a:bodyPr/>
          <a:lstStyle>
            <a:lvl1pPr algn="r">
              <a:lnSpc>
                <a:spcPct val="80000"/>
              </a:lnSpc>
              <a:defRPr sz="44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7961970" y="6023645"/>
            <a:ext cx="3466172" cy="338554"/>
          </a:xfrm>
          <a:prstGeom prst="rect">
            <a:avLst/>
          </a:prstGeom>
          <a:noFill/>
        </p:spPr>
        <p:txBody>
          <a:bodyPr wrap="square" rtlCol="0">
            <a:spAutoFit/>
          </a:bodyPr>
          <a:lstStyle/>
          <a:p>
            <a:pPr algn="r"/>
            <a:fld id="{CEE42E42-3F74-A040-9795-FDEDABB6AC51}" type="datetime3">
              <a:rPr lang="en-US" sz="1600" b="1" i="0" smtClean="0">
                <a:solidFill>
                  <a:srgbClr val="011E41"/>
                </a:solidFill>
                <a:latin typeface="Montserrat SemiBold" pitchFamily="2" charset="77"/>
                <a:ea typeface="Open Sans" panose="020B0606030504020204" pitchFamily="34" charset="0"/>
                <a:cs typeface="Open Sans" panose="020B0606030504020204" pitchFamily="34" charset="0"/>
              </a:rPr>
              <a:t>28 August 2024</a:t>
            </a:fld>
            <a:endParaRPr lang="en-US" sz="16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4227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55371" y="225394"/>
            <a:ext cx="11681263" cy="6415682"/>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095695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290097" y="2079950"/>
            <a:ext cx="3810000" cy="3809412"/>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397B27-3E69-144C-B491-CC939E1F94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562087" cy="1254224"/>
          </a:xfrm>
          <a:prstGeom prst="rect">
            <a:avLst/>
          </a:prstGeom>
        </p:spPr>
      </p:pic>
    </p:spTree>
    <p:extLst>
      <p:ext uri="{BB962C8B-B14F-4D97-AF65-F5344CB8AC3E}">
        <p14:creationId xmlns:p14="http://schemas.microsoft.com/office/powerpoint/2010/main" val="1546818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073855" y="1717459"/>
            <a:ext cx="4242483" cy="4241830"/>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5D65DCC-45AC-7B42-8D45-6B69293B8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1281741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9808013" cy="3006896"/>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917D1F6-C677-0044-93E2-0D1915086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8012" y="0"/>
            <a:ext cx="2383988" cy="1167039"/>
          </a:xfrm>
          <a:prstGeom prst="rect">
            <a:avLst/>
          </a:prstGeom>
        </p:spPr>
      </p:pic>
    </p:spTree>
    <p:extLst>
      <p:ext uri="{BB962C8B-B14F-4D97-AF65-F5344CB8AC3E}">
        <p14:creationId xmlns:p14="http://schemas.microsoft.com/office/powerpoint/2010/main" val="2117957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035352" y="1"/>
            <a:ext cx="11156648" cy="3585776"/>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32650CD-4231-4747-AE5F-BFD7752ABC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145475" cy="1050279"/>
          </a:xfrm>
          <a:prstGeom prst="rect">
            <a:avLst/>
          </a:prstGeom>
        </p:spPr>
      </p:pic>
    </p:spTree>
    <p:extLst>
      <p:ext uri="{BB962C8B-B14F-4D97-AF65-F5344CB8AC3E}">
        <p14:creationId xmlns:p14="http://schemas.microsoft.com/office/powerpoint/2010/main" val="63910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A4C3-CCA3-DA51-1F28-F9465BB14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82AFB-306C-631C-4126-6E6684F28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4AC7DB-D572-E4AF-BC03-AB3701B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C0D9C-1A9B-8DD7-C372-308A2E58B845}"/>
              </a:ext>
            </a:extLst>
          </p:cNvPr>
          <p:cNvSpPr>
            <a:spLocks noGrp="1"/>
          </p:cNvSpPr>
          <p:nvPr>
            <p:ph type="dt" sz="half" idx="10"/>
          </p:nvPr>
        </p:nvSpPr>
        <p:spPr/>
        <p:txBody>
          <a:bodyPr/>
          <a:lstStyle/>
          <a:p>
            <a:fld id="{C06D0F62-8F94-4C04-9D8C-38AD4286BEA0}" type="datetimeFigureOut">
              <a:rPr lang="en-US" smtClean="0"/>
              <a:t>8/28/2024</a:t>
            </a:fld>
            <a:endParaRPr lang="en-US"/>
          </a:p>
        </p:txBody>
      </p:sp>
      <p:sp>
        <p:nvSpPr>
          <p:cNvPr id="6" name="Footer Placeholder 5">
            <a:extLst>
              <a:ext uri="{FF2B5EF4-FFF2-40B4-BE49-F238E27FC236}">
                <a16:creationId xmlns:a16="http://schemas.microsoft.com/office/drawing/2014/main" id="{4698E807-F000-98F4-D8A7-522C9D190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FD65B-222A-E5D4-2CCD-4997A1A205B4}"/>
              </a:ext>
            </a:extLst>
          </p:cNvPr>
          <p:cNvSpPr>
            <a:spLocks noGrp="1"/>
          </p:cNvSpPr>
          <p:nvPr>
            <p:ph type="sldNum" sz="quarter" idx="12"/>
          </p:nvPr>
        </p:nvSpPr>
        <p:spPr/>
        <p:txBody>
          <a:bodyPr/>
          <a:lstStyle/>
          <a:p>
            <a:fld id="{A5EEF387-307D-4729-B3F0-F71312BAA59D}" type="slidenum">
              <a:rPr lang="en-US" smtClean="0"/>
              <a:t>‹#›</a:t>
            </a:fld>
            <a:endParaRPr lang="en-US"/>
          </a:p>
        </p:txBody>
      </p:sp>
    </p:spTree>
    <p:extLst>
      <p:ext uri="{BB962C8B-B14F-4D97-AF65-F5344CB8AC3E}">
        <p14:creationId xmlns:p14="http://schemas.microsoft.com/office/powerpoint/2010/main" val="1643592957"/>
      </p:ext>
    </p:extLst>
  </p:cSld>
  <p:clrMapOvr>
    <a:masterClrMapping/>
  </p:clrMapOvr>
  <p:hf sldNum="0"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6400800"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DAF023-EFA8-EB46-B495-62EDB2763A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29913" y="1"/>
            <a:ext cx="2562087" cy="1254224"/>
          </a:xfrm>
          <a:prstGeom prst="rect">
            <a:avLst/>
          </a:prstGeom>
        </p:spPr>
      </p:pic>
    </p:spTree>
    <p:extLst>
      <p:ext uri="{BB962C8B-B14F-4D97-AF65-F5344CB8AC3E}">
        <p14:creationId xmlns:p14="http://schemas.microsoft.com/office/powerpoint/2010/main" val="3494544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4465945" cy="446525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2852795" y="2857565"/>
            <a:ext cx="3198740" cy="319824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63939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4605133"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16256" y="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2294439"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16256" y="2286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2294439"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16256" y="4572000"/>
            <a:ext cx="2310695" cy="2286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3069319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757278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6058224"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4543668"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3029112"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1514556"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1"/>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6058224"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4543668"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3029112"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1514556"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1498370"/>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3029112"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1514556"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299673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4495109"/>
            <a:ext cx="1514556" cy="149836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703873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384299"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034903" y="0"/>
            <a:ext cx="265060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75306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638299" y="0"/>
            <a:ext cx="3656916"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1638299"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29148067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1" y="0"/>
            <a:ext cx="5295215" cy="68580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344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453540" y="0"/>
            <a:ext cx="6738460" cy="6858000"/>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020642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5227417" y="0"/>
            <a:ext cx="6964583" cy="6858000"/>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831058" cy="1788550"/>
          </a:xfrm>
          <a:prstGeom prst="rect">
            <a:avLst/>
          </a:prstGeom>
        </p:spPr>
      </p:pic>
    </p:spTree>
    <p:extLst>
      <p:ext uri="{BB962C8B-B14F-4D97-AF65-F5344CB8AC3E}">
        <p14:creationId xmlns:p14="http://schemas.microsoft.com/office/powerpoint/2010/main" val="7206678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9887684" cy="6858000"/>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1239443" y="6131318"/>
            <a:ext cx="440267" cy="256545"/>
          </a:xfrm>
          <a:prstGeom prst="rect">
            <a:avLst/>
          </a:prstGeom>
          <a:noFill/>
        </p:spPr>
        <p:txBody>
          <a:bodyPr wrap="square" rtlCol="0">
            <a:spAutoFit/>
          </a:bodyPr>
          <a:lstStyle/>
          <a:p>
            <a:pPr algn="r"/>
            <a:fld id="{293ABEDF-2FD4-CE41-BE6E-C03412F0A819}" type="slidenum">
              <a:rPr lang="en-US" sz="1067"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067" b="0" i="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1712222" y="6233894"/>
            <a:ext cx="479778" cy="10258"/>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0942" y="0"/>
            <a:ext cx="1831058" cy="1788550"/>
          </a:xfrm>
          <a:prstGeom prst="rect">
            <a:avLst/>
          </a:prstGeom>
        </p:spPr>
      </p:pic>
    </p:spTree>
    <p:extLst>
      <p:ext uri="{BB962C8B-B14F-4D97-AF65-F5344CB8AC3E}">
        <p14:creationId xmlns:p14="http://schemas.microsoft.com/office/powerpoint/2010/main" val="10768023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image" Target="../media/image3.jpe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41" Type="http://schemas.openxmlformats.org/officeDocument/2006/relationships/slideLayout" Target="../slideLayouts/slideLayout11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8E2B7-09FB-7D95-CE2B-6DE8DC42B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A16857-0156-CF23-0038-92EEF82AC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EB144-54DD-7607-9260-AA0767CE4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D0F62-8F94-4C04-9D8C-38AD4286BEA0}" type="datetimeFigureOut">
              <a:rPr lang="en-US" smtClean="0"/>
              <a:t>8/28/2024</a:t>
            </a:fld>
            <a:endParaRPr lang="en-US"/>
          </a:p>
        </p:txBody>
      </p:sp>
      <p:sp>
        <p:nvSpPr>
          <p:cNvPr id="5" name="Footer Placeholder 4">
            <a:extLst>
              <a:ext uri="{FF2B5EF4-FFF2-40B4-BE49-F238E27FC236}">
                <a16:creationId xmlns:a16="http://schemas.microsoft.com/office/drawing/2014/main" id="{4F3A801A-D679-3474-8F67-8DECA37E0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2658DB-6CCA-1DA0-3CF5-0C28417F3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EF387-307D-4729-B3F0-F71312BAA59D}" type="slidenum">
              <a:rPr lang="en-US" smtClean="0"/>
              <a:t>‹#›</a:t>
            </a:fld>
            <a:endParaRPr lang="en-US"/>
          </a:p>
        </p:txBody>
      </p:sp>
      <p:sp>
        <p:nvSpPr>
          <p:cNvPr id="7" name="TextBox 6">
            <a:extLst>
              <a:ext uri="{FF2B5EF4-FFF2-40B4-BE49-F238E27FC236}">
                <a16:creationId xmlns:a16="http://schemas.microsoft.com/office/drawing/2014/main" id="{6CD0DADF-089B-4F79-9631-AC46D068D9E6}"/>
              </a:ext>
            </a:extLst>
          </p:cNvPr>
          <p:cNvSpPr txBox="1"/>
          <p:nvPr userDrawn="1">
            <p:extLst>
              <p:ext uri="{1162E1C5-73C7-4A58-AE30-91384D911F3F}">
                <p184:classification xmlns:p184="http://schemas.microsoft.com/office/powerpoint/2018/4/main" val="ftr"/>
              </p:ext>
            </p:extLst>
          </p:nvPr>
        </p:nvSpPr>
        <p:spPr>
          <a:xfrm>
            <a:off x="0" y="6756416"/>
            <a:ext cx="225425" cy="102657"/>
          </a:xfrm>
          <a:prstGeom prst="rect">
            <a:avLst/>
          </a:prstGeom>
        </p:spPr>
        <p:txBody>
          <a:bodyPr horzOverflow="overflow" lIns="0" tIns="0" rIns="0" bIns="0">
            <a:spAutoFit/>
          </a:bodyPr>
          <a:lstStyle/>
          <a:p>
            <a:pPr algn="l"/>
            <a:r>
              <a:rPr lang="en-GB" sz="667">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9052691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663"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15938" y="333375"/>
            <a:ext cx="11233150" cy="830444"/>
          </a:xfrm>
          <a:prstGeom prst="rect">
            <a:avLst/>
          </a:prstGeom>
        </p:spPr>
        <p:txBody>
          <a:bodyPr vert="horz" lIns="36000" tIns="36000" rIns="36000" bIns="36000" rtlCol="0" anchor="t">
            <a:noAutofit/>
          </a:bodyPr>
          <a:lstStyle/>
          <a:p>
            <a:r>
              <a:rPr lang="nl-NL"/>
              <a:t>Klik om de stijl te bewerken</a:t>
            </a:r>
            <a:br>
              <a:rPr lang="nl-NL"/>
            </a:br>
            <a:r>
              <a:rPr lang="nl-NL"/>
              <a:t>regel 2</a:t>
            </a:r>
          </a:p>
        </p:txBody>
      </p:sp>
      <p:sp>
        <p:nvSpPr>
          <p:cNvPr id="3" name="Tijdelijke aanduiding voor tekst 2"/>
          <p:cNvSpPr>
            <a:spLocks noGrp="1"/>
          </p:cNvSpPr>
          <p:nvPr>
            <p:ph type="body" idx="1"/>
          </p:nvPr>
        </p:nvSpPr>
        <p:spPr>
          <a:xfrm>
            <a:off x="515938" y="1523999"/>
            <a:ext cx="11233150" cy="3992564"/>
          </a:xfrm>
          <a:prstGeom prst="rect">
            <a:avLst/>
          </a:prstGeom>
        </p:spPr>
        <p:txBody>
          <a:bodyPr vert="horz" lIns="36000" tIns="36000" rIns="36000" bIns="3600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312000" y="6498000"/>
            <a:ext cx="1680000" cy="216000"/>
          </a:xfrm>
          <a:prstGeom prst="rect">
            <a:avLst/>
          </a:prstGeom>
        </p:spPr>
        <p:txBody>
          <a:bodyPr vert="horz" lIns="36000" tIns="36000" rIns="36000" bIns="36000" rtlCol="0" anchor="b" anchorCtr="0"/>
          <a:lstStyle>
            <a:lvl1pPr algn="r">
              <a:defRPr sz="1000">
                <a:solidFill>
                  <a:schemeClr val="tx2"/>
                </a:solidFill>
              </a:defRPr>
            </a:lvl1pPr>
          </a:lstStyle>
          <a:p>
            <a:endParaRPr lang="nl-NL"/>
          </a:p>
        </p:txBody>
      </p:sp>
      <p:sp>
        <p:nvSpPr>
          <p:cNvPr id="5" name="Tijdelijke aanduiding voor voettekst 4"/>
          <p:cNvSpPr>
            <a:spLocks noGrp="1"/>
          </p:cNvSpPr>
          <p:nvPr>
            <p:ph type="ftr" sz="quarter" idx="3"/>
          </p:nvPr>
        </p:nvSpPr>
        <p:spPr>
          <a:xfrm>
            <a:off x="515938" y="6498000"/>
            <a:ext cx="8388062" cy="216000"/>
          </a:xfrm>
          <a:prstGeom prst="rect">
            <a:avLst/>
          </a:prstGeom>
        </p:spPr>
        <p:txBody>
          <a:bodyPr vert="horz" lIns="36000" tIns="36000" rIns="36000" bIns="36000" rtlCol="0" anchor="b" anchorCtr="0"/>
          <a:lstStyle>
            <a:lvl1pPr algn="l">
              <a:defRPr sz="1000">
                <a:solidFill>
                  <a:schemeClr val="tx2"/>
                </a:solidFill>
              </a:defRPr>
            </a:lvl1pPr>
          </a:lstStyle>
          <a:p>
            <a:endParaRPr lang="nl-NL"/>
          </a:p>
        </p:txBody>
      </p:sp>
      <p:sp>
        <p:nvSpPr>
          <p:cNvPr id="6" name="Tijdelijke aanduiding voor dianummer 5"/>
          <p:cNvSpPr>
            <a:spLocks noGrp="1"/>
          </p:cNvSpPr>
          <p:nvPr>
            <p:ph type="sldNum" sz="quarter" idx="4"/>
          </p:nvPr>
        </p:nvSpPr>
        <p:spPr>
          <a:xfrm>
            <a:off x="11232000" y="6498000"/>
            <a:ext cx="517088" cy="216000"/>
          </a:xfrm>
          <a:prstGeom prst="rect">
            <a:avLst/>
          </a:prstGeom>
        </p:spPr>
        <p:txBody>
          <a:bodyPr vert="horz" lIns="36000" tIns="36000" rIns="0" bIns="36000" rtlCol="0" anchor="b" anchorCtr="0"/>
          <a:lstStyle>
            <a:lvl1pPr algn="r">
              <a:defRPr sz="1000">
                <a:solidFill>
                  <a:schemeClr val="tx2"/>
                </a:solidFill>
              </a:defRPr>
            </a:lvl1pPr>
          </a:lstStyle>
          <a:p>
            <a:fld id="{4023FC5B-98A5-49E4-B59C-E073B8952154}" type="slidenum">
              <a:rPr lang="nl-NL" smtClean="0"/>
              <a:pPr/>
              <a:t>‹#›</a:t>
            </a:fld>
            <a:endParaRPr lang="nl-NL"/>
          </a:p>
        </p:txBody>
      </p:sp>
      <p:pic>
        <p:nvPicPr>
          <p:cNvPr id="8" name="Afbeelding 7">
            <a:extLst>
              <a:ext uri="{FF2B5EF4-FFF2-40B4-BE49-F238E27FC236}">
                <a16:creationId xmlns:a16="http://schemas.microsoft.com/office/drawing/2014/main" id="{00ADA630-6A8A-4180-8BA7-7CA24E76C98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0" y="5580000"/>
            <a:ext cx="1371600" cy="686157"/>
          </a:xfrm>
          <a:prstGeom prst="rect">
            <a:avLst/>
          </a:prstGeom>
        </p:spPr>
      </p:pic>
      <p:sp>
        <p:nvSpPr>
          <p:cNvPr id="9" name="TextBox 8">
            <a:extLst>
              <a:ext uri="{FF2B5EF4-FFF2-40B4-BE49-F238E27FC236}">
                <a16:creationId xmlns:a16="http://schemas.microsoft.com/office/drawing/2014/main" id="{09F2F39B-6ECD-DA1C-C34D-9511ACB149AF}"/>
              </a:ext>
            </a:extLst>
          </p:cNvPr>
          <p:cNvSpPr txBox="1"/>
          <p:nvPr userDrawn="1">
            <p:extLst>
              <p:ext uri="{1162E1C5-73C7-4A58-AE30-91384D911F3F}">
                <p184:classification xmlns:p184="http://schemas.microsoft.com/office/powerpoint/2018/4/main" val="ftr"/>
              </p:ext>
            </p:extLst>
          </p:nvPr>
        </p:nvSpPr>
        <p:spPr>
          <a:xfrm>
            <a:off x="63500" y="6642100"/>
            <a:ext cx="33813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79488631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Lst>
  <p:hf hdr="0" ftr="0" dt="0"/>
  <p:txStyles>
    <p:titleStyle>
      <a:lvl1pPr algn="l" defTabSz="914400" rtl="0" eaLnBrk="1" latinLnBrk="0" hangingPunct="1">
        <a:lnSpc>
          <a:spcPct val="90000"/>
        </a:lnSpc>
        <a:spcBef>
          <a:spcPct val="0"/>
        </a:spcBef>
        <a:buNone/>
        <a:defRPr sz="2800" b="1" kern="1200" spc="60" baseline="0">
          <a:solidFill>
            <a:schemeClr val="tx2"/>
          </a:solidFill>
          <a:latin typeface="+mj-lt"/>
          <a:ea typeface="+mj-ea"/>
          <a:cs typeface="+mj-cs"/>
        </a:defRPr>
      </a:lvl1pPr>
    </p:titleStyle>
    <p:bodyStyle>
      <a:lvl1pPr marL="288000" indent="-288000" algn="l" defTabSz="288000" rtl="0" eaLnBrk="1" latinLnBrk="0" hangingPunct="1">
        <a:lnSpc>
          <a:spcPct val="100000"/>
        </a:lnSpc>
        <a:spcBef>
          <a:spcPts val="1000"/>
        </a:spcBef>
        <a:buFont typeface="Arial" panose="020B0604020202020204" pitchFamily="34" charset="0"/>
        <a:buChar char="•"/>
        <a:defRPr sz="2400" kern="1200" spc="60" baseline="0">
          <a:solidFill>
            <a:schemeClr val="tx1"/>
          </a:solidFill>
          <a:latin typeface="+mn-lt"/>
          <a:ea typeface="+mn-ea"/>
          <a:cs typeface="+mn-cs"/>
        </a:defRPr>
      </a:lvl1pPr>
      <a:lvl2pPr marL="576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2pPr>
      <a:lvl3pPr marL="864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3pPr>
      <a:lvl4pPr marL="1152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4pPr>
      <a:lvl5pPr marL="1440000" indent="-288000" algn="l" defTabSz="288000" rtl="0" eaLnBrk="1" latinLnBrk="0" hangingPunct="1">
        <a:lnSpc>
          <a:spcPct val="100000"/>
        </a:lnSpc>
        <a:spcBef>
          <a:spcPts val="500"/>
        </a:spcBef>
        <a:buFont typeface="Arial" panose="020B0604020202020204" pitchFamily="34" charset="0"/>
        <a:buChar char="•"/>
        <a:defRPr sz="2000" kern="1200" spc="60" baseline="0">
          <a:solidFill>
            <a:schemeClr val="tx1"/>
          </a:solidFill>
          <a:latin typeface="+mn-lt"/>
          <a:ea typeface="+mn-ea"/>
          <a:cs typeface="+mn-cs"/>
        </a:defRPr>
      </a:lvl5pPr>
      <a:lvl6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1440000" indent="-288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25">
          <p15:clr>
            <a:srgbClr val="F26B43"/>
          </p15:clr>
        </p15:guide>
        <p15:guide id="4" pos="7401">
          <p15:clr>
            <a:srgbClr val="F26B43"/>
          </p15:clr>
        </p15:guide>
        <p15:guide id="5" orient="horz" pos="958">
          <p15:clr>
            <a:srgbClr val="F26B43"/>
          </p15:clr>
        </p15:guide>
        <p15:guide id="6" orient="horz" pos="3475">
          <p15:clr>
            <a:srgbClr val="F26B43"/>
          </p15:clr>
        </p15:guide>
        <p15:guide id="7" orient="horz" pos="210">
          <p15:clr>
            <a:srgbClr val="F26B43"/>
          </p15:clr>
        </p15:guide>
        <p15:guide id="8" orient="horz" pos="2455">
          <p15:clr>
            <a:srgbClr val="F26B43"/>
          </p15:clr>
        </p15:guide>
        <p15:guide id="9" orient="horz" pos="1865">
          <p15:clr>
            <a:srgbClr val="F26B43"/>
          </p15:clr>
        </p15:guide>
        <p15:guide id="10" orient="horz" pos="3680">
          <p15:clr>
            <a:srgbClr val="F26B43"/>
          </p15:clr>
        </p15:guide>
        <p15:guide id="11" pos="4135">
          <p15:clr>
            <a:srgbClr val="F26B43"/>
          </p15:clr>
        </p15:guide>
        <p15:guide id="12" pos="35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044F584B-532F-424C-A67B-D03CAAF40E93}"/>
              </a:ext>
            </a:extLst>
          </p:cNvPr>
          <p:cNvSpPr txBox="1"/>
          <p:nvPr userDrawn="1"/>
        </p:nvSpPr>
        <p:spPr>
          <a:xfrm>
            <a:off x="0" y="6719236"/>
            <a:ext cx="387417" cy="102657"/>
          </a:xfrm>
          <a:prstGeom prst="rect">
            <a:avLst/>
          </a:prstGeom>
          <a:noFill/>
        </p:spPr>
        <p:txBody>
          <a:bodyPr vert="horz" wrap="square" lIns="0" tIns="0" rIns="0" bIns="0" rtlCol="0" anchor="ctr" anchorCtr="1">
            <a:spAutoFit/>
          </a:bodyPr>
          <a:lstStyle/>
          <a:p>
            <a:pPr algn="l">
              <a:spcBef>
                <a:spcPct val="0"/>
              </a:spcBef>
              <a:spcAft>
                <a:spcPct val="0"/>
              </a:spcAft>
            </a:pPr>
            <a:r>
              <a:rPr lang="en-US" sz="667">
                <a:solidFill>
                  <a:srgbClr val="000000"/>
                </a:solidFill>
                <a:latin typeface="Calibri" panose="020F0502020204030204" pitchFamily="34" charset="0"/>
              </a:rPr>
              <a:t>Public</a:t>
            </a:r>
            <a:endParaRPr lang="en-CH" sz="667">
              <a:solidFill>
                <a:srgbClr val="000000"/>
              </a:solidFill>
              <a:latin typeface="Calibri" panose="020F0502020204030204" pitchFamily="34" charset="0"/>
            </a:endParaRPr>
          </a:p>
        </p:txBody>
      </p:sp>
    </p:spTree>
    <p:extLst>
      <p:ext uri="{BB962C8B-B14F-4D97-AF65-F5344CB8AC3E}">
        <p14:creationId xmlns:p14="http://schemas.microsoft.com/office/powerpoint/2010/main" val="230037255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77" r:id="rId42"/>
  </p:sldLayoutIdLst>
  <p:hf sldNum="0" hdr="0" ftr="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AC190-5497-51A3-B9EB-0FC03DF82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7C660-C6F2-7532-F7D9-398E81BD8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EC1A86-FB90-33AE-1A05-78F1AC1BC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31C6C-01CC-45FF-A429-5402BAE6F299}" type="datetimeFigureOut">
              <a:rPr lang="en-GB" smtClean="0"/>
              <a:t>28/08/2024</a:t>
            </a:fld>
            <a:endParaRPr lang="en-GB"/>
          </a:p>
        </p:txBody>
      </p:sp>
      <p:sp>
        <p:nvSpPr>
          <p:cNvPr id="5" name="Footer Placeholder 4">
            <a:extLst>
              <a:ext uri="{FF2B5EF4-FFF2-40B4-BE49-F238E27FC236}">
                <a16:creationId xmlns:a16="http://schemas.microsoft.com/office/drawing/2014/main" id="{B972B98F-3471-BFCB-236A-33BC70367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F70A5A-595B-63F5-438A-F0290E50E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F5D85-670B-4557-916A-2A63004FE249}" type="slidenum">
              <a:rPr lang="en-GB" smtClean="0"/>
              <a:t>‹#›</a:t>
            </a:fld>
            <a:endParaRPr lang="en-GB"/>
          </a:p>
        </p:txBody>
      </p:sp>
      <p:sp>
        <p:nvSpPr>
          <p:cNvPr id="8" name="TextBox 7">
            <a:extLst>
              <a:ext uri="{FF2B5EF4-FFF2-40B4-BE49-F238E27FC236}">
                <a16:creationId xmlns:a16="http://schemas.microsoft.com/office/drawing/2014/main" id="{EDA0E499-4342-63C0-A598-B2F0179BA47F}"/>
              </a:ext>
            </a:extLst>
          </p:cNvPr>
          <p:cNvSpPr txBox="1"/>
          <p:nvPr userDrawn="1">
            <p:extLst>
              <p:ext uri="{1162E1C5-73C7-4A58-AE30-91384D911F3F}">
                <p184:classification xmlns:p184="http://schemas.microsoft.com/office/powerpoint/2018/4/main" val="ftr"/>
              </p:ext>
            </p:extLst>
          </p:nvPr>
        </p:nvSpPr>
        <p:spPr>
          <a:xfrm>
            <a:off x="0" y="6705600"/>
            <a:ext cx="5524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08358649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ee.ifrc.org/x/W7JtLlJ6" TargetMode="External"/><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9.xml"/><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6858942" y="1802081"/>
            <a:ext cx="5332118" cy="2646842"/>
          </a:xfrm>
          <a:prstGeom prst="rect">
            <a:avLst/>
          </a:prstGeom>
          <a:noFill/>
          <a:ln>
            <a:noFill/>
          </a:ln>
        </p:spPr>
        <p:txBody>
          <a:bodyPr spcFirstLastPara="1" wrap="square" lIns="60941" tIns="30462" rIns="60941" bIns="30462" anchor="t" anchorCtr="0">
            <a:spAutoFit/>
          </a:bodyPr>
          <a:lstStyle/>
          <a:p>
            <a:pPr algn="ctr"/>
            <a:r>
              <a:rPr lang="en-GB" sz="3600" b="1" dirty="0">
                <a:solidFill>
                  <a:srgbClr val="F5333F"/>
                </a:solidFill>
                <a:latin typeface="Montserrat"/>
                <a:ea typeface="Montserrat"/>
                <a:cs typeface="Montserrat"/>
                <a:sym typeface="Montserrat"/>
              </a:rPr>
              <a:t>CEA Peer-Learning Webinar #5</a:t>
            </a:r>
            <a:br>
              <a:rPr lang="en-GB" sz="2400" b="1" dirty="0">
                <a:solidFill>
                  <a:schemeClr val="dk1"/>
                </a:solidFill>
                <a:latin typeface="Montserrat"/>
                <a:ea typeface="Montserrat"/>
                <a:cs typeface="Montserrat"/>
                <a:sym typeface="Montserrat"/>
              </a:rPr>
            </a:br>
            <a:r>
              <a:rPr lang="en-US" sz="2400" b="1" dirty="0">
                <a:solidFill>
                  <a:schemeClr val="dk1"/>
                </a:solidFill>
                <a:latin typeface="Montserrat"/>
                <a:ea typeface="Montserrat"/>
                <a:cs typeface="Montserrat"/>
                <a:sym typeface="Montserrat"/>
              </a:rPr>
              <a:t>CEA in CVA</a:t>
            </a:r>
            <a:r>
              <a:rPr lang="en-US" sz="2400" b="1" dirty="0">
                <a:solidFill>
                  <a:srgbClr val="0F2042"/>
                </a:solidFill>
                <a:latin typeface="Montserrat"/>
              </a:rPr>
              <a:t>:</a:t>
            </a:r>
          </a:p>
          <a:p>
            <a:pPr algn="ctr"/>
            <a:r>
              <a:rPr lang="en-US" sz="2400" b="1" dirty="0">
                <a:solidFill>
                  <a:srgbClr val="0F2042"/>
                </a:solidFill>
                <a:latin typeface="Montserrat"/>
              </a:rPr>
              <a:t>Cashing in on Community Feedback </a:t>
            </a:r>
            <a:r>
              <a:rPr lang="en-US" sz="2400" b="1" dirty="0">
                <a:solidFill>
                  <a:srgbClr val="0F2042"/>
                </a:solidFill>
                <a:latin typeface="Montserrat"/>
                <a:ea typeface="Montserrat"/>
                <a:cs typeface="Montserrat"/>
                <a:sym typeface="Montserrat"/>
              </a:rPr>
              <a:t>
</a:t>
            </a:r>
            <a:endParaRPr lang="en-US" sz="2133" dirty="0">
              <a:solidFill>
                <a:srgbClr val="0F2042"/>
              </a:solidFill>
              <a:latin typeface="Montserrat"/>
              <a:ea typeface="Montserrat"/>
              <a:cs typeface="Montserrat"/>
              <a:sym typeface="Montserrat"/>
            </a:endParaRPr>
          </a:p>
        </p:txBody>
      </p:sp>
      <p:pic>
        <p:nvPicPr>
          <p:cNvPr id="281" name="Google Shape;281;p1"/>
          <p:cNvPicPr preferRelativeResize="0"/>
          <p:nvPr/>
        </p:nvPicPr>
        <p:blipFill rotWithShape="1">
          <a:blip r:embed="rId3">
            <a:alphaModFix/>
          </a:blip>
          <a:srcRect/>
          <a:stretch/>
        </p:blipFill>
        <p:spPr>
          <a:xfrm>
            <a:off x="941" y="0"/>
            <a:ext cx="6858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a:xfrm>
            <a:off x="693404" y="279575"/>
            <a:ext cx="5365790" cy="1325563"/>
          </a:xfrm>
        </p:spPr>
        <p:txBody>
          <a:bodyPr>
            <a:normAutofit/>
          </a:bodyPr>
          <a:lstStyle/>
          <a:p>
            <a:r>
              <a:rPr lang="en-GB" sz="4800" b="1" dirty="0">
                <a:latin typeface="Arial" panose="020B0604020202020204" pitchFamily="34" charset="0"/>
                <a:cs typeface="Arial" panose="020B0604020202020204" pitchFamily="34" charset="0"/>
              </a:rPr>
              <a:t>Lessons</a:t>
            </a:r>
          </a:p>
        </p:txBody>
      </p:sp>
      <p:graphicFrame>
        <p:nvGraphicFramePr>
          <p:cNvPr id="8" name="Diagram 7">
            <a:extLst>
              <a:ext uri="{FF2B5EF4-FFF2-40B4-BE49-F238E27FC236}">
                <a16:creationId xmlns:a16="http://schemas.microsoft.com/office/drawing/2014/main" id="{5C24F0F8-090A-4903-B6C0-A8E9EEC0B950}"/>
              </a:ext>
            </a:extLst>
          </p:cNvPr>
          <p:cNvGraphicFramePr/>
          <p:nvPr/>
        </p:nvGraphicFramePr>
        <p:xfrm>
          <a:off x="2032000" y="719666"/>
          <a:ext cx="8461886" cy="590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29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a:xfrm>
            <a:off x="693404" y="279575"/>
            <a:ext cx="5365790" cy="1325563"/>
          </a:xfrm>
        </p:spPr>
        <p:txBody>
          <a:bodyPr>
            <a:normAutofit/>
          </a:bodyPr>
          <a:lstStyle/>
          <a:p>
            <a:r>
              <a:rPr lang="en-GB" sz="4800" b="1" dirty="0">
                <a:latin typeface="Arial" panose="020B0604020202020204" pitchFamily="34" charset="0"/>
                <a:cs typeface="Arial" panose="020B0604020202020204" pitchFamily="34" charset="0"/>
              </a:rPr>
              <a:t>Next steps</a:t>
            </a:r>
          </a:p>
        </p:txBody>
      </p:sp>
      <p:sp>
        <p:nvSpPr>
          <p:cNvPr id="3" name="Content Placeholder 2">
            <a:extLst>
              <a:ext uri="{FF2B5EF4-FFF2-40B4-BE49-F238E27FC236}">
                <a16:creationId xmlns:a16="http://schemas.microsoft.com/office/drawing/2014/main" id="{3A0F4942-C93D-94CB-3B7B-03D11908B374}"/>
              </a:ext>
            </a:extLst>
          </p:cNvPr>
          <p:cNvSpPr>
            <a:spLocks noGrp="1"/>
          </p:cNvSpPr>
          <p:nvPr>
            <p:ph idx="1"/>
          </p:nvPr>
        </p:nvSpPr>
        <p:spPr>
          <a:xfrm>
            <a:off x="838200" y="2263316"/>
            <a:ext cx="10515600" cy="4351338"/>
          </a:xfrm>
        </p:spPr>
        <p:txBody>
          <a:bodyPr>
            <a:normAutofit/>
          </a:bodyPr>
          <a:lstStyle/>
          <a:p>
            <a:r>
              <a:rPr lang="en-GB" dirty="0">
                <a:latin typeface="Arial" panose="020B0604020202020204" pitchFamily="34" charset="0"/>
                <a:cs typeface="Arial" panose="020B0604020202020204" pitchFamily="34" charset="0"/>
              </a:rPr>
              <a:t>Perception polling on our flooding work</a:t>
            </a:r>
          </a:p>
          <a:p>
            <a:r>
              <a:rPr lang="en-GB" dirty="0">
                <a:latin typeface="Arial" panose="020B0604020202020204" pitchFamily="34" charset="0"/>
                <a:cs typeface="Arial" panose="020B0604020202020204" pitchFamily="34" charset="0"/>
              </a:rPr>
              <a:t>Part of a wider policy approach</a:t>
            </a:r>
          </a:p>
          <a:p>
            <a:r>
              <a:rPr lang="en-GB" dirty="0">
                <a:latin typeface="Arial" panose="020B0604020202020204" pitchFamily="34" charset="0"/>
                <a:cs typeface="Arial" panose="020B0604020202020204" pitchFamily="34" charset="0"/>
              </a:rPr>
              <a:t>Useful for external and internal engagement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77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9BC698-5F38-AD1F-5D0B-E87F929EDBC0}"/>
              </a:ext>
            </a:extLst>
          </p:cNvPr>
          <p:cNvSpPr/>
          <p:nvPr/>
        </p:nvSpPr>
        <p:spPr>
          <a:xfrm rot="5340000">
            <a:off x="2114030" y="-93046"/>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2AF1B-22D5-891D-64D5-27E01E8C7258}"/>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Findings</a:t>
            </a:r>
          </a:p>
        </p:txBody>
      </p:sp>
      <p:sp>
        <p:nvSpPr>
          <p:cNvPr id="6" name="Rectangle 5">
            <a:extLst>
              <a:ext uri="{FF2B5EF4-FFF2-40B4-BE49-F238E27FC236}">
                <a16:creationId xmlns:a16="http://schemas.microsoft.com/office/drawing/2014/main" id="{F66C6B74-6C43-0A9C-35D1-3D47847849F3}"/>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875B2B-BC20-77EC-16C1-D201C18964AA}"/>
              </a:ext>
            </a:extLst>
          </p:cNvPr>
          <p:cNvSpPr txBox="1"/>
          <p:nvPr/>
        </p:nvSpPr>
        <p:spPr>
          <a:xfrm>
            <a:off x="693476" y="1484535"/>
            <a:ext cx="4817975" cy="4893647"/>
          </a:xfrm>
          <a:prstGeom prst="rect">
            <a:avLst/>
          </a:prstGeom>
          <a:noFill/>
        </p:spPr>
        <p:txBody>
          <a:bodyPr wrap="square" rtlCol="0">
            <a:spAutoFit/>
          </a:bodyPr>
          <a:lstStyle/>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Awareness and vulnerability – </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Concern about heatwaves has increased.</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Heatwaves are still seen by many as a problem for the future.</a:t>
            </a: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Contrasting results suggest older people may not recognise their vulnerability.</a:t>
            </a:r>
          </a:p>
          <a:p>
            <a:pPr lvl="1"/>
            <a:endParaRPr lang="en-GB" sz="2400" b="1" dirty="0">
              <a:latin typeface="Arial" panose="020B0604020202020204" pitchFamily="34" charset="0"/>
              <a:cs typeface="Arial" panose="020B0604020202020204" pitchFamily="34" charset="0"/>
            </a:endParaRPr>
          </a:p>
          <a:p>
            <a:pPr>
              <a:buFontTx/>
              <a:buChar char="-"/>
            </a:pPr>
            <a:endParaRPr lang="en-GB" sz="2400" b="1" dirty="0">
              <a:latin typeface="Arial" panose="020B0604020202020204" pitchFamily="34" charset="0"/>
              <a:cs typeface="Arial" panose="020B0604020202020204" pitchFamily="34" charset="0"/>
            </a:endParaRPr>
          </a:p>
          <a:p>
            <a:endParaRPr lang="en-GB" sz="2400" dirty="0"/>
          </a:p>
        </p:txBody>
      </p:sp>
      <p:sp>
        <p:nvSpPr>
          <p:cNvPr id="5" name="TextBox 4">
            <a:extLst>
              <a:ext uri="{FF2B5EF4-FFF2-40B4-BE49-F238E27FC236}">
                <a16:creationId xmlns:a16="http://schemas.microsoft.com/office/drawing/2014/main" id="{66202A10-F4A7-E95B-9478-90AED599F80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pic>
        <p:nvPicPr>
          <p:cNvPr id="11" name="Picture 10" descr="A poster of a person with heat waves&#10;&#10;Description automatically generated">
            <a:extLst>
              <a:ext uri="{FF2B5EF4-FFF2-40B4-BE49-F238E27FC236}">
                <a16:creationId xmlns:a16="http://schemas.microsoft.com/office/drawing/2014/main" id="{B4A50953-FCDD-65AA-E4D2-443B751B2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289" y="1725097"/>
            <a:ext cx="6397292" cy="3580466"/>
          </a:xfrm>
          <a:prstGeom prst="rect">
            <a:avLst/>
          </a:prstGeom>
        </p:spPr>
      </p:pic>
    </p:spTree>
    <p:extLst>
      <p:ext uri="{BB962C8B-B14F-4D97-AF65-F5344CB8AC3E}">
        <p14:creationId xmlns:p14="http://schemas.microsoft.com/office/powerpoint/2010/main" val="291538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A3B89D-75A7-CB55-A866-335B948715BB}"/>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C39D44-4C87-16DD-4675-37000561140F}"/>
              </a:ext>
            </a:extLst>
          </p:cNvPr>
          <p:cNvSpPr/>
          <p:nvPr/>
        </p:nvSpPr>
        <p:spPr>
          <a:xfrm rot="5340000">
            <a:off x="2114639" y="-155675"/>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9FA234-BC86-2C24-7FBE-540652F82CE8}"/>
              </a:ext>
            </a:extLst>
          </p:cNvPr>
          <p:cNvSpPr>
            <a:spLocks noGrp="1"/>
          </p:cNvSpPr>
          <p:nvPr>
            <p:ph idx="1"/>
          </p:nvPr>
        </p:nvSpPr>
        <p:spPr>
          <a:xfrm>
            <a:off x="838200" y="1825625"/>
            <a:ext cx="4259893" cy="4351338"/>
          </a:xfrm>
        </p:spPr>
        <p:txBody>
          <a:bodyPr>
            <a:normAutofit fontScale="92500" lnSpcReduction="10000"/>
          </a:bodyPr>
          <a:lstStyle/>
          <a:p>
            <a:endParaRPr lang="en-GB" sz="18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Individual action &amp; preparedness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is a clear gap between awareness and action</a:t>
            </a: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seems to be confusion over the best course of action to keep homes cool.</a:t>
            </a: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Half of UK adults say that potentially vulnerable neighbours are not prepared. </a:t>
            </a:r>
            <a:endParaRPr lang="en-GB" b="1" dirty="0">
              <a:latin typeface="Arial" panose="020B0604020202020204" pitchFamily="34" charset="0"/>
              <a:cs typeface="Arial" panose="020B0604020202020204" pitchFamily="34" charset="0"/>
            </a:endParaRPr>
          </a:p>
          <a:p>
            <a:endParaRPr lang="en-GB" sz="2000" dirty="0"/>
          </a:p>
        </p:txBody>
      </p:sp>
      <p:sp>
        <p:nvSpPr>
          <p:cNvPr id="4" name="Title 1">
            <a:extLst>
              <a:ext uri="{FF2B5EF4-FFF2-40B4-BE49-F238E27FC236}">
                <a16:creationId xmlns:a16="http://schemas.microsoft.com/office/drawing/2014/main" id="{0E15BB94-E623-444F-AC6B-FA4CFF3025B7}"/>
              </a:ext>
            </a:extLst>
          </p:cNvPr>
          <p:cNvSpPr txBox="1">
            <a:spLocks/>
          </p:cNvSpPr>
          <p:nvPr/>
        </p:nvSpPr>
        <p:spPr>
          <a:xfrm>
            <a:off x="838200" y="2899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Arial" panose="020B0604020202020204" pitchFamily="34" charset="0"/>
                <a:cs typeface="Arial" panose="020B0604020202020204" pitchFamily="34" charset="0"/>
              </a:rPr>
              <a:t>Findings</a:t>
            </a:r>
            <a:endParaRPr lang="en-GB" dirty="0"/>
          </a:p>
        </p:txBody>
      </p:sp>
      <p:pic>
        <p:nvPicPr>
          <p:cNvPr id="7" name="Picture 6" descr="A screen shot of a graph&#10;&#10;Description automatically generated">
            <a:extLst>
              <a:ext uri="{FF2B5EF4-FFF2-40B4-BE49-F238E27FC236}">
                <a16:creationId xmlns:a16="http://schemas.microsoft.com/office/drawing/2014/main" id="{78E6CF20-D966-DF3F-FE3E-77EB92CED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387" y="89552"/>
            <a:ext cx="5431385" cy="6096466"/>
          </a:xfrm>
          <a:prstGeom prst="rect">
            <a:avLst/>
          </a:prstGeom>
        </p:spPr>
      </p:pic>
      <p:sp>
        <p:nvSpPr>
          <p:cNvPr id="8" name="TextBox 7">
            <a:extLst>
              <a:ext uri="{FF2B5EF4-FFF2-40B4-BE49-F238E27FC236}">
                <a16:creationId xmlns:a16="http://schemas.microsoft.com/office/drawing/2014/main" id="{4CAF70E1-F54C-EAB9-79EE-69C4C14E42E6}"/>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Tree>
    <p:extLst>
      <p:ext uri="{BB962C8B-B14F-4D97-AF65-F5344CB8AC3E}">
        <p14:creationId xmlns:p14="http://schemas.microsoft.com/office/powerpoint/2010/main" val="54514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31912F-BB5C-B915-A88B-132518482881}"/>
              </a:ext>
            </a:extLst>
          </p:cNvPr>
          <p:cNvSpPr/>
          <p:nvPr/>
        </p:nvSpPr>
        <p:spPr>
          <a:xfrm rot="5340000">
            <a:off x="2114639" y="-141434"/>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D557C6-3E73-C740-2E2B-5840D9A04410}"/>
              </a:ext>
            </a:extLst>
          </p:cNvPr>
          <p:cNvSpPr>
            <a:spLocks noGrp="1"/>
          </p:cNvSpPr>
          <p:nvPr>
            <p:ph idx="1"/>
          </p:nvPr>
        </p:nvSpPr>
        <p:spPr>
          <a:xfrm>
            <a:off x="838200" y="1484851"/>
            <a:ext cx="5084428" cy="4692112"/>
          </a:xfrm>
        </p:spPr>
        <p:txBody>
          <a:bodyPr>
            <a:normAutofit/>
          </a:bodyPr>
          <a:lstStyle/>
          <a:p>
            <a:r>
              <a:rPr lang="en-GB" sz="2400" b="1" dirty="0"/>
              <a:t>Home adaptation</a:t>
            </a:r>
          </a:p>
          <a:p>
            <a:pPr lvl="1"/>
            <a:r>
              <a:rPr lang="en-GB" dirty="0"/>
              <a:t>Keeping homes cool is a challenge.</a:t>
            </a:r>
          </a:p>
          <a:p>
            <a:pPr lvl="1"/>
            <a:r>
              <a:rPr lang="en-GB" dirty="0"/>
              <a:t>Cost is the biggest barrier to people making adaptations to their homes. </a:t>
            </a:r>
          </a:p>
          <a:p>
            <a:pPr lvl="1"/>
            <a:r>
              <a:rPr lang="en-GB" dirty="0"/>
              <a:t>Heatwaves have an impact on productivity.</a:t>
            </a:r>
          </a:p>
          <a:p>
            <a:pPr lvl="1"/>
            <a:r>
              <a:rPr lang="en-GB" dirty="0"/>
              <a:t>More information about climate-friendly ways to adapt homes could be useful.</a:t>
            </a:r>
          </a:p>
        </p:txBody>
      </p:sp>
      <p:sp>
        <p:nvSpPr>
          <p:cNvPr id="6" name="Title 1">
            <a:extLst>
              <a:ext uri="{FF2B5EF4-FFF2-40B4-BE49-F238E27FC236}">
                <a16:creationId xmlns:a16="http://schemas.microsoft.com/office/drawing/2014/main" id="{EC4EE957-5B0E-D993-80DE-B464BF3C716B}"/>
              </a:ext>
            </a:extLst>
          </p:cNvPr>
          <p:cNvSpPr txBox="1">
            <a:spLocks/>
          </p:cNvSpPr>
          <p:nvPr/>
        </p:nvSpPr>
        <p:spPr>
          <a:xfrm>
            <a:off x="838200" y="2899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Arial" panose="020B0604020202020204" pitchFamily="34" charset="0"/>
                <a:cs typeface="Arial" panose="020B0604020202020204" pitchFamily="34" charset="0"/>
              </a:rPr>
              <a:t>Findings</a:t>
            </a:r>
            <a:endParaRPr lang="en-GB" dirty="0"/>
          </a:p>
        </p:txBody>
      </p:sp>
      <p:sp>
        <p:nvSpPr>
          <p:cNvPr id="8" name="Rectangle 7">
            <a:extLst>
              <a:ext uri="{FF2B5EF4-FFF2-40B4-BE49-F238E27FC236}">
                <a16:creationId xmlns:a16="http://schemas.microsoft.com/office/drawing/2014/main" id="{3940817E-B1E8-E04F-40A6-81AAEFBE880B}"/>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6D486C-E649-CC3A-BD4D-8AC49C51B039}"/>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pic>
        <p:nvPicPr>
          <p:cNvPr id="11" name="Picture 10" descr="A diagram of a house with text and images&#10;&#10;Description automatically generated">
            <a:extLst>
              <a:ext uri="{FF2B5EF4-FFF2-40B4-BE49-F238E27FC236}">
                <a16:creationId xmlns:a16="http://schemas.microsoft.com/office/drawing/2014/main" id="{73F84C8C-C083-45E2-7592-2D81182F6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879" y="649267"/>
            <a:ext cx="5867702" cy="4737343"/>
          </a:xfrm>
          <a:prstGeom prst="rect">
            <a:avLst/>
          </a:prstGeom>
        </p:spPr>
      </p:pic>
    </p:spTree>
    <p:extLst>
      <p:ext uri="{BB962C8B-B14F-4D97-AF65-F5344CB8AC3E}">
        <p14:creationId xmlns:p14="http://schemas.microsoft.com/office/powerpoint/2010/main" val="175382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85377-98A8-C50F-C742-08585B721A07}"/>
              </a:ext>
            </a:extLst>
          </p:cNvPr>
          <p:cNvSpPr/>
          <p:nvPr/>
        </p:nvSpPr>
        <p:spPr>
          <a:xfrm rot="5340000">
            <a:off x="2114030" y="-133176"/>
            <a:ext cx="178812" cy="2728984"/>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FCDDA-EDB8-A759-E82B-339BA3A5721B}"/>
              </a:ext>
            </a:extLst>
          </p:cNvPr>
          <p:cNvSpPr>
            <a:spLocks noGrp="1"/>
          </p:cNvSpPr>
          <p:nvPr>
            <p:ph type="title"/>
          </p:nvPr>
        </p:nvSpPr>
        <p:spPr>
          <a:xfrm>
            <a:off x="838200" y="289968"/>
            <a:ext cx="10515600" cy="1325563"/>
          </a:xfrm>
        </p:spPr>
        <p:txBody>
          <a:bodyPr/>
          <a:lstStyle/>
          <a:p>
            <a:r>
              <a:rPr lang="en-GB" sz="4400" b="1" dirty="0">
                <a:latin typeface="Arial" panose="020B0604020202020204" pitchFamily="34" charset="0"/>
                <a:cs typeface="Arial" panose="020B0604020202020204" pitchFamily="34" charset="0"/>
              </a:rPr>
              <a:t>Findings</a:t>
            </a:r>
            <a:endParaRPr lang="en-GB" dirty="0"/>
          </a:p>
        </p:txBody>
      </p:sp>
      <p:sp>
        <p:nvSpPr>
          <p:cNvPr id="3" name="Content Placeholder 2">
            <a:extLst>
              <a:ext uri="{FF2B5EF4-FFF2-40B4-BE49-F238E27FC236}">
                <a16:creationId xmlns:a16="http://schemas.microsoft.com/office/drawing/2014/main" id="{55CBDACE-A96B-3BDF-86D8-8543FF053511}"/>
              </a:ext>
            </a:extLst>
          </p:cNvPr>
          <p:cNvSpPr>
            <a:spLocks noGrp="1"/>
          </p:cNvSpPr>
          <p:nvPr>
            <p:ph idx="1"/>
          </p:nvPr>
        </p:nvSpPr>
        <p:spPr>
          <a:xfrm>
            <a:off x="838200" y="1478071"/>
            <a:ext cx="5374710" cy="1778696"/>
          </a:xfrm>
        </p:spPr>
        <p:txBody>
          <a:bodyPr>
            <a:normAutofit fontScale="92500" lnSpcReduction="10000"/>
          </a:bodyPr>
          <a:lstStyle/>
          <a:p>
            <a:r>
              <a:rPr lang="en-GB" sz="2400" b="1" dirty="0">
                <a:latin typeface="Arial" panose="020B0604020202020204" pitchFamily="34" charset="0"/>
                <a:cs typeface="Arial" panose="020B0604020202020204" pitchFamily="34" charset="0"/>
              </a:rPr>
              <a:t>Access to services and information</a:t>
            </a:r>
          </a:p>
          <a:p>
            <a:pPr lvl="1"/>
            <a:r>
              <a:rPr lang="en-GB" sz="2000" dirty="0">
                <a:latin typeface="Arial" panose="020B0604020202020204" pitchFamily="34" charset="0"/>
                <a:cs typeface="Arial" panose="020B0604020202020204" pitchFamily="34" charset="0"/>
              </a:rPr>
              <a:t>Many people are unable to access cool public spaces.</a:t>
            </a:r>
          </a:p>
          <a:p>
            <a:pPr lvl="1"/>
            <a:r>
              <a:rPr lang="en-GB" sz="2000" dirty="0">
                <a:latin typeface="Arial" panose="020B0604020202020204" pitchFamily="34" charset="0"/>
                <a:cs typeface="Arial" panose="020B0604020202020204" pitchFamily="34" charset="0"/>
              </a:rPr>
              <a:t>While the majority of people are well-informed, there are substantial gaps in access to information.</a:t>
            </a:r>
          </a:p>
        </p:txBody>
      </p:sp>
      <p:sp>
        <p:nvSpPr>
          <p:cNvPr id="5" name="Rectangle 4">
            <a:extLst>
              <a:ext uri="{FF2B5EF4-FFF2-40B4-BE49-F238E27FC236}">
                <a16:creationId xmlns:a16="http://schemas.microsoft.com/office/drawing/2014/main" id="{A5AC117C-2D8B-152D-790D-62F388142682}"/>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856688-7728-B854-EDE9-94D7496D6575}"/>
              </a:ext>
            </a:extLst>
          </p:cNvPr>
          <p:cNvSpPr txBox="1"/>
          <p:nvPr/>
        </p:nvSpPr>
        <p:spPr>
          <a:xfrm>
            <a:off x="837591" y="3679821"/>
            <a:ext cx="4448393" cy="1600438"/>
          </a:xfrm>
          <a:prstGeom prst="rect">
            <a:avLst/>
          </a:prstGeom>
          <a:noFill/>
        </p:spPr>
        <p:txBody>
          <a:bodyPr wrap="square" rtlCol="0">
            <a:spAutoFit/>
          </a:bodyPr>
          <a:lstStyle/>
          <a:p>
            <a:pPr marL="285750" indent="-285750">
              <a:buFont typeface="Arial" panose="020B0604020202020204" pitchFamily="34" charset="0"/>
              <a:buChar char="•"/>
            </a:pPr>
            <a:r>
              <a:rPr lang="en-GB" sz="2200" b="1" dirty="0">
                <a:latin typeface="Arial" panose="020B0604020202020204" pitchFamily="34" charset="0"/>
                <a:cs typeface="Arial" panose="020B0604020202020204" pitchFamily="34" charset="0"/>
              </a:rPr>
              <a:t>Role of government</a:t>
            </a:r>
          </a:p>
          <a:p>
            <a:pPr marL="742950" lvl="1"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A significant minority of people think there is a lack of preparedness for heatwaves across the UK</a:t>
            </a:r>
          </a:p>
        </p:txBody>
      </p:sp>
      <p:pic>
        <p:nvPicPr>
          <p:cNvPr id="9" name="Picture 8" descr="A close-up of a health risk information&#10;&#10;Description automatically generated">
            <a:extLst>
              <a:ext uri="{FF2B5EF4-FFF2-40B4-BE49-F238E27FC236}">
                <a16:creationId xmlns:a16="http://schemas.microsoft.com/office/drawing/2014/main" id="{E45F74DE-7C5F-594A-E808-A3DD06FF6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76" y="1942584"/>
            <a:ext cx="5957467" cy="2972832"/>
          </a:xfrm>
          <a:prstGeom prst="rect">
            <a:avLst/>
          </a:prstGeom>
        </p:spPr>
      </p:pic>
      <p:sp>
        <p:nvSpPr>
          <p:cNvPr id="6" name="TextBox 5">
            <a:extLst>
              <a:ext uri="{FF2B5EF4-FFF2-40B4-BE49-F238E27FC236}">
                <a16:creationId xmlns:a16="http://schemas.microsoft.com/office/drawing/2014/main" id="{91CB8BAB-F00E-DDB5-BE0D-8B8403AD961F}"/>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Tree>
    <p:extLst>
      <p:ext uri="{BB962C8B-B14F-4D97-AF65-F5344CB8AC3E}">
        <p14:creationId xmlns:p14="http://schemas.microsoft.com/office/powerpoint/2010/main" val="34620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2A3110-D965-F58B-F73B-DC0C53C1347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4498FF-5F01-80BA-A6DF-C918ABFC1537}"/>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71A0F30-C314-72ED-1921-0335A348CBFE}"/>
              </a:ext>
            </a:extLst>
          </p:cNvPr>
          <p:cNvSpPr/>
          <p:nvPr/>
        </p:nvSpPr>
        <p:spPr>
          <a:xfrm rot="5340000">
            <a:off x="4259649" y="-2151667"/>
            <a:ext cx="182675" cy="6820358"/>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8B723-EFED-C145-E5F1-3254553C87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Key Recommendations</a:t>
            </a:r>
          </a:p>
        </p:txBody>
      </p:sp>
      <p:sp>
        <p:nvSpPr>
          <p:cNvPr id="3" name="Content Placeholder 2">
            <a:extLst>
              <a:ext uri="{FF2B5EF4-FFF2-40B4-BE49-F238E27FC236}">
                <a16:creationId xmlns:a16="http://schemas.microsoft.com/office/drawing/2014/main" id="{0DEE6072-1EE4-44B8-1955-CF7A93A6115D}"/>
              </a:ext>
            </a:extLst>
          </p:cNvPr>
          <p:cNvSpPr>
            <a:spLocks noGrp="1"/>
          </p:cNvSpPr>
          <p:nvPr>
            <p:ph idx="1"/>
          </p:nvPr>
        </p:nvSpPr>
        <p:spPr/>
        <p:txBody>
          <a:bodyPr/>
          <a:lstStyle/>
          <a:p>
            <a:pPr marL="514350" indent="-514350">
              <a:buFont typeface="+mj-lt"/>
              <a:buAutoNum type="arabicPeriod"/>
            </a:pPr>
            <a:r>
              <a:rPr lang="en-GB" dirty="0"/>
              <a:t> Action on awareness, preparedness and adaptation to heatwaves must prioritise those most at risk</a:t>
            </a:r>
          </a:p>
          <a:p>
            <a:pPr marL="514350" indent="-514350">
              <a:buFont typeface="+mj-lt"/>
              <a:buAutoNum type="arabicPeriod"/>
            </a:pPr>
            <a:r>
              <a:rPr lang="en-GB" dirty="0"/>
              <a:t>A ‘whole of society’ approach to building awareness of heat risk and supporting preparedness is required.</a:t>
            </a:r>
          </a:p>
          <a:p>
            <a:pPr marL="514350" indent="-514350">
              <a:buFont typeface="+mj-lt"/>
              <a:buAutoNum type="arabicPeriod"/>
            </a:pPr>
            <a:r>
              <a:rPr lang="en-GB" dirty="0"/>
              <a:t>Direct policy intervention is required to enable people most at risk to adapt to heatwaves.</a:t>
            </a:r>
          </a:p>
          <a:p>
            <a:pPr marL="514350" indent="-514350">
              <a:buFont typeface="+mj-lt"/>
              <a:buAutoNum type="arabicPeriod"/>
            </a:pPr>
            <a:r>
              <a:rPr lang="en-GB" dirty="0"/>
              <a:t>Comprehensive and coordinated risk management for heatwaves should be further prioritised by the UK and devolved governments.</a:t>
            </a:r>
          </a:p>
        </p:txBody>
      </p:sp>
    </p:spTree>
    <p:extLst>
      <p:ext uri="{BB962C8B-B14F-4D97-AF65-F5344CB8AC3E}">
        <p14:creationId xmlns:p14="http://schemas.microsoft.com/office/powerpoint/2010/main" val="408774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2A3110-D965-F58B-F73B-DC0C53C1347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44498FF-5F01-80BA-A6DF-C918ABFC1537}"/>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71A0F30-C314-72ED-1921-0335A348CBFE}"/>
              </a:ext>
            </a:extLst>
          </p:cNvPr>
          <p:cNvSpPr/>
          <p:nvPr/>
        </p:nvSpPr>
        <p:spPr>
          <a:xfrm rot="5340000">
            <a:off x="4259649" y="-2151667"/>
            <a:ext cx="182675" cy="6820358"/>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8B723-EFED-C145-E5F1-3254553C87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How did we use the results?</a:t>
            </a:r>
          </a:p>
        </p:txBody>
      </p:sp>
      <p:sp>
        <p:nvSpPr>
          <p:cNvPr id="3" name="Content Placeholder 2">
            <a:extLst>
              <a:ext uri="{FF2B5EF4-FFF2-40B4-BE49-F238E27FC236}">
                <a16:creationId xmlns:a16="http://schemas.microsoft.com/office/drawing/2014/main" id="{0DEE6072-1EE4-44B8-1955-CF7A93A6115D}"/>
              </a:ext>
            </a:extLst>
          </p:cNvPr>
          <p:cNvSpPr>
            <a:spLocks noGrp="1"/>
          </p:cNvSpPr>
          <p:nvPr>
            <p:ph idx="1"/>
          </p:nvPr>
        </p:nvSpPr>
        <p:spPr>
          <a:xfrm>
            <a:off x="3427288" y="2276777"/>
            <a:ext cx="6924041" cy="3565223"/>
          </a:xfrm>
        </p:spPr>
        <p:txBody>
          <a:bodyPr/>
          <a:lstStyle/>
          <a:p>
            <a:pPr marL="514350" indent="-514350">
              <a:buFont typeface="+mj-lt"/>
              <a:buAutoNum type="arabicPeriod"/>
            </a:pPr>
            <a:r>
              <a:rPr lang="en-GB" dirty="0"/>
              <a:t>Policy engagement</a:t>
            </a:r>
          </a:p>
          <a:p>
            <a:pPr marL="514350" indent="-514350">
              <a:buFont typeface="+mj-lt"/>
              <a:buAutoNum type="arabicPeriod"/>
            </a:pPr>
            <a:r>
              <a:rPr lang="en-GB" dirty="0"/>
              <a:t>Internal Coms</a:t>
            </a:r>
          </a:p>
          <a:p>
            <a:pPr marL="514350" indent="-514350">
              <a:buFont typeface="+mj-lt"/>
              <a:buAutoNum type="arabicPeriod"/>
            </a:pPr>
            <a:r>
              <a:rPr lang="en-GB" dirty="0"/>
              <a:t>External Coms</a:t>
            </a:r>
          </a:p>
          <a:p>
            <a:pPr marL="514350" indent="-514350">
              <a:buFont typeface="+mj-lt"/>
              <a:buAutoNum type="arabicPeriod"/>
            </a:pPr>
            <a:r>
              <a:rPr lang="en-GB" dirty="0"/>
              <a:t>UK Operations</a:t>
            </a:r>
          </a:p>
        </p:txBody>
      </p:sp>
    </p:spTree>
    <p:extLst>
      <p:ext uri="{BB962C8B-B14F-4D97-AF65-F5344CB8AC3E}">
        <p14:creationId xmlns:p14="http://schemas.microsoft.com/office/powerpoint/2010/main" val="38367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7CC9-E02E-E7FE-77F7-A1D833902751}"/>
              </a:ext>
            </a:extLst>
          </p:cNvPr>
          <p:cNvSpPr>
            <a:spLocks noGrp="1"/>
          </p:cNvSpPr>
          <p:nvPr>
            <p:ph type="title"/>
          </p:nvPr>
        </p:nvSpPr>
        <p:spPr>
          <a:xfrm>
            <a:off x="838200" y="1266999"/>
            <a:ext cx="10515600" cy="1325563"/>
          </a:xfrm>
        </p:spPr>
        <p:txBody>
          <a:bodyPr/>
          <a:lstStyle/>
          <a:p>
            <a:pPr algn="ctr"/>
            <a:r>
              <a:rPr lang="en-GB" b="1" dirty="0">
                <a:solidFill>
                  <a:srgbClr val="C80000"/>
                </a:solidFill>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6DBECB4F-B1D4-26CC-19A3-1616372846D6}"/>
              </a:ext>
            </a:extLst>
          </p:cNvPr>
          <p:cNvSpPr>
            <a:spLocks noGrp="1"/>
          </p:cNvSpPr>
          <p:nvPr>
            <p:ph idx="1"/>
          </p:nvPr>
        </p:nvSpPr>
        <p:spPr>
          <a:xfrm>
            <a:off x="838200" y="3140858"/>
            <a:ext cx="10515600" cy="4351338"/>
          </a:xfrm>
        </p:spPr>
        <p:txBody>
          <a:bodyPr/>
          <a:lstStyle/>
          <a:p>
            <a:pPr marL="0" indent="0" algn="ctr">
              <a:buNone/>
            </a:pPr>
            <a:r>
              <a:rPr lang="en-GB" dirty="0">
                <a:latin typeface="Arial" panose="020B0604020202020204" pitchFamily="34" charset="0"/>
                <a:cs typeface="Arial" panose="020B0604020202020204" pitchFamily="34" charset="0"/>
              </a:rPr>
              <a:t>For any queries or comments please contact </a:t>
            </a:r>
            <a:r>
              <a:rPr lang="en-GB" dirty="0">
                <a:solidFill>
                  <a:srgbClr val="C80000"/>
                </a:solidFill>
                <a:latin typeface="Arial" panose="020B0604020202020204" pitchFamily="34" charset="0"/>
                <a:cs typeface="Arial" panose="020B0604020202020204" pitchFamily="34" charset="0"/>
              </a:rPr>
              <a:t>adelinesiffert@redcross.org.uk</a:t>
            </a:r>
          </a:p>
        </p:txBody>
      </p:sp>
    </p:spTree>
    <p:extLst>
      <p:ext uri="{BB962C8B-B14F-4D97-AF65-F5344CB8AC3E}">
        <p14:creationId xmlns:p14="http://schemas.microsoft.com/office/powerpoint/2010/main" val="341810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8" name="Tijdelijke aanduiding voor inhoud 7"/>
          <p:cNvSpPr>
            <a:spLocks noGrp="1"/>
          </p:cNvSpPr>
          <p:nvPr>
            <p:ph idx="1"/>
          </p:nvPr>
        </p:nvSpPr>
        <p:spPr>
          <a:xfrm>
            <a:off x="515938" y="2318657"/>
            <a:ext cx="11233150" cy="3052762"/>
          </a:xfrm>
        </p:spPr>
        <p:txBody>
          <a:bodyPr>
            <a:normAutofit/>
          </a:bodyPr>
          <a:lstStyle/>
          <a:p>
            <a:pPr marL="0" indent="0" algn="ctr">
              <a:buNone/>
            </a:pPr>
            <a:r>
              <a:rPr lang="nl-NL" sz="8000" b="1" u="none" strike="noStrike" cap="none" dirty="0" err="1">
                <a:solidFill>
                  <a:schemeClr val="bg1"/>
                </a:solidFill>
                <a:latin typeface="Open Sans"/>
                <a:ea typeface="Open Sans"/>
                <a:cs typeface="Open Sans"/>
                <a:sym typeface="Open Sans"/>
              </a:rPr>
              <a:t>Questions</a:t>
            </a:r>
            <a:r>
              <a:rPr lang="nl-NL" sz="8000" b="1" u="none" strike="noStrike" cap="none" dirty="0">
                <a:solidFill>
                  <a:schemeClr val="bg1"/>
                </a:solidFill>
                <a:latin typeface="Open Sans"/>
                <a:ea typeface="Open Sans"/>
                <a:cs typeface="Open Sans"/>
                <a:sym typeface="Open Sans"/>
              </a:rPr>
              <a:t>?</a:t>
            </a:r>
          </a:p>
          <a:p>
            <a:pPr marL="0" indent="0" algn="ctr">
              <a:buNone/>
            </a:pPr>
            <a:endParaRPr lang="nl-NL" sz="3600" b="1" dirty="0">
              <a:solidFill>
                <a:schemeClr val="bg1"/>
              </a:solidFill>
              <a:latin typeface="Open Sans"/>
              <a:ea typeface="Open Sans"/>
              <a:cs typeface="Open Sans"/>
              <a:sym typeface="Open Sans"/>
            </a:endParaRPr>
          </a:p>
          <a:p>
            <a:pPr marL="0" indent="0" algn="ctr">
              <a:buNone/>
            </a:pPr>
            <a:endParaRPr lang="nl-NL" sz="3600" b="1" dirty="0">
              <a:solidFill>
                <a:schemeClr val="bg1"/>
              </a:solidFill>
              <a:latin typeface="Open Sans"/>
              <a:ea typeface="Open Sans"/>
              <a:cs typeface="Open Sans"/>
              <a:sym typeface="Open Sans"/>
            </a:endParaRPr>
          </a:p>
        </p:txBody>
      </p:sp>
      <p:sp>
        <p:nvSpPr>
          <p:cNvPr id="10" name="Tijdelijke aanduiding voor dianumm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3FC5B-98A5-49E4-B59C-E073B8952154}" type="slidenum">
              <a:rPr kumimoji="0" lang="nl-NL" sz="1000" b="0" i="0" u="none" strike="noStrike" kern="1200" cap="none" spc="0" normalizeH="0" baseline="0" noProof="0" smtClean="0">
                <a:ln>
                  <a:noFill/>
                </a:ln>
                <a:solidFill>
                  <a:srgbClr val="505050"/>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000" b="0" i="0" u="none" strike="noStrike" kern="1200" cap="none" spc="0" normalizeH="0" baseline="0" noProof="0">
              <a:ln>
                <a:noFill/>
              </a:ln>
              <a:solidFill>
                <a:srgbClr val="505050"/>
              </a:solidFill>
              <a:effectLst/>
              <a:uLnTx/>
              <a:uFillTx/>
              <a:latin typeface="Source Sans Pro"/>
              <a:ea typeface="+mn-ea"/>
              <a:cs typeface="+mn-cs"/>
            </a:endParaRPr>
          </a:p>
        </p:txBody>
      </p:sp>
      <p:sp>
        <p:nvSpPr>
          <p:cNvPr id="2" name="TextBox 1">
            <a:extLst>
              <a:ext uri="{FF2B5EF4-FFF2-40B4-BE49-F238E27FC236}">
                <a16:creationId xmlns:a16="http://schemas.microsoft.com/office/drawing/2014/main" id="{4422734D-3381-74DF-CF8A-1707755E61C9}"/>
              </a:ext>
            </a:extLst>
          </p:cNvPr>
          <p:cNvSpPr txBox="1"/>
          <p:nvPr/>
        </p:nvSpPr>
        <p:spPr>
          <a:xfrm>
            <a:off x="0" y="5397190"/>
            <a:ext cx="1683834" cy="9144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ource Sans Pro"/>
              <a:ea typeface="+mn-ea"/>
              <a:cs typeface="+mn-cs"/>
            </a:endParaRPr>
          </a:p>
        </p:txBody>
      </p:sp>
    </p:spTree>
    <p:extLst>
      <p:ext uri="{BB962C8B-B14F-4D97-AF65-F5344CB8AC3E}">
        <p14:creationId xmlns:p14="http://schemas.microsoft.com/office/powerpoint/2010/main" val="44056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282944" y="627453"/>
            <a:ext cx="11626111"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r>
              <a:rPr lang="en-US" dirty="0"/>
              <a:t>Running Order
</a:t>
            </a:r>
            <a:endParaRPr lang="ru-RU" dirty="0"/>
          </a:p>
        </p:txBody>
      </p:sp>
      <p:sp>
        <p:nvSpPr>
          <p:cNvPr id="2" name="TextBox 1">
            <a:extLst>
              <a:ext uri="{FF2B5EF4-FFF2-40B4-BE49-F238E27FC236}">
                <a16:creationId xmlns:a16="http://schemas.microsoft.com/office/drawing/2014/main" id="{C6E363C8-97D2-8385-A580-D444F91362C7}"/>
              </a:ext>
            </a:extLst>
          </p:cNvPr>
          <p:cNvSpPr txBox="1"/>
          <p:nvPr/>
        </p:nvSpPr>
        <p:spPr>
          <a:xfrm>
            <a:off x="2878437" y="2134893"/>
            <a:ext cx="6683791" cy="2595454"/>
          </a:xfrm>
          <a:prstGeom prst="rect">
            <a:avLst/>
          </a:prstGeom>
          <a:noFill/>
        </p:spPr>
        <p:txBody>
          <a:bodyPr wrap="square" rtlCol="0">
            <a:spAutoFit/>
          </a:bodyPr>
          <a:lstStyle/>
          <a:p>
            <a:pPr marL="285750" indent="-28575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Introduction and Welcomes</a:t>
            </a:r>
          </a:p>
          <a:p>
            <a:pPr defTabSz="609539" eaLnBrk="0" fontAlgn="base" hangingPunct="0">
              <a:spcBef>
                <a:spcPct val="0"/>
              </a:spcBef>
              <a:spcAft>
                <a:spcPct val="0"/>
              </a:spcAft>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BRC Heatwave Research Presentation</a:t>
            </a:r>
          </a:p>
          <a:p>
            <a:pPr marL="304770" indent="-304770" defTabSz="609539" eaLnBrk="0" fontAlgn="base" hangingPunct="0">
              <a:spcBef>
                <a:spcPct val="0"/>
              </a:spcBef>
              <a:spcAft>
                <a:spcPct val="0"/>
              </a:spcAft>
              <a:buFont typeface="Arial" panose="020B0604020202020204" pitchFamily="34" charset="0"/>
              <a:buChar char="•"/>
            </a:pPr>
            <a:endPar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US" sz="2000" b="1" dirty="0">
                <a:solidFill>
                  <a:srgbClr val="33394B"/>
                </a:solidFill>
                <a:latin typeface="Arial" panose="020B0604020202020204" pitchFamily="34" charset="0"/>
                <a:ea typeface="Roboto Black" panose="02000000000000000000" pitchFamily="2" charset="0"/>
                <a:cs typeface="Arial" panose="020B0604020202020204" pitchFamily="34" charset="0"/>
              </a:rPr>
              <a:t>Q+A</a:t>
            </a: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endParaRPr lang="en-GB" sz="2133"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a:p>
            <a:pPr marL="304770" indent="-304770" defTabSz="609539" eaLnBrk="0" fontAlgn="base" hangingPunct="0">
              <a:spcBef>
                <a:spcPct val="0"/>
              </a:spcBef>
              <a:spcAft>
                <a:spcPct val="0"/>
              </a:spcAft>
              <a:buFont typeface="Arial" panose="020B0604020202020204" pitchFamily="34" charset="0"/>
              <a:buChar char="•"/>
            </a:pPr>
            <a:r>
              <a:rPr lang="en-GB" sz="2000" b="1" dirty="0" err="1">
                <a:solidFill>
                  <a:srgbClr val="33394B"/>
                </a:solidFill>
                <a:latin typeface="Arial" panose="020B0604020202020204" pitchFamily="34" charset="0"/>
                <a:ea typeface="Roboto Black" panose="02000000000000000000" pitchFamily="2" charset="0"/>
                <a:cs typeface="Arial" panose="020B0604020202020204" pitchFamily="34" charset="0"/>
              </a:rPr>
              <a:t>AoB</a:t>
            </a:r>
            <a:r>
              <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rPr>
              <a:t> + Feedback Survey</a:t>
            </a:r>
          </a:p>
          <a:p>
            <a:pPr defTabSz="609539" eaLnBrk="0" fontAlgn="base" hangingPunct="0">
              <a:spcBef>
                <a:spcPct val="0"/>
              </a:spcBef>
              <a:spcAft>
                <a:spcPct val="0"/>
              </a:spcAft>
            </a:pPr>
            <a:endParaRPr lang="en-GB" sz="2000" b="1" dirty="0">
              <a:solidFill>
                <a:srgbClr val="33394B"/>
              </a:solidFill>
              <a:latin typeface="Arial" panose="020B0604020202020204" pitchFamily="34" charset="0"/>
              <a:ea typeface="Roboto Black" panose="02000000000000000000" pitchFamily="2" charset="0"/>
              <a:cs typeface="Arial" panose="020B0604020202020204" pitchFamily="34" charset="0"/>
            </a:endParaRPr>
          </a:p>
        </p:txBody>
      </p:sp>
    </p:spTree>
    <p:extLst>
      <p:ext uri="{BB962C8B-B14F-4D97-AF65-F5344CB8AC3E}">
        <p14:creationId xmlns:p14="http://schemas.microsoft.com/office/powerpoint/2010/main" val="3372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4634759" y="627453"/>
            <a:ext cx="2922480" cy="1020664"/>
          </a:xfrm>
          <a:prstGeom prst="rect">
            <a:avLst/>
          </a:prstGeom>
          <a:noFill/>
        </p:spPr>
        <p:txBody>
          <a:bodyPr wrap="square" rtlCol="0">
            <a:spAutoFit/>
          </a:bodyPr>
          <a:lstStyle>
            <a:defPPr>
              <a:defRPr lang="en-US"/>
            </a:defPPr>
            <a:lvl1pPr defTabSz="609539" eaLnBrk="0" fontAlgn="base" hangingPunct="0">
              <a:spcBef>
                <a:spcPct val="0"/>
              </a:spcBef>
              <a:spcAft>
                <a:spcPts val="200"/>
              </a:spcAft>
              <a:defRPr sz="2933" b="1">
                <a:solidFill>
                  <a:srgbClr val="33394B"/>
                </a:solidFill>
                <a:latin typeface="Montserrat" pitchFamily="2" charset="77"/>
                <a:ea typeface="Roboto Black" panose="02000000000000000000" pitchFamily="2" charset="0"/>
                <a:cs typeface="Open Sans Light" panose="020B0306030504020204" pitchFamily="34" charset="0"/>
              </a:defRPr>
            </a:lvl1pPr>
          </a:lstStyle>
          <a:p>
            <a:pPr marL="0" marR="0" lvl="0" indent="0" algn="l" defTabSz="609539" rtl="0" eaLnBrk="0" fontAlgn="base" latinLnBrk="0" hangingPunct="0">
              <a:lnSpc>
                <a:spcPct val="100000"/>
              </a:lnSpc>
              <a:spcBef>
                <a:spcPct val="0"/>
              </a:spcBef>
              <a:spcAft>
                <a:spcPts val="200"/>
              </a:spcAft>
              <a:buClrTx/>
              <a:buSzTx/>
              <a:buFontTx/>
              <a:buNone/>
              <a:tabLst/>
              <a:defRPr/>
            </a:pPr>
            <a:r>
              <a:rPr kumimoji="0" lang="en-US" sz="2933" b="1" i="0" u="none" strike="noStrike" kern="1200" cap="none" spc="0" normalizeH="0" baseline="0" noProof="0" dirty="0">
                <a:ln>
                  <a:noFill/>
                </a:ln>
                <a:solidFill>
                  <a:srgbClr val="33394B"/>
                </a:solidFill>
                <a:effectLst/>
                <a:uLnTx/>
                <a:uFillTx/>
                <a:latin typeface="Montserrat" pitchFamily="2" charset="77"/>
                <a:ea typeface="Roboto Black" panose="02000000000000000000" pitchFamily="2" charset="0"/>
                <a:cs typeface="Open Sans Light" panose="020B0306030504020204" pitchFamily="34" charset="0"/>
              </a:rPr>
              <a:t>KoBo Survey
</a:t>
            </a:r>
            <a:endParaRPr kumimoji="0" lang="ru-RU" sz="2933" b="1" i="0" u="none" strike="noStrike" kern="1200" cap="none" spc="0" normalizeH="0" baseline="0" noProof="0" dirty="0">
              <a:ln>
                <a:noFill/>
              </a:ln>
              <a:solidFill>
                <a:srgbClr val="33394B"/>
              </a:solidFill>
              <a:effectLst/>
              <a:uLnTx/>
              <a:uFillTx/>
              <a:latin typeface="Montserrat" pitchFamily="2" charset="77"/>
              <a:ea typeface="Roboto Black" panose="02000000000000000000" pitchFamily="2" charset="0"/>
              <a:cs typeface="Open Sans Light" panose="020B0306030504020204" pitchFamily="34" charset="0"/>
            </a:endParaRPr>
          </a:p>
        </p:txBody>
      </p:sp>
      <p:sp>
        <p:nvSpPr>
          <p:cNvPr id="3" name="TextBox 2">
            <a:extLst>
              <a:ext uri="{FF2B5EF4-FFF2-40B4-BE49-F238E27FC236}">
                <a16:creationId xmlns:a16="http://schemas.microsoft.com/office/drawing/2014/main" id="{EBC1FBD4-3B1A-F196-FE54-FA72BBC27057}"/>
              </a:ext>
            </a:extLst>
          </p:cNvPr>
          <p:cNvSpPr txBox="1"/>
          <p:nvPr/>
        </p:nvSpPr>
        <p:spPr>
          <a:xfrm>
            <a:off x="10781880" y="140677"/>
            <a:ext cx="1215851" cy="102066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7934C79-F6B9-13CB-24BC-C4763249D0DA}"/>
              </a:ext>
            </a:extLst>
          </p:cNvPr>
          <p:cNvSpPr txBox="1"/>
          <p:nvPr/>
        </p:nvSpPr>
        <p:spPr>
          <a:xfrm>
            <a:off x="0" y="1745159"/>
            <a:ext cx="121920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5333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Click Here to Access the Feedback Survey</a:t>
            </a:r>
            <a:endParaRPr kumimoji="0" lang="en-US" sz="8800" b="1" i="0" u="none" strike="noStrike" kern="1200" cap="none" spc="0" normalizeH="0" baseline="0" noProof="0" dirty="0">
              <a:ln>
                <a:noFill/>
              </a:ln>
              <a:solidFill>
                <a:srgbClr val="F5333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80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
          <p:cNvSpPr/>
          <p:nvPr/>
        </p:nvSpPr>
        <p:spPr>
          <a:xfrm>
            <a:off x="6858941" y="1339857"/>
            <a:ext cx="5332118" cy="2646842"/>
          </a:xfrm>
          <a:prstGeom prst="rect">
            <a:avLst/>
          </a:prstGeom>
          <a:noFill/>
          <a:ln>
            <a:noFill/>
          </a:ln>
        </p:spPr>
        <p:txBody>
          <a:bodyPr spcFirstLastPara="1" wrap="square" lIns="60941" tIns="30462" rIns="60941" bIns="30462"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5333F"/>
                </a:solidFill>
                <a:effectLst/>
                <a:uLnTx/>
                <a:uFillTx/>
                <a:latin typeface="Montserrat"/>
                <a:ea typeface="Montserrat"/>
                <a:cs typeface="Montserrat"/>
                <a:sym typeface="Montserrat"/>
              </a:rPr>
              <a:t>CEA Peer Learning Webinar</a:t>
            </a:r>
            <a:br>
              <a:rPr kumimoji="0" lang="en-GB" sz="2400" b="1" i="0" u="none" strike="noStrike" kern="1200" cap="none" spc="0" normalizeH="0" baseline="0" noProof="0" dirty="0">
                <a:ln>
                  <a:noFill/>
                </a:ln>
                <a:solidFill>
                  <a:prstClr val="black"/>
                </a:solidFill>
                <a:effectLst/>
                <a:uLnTx/>
                <a:uFillTx/>
                <a:latin typeface="Montserrat"/>
                <a:ea typeface="Montserrat"/>
                <a:cs typeface="Montserrat"/>
                <a:sym typeface="Montserrat"/>
              </a:rPr>
            </a:br>
            <a:endParaRPr kumimoji="0" sz="2400" b="1"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F2042"/>
                </a:solidFill>
                <a:effectLst/>
                <a:uLnTx/>
                <a:uFillTx/>
                <a:latin typeface="Montserrat"/>
                <a:ea typeface="+mn-ea"/>
                <a:cs typeface="+mn-cs"/>
              </a:rPr>
              <a:t>Thank you and goodbye – look forward to having you join us again next time! </a:t>
            </a:r>
            <a:endParaRPr kumimoji="0" sz="2133" b="0" i="0" u="none" strike="noStrike" kern="1200" cap="none" spc="0" normalizeH="0" baseline="0" noProof="0" dirty="0">
              <a:ln>
                <a:noFill/>
              </a:ln>
              <a:solidFill>
                <a:srgbClr val="0F2042"/>
              </a:solidFill>
              <a:effectLst/>
              <a:uLnTx/>
              <a:uFillTx/>
              <a:latin typeface="Montserrat"/>
              <a:ea typeface="Montserrat"/>
              <a:cs typeface="Montserrat"/>
              <a:sym typeface="Montserrat"/>
            </a:endParaRPr>
          </a:p>
        </p:txBody>
      </p:sp>
      <p:pic>
        <p:nvPicPr>
          <p:cNvPr id="281" name="Google Shape;281;p1"/>
          <p:cNvPicPr preferRelativeResize="0"/>
          <p:nvPr/>
        </p:nvPicPr>
        <p:blipFill rotWithShape="1">
          <a:blip r:embed="rId3">
            <a:alphaModFix/>
          </a:blip>
          <a:srcRect/>
          <a:stretch/>
        </p:blipFill>
        <p:spPr>
          <a:xfrm>
            <a:off x="941" y="0"/>
            <a:ext cx="6858000" cy="6858000"/>
          </a:xfrm>
          <a:prstGeom prst="rect">
            <a:avLst/>
          </a:prstGeom>
          <a:noFill/>
          <a:ln>
            <a:noFill/>
          </a:ln>
        </p:spPr>
      </p:pic>
      <p:sp>
        <p:nvSpPr>
          <p:cNvPr id="2" name="TextBox 1">
            <a:extLst>
              <a:ext uri="{FF2B5EF4-FFF2-40B4-BE49-F238E27FC236}">
                <a16:creationId xmlns:a16="http://schemas.microsoft.com/office/drawing/2014/main" id="{D8316414-921D-5CED-8EFB-3B1068847012}"/>
              </a:ext>
            </a:extLst>
          </p:cNvPr>
          <p:cNvSpPr txBox="1"/>
          <p:nvPr/>
        </p:nvSpPr>
        <p:spPr>
          <a:xfrm>
            <a:off x="10761785" y="160774"/>
            <a:ext cx="1256044" cy="10249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1E66D15F-0AEE-25CF-3AA4-A79723DC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335" y="3996381"/>
            <a:ext cx="1629330" cy="266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D85AB9F-45E7-D2E7-CC81-B6D630A006A4}"/>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17" name="Rectangle 16">
            <a:extLst>
              <a:ext uri="{FF2B5EF4-FFF2-40B4-BE49-F238E27FC236}">
                <a16:creationId xmlns:a16="http://schemas.microsoft.com/office/drawing/2014/main" id="{5C4C9073-5C75-6625-C903-429622540176}"/>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5B1ADA-A686-5393-B4C8-2E4D710CD73C}"/>
              </a:ext>
            </a:extLst>
          </p:cNvPr>
          <p:cNvSpPr/>
          <p:nvPr/>
        </p:nvSpPr>
        <p:spPr>
          <a:xfrm rot="5340000">
            <a:off x="2998884" y="3274163"/>
            <a:ext cx="141384" cy="2702927"/>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E41DE4-10D7-EDC3-A6EB-7E4AC39B7B01}"/>
              </a:ext>
            </a:extLst>
          </p:cNvPr>
          <p:cNvSpPr txBox="1"/>
          <p:nvPr/>
        </p:nvSpPr>
        <p:spPr>
          <a:xfrm>
            <a:off x="1676400" y="4135120"/>
            <a:ext cx="5364480"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August 2024</a:t>
            </a:r>
          </a:p>
        </p:txBody>
      </p:sp>
      <p:sp>
        <p:nvSpPr>
          <p:cNvPr id="14" name="Rectangle 13">
            <a:extLst>
              <a:ext uri="{FF2B5EF4-FFF2-40B4-BE49-F238E27FC236}">
                <a16:creationId xmlns:a16="http://schemas.microsoft.com/office/drawing/2014/main" id="{F8F02F06-4984-965F-6A47-86903BEF7202}"/>
              </a:ext>
            </a:extLst>
          </p:cNvPr>
          <p:cNvSpPr/>
          <p:nvPr/>
        </p:nvSpPr>
        <p:spPr>
          <a:xfrm rot="5340000">
            <a:off x="3246212" y="959557"/>
            <a:ext cx="165897" cy="3303127"/>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A44DB-F53E-F149-C440-E34B51D0C83B}"/>
              </a:ext>
            </a:extLst>
          </p:cNvPr>
          <p:cNvSpPr>
            <a:spLocks noGrp="1"/>
          </p:cNvSpPr>
          <p:nvPr>
            <p:ph type="ctrTitle"/>
          </p:nvPr>
        </p:nvSpPr>
        <p:spPr>
          <a:xfrm>
            <a:off x="1129123" y="899161"/>
            <a:ext cx="7705595" cy="1823719"/>
          </a:xfrm>
        </p:spPr>
        <p:txBody>
          <a:bodyPr>
            <a:normAutofit fontScale="90000"/>
          </a:bodyPr>
          <a:lstStyle/>
          <a:p>
            <a:pPr algn="l"/>
            <a:r>
              <a:rPr lang="en-GB" b="1" dirty="0">
                <a:latin typeface="Arial" panose="020B0604020202020204" pitchFamily="34" charset="0"/>
                <a:cs typeface="Arial" panose="020B0604020202020204" pitchFamily="34" charset="0"/>
              </a:rPr>
              <a:t>Peer Learning session on BRC’s work on Heatwaves</a:t>
            </a:r>
          </a:p>
        </p:txBody>
      </p:sp>
      <p:pic>
        <p:nvPicPr>
          <p:cNvPr id="4" name="Picture 3" descr="A group of people looking out a window&#10;&#10;Description automatically generated">
            <a:extLst>
              <a:ext uri="{FF2B5EF4-FFF2-40B4-BE49-F238E27FC236}">
                <a16:creationId xmlns:a16="http://schemas.microsoft.com/office/drawing/2014/main" id="{6F6F0F84-D8DB-B0A4-0905-4E388A6DD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22" y="2125511"/>
            <a:ext cx="3796778" cy="3203237"/>
          </a:xfrm>
          <a:prstGeom prst="rect">
            <a:avLst/>
          </a:prstGeom>
        </p:spPr>
      </p:pic>
    </p:spTree>
    <p:extLst>
      <p:ext uri="{BB962C8B-B14F-4D97-AF65-F5344CB8AC3E}">
        <p14:creationId xmlns:p14="http://schemas.microsoft.com/office/powerpoint/2010/main" val="308137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Context</a:t>
            </a:r>
          </a:p>
        </p:txBody>
      </p:sp>
      <p:sp>
        <p:nvSpPr>
          <p:cNvPr id="3" name="Content Placeholder 2">
            <a:extLst>
              <a:ext uri="{FF2B5EF4-FFF2-40B4-BE49-F238E27FC236}">
                <a16:creationId xmlns:a16="http://schemas.microsoft.com/office/drawing/2014/main" id="{3A0F4942-C93D-94CB-3B7B-03D11908B374}"/>
              </a:ext>
            </a:extLst>
          </p:cNvPr>
          <p:cNvSpPr>
            <a:spLocks noGrp="1"/>
          </p:cNvSpPr>
          <p:nvPr>
            <p:ph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We have published reports and resources about the impact of extreme weather events on communities, such as:</a:t>
            </a:r>
          </a:p>
          <a:p>
            <a:pPr lvl="1"/>
            <a:r>
              <a:rPr lang="en-GB" sz="2800" dirty="0">
                <a:latin typeface="Arial" panose="020B0604020202020204" pitchFamily="34" charset="0"/>
                <a:cs typeface="Arial" panose="020B0604020202020204" pitchFamily="34" charset="0"/>
              </a:rPr>
              <a:t>Every time it rains, 2022</a:t>
            </a:r>
          </a:p>
          <a:p>
            <a:pPr lvl="1"/>
            <a:r>
              <a:rPr lang="en-GB" sz="2800" dirty="0">
                <a:latin typeface="Arial" panose="020B0604020202020204" pitchFamily="34" charset="0"/>
                <a:cs typeface="Arial" panose="020B0604020202020204" pitchFamily="34" charset="0"/>
              </a:rPr>
              <a:t>What the water touched, 2022</a:t>
            </a:r>
            <a:endParaRPr lang="en-GB" sz="2800" dirty="0">
              <a:highlight>
                <a:srgbClr val="FFFF00"/>
              </a:highlight>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Feeling the heat, 2021</a:t>
            </a:r>
          </a:p>
          <a:p>
            <a:pPr marL="457200" lvl="1" indent="0">
              <a:buNone/>
            </a:pPr>
            <a:endParaRPr lang="en-GB" sz="2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2021, we conducted public polling to understand people’s perceptions of heatwaves.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Following the hottest day on record in July 2022, we repeated this polling to assess how perceptions have evolved.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80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Why focus on heat?</a:t>
            </a:r>
          </a:p>
        </p:txBody>
      </p:sp>
      <p:graphicFrame>
        <p:nvGraphicFramePr>
          <p:cNvPr id="10" name="Content Placeholder 2">
            <a:extLst>
              <a:ext uri="{FF2B5EF4-FFF2-40B4-BE49-F238E27FC236}">
                <a16:creationId xmlns:a16="http://schemas.microsoft.com/office/drawing/2014/main" id="{AA2B8322-665D-40F1-7587-182EF903D62D}"/>
              </a:ext>
            </a:extLst>
          </p:cNvPr>
          <p:cNvGraphicFramePr>
            <a:graphicFrameLocks noGrp="1"/>
          </p:cNvGraphicFramePr>
          <p:nvPr>
            <p:ph idx="1"/>
          </p:nvPr>
        </p:nvGraphicFramePr>
        <p:xfrm>
          <a:off x="838200" y="2743719"/>
          <a:ext cx="10515600" cy="3433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74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How did we go about the survey?</a:t>
            </a:r>
          </a:p>
        </p:txBody>
      </p:sp>
      <p:sp>
        <p:nvSpPr>
          <p:cNvPr id="8" name="Content Placeholder 2">
            <a:extLst>
              <a:ext uri="{FF2B5EF4-FFF2-40B4-BE49-F238E27FC236}">
                <a16:creationId xmlns:a16="http://schemas.microsoft.com/office/drawing/2014/main" id="{9E60EB25-2537-FEC8-E5E7-F9E24D9BDE74}"/>
              </a:ext>
            </a:extLst>
          </p:cNvPr>
          <p:cNvSpPr txBox="1">
            <a:spLocks/>
          </p:cNvSpPr>
          <p:nvPr/>
        </p:nvSpPr>
        <p:spPr>
          <a:xfrm>
            <a:off x="-3150885" y="2870259"/>
            <a:ext cx="10515600" cy="2829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6BD0D519-750E-196C-A711-8CA2E36CF0FF}"/>
              </a:ext>
            </a:extLst>
          </p:cNvPr>
          <p:cNvGraphicFramePr/>
          <p:nvPr/>
        </p:nvGraphicFramePr>
        <p:xfrm>
          <a:off x="2106915" y="1556287"/>
          <a:ext cx="7521994" cy="493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66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Identifying research gaps</a:t>
            </a:r>
          </a:p>
        </p:txBody>
      </p:sp>
      <p:sp>
        <p:nvSpPr>
          <p:cNvPr id="8" name="Content Placeholder 2">
            <a:extLst>
              <a:ext uri="{FF2B5EF4-FFF2-40B4-BE49-F238E27FC236}">
                <a16:creationId xmlns:a16="http://schemas.microsoft.com/office/drawing/2014/main" id="{9E60EB25-2537-FEC8-E5E7-F9E24D9BDE74}"/>
              </a:ext>
            </a:extLst>
          </p:cNvPr>
          <p:cNvSpPr txBox="1">
            <a:spLocks/>
          </p:cNvSpPr>
          <p:nvPr/>
        </p:nvSpPr>
        <p:spPr>
          <a:xfrm>
            <a:off x="990600" y="2483802"/>
            <a:ext cx="10515600" cy="2829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957FCAA-980D-55AC-2B34-5BF0CC1C2DCD}"/>
              </a:ext>
            </a:extLst>
          </p:cNvPr>
          <p:cNvSpPr txBox="1"/>
          <p:nvPr/>
        </p:nvSpPr>
        <p:spPr>
          <a:xfrm>
            <a:off x="1274617" y="2177766"/>
            <a:ext cx="8243455" cy="4095480"/>
          </a:xfrm>
          <a:prstGeom prst="rect">
            <a:avLst/>
          </a:prstGeom>
          <a:noFill/>
        </p:spPr>
        <p:txBody>
          <a:bodyPr wrap="square">
            <a:spAutoFit/>
          </a:bodyPr>
          <a:lstStyle/>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Update on how the heatwave of 2022 may have affected public opinion and awareness </a:t>
            </a:r>
          </a:p>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How severe heat might affect mental health, especially for those living with mental health conditions </a:t>
            </a:r>
          </a:p>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Public understanding of keeping cool and keeping homes cool  </a:t>
            </a:r>
          </a:p>
          <a:p>
            <a:pPr marL="228600" indent="-228600" fontAlgn="base">
              <a:lnSpc>
                <a:spcPct val="90000"/>
              </a:lnSpc>
              <a:spcBef>
                <a:spcPts val="1000"/>
              </a:spcBef>
              <a:buFont typeface="Arial" panose="020B0604020202020204" pitchFamily="34" charset="0"/>
              <a:buChar char="•"/>
            </a:pPr>
            <a:r>
              <a:rPr lang="en-GB" sz="2800" dirty="0">
                <a:latin typeface="Arial" panose="020B0604020202020204" pitchFamily="34" charset="0"/>
                <a:cs typeface="Arial" panose="020B0604020202020204" pitchFamily="34" charset="0"/>
              </a:rPr>
              <a:t>Proximity to cool, green space</a:t>
            </a:r>
          </a:p>
          <a:p>
            <a:pPr marL="228600" indent="-228600" fontAlgn="base">
              <a:lnSpc>
                <a:spcPct val="90000"/>
              </a:lnSpc>
              <a:spcBef>
                <a:spcPts val="1000"/>
              </a:spcBef>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45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Polling</a:t>
            </a:r>
          </a:p>
        </p:txBody>
      </p:sp>
      <p:sp>
        <p:nvSpPr>
          <p:cNvPr id="8" name="Content Placeholder 2">
            <a:extLst>
              <a:ext uri="{FF2B5EF4-FFF2-40B4-BE49-F238E27FC236}">
                <a16:creationId xmlns:a16="http://schemas.microsoft.com/office/drawing/2014/main" id="{9E60EB25-2537-FEC8-E5E7-F9E24D9BDE74}"/>
              </a:ext>
            </a:extLst>
          </p:cNvPr>
          <p:cNvSpPr txBox="1">
            <a:spLocks/>
          </p:cNvSpPr>
          <p:nvPr/>
        </p:nvSpPr>
        <p:spPr>
          <a:xfrm>
            <a:off x="990600" y="2483802"/>
            <a:ext cx="10515600" cy="2829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FF72CE3-437E-4E8D-9403-40AEB8AF7DCA}"/>
              </a:ext>
            </a:extLst>
          </p:cNvPr>
          <p:cNvSpPr txBox="1"/>
          <p:nvPr/>
        </p:nvSpPr>
        <p:spPr>
          <a:xfrm>
            <a:off x="503293" y="1982012"/>
            <a:ext cx="4678307" cy="3539430"/>
          </a:xfrm>
          <a:prstGeom prst="rect">
            <a:avLst/>
          </a:prstGeom>
          <a:noFill/>
        </p:spPr>
        <p:txBody>
          <a:bodyPr wrap="square">
            <a:spAutoFit/>
          </a:bodyPr>
          <a:lstStyle/>
          <a:p>
            <a:pPr marL="457200" indent="-457200" algn="l" rtl="0" fontAlgn="base">
              <a:buFont typeface="Arial" panose="020B0604020202020204" pitchFamily="34" charset="0"/>
              <a:buChar char="•"/>
            </a:pPr>
            <a:r>
              <a:rPr lang="en-GB" sz="2800" b="0" i="0" dirty="0">
                <a:solidFill>
                  <a:srgbClr val="000000"/>
                </a:solidFill>
                <a:effectLst/>
                <a:highlight>
                  <a:srgbClr val="FFFFFF"/>
                </a:highlight>
                <a:latin typeface="Arial" panose="020B0604020202020204" pitchFamily="34" charset="0"/>
                <a:cs typeface="Arial" panose="020B0604020202020204" pitchFamily="34" charset="0"/>
              </a:rPr>
              <a:t>2000 UK adults, weighted to be nationally representative</a:t>
            </a:r>
            <a:r>
              <a:rPr lang="en-GB" sz="2800" dirty="0">
                <a:solidFill>
                  <a:srgbClr val="000000"/>
                </a:solidFill>
                <a:highlight>
                  <a:srgbClr val="FFFFFF"/>
                </a:highlight>
                <a:latin typeface="Arial" panose="020B0604020202020204" pitchFamily="34" charset="0"/>
                <a:cs typeface="Arial" panose="020B0604020202020204" pitchFamily="34" charset="0"/>
              </a:rPr>
              <a:t>.</a:t>
            </a:r>
          </a:p>
          <a:p>
            <a:pPr marL="457200" indent="-457200" algn="l" rtl="0" fontAlgn="base">
              <a:buFont typeface="Arial" panose="020B0604020202020204" pitchFamily="34" charset="0"/>
              <a:buChar char="•"/>
            </a:pPr>
            <a:endParaRPr lang="en-GB" sz="2800" dirty="0">
              <a:solidFill>
                <a:srgbClr val="000000"/>
              </a:solidFill>
              <a:highlight>
                <a:srgbClr val="FFFFFF"/>
              </a:highlight>
              <a:latin typeface="Arial" panose="020B0604020202020204" pitchFamily="34" charset="0"/>
              <a:cs typeface="Arial" panose="020B0604020202020204" pitchFamily="34" charset="0"/>
            </a:endParaRPr>
          </a:p>
          <a:p>
            <a:pPr marL="457200" indent="-457200" algn="l" rtl="0" fontAlgn="base">
              <a:buFont typeface="Arial" panose="020B0604020202020204" pitchFamily="34" charset="0"/>
              <a:buChar char="•"/>
            </a:pPr>
            <a:r>
              <a:rPr lang="en-GB" sz="2800" dirty="0">
                <a:solidFill>
                  <a:srgbClr val="000000"/>
                </a:solidFill>
                <a:highlight>
                  <a:srgbClr val="FFFFFF"/>
                </a:highlight>
                <a:latin typeface="Arial" panose="020B0604020202020204" pitchFamily="34" charset="0"/>
                <a:cs typeface="Arial" panose="020B0604020202020204" pitchFamily="34" charset="0"/>
              </a:rPr>
              <a:t>No budget for boosting of the polling in specific locations or groups</a:t>
            </a:r>
            <a:r>
              <a:rPr lang="en-GB" sz="2800" b="0" i="0" dirty="0">
                <a:solidFill>
                  <a:srgbClr val="000000"/>
                </a:solidFill>
                <a:effectLst/>
                <a:highlight>
                  <a:srgbClr val="FFFFFF"/>
                </a:highlight>
                <a:latin typeface="Arial" panose="020B0604020202020204" pitchFamily="34" charset="0"/>
                <a:cs typeface="Arial" panose="020B0604020202020204" pitchFamily="34" charset="0"/>
              </a:rPr>
              <a:t> </a:t>
            </a:r>
          </a:p>
          <a:p>
            <a:pPr algn="l" rtl="0" fontAlgn="base"/>
            <a:r>
              <a:rPr lang="en-GB" sz="2800" b="0" i="0" dirty="0">
                <a:solidFill>
                  <a:srgbClr val="000000"/>
                </a:solidFill>
                <a:effectLst/>
                <a:highlight>
                  <a:srgbClr val="FFFFFF"/>
                </a:highlight>
                <a:latin typeface="Arial" panose="020B0604020202020204" pitchFamily="34" charset="0"/>
                <a:cs typeface="Arial" panose="020B0604020202020204" pitchFamily="34" charset="0"/>
              </a:rPr>
              <a:t> </a:t>
            </a:r>
          </a:p>
        </p:txBody>
      </p:sp>
      <p:graphicFrame>
        <p:nvGraphicFramePr>
          <p:cNvPr id="11" name="Diagram 10">
            <a:extLst>
              <a:ext uri="{FF2B5EF4-FFF2-40B4-BE49-F238E27FC236}">
                <a16:creationId xmlns:a16="http://schemas.microsoft.com/office/drawing/2014/main" id="{6190E643-8DD9-5EF0-712B-4E6C81634D83}"/>
              </a:ext>
            </a:extLst>
          </p:cNvPr>
          <p:cNvGraphicFramePr/>
          <p:nvPr/>
        </p:nvGraphicFramePr>
        <p:xfrm>
          <a:off x="4891809" y="148660"/>
          <a:ext cx="6968925" cy="6041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78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621674-B925-F184-3C3B-E16D4303DB97}"/>
              </a:ext>
            </a:extLst>
          </p:cNvPr>
          <p:cNvSpPr/>
          <p:nvPr/>
        </p:nvSpPr>
        <p:spPr>
          <a:xfrm rot="5340000">
            <a:off x="11239943" y="5958239"/>
            <a:ext cx="67467" cy="1248821"/>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0C1021-4047-E801-3EF8-8CBA414AA3DE}"/>
              </a:ext>
            </a:extLst>
          </p:cNvPr>
          <p:cNvSpPr txBox="1"/>
          <p:nvPr/>
        </p:nvSpPr>
        <p:spPr>
          <a:xfrm>
            <a:off x="10160000" y="5842000"/>
            <a:ext cx="189346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power </a:t>
            </a:r>
          </a:p>
          <a:p>
            <a:r>
              <a:rPr lang="en-GB" sz="2400" b="1" dirty="0">
                <a:latin typeface="Arial" panose="020B0604020202020204" pitchFamily="34" charset="0"/>
                <a:cs typeface="Arial" panose="020B0604020202020204" pitchFamily="34" charset="0"/>
              </a:rPr>
              <a:t>of kindness</a:t>
            </a:r>
          </a:p>
        </p:txBody>
      </p:sp>
      <p:sp>
        <p:nvSpPr>
          <p:cNvPr id="4" name="Rectangle 3">
            <a:extLst>
              <a:ext uri="{FF2B5EF4-FFF2-40B4-BE49-F238E27FC236}">
                <a16:creationId xmlns:a16="http://schemas.microsoft.com/office/drawing/2014/main" id="{92D35A7D-05C3-8B9B-49A0-954342A7DD3D}"/>
              </a:ext>
            </a:extLst>
          </p:cNvPr>
          <p:cNvSpPr/>
          <p:nvPr/>
        </p:nvSpPr>
        <p:spPr>
          <a:xfrm rot="5340000">
            <a:off x="2015825" y="3459"/>
            <a:ext cx="182181" cy="2535973"/>
          </a:xfrm>
          <a:prstGeom prst="rect">
            <a:avLst/>
          </a:prstGeom>
          <a:solidFill>
            <a:srgbClr val="E4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37611-4713-F529-F6B3-C34F2CA1440C}"/>
              </a:ext>
            </a:extLst>
          </p:cNvPr>
          <p:cNvSpPr>
            <a:spLocks noGrp="1"/>
          </p:cNvSpPr>
          <p:nvPr>
            <p:ph type="title"/>
          </p:nvPr>
        </p:nvSpPr>
        <p:spPr>
          <a:xfrm>
            <a:off x="693404" y="279575"/>
            <a:ext cx="5365790" cy="1325563"/>
          </a:xfrm>
        </p:spPr>
        <p:txBody>
          <a:bodyPr>
            <a:normAutofit/>
          </a:bodyPr>
          <a:lstStyle/>
          <a:p>
            <a:r>
              <a:rPr lang="en-GB" sz="4800" b="1" dirty="0">
                <a:latin typeface="Arial" panose="020B0604020202020204" pitchFamily="34" charset="0"/>
                <a:cs typeface="Arial" panose="020B0604020202020204" pitchFamily="34" charset="0"/>
              </a:rPr>
              <a:t>Challenges</a:t>
            </a:r>
          </a:p>
        </p:txBody>
      </p:sp>
      <p:graphicFrame>
        <p:nvGraphicFramePr>
          <p:cNvPr id="8" name="Content Placeholder 2">
            <a:extLst>
              <a:ext uri="{FF2B5EF4-FFF2-40B4-BE49-F238E27FC236}">
                <a16:creationId xmlns:a16="http://schemas.microsoft.com/office/drawing/2014/main" id="{05D296AE-1CF5-A219-47E7-50CF574FC625}"/>
              </a:ext>
            </a:extLst>
          </p:cNvPr>
          <p:cNvGraphicFramePr>
            <a:graphicFrameLocks noGrp="1"/>
          </p:cNvGraphicFramePr>
          <p:nvPr>
            <p:ph idx="1"/>
          </p:nvPr>
        </p:nvGraphicFramePr>
        <p:xfrm>
          <a:off x="748822" y="149066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920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Cross">
  <a:themeElements>
    <a:clrScheme name="RedCross">
      <a:dk1>
        <a:srgbClr val="000000"/>
      </a:dk1>
      <a:lt1>
        <a:sysClr val="window" lastClr="FFFFFF"/>
      </a:lt1>
      <a:dk2>
        <a:srgbClr val="505050"/>
      </a:dk2>
      <a:lt2>
        <a:srgbClr val="FFFFFF"/>
      </a:lt2>
      <a:accent1>
        <a:srgbClr val="4B6E82"/>
      </a:accent1>
      <a:accent2>
        <a:srgbClr val="BEA55F"/>
      </a:accent2>
      <a:accent3>
        <a:srgbClr val="ADB4B3"/>
      </a:accent3>
      <a:accent4>
        <a:srgbClr val="781E1E"/>
      </a:accent4>
      <a:accent5>
        <a:srgbClr val="E67300"/>
      </a:accent5>
      <a:accent6>
        <a:srgbClr val="DC281E"/>
      </a:accent6>
      <a:hlink>
        <a:srgbClr val="DC281E"/>
      </a:hlink>
      <a:folHlink>
        <a:srgbClr val="DC281E"/>
      </a:folHlink>
    </a:clrScheme>
    <a:fontScheme name="Aangepast 5">
      <a:majorFont>
        <a:latin typeface="Source Sans Pro"/>
        <a:ea typeface=""/>
        <a:cs typeface=""/>
      </a:majorFont>
      <a:minorFont>
        <a:latin typeface="Source Sans Pro"/>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t Rode Kruis breedbeeld presentatie.pptx" id="{7E028462-0DA5-48EF-A9D3-7612136E7FB1}" vid="{2F437BE2-83C0-45D8-B341-34DCA97B4175}"/>
    </a:ext>
  </a:extLst>
</a:theme>
</file>

<file path=ppt/theme/theme3.xml><?xml version="1.0" encoding="utf-8"?>
<a:theme xmlns:a="http://schemas.openxmlformats.org/drawingml/2006/main" name="2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0A46C601EF784FB4DBF90453A8B30A" ma:contentTypeVersion="18" ma:contentTypeDescription="Create a new document." ma:contentTypeScope="" ma:versionID="2ddb2f7461c1e28a2bfb1f4e07bbffd2">
  <xsd:schema xmlns:xsd="http://www.w3.org/2001/XMLSchema" xmlns:xs="http://www.w3.org/2001/XMLSchema" xmlns:p="http://schemas.microsoft.com/office/2006/metadata/properties" xmlns:ns2="67bd97f6-f5f5-4f29-8f0d-e757ed3ec3ad" xmlns:ns3="ffb314bc-7b2d-45ce-a517-7d370eafd82d" targetNamespace="http://schemas.microsoft.com/office/2006/metadata/properties" ma:root="true" ma:fieldsID="d7b4a0cd44877ef5cd15732beb6d74d5" ns2:_="" ns3:_="">
    <xsd:import namespace="67bd97f6-f5f5-4f29-8f0d-e757ed3ec3ad"/>
    <xsd:import namespace="ffb314bc-7b2d-45ce-a517-7d370eafd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d97f6-f5f5-4f29-8f0d-e757ed3ec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314bc-7b2d-45ce-a517-7d370eafd82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32a821-fdb0-4a14-a883-99e67aeb391e}" ma:internalName="TaxCatchAll" ma:showField="CatchAllData" ma:web="ffb314bc-7b2d-45ce-a517-7d370eafd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bd97f6-f5f5-4f29-8f0d-e757ed3ec3ad">
      <Terms xmlns="http://schemas.microsoft.com/office/infopath/2007/PartnerControls"/>
    </lcf76f155ced4ddcb4097134ff3c332f>
    <TaxCatchAll xmlns="ffb314bc-7b2d-45ce-a517-7d370eafd82d" xsi:nil="true"/>
    <SharedWithUsers xmlns="ffb314bc-7b2d-45ce-a517-7d370eafd82d">
      <UserInfo>
        <DisplayName/>
        <AccountId xsi:nil="true"/>
        <AccountType/>
      </UserInfo>
    </SharedWithUsers>
    <MediaLengthInSeconds xmlns="67bd97f6-f5f5-4f29-8f0d-e757ed3ec3ad" xsi:nil="true"/>
  </documentManagement>
</p:properties>
</file>

<file path=customXml/itemProps1.xml><?xml version="1.0" encoding="utf-8"?>
<ds:datastoreItem xmlns:ds="http://schemas.openxmlformats.org/officeDocument/2006/customXml" ds:itemID="{B746245E-4294-4CF2-9B58-BEC99DDEE60E}">
  <ds:schemaRefs>
    <ds:schemaRef ds:uri="67bd97f6-f5f5-4f29-8f0d-e757ed3ec3ad"/>
    <ds:schemaRef ds:uri="ffb314bc-7b2d-45ce-a517-7d370eafd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976AB6-214F-4A5C-B7E9-6F28B63D208E}">
  <ds:schemaRefs>
    <ds:schemaRef ds:uri="http://schemas.microsoft.com/sharepoint/v3/contenttype/forms"/>
  </ds:schemaRefs>
</ds:datastoreItem>
</file>

<file path=customXml/itemProps3.xml><?xml version="1.0" encoding="utf-8"?>
<ds:datastoreItem xmlns:ds="http://schemas.openxmlformats.org/officeDocument/2006/customXml" ds:itemID="{6084E343-983E-4D0D-AD2F-49C5175A2193}">
  <ds:schemaRefs>
    <ds:schemaRef ds:uri="67bd97f6-f5f5-4f29-8f0d-e757ed3ec3ad"/>
    <ds:schemaRef ds:uri="ffb314bc-7b2d-45ce-a517-7d370eafd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12861</TotalTime>
  <Words>2761</Words>
  <Application>Microsoft Office PowerPoint</Application>
  <PresentationFormat>Widescreen</PresentationFormat>
  <Paragraphs>225</Paragraphs>
  <Slides>21</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Calibri Light</vt:lpstr>
      <vt:lpstr>Montserrat</vt:lpstr>
      <vt:lpstr>Montserrat SemiBold</vt:lpstr>
      <vt:lpstr>Open Sans</vt:lpstr>
      <vt:lpstr>Roboto</vt:lpstr>
      <vt:lpstr>Source Sans Pro</vt:lpstr>
      <vt:lpstr>Office Theme</vt:lpstr>
      <vt:lpstr>RedCross</vt:lpstr>
      <vt:lpstr>2_Office Theme</vt:lpstr>
      <vt:lpstr>3_Office Theme</vt:lpstr>
      <vt:lpstr>PowerPoint Presentation</vt:lpstr>
      <vt:lpstr>PowerPoint Presentation</vt:lpstr>
      <vt:lpstr>Peer Learning session on BRC’s work on Heatwaves</vt:lpstr>
      <vt:lpstr>Context</vt:lpstr>
      <vt:lpstr>Why focus on heat?</vt:lpstr>
      <vt:lpstr>How did we go about the survey?</vt:lpstr>
      <vt:lpstr>Identifying research gaps</vt:lpstr>
      <vt:lpstr>Polling</vt:lpstr>
      <vt:lpstr>Challenges</vt:lpstr>
      <vt:lpstr>Lessons</vt:lpstr>
      <vt:lpstr>Next steps</vt:lpstr>
      <vt:lpstr>Findings</vt:lpstr>
      <vt:lpstr>PowerPoint Presentation</vt:lpstr>
      <vt:lpstr>PowerPoint Presentation</vt:lpstr>
      <vt:lpstr>Findings</vt:lpstr>
      <vt:lpstr>Key Recommendations</vt:lpstr>
      <vt:lpstr>How did we use the results?</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Moatasam Hejazi</dc:creator>
  <cp:lastModifiedBy>Mark Richard SOUTH</cp:lastModifiedBy>
  <cp:revision>36</cp:revision>
  <dcterms:created xsi:type="dcterms:W3CDTF">2022-03-16T06:30:07Z</dcterms:created>
  <dcterms:modified xsi:type="dcterms:W3CDTF">2024-08-28T13:57:24Z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0x010100690A46C601EF784FB4DBF90453A8B30A</vt:lpwstr>
  </property>
  <property fmtid="{D5CDD505-2E9C-101B-9397-08002B2CF9AE}" pid="3" name="MSIP_Label_caf3f7fd-5cd4-4287-9002-aceb9af13c42_Enabled">
    <vt:lpwstr>true</vt:lpwstr>
  </property>
  <property fmtid="{D5CDD505-2E9C-101B-9397-08002B2CF9AE}" pid="4" name="MSIP_Label_caf3f7fd-5cd4-4287-9002-aceb9af13c42_SetDate">
    <vt:lpwstr>2023-01-29T22:26:10Z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539d95a8-32ac-4ed5-8f11-be183d3e3f22</vt:lpwstr>
  </property>
  <property fmtid="{D5CDD505-2E9C-101B-9397-08002B2CF9AE}" pid="9" name="MSIP_Label_caf3f7fd-5cd4-4287-9002-aceb9af13c42_ContentBits">
    <vt:lpwstr>2</vt:lpwstr>
  </property>
  <property fmtid="{D5CDD505-2E9C-101B-9397-08002B2CF9AE}" pid="10" name="Order">
    <vt:r8>14971800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