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4_956E63E3.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omments/modernComment_107_9164DEB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
  </p:notesMasterIdLst>
  <p:sldIdLst>
    <p:sldId id="264" r:id="rId3"/>
    <p:sldId id="260" r:id="rId4"/>
    <p:sldId id="269" r:id="rId5"/>
    <p:sldId id="270" r:id="rId6"/>
    <p:sldId id="271" r:id="rId7"/>
    <p:sldId id="26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38FE83-78DC-D921-CA58-B3DD1A987234}" name="Viviane FLUCK" initials="VF" userId="S::viviane.fluck@ifrc.org::6eb61309-2187-4318-9c2e-85c3b1f44d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0D038-76FB-CA7C-516B-29FDC7B1600E}" v="132" dt="2024-07-19T04:14:22.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46" d="100"/>
          <a:sy n="146" d="100"/>
        </p:scale>
        <p:origin x="120"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 Id="rId14"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about:blank"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[1SIRCS coded data.xlsx]TypePivot!PivotTopic</c:name>
    <c:fmtId val="34"/>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MY" sz="1100" dirty="0"/>
              <a:t>n</a:t>
            </a:r>
            <a:r>
              <a:rPr lang="de-CH" sz="1100" dirty="0"/>
              <a:t>=157</a:t>
            </a:r>
            <a:endParaRPr lang="en-MY" sz="1100" dirty="0"/>
          </a:p>
        </c:rich>
      </c:tx>
      <c:layout>
        <c:manualLayout>
          <c:xMode val="edge"/>
          <c:yMode val="edge"/>
          <c:x val="0.63877530563616891"/>
          <c:y val="3.7121115320121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circle"/>
          <c:size val="5"/>
          <c:spPr>
            <a:solidFill>
              <a:schemeClr val="accent1"/>
            </a:solidFill>
            <a:ln w="9525">
              <a:solidFill>
                <a:schemeClr val="accent1"/>
              </a:solidFill>
            </a:ln>
            <a:effectLst/>
          </c:spPr>
        </c:marker>
      </c:pivotFmt>
      <c:pivotFmt>
        <c:idx val="1"/>
        <c:spPr>
          <a:solidFill>
            <a:schemeClr val="accent1"/>
          </a:solidFill>
          <a:ln>
            <a:noFill/>
          </a:ln>
          <a:effectLst/>
        </c:spPr>
        <c:marker>
          <c:symbol val="circle"/>
          <c:size val="5"/>
          <c:spPr>
            <a:solidFill>
              <a:schemeClr val="accent2"/>
            </a:solidFill>
            <a:ln w="9525">
              <a:solidFill>
                <a:schemeClr val="accent2"/>
              </a:solidFill>
            </a:ln>
            <a:effectLst/>
          </c:spPr>
        </c:marker>
      </c:pivotFmt>
      <c:pivotFmt>
        <c:idx val="2"/>
        <c:spPr>
          <a:solidFill>
            <a:schemeClr val="accent1"/>
          </a:solidFill>
          <a:ln>
            <a:noFill/>
          </a:ln>
          <a:effectLst/>
        </c:spPr>
        <c:marker>
          <c:symbol val="circle"/>
          <c:size val="5"/>
          <c:spPr>
            <a:solidFill>
              <a:schemeClr val="accent3"/>
            </a:solidFill>
            <a:ln w="9525">
              <a:solidFill>
                <a:schemeClr val="accent3"/>
              </a:solidFill>
            </a:ln>
            <a:effectLst/>
          </c:spPr>
        </c:marker>
      </c:pivotFmt>
      <c:pivotFmt>
        <c:idx val="3"/>
        <c:spPr>
          <a:solidFill>
            <a:schemeClr val="accent1"/>
          </a:solidFill>
          <a:ln>
            <a:noFill/>
          </a:ln>
          <a:effectLst/>
        </c:spPr>
        <c:marker>
          <c:symbol val="circle"/>
          <c:size val="5"/>
          <c:spPr>
            <a:solidFill>
              <a:schemeClr val="accent4"/>
            </a:solidFill>
            <a:ln w="9525">
              <a:solidFill>
                <a:schemeClr val="accent4"/>
              </a:solidFill>
            </a:ln>
            <a:effectLst/>
          </c:spPr>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pivotFmt>
      <c:pivotFmt>
        <c:idx val="10"/>
        <c:spPr>
          <a:solidFill>
            <a:schemeClr val="accent1"/>
          </a:solidFill>
          <a:ln>
            <a:noFill/>
          </a:ln>
          <a:effectLst/>
        </c:spPr>
      </c:pivotFmt>
      <c:pivotFmt>
        <c:idx val="11"/>
        <c:spPr>
          <a:solidFill>
            <a:schemeClr val="accent1"/>
          </a:solidFill>
          <a:ln>
            <a:noFill/>
          </a:ln>
          <a:effectLst/>
        </c:spPr>
      </c:pivotFmt>
      <c:pivotFmt>
        <c:idx val="12"/>
        <c:spPr>
          <a:solidFill>
            <a:schemeClr val="accent1"/>
          </a:solidFill>
          <a:ln>
            <a:noFill/>
          </a:ln>
          <a:effectLst/>
        </c:spPr>
      </c:pivotFmt>
      <c:pivotFmt>
        <c:idx val="13"/>
        <c:spPr>
          <a:solidFill>
            <a:schemeClr val="accent1"/>
          </a:solidFill>
          <a:ln>
            <a:noFill/>
          </a:ln>
          <a:effectLst/>
        </c:spPr>
      </c:pivotFmt>
      <c:pivotFmt>
        <c:idx val="14"/>
        <c:spPr>
          <a:solidFill>
            <a:schemeClr val="accent1"/>
          </a:solidFill>
          <a:ln>
            <a:noFill/>
          </a:ln>
          <a:effectLst/>
        </c:spPr>
        <c:marker>
          <c:symbol val="none"/>
        </c:marker>
      </c:pivotFmt>
      <c:pivotFmt>
        <c:idx val="15"/>
        <c:spPr>
          <a:solidFill>
            <a:schemeClr val="accent1"/>
          </a:solidFill>
          <a:ln>
            <a:noFill/>
          </a:ln>
          <a:effectLst/>
        </c:spPr>
      </c:pivotFmt>
      <c:pivotFmt>
        <c:idx val="16"/>
        <c:spPr>
          <a:solidFill>
            <a:schemeClr val="accent1"/>
          </a:solidFill>
          <a:ln>
            <a:noFill/>
          </a:ln>
          <a:effectLst/>
        </c:spPr>
      </c:pivotFmt>
      <c:pivotFmt>
        <c:idx val="17"/>
        <c:spPr>
          <a:solidFill>
            <a:schemeClr val="accent1"/>
          </a:solidFill>
          <a:ln>
            <a:noFill/>
          </a:ln>
          <a:effectLst/>
        </c:spPr>
      </c:pivotFmt>
      <c:pivotFmt>
        <c:idx val="18"/>
        <c:spPr>
          <a:solidFill>
            <a:schemeClr val="accent1"/>
          </a:solidFill>
          <a:ln>
            <a:noFill/>
          </a:ln>
          <a:effectLst/>
        </c:spPr>
      </c:pivotFmt>
      <c:pivotFmt>
        <c:idx val="19"/>
        <c:spPr>
          <a:solidFill>
            <a:schemeClr val="accent1"/>
          </a:solidFill>
          <a:ln>
            <a:noFill/>
          </a:ln>
          <a:effectLst/>
        </c:spP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pivotFmt>
      <c:pivotFmt>
        <c:idx val="26"/>
        <c:spPr>
          <a:solidFill>
            <a:schemeClr val="accent1"/>
          </a:solidFill>
          <a:ln>
            <a:noFill/>
          </a:ln>
          <a:effectLst/>
        </c:spPr>
        <c:marker>
          <c:symbol val="none"/>
        </c:marker>
      </c:pivotFmt>
      <c:pivotFmt>
        <c:idx val="27"/>
        <c:spPr>
          <a:solidFill>
            <a:schemeClr val="accent1"/>
          </a:solidFill>
          <a:ln>
            <a:noFill/>
          </a:ln>
          <a:effectLst/>
        </c:spPr>
        <c:marker>
          <c:symbol val="none"/>
        </c:marker>
      </c:pivotFmt>
      <c:pivotFmt>
        <c:idx val="28"/>
        <c:spPr>
          <a:solidFill>
            <a:schemeClr val="accent1"/>
          </a:solidFill>
          <a:ln>
            <a:noFill/>
          </a:ln>
          <a:effectLst/>
        </c:spPr>
        <c:marker>
          <c:symbol val="none"/>
        </c:marker>
      </c:pivotFmt>
      <c:pivotFmt>
        <c:idx val="29"/>
        <c:spPr>
          <a:solidFill>
            <a:schemeClr val="accent1"/>
          </a:solidFill>
          <a:ln>
            <a:noFill/>
          </a:ln>
          <a:effectLst/>
        </c:spPr>
        <c:marker>
          <c:symbol val="none"/>
        </c:marker>
      </c:pivotFmt>
      <c:pivotFmt>
        <c:idx val="30"/>
        <c:spPr>
          <a:solidFill>
            <a:schemeClr val="accent1"/>
          </a:solidFill>
          <a:ln>
            <a:noFill/>
          </a:ln>
          <a:effectLst/>
        </c:spPr>
        <c:marker>
          <c:symbol val="none"/>
        </c:marker>
      </c:pivotFmt>
      <c:pivotFmt>
        <c:idx val="31"/>
        <c:spPr>
          <a:solidFill>
            <a:schemeClr val="accent1"/>
          </a:solidFill>
          <a:ln>
            <a:noFill/>
          </a:ln>
          <a:effectLst/>
        </c:spPr>
        <c:marker>
          <c:symbol val="none"/>
        </c:marker>
      </c:pivotFmt>
      <c:pivotFmt>
        <c:idx val="32"/>
        <c:spPr>
          <a:solidFill>
            <a:schemeClr val="accent1"/>
          </a:solidFill>
          <a:ln>
            <a:noFill/>
          </a:ln>
          <a:effectLst/>
        </c:spPr>
      </c:pivotFmt>
      <c:pivotFmt>
        <c:idx val="33"/>
        <c:spPr>
          <a:solidFill>
            <a:schemeClr val="accent1"/>
          </a:solidFill>
          <a:ln>
            <a:noFill/>
          </a:ln>
          <a:effectLst/>
        </c:spPr>
      </c:pivotFmt>
      <c:pivotFmt>
        <c:idx val="34"/>
        <c:spPr>
          <a:solidFill>
            <a:schemeClr val="accent1"/>
          </a:solidFill>
          <a:ln>
            <a:noFill/>
          </a:ln>
          <a:effectLst/>
        </c:spPr>
      </c:pivotFmt>
      <c:pivotFmt>
        <c:idx val="35"/>
        <c:spPr>
          <a:solidFill>
            <a:schemeClr val="accent1"/>
          </a:solidFill>
          <a:ln>
            <a:noFill/>
          </a:ln>
          <a:effectLst/>
        </c:spPr>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pivotFmt>
      <c:pivotFmt>
        <c:idx val="38"/>
        <c:spPr>
          <a:solidFill>
            <a:schemeClr val="accent1"/>
          </a:solidFill>
          <a:ln>
            <a:noFill/>
          </a:ln>
          <a:effectLst/>
        </c:spPr>
      </c:pivotFmt>
      <c:pivotFmt>
        <c:idx val="39"/>
        <c:spPr>
          <a:solidFill>
            <a:schemeClr val="accent1"/>
          </a:solidFill>
          <a:ln>
            <a:noFill/>
          </a:ln>
          <a:effectLst/>
        </c:spPr>
      </c:pivotFmt>
      <c:pivotFmt>
        <c:idx val="40"/>
        <c:spPr>
          <a:solidFill>
            <a:schemeClr val="accent1"/>
          </a:solidFill>
          <a:ln>
            <a:noFill/>
          </a:ln>
          <a:effectLst/>
        </c:spPr>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pivotFmt>
      <c:pivotFmt>
        <c:idx val="43"/>
        <c:spPr>
          <a:solidFill>
            <a:schemeClr val="accent1"/>
          </a:solidFill>
          <a:ln>
            <a:noFill/>
          </a:ln>
          <a:effectLst/>
        </c:spPr>
      </c:pivotFmt>
      <c:pivotFmt>
        <c:idx val="44"/>
        <c:spPr>
          <a:solidFill>
            <a:schemeClr val="accent1"/>
          </a:solidFill>
          <a:ln>
            <a:noFill/>
          </a:ln>
          <a:effectLst/>
        </c:spPr>
      </c:pivotFmt>
      <c:pivotFmt>
        <c:idx val="45"/>
        <c:spPr>
          <a:solidFill>
            <a:schemeClr val="accent1"/>
          </a:solidFill>
          <a:ln>
            <a:noFill/>
          </a:ln>
          <a:effectLst/>
        </c:spPr>
      </c:pivotFmt>
      <c:pivotFmt>
        <c:idx val="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pivotFmt>
      <c:pivotFmt>
        <c:idx val="50"/>
        <c:spPr>
          <a:solidFill>
            <a:schemeClr val="accent1"/>
          </a:solidFill>
          <a:ln>
            <a:noFill/>
          </a:ln>
          <a:effectLst/>
        </c:spPr>
        <c:marker>
          <c:symbol val="none"/>
        </c:marker>
        <c:dLbl>
          <c:idx val="0"/>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Lst>
        </c:dLbl>
      </c:pivotFmt>
      <c:pivotFmt>
        <c:idx val="51"/>
        <c:spPr>
          <a:solidFill>
            <a:schemeClr val="accent1"/>
          </a:solidFill>
          <a:ln>
            <a:noFill/>
          </a:ln>
          <a:effectLst/>
        </c:spPr>
        <c:marker>
          <c:symbol val="none"/>
        </c:marker>
        <c:dLbl>
          <c:idx val="0"/>
          <c:showLegendKey val="0"/>
          <c:showVal val="0"/>
          <c:showCatName val="1"/>
          <c:showSerName val="0"/>
          <c:showPercent val="0"/>
          <c:showBubbleSize val="0"/>
          <c:extLst>
            <c:ext xmlns:c15="http://schemas.microsoft.com/office/drawing/2012/chart" uri="{CE6537A1-D6FC-4f65-9D91-7224C49458BB}"/>
          </c:extLst>
        </c:dLbl>
      </c:pivotFmt>
      <c:pivotFmt>
        <c:idx val="52"/>
        <c:spPr>
          <a:solidFill>
            <a:srgbClr val="8D8D8D"/>
          </a:solidFill>
          <a:ln>
            <a:noFill/>
          </a:ln>
          <a:effectLst/>
        </c:spPr>
      </c:pivotFmt>
      <c:pivotFmt>
        <c:idx val="53"/>
        <c:spPr>
          <a:solidFill>
            <a:schemeClr val="accent1"/>
          </a:solidFill>
          <a:ln>
            <a:noFill/>
          </a:ln>
          <a:effectLst/>
        </c:spPr>
      </c:pivotFmt>
      <c:pivotFmt>
        <c:idx val="54"/>
        <c:spPr>
          <a:solidFill>
            <a:schemeClr val="accent1"/>
          </a:solidFill>
          <a:ln>
            <a:noFill/>
          </a:ln>
          <a:effectLst/>
        </c:spPr>
      </c:pivotFmt>
      <c:pivotFmt>
        <c:idx val="55"/>
        <c:spPr>
          <a:solidFill>
            <a:srgbClr val="011E41"/>
          </a:solidFill>
          <a:ln>
            <a:noFill/>
          </a:ln>
          <a:effectLst/>
        </c:spPr>
      </c:pivotFmt>
      <c:pivotFmt>
        <c:idx val="56"/>
        <c:spPr>
          <a:solidFill>
            <a:schemeClr val="accent1"/>
          </a:solidFill>
          <a:ln>
            <a:noFill/>
          </a:ln>
          <a:effectLst/>
        </c:spPr>
      </c:pivotFmt>
      <c:pivotFmt>
        <c:idx val="57"/>
        <c:spPr>
          <a:solidFill>
            <a:schemeClr val="accent1"/>
          </a:solidFill>
          <a:ln>
            <a:noFill/>
          </a:ln>
          <a:effectLst/>
        </c:spPr>
      </c:pivotFmt>
      <c:pivotFmt>
        <c:idx val="58"/>
        <c:spPr>
          <a:solidFill>
            <a:schemeClr val="accent1"/>
          </a:solidFill>
          <a:ln>
            <a:noFill/>
          </a:ln>
          <a:effectLst/>
        </c:spPr>
      </c:pivotFmt>
      <c:pivotFmt>
        <c:idx val="59"/>
        <c:spPr>
          <a:solidFill>
            <a:schemeClr val="accent1"/>
          </a:solidFill>
          <a:ln>
            <a:noFill/>
          </a:ln>
          <a:effectLst/>
        </c:spPr>
      </c:pivotFmt>
      <c:pivotFmt>
        <c:idx val="60"/>
        <c:spPr>
          <a:solidFill>
            <a:schemeClr val="accent1"/>
          </a:solidFill>
          <a:ln>
            <a:noFill/>
          </a:ln>
          <a:effectLst/>
        </c:spPr>
      </c:pivotFmt>
      <c:pivotFmt>
        <c:idx val="61"/>
        <c:spPr>
          <a:solidFill>
            <a:schemeClr val="accent1"/>
          </a:solidFill>
          <a:ln>
            <a:noFill/>
          </a:ln>
          <a:effectLst/>
        </c:spPr>
      </c:pivotFmt>
      <c:pivotFmt>
        <c:idx val="62"/>
        <c:spPr>
          <a:solidFill>
            <a:schemeClr val="accent1"/>
          </a:solidFill>
          <a:ln>
            <a:noFill/>
          </a:ln>
          <a:effectLst/>
        </c:spPr>
      </c:pivotFmt>
      <c:pivotFmt>
        <c:idx val="63"/>
        <c:spPr>
          <a:solidFill>
            <a:schemeClr val="accent1"/>
          </a:solidFill>
          <a:ln>
            <a:noFill/>
          </a:ln>
          <a:effectLst/>
        </c:spPr>
      </c:pivotFmt>
      <c:pivotFmt>
        <c:idx val="64"/>
        <c:spPr>
          <a:solidFill>
            <a:schemeClr val="accent1"/>
          </a:solidFill>
          <a:ln>
            <a:noFill/>
          </a:ln>
          <a:effectLst/>
        </c:spPr>
      </c:pivotFmt>
      <c:pivotFmt>
        <c:idx val="65"/>
        <c:spPr>
          <a:solidFill>
            <a:schemeClr val="accent1"/>
          </a:solidFill>
          <a:ln>
            <a:noFill/>
          </a:ln>
          <a:effectLst/>
        </c:spPr>
        <c:dLbl>
          <c:idx val="0"/>
          <c:layout>
            <c:manualLayout>
              <c:x val="-0.3874408580841735"/>
              <c:y val="0.35265875914720402"/>
            </c:manualLayout>
          </c:layout>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Lst>
        </c:dLbl>
      </c:pivotFmt>
      <c:pivotFmt>
        <c:idx val="66"/>
        <c:spPr>
          <a:solidFill>
            <a:srgbClr val="F5333F"/>
          </a:solidFill>
          <a:ln>
            <a:noFill/>
          </a:ln>
          <a:effectLst/>
        </c:spPr>
      </c:pivotFmt>
      <c:pivotFmt>
        <c:idx val="67"/>
        <c:spPr>
          <a:solidFill>
            <a:srgbClr val="C6C6C6"/>
          </a:solidFill>
          <a:ln>
            <a:noFill/>
          </a:ln>
          <a:effectLst/>
        </c:spPr>
      </c:pivotFmt>
      <c:pivotFmt>
        <c:idx val="68"/>
        <c:spPr>
          <a:solidFill>
            <a:srgbClr val="011E41"/>
          </a:solidFill>
          <a:ln>
            <a:noFill/>
          </a:ln>
          <a:effectLst/>
        </c:spPr>
      </c:pivotFmt>
      <c:pivotFmt>
        <c:idx val="69"/>
        <c:spPr>
          <a:solidFill>
            <a:srgbClr val="525252"/>
          </a:solidFill>
          <a:ln>
            <a:noFill/>
          </a:ln>
          <a:effectLst/>
        </c:spPr>
      </c:pivotFmt>
      <c:pivotFmt>
        <c:idx val="70"/>
        <c:spPr>
          <a:solidFill>
            <a:srgbClr val="FAFAFA"/>
          </a:solidFill>
          <a:ln>
            <a:solidFill>
              <a:srgbClr val="FAFAFA"/>
            </a:solidFill>
          </a:ln>
          <a:effectLst/>
        </c:spPr>
      </c:pivotFmt>
      <c:pivotFmt>
        <c:idx val="71"/>
        <c:spPr>
          <a:solidFill>
            <a:schemeClr val="accent1"/>
          </a:solidFill>
          <a:ln>
            <a:noFill/>
          </a:ln>
          <a:effectLst/>
        </c:spPr>
        <c:marker>
          <c:symbol val="none"/>
        </c:marker>
        <c:dLbl>
          <c:idx val="0"/>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Lst>
        </c:dLbl>
      </c:pivotFmt>
      <c:pivotFmt>
        <c:idx val="72"/>
        <c:spPr>
          <a:solidFill>
            <a:srgbClr val="F5333F"/>
          </a:solidFill>
          <a:ln>
            <a:noFill/>
          </a:ln>
          <a:effectLst/>
        </c:spPr>
      </c:pivotFmt>
      <c:pivotFmt>
        <c:idx val="73"/>
        <c:spPr>
          <a:solidFill>
            <a:srgbClr val="011E41"/>
          </a:solidFill>
          <a:ln>
            <a:noFill/>
          </a:ln>
          <a:effectLst/>
        </c:spPr>
      </c:pivotFmt>
      <c:pivotFmt>
        <c:idx val="74"/>
        <c:spPr>
          <a:solidFill>
            <a:srgbClr val="525252"/>
          </a:solidFill>
          <a:ln>
            <a:noFill/>
          </a:ln>
          <a:effectLst/>
        </c:spPr>
      </c:pivotFmt>
      <c:pivotFmt>
        <c:idx val="75"/>
        <c:spPr>
          <a:solidFill>
            <a:srgbClr val="8D8D8D"/>
          </a:solidFill>
          <a:ln>
            <a:noFill/>
          </a:ln>
          <a:effectLst/>
        </c:spPr>
      </c:pivotFmt>
      <c:pivotFmt>
        <c:idx val="76"/>
        <c:spPr>
          <a:solidFill>
            <a:srgbClr val="FAFAFA"/>
          </a:solidFill>
          <a:ln>
            <a:solidFill>
              <a:srgbClr val="FAFAFA"/>
            </a:solidFill>
          </a:ln>
          <a:effectLst/>
        </c:spPr>
      </c:pivotFmt>
      <c:pivotFmt>
        <c:idx val="77"/>
        <c:spPr>
          <a:solidFill>
            <a:srgbClr val="C6C6C6"/>
          </a:solidFill>
          <a:ln>
            <a:noFill/>
          </a:ln>
          <a:effectLst/>
        </c:spPr>
      </c:pivotFmt>
      <c:pivotFmt>
        <c:idx val="78"/>
        <c:spPr>
          <a:solidFill>
            <a:srgbClr val="011E41"/>
          </a:solidFill>
          <a:ln>
            <a:noFill/>
          </a:ln>
          <a:effectLst/>
        </c:spPr>
      </c:pivotFmt>
      <c:pivotFmt>
        <c:idx val="79"/>
        <c:spPr>
          <a:solidFill>
            <a:schemeClr val="accent1"/>
          </a:solidFill>
          <a:ln>
            <a:noFill/>
          </a:ln>
          <a:effectLst/>
        </c:spPr>
        <c:marker>
          <c:symbol val="none"/>
        </c:marker>
        <c:dLbl>
          <c:idx val="0"/>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Lst>
        </c:dLbl>
      </c:pivotFmt>
      <c:pivotFmt>
        <c:idx val="80"/>
        <c:spPr>
          <a:solidFill>
            <a:srgbClr val="F5333F"/>
          </a:solidFill>
          <a:ln>
            <a:noFill/>
          </a:ln>
          <a:effectLst/>
        </c:spPr>
      </c:pivotFmt>
      <c:pivotFmt>
        <c:idx val="81"/>
        <c:spPr>
          <a:solidFill>
            <a:srgbClr val="011E41"/>
          </a:solidFill>
          <a:ln>
            <a:noFill/>
          </a:ln>
          <a:effectLst/>
        </c:spPr>
      </c:pivotFmt>
      <c:pivotFmt>
        <c:idx val="82"/>
        <c:spPr>
          <a:solidFill>
            <a:srgbClr val="525252"/>
          </a:solidFill>
          <a:ln>
            <a:noFill/>
          </a:ln>
          <a:effectLst/>
        </c:spPr>
      </c:pivotFmt>
      <c:pivotFmt>
        <c:idx val="83"/>
        <c:spPr>
          <a:solidFill>
            <a:srgbClr val="8D8D8D"/>
          </a:solidFill>
          <a:ln>
            <a:noFill/>
          </a:ln>
          <a:effectLst/>
        </c:spPr>
      </c:pivotFmt>
      <c:pivotFmt>
        <c:idx val="84"/>
        <c:spPr>
          <a:solidFill>
            <a:srgbClr val="FAFAFA"/>
          </a:solidFill>
          <a:ln>
            <a:solidFill>
              <a:srgbClr val="FAFAFA"/>
            </a:solidFill>
          </a:ln>
          <a:effectLst/>
        </c:spPr>
      </c:pivotFmt>
      <c:pivotFmt>
        <c:idx val="85"/>
        <c:spPr>
          <a:solidFill>
            <a:srgbClr val="C6C6C6"/>
          </a:solidFill>
          <a:ln>
            <a:noFill/>
          </a:ln>
          <a:effectLst/>
        </c:spPr>
      </c:pivotFmt>
      <c:pivotFmt>
        <c:idx val="86"/>
        <c:spPr>
          <a:solidFill>
            <a:srgbClr val="011E41"/>
          </a:solidFill>
          <a:ln>
            <a:noFill/>
          </a:ln>
          <a:effectLst/>
        </c:spPr>
      </c:pivotFmt>
    </c:pivotFmts>
    <c:plotArea>
      <c:layout/>
      <c:pieChart>
        <c:varyColors val="1"/>
        <c:ser>
          <c:idx val="0"/>
          <c:order val="0"/>
          <c:tx>
            <c:strRef>
              <c:f>TypePivot!$B$3</c:f>
              <c:strCache>
                <c:ptCount val="1"/>
                <c:pt idx="0">
                  <c:v>Total</c:v>
                </c:pt>
              </c:strCache>
            </c:strRef>
          </c:tx>
          <c:dPt>
            <c:idx val="0"/>
            <c:bubble3D val="0"/>
            <c:spPr>
              <a:solidFill>
                <a:srgbClr val="F5333F"/>
              </a:solidFill>
              <a:ln>
                <a:noFill/>
              </a:ln>
              <a:effectLst/>
            </c:spPr>
            <c:extLst>
              <c:ext xmlns:c16="http://schemas.microsoft.com/office/drawing/2014/chart" uri="{C3380CC4-5D6E-409C-BE32-E72D297353CC}">
                <c16:uniqueId val="{00000001-8F1C-44E5-94B0-2192D773209D}"/>
              </c:ext>
            </c:extLst>
          </c:dPt>
          <c:dPt>
            <c:idx val="1"/>
            <c:bubble3D val="0"/>
            <c:spPr>
              <a:solidFill>
                <a:srgbClr val="011E41"/>
              </a:solidFill>
              <a:ln>
                <a:noFill/>
              </a:ln>
              <a:effectLst/>
            </c:spPr>
            <c:extLst>
              <c:ext xmlns:c16="http://schemas.microsoft.com/office/drawing/2014/chart" uri="{C3380CC4-5D6E-409C-BE32-E72D297353CC}">
                <c16:uniqueId val="{00000003-8F1C-44E5-94B0-2192D773209D}"/>
              </c:ext>
            </c:extLst>
          </c:dPt>
          <c:dPt>
            <c:idx val="2"/>
            <c:bubble3D val="0"/>
            <c:spPr>
              <a:solidFill>
                <a:srgbClr val="525252"/>
              </a:solidFill>
              <a:ln>
                <a:noFill/>
              </a:ln>
              <a:effectLst/>
            </c:spPr>
            <c:extLst>
              <c:ext xmlns:c16="http://schemas.microsoft.com/office/drawing/2014/chart" uri="{C3380CC4-5D6E-409C-BE32-E72D297353CC}">
                <c16:uniqueId val="{00000005-8F1C-44E5-94B0-2192D773209D}"/>
              </c:ext>
            </c:extLst>
          </c:dPt>
          <c:dPt>
            <c:idx val="3"/>
            <c:bubble3D val="0"/>
            <c:spPr>
              <a:solidFill>
                <a:srgbClr val="8D8D8D"/>
              </a:solidFill>
              <a:ln>
                <a:noFill/>
              </a:ln>
              <a:effectLst/>
            </c:spPr>
            <c:extLst>
              <c:ext xmlns:c16="http://schemas.microsoft.com/office/drawing/2014/chart" uri="{C3380CC4-5D6E-409C-BE32-E72D297353CC}">
                <c16:uniqueId val="{00000007-8F1C-44E5-94B0-2192D773209D}"/>
              </c:ext>
            </c:extLst>
          </c:dPt>
          <c:dPt>
            <c:idx val="4"/>
            <c:bubble3D val="0"/>
            <c:spPr>
              <a:solidFill>
                <a:srgbClr val="FAFAFA"/>
              </a:solidFill>
              <a:ln>
                <a:solidFill>
                  <a:srgbClr val="FAFAFA"/>
                </a:solidFill>
              </a:ln>
              <a:effectLst/>
            </c:spPr>
            <c:extLst>
              <c:ext xmlns:c16="http://schemas.microsoft.com/office/drawing/2014/chart" uri="{C3380CC4-5D6E-409C-BE32-E72D297353CC}">
                <c16:uniqueId val="{00000009-8F1C-44E5-94B0-2192D773209D}"/>
              </c:ext>
            </c:extLst>
          </c:dPt>
          <c:dPt>
            <c:idx val="5"/>
            <c:bubble3D val="0"/>
            <c:spPr>
              <a:solidFill>
                <a:srgbClr val="C6C6C6"/>
              </a:solidFill>
              <a:ln>
                <a:noFill/>
              </a:ln>
              <a:effectLst/>
            </c:spPr>
            <c:extLst>
              <c:ext xmlns:c16="http://schemas.microsoft.com/office/drawing/2014/chart" uri="{C3380CC4-5D6E-409C-BE32-E72D297353CC}">
                <c16:uniqueId val="{0000000B-8F1C-44E5-94B0-2192D773209D}"/>
              </c:ext>
            </c:extLst>
          </c:dPt>
          <c:dPt>
            <c:idx val="6"/>
            <c:bubble3D val="0"/>
            <c:spPr>
              <a:solidFill>
                <a:srgbClr val="011E41"/>
              </a:solidFill>
              <a:ln>
                <a:noFill/>
              </a:ln>
              <a:effectLst/>
            </c:spPr>
            <c:extLst>
              <c:ext xmlns:c16="http://schemas.microsoft.com/office/drawing/2014/chart" uri="{C3380CC4-5D6E-409C-BE32-E72D297353CC}">
                <c16:uniqueId val="{0000000D-8F1C-44E5-94B0-2192D773209D}"/>
              </c:ext>
            </c:extLst>
          </c:dPt>
          <c:dLbls>
            <c:dLbl>
              <c:idx val="4"/>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9-8F1C-44E5-94B0-2192D773209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TypePivot!$A$4:$A$11</c:f>
              <c:strCache>
                <c:ptCount val="7"/>
                <c:pt idx="0">
                  <c:v>Request or suggestion</c:v>
                </c:pt>
                <c:pt idx="1">
                  <c:v>Incomplete feedback</c:v>
                </c:pt>
                <c:pt idx="2">
                  <c:v>Encouragement or praise</c:v>
                </c:pt>
                <c:pt idx="3">
                  <c:v>Question</c:v>
                </c:pt>
                <c:pt idx="4">
                  <c:v>Observation, perception or belief</c:v>
                </c:pt>
                <c:pt idx="5">
                  <c:v>Report of a concern or incident</c:v>
                </c:pt>
                <c:pt idx="6">
                  <c:v>(blank)</c:v>
                </c:pt>
              </c:strCache>
            </c:strRef>
          </c:cat>
          <c:val>
            <c:numRef>
              <c:f>TypePivot!$B$4:$B$11</c:f>
              <c:numCache>
                <c:formatCode>General</c:formatCode>
                <c:ptCount val="7"/>
                <c:pt idx="0">
                  <c:v>83</c:v>
                </c:pt>
                <c:pt idx="1">
                  <c:v>30</c:v>
                </c:pt>
                <c:pt idx="2">
                  <c:v>17</c:v>
                </c:pt>
                <c:pt idx="3">
                  <c:v>10</c:v>
                </c:pt>
                <c:pt idx="4">
                  <c:v>8</c:v>
                </c:pt>
                <c:pt idx="5">
                  <c:v>6</c:v>
                </c:pt>
              </c:numCache>
            </c:numRef>
          </c:val>
          <c:extLst>
            <c:ext xmlns:c16="http://schemas.microsoft.com/office/drawing/2014/chart" uri="{C3380CC4-5D6E-409C-BE32-E72D297353CC}">
              <c16:uniqueId val="{0000000E-8F1C-44E5-94B0-2192D773209D}"/>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6"/>
        <c:delete val="1"/>
      </c:legendEntry>
      <c:layout>
        <c:manualLayout>
          <c:xMode val="edge"/>
          <c:yMode val="edge"/>
          <c:x val="0.60713527457437977"/>
          <c:y val="0.16465715347249935"/>
          <c:w val="0.37445952849363601"/>
          <c:h val="0.737743686320147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[Charts.xlsx]Topic top 5!PivotTable10</c:name>
    <c:fmtId val="-1"/>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ontserrat" pitchFamily="2" charset="0"/>
                <a:ea typeface="Open Sans Light" pitchFamily="2" charset="0"/>
                <a:cs typeface="Mongolian Baiti" panose="03000500000000000000" pitchFamily="66" charset="0"/>
              </a:defRPr>
            </a:pPr>
            <a:r>
              <a:rPr lang="pl-PL" sz="1200" b="1">
                <a:solidFill>
                  <a:sysClr val="windowText" lastClr="000000"/>
                </a:solidFill>
                <a:latin typeface="Montserrat" pitchFamily="2" charset="0"/>
                <a:cs typeface="Mongolian Baiti" panose="03000500000000000000" pitchFamily="66" charset="0"/>
              </a:rPr>
              <a:t>Feedback</a:t>
            </a:r>
            <a:r>
              <a:rPr lang="pl-PL" sz="1200" b="1" baseline="0">
                <a:solidFill>
                  <a:sysClr val="windowText" lastClr="000000"/>
                </a:solidFill>
                <a:latin typeface="Montserrat" pitchFamily="2" charset="0"/>
                <a:cs typeface="Mongolian Baiti" panose="03000500000000000000" pitchFamily="66" charset="0"/>
              </a:rPr>
              <a:t> received, by topic, top 5 </a:t>
            </a:r>
            <a:r>
              <a:rPr lang="pl-PL" sz="1000" b="1">
                <a:solidFill>
                  <a:schemeClr val="bg1">
                    <a:lumMod val="50000"/>
                  </a:schemeClr>
                </a:solidFill>
                <a:latin typeface="Montserrat" pitchFamily="2" charset="0"/>
                <a:cs typeface="Mongolian Baiti" panose="03000500000000000000" pitchFamily="66" charset="0"/>
              </a:rPr>
              <a:t>(N=154)</a:t>
            </a:r>
            <a:endParaRPr lang="pl-PL" sz="1200" b="1">
              <a:solidFill>
                <a:sysClr val="windowText" lastClr="000000"/>
              </a:solidFill>
              <a:latin typeface="Montserrat" pitchFamily="2" charset="0"/>
              <a:cs typeface="Mongolian Baiti" panose="03000500000000000000" pitchFamily="66" charset="0"/>
            </a:endParaRPr>
          </a:p>
        </c:rich>
      </c:tx>
      <c:layout>
        <c:manualLayout>
          <c:xMode val="edge"/>
          <c:yMode val="edge"/>
          <c:x val="0.1541413808311583"/>
          <c:y val="8.7316039028206855E-3"/>
        </c:manualLayout>
      </c:layout>
      <c:overlay val="0"/>
      <c:spPr>
        <a:noFill/>
        <a:ln>
          <a:noFill/>
        </a:ln>
        <a:effectLst/>
      </c:spPr>
    </c:title>
    <c:autoTitleDeleted val="0"/>
    <c:pivotFmts>
      <c:pivotFmt>
        <c:idx val="0"/>
        <c:spPr>
          <a:solidFill>
            <a:srgbClr val="C00000"/>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ontserrat" pitchFamily="2" charset="0"/>
                  <a:ea typeface="Open Sans Light" pitchFamily="2" charset="0"/>
                  <a:cs typeface="Open Sans Light" pitchFamily="2" charset="0"/>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1">
              <a:lumMod val="50000"/>
            </a:schemeClr>
          </a:solidFill>
          <a:ln>
            <a:noFill/>
          </a:ln>
          <a:effectLst/>
        </c:spP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ontserrat" pitchFamily="2" charset="0"/>
                  <a:ea typeface="Open Sans Light" pitchFamily="2" charset="0"/>
                  <a:cs typeface="Open Sans Light" pitchFamily="2" charset="0"/>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2"/>
        <c:spPr>
          <a:solidFill>
            <a:schemeClr val="bg1">
              <a:lumMod val="85000"/>
            </a:schemeClr>
          </a:solidFill>
          <a:ln>
            <a:noFill/>
          </a:ln>
          <a:effectLst/>
        </c:spPr>
      </c:pivotFmt>
      <c:pivotFmt>
        <c:idx val="3"/>
        <c:spPr>
          <a:solidFill>
            <a:srgbClr val="C00000"/>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ontserrat" pitchFamily="2" charset="0"/>
                  <a:ea typeface="Open Sans Light" pitchFamily="2" charset="0"/>
                  <a:cs typeface="Open Sans Light" pitchFamily="2" charset="0"/>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4"/>
        <c:spPr>
          <a:solidFill>
            <a:schemeClr val="bg1">
              <a:lumMod val="85000"/>
            </a:schemeClr>
          </a:solidFill>
          <a:ln>
            <a:noFill/>
          </a:ln>
          <a:effectLst/>
        </c:spPr>
      </c:pivotFmt>
      <c:pivotFmt>
        <c:idx val="5"/>
        <c:spPr>
          <a:solidFill>
            <a:srgbClr val="C00000"/>
          </a:solidFill>
          <a:ln>
            <a:noFill/>
          </a:ln>
          <a:effectLst/>
        </c:spPr>
      </c:pivotFmt>
      <c:pivotFmt>
        <c:idx val="6"/>
        <c:spPr>
          <a:solidFill>
            <a:schemeClr val="accent1">
              <a:lumMod val="50000"/>
            </a:schemeClr>
          </a:solidFill>
          <a:ln>
            <a:noFill/>
          </a:ln>
          <a:effectLst/>
        </c:spPr>
      </c:pivotFmt>
      <c:pivotFmt>
        <c:idx val="7"/>
        <c:spPr>
          <a:solidFill>
            <a:srgbClr val="C00000"/>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ontserrat" pitchFamily="2" charset="0"/>
                  <a:ea typeface="Open Sans Light" pitchFamily="2" charset="0"/>
                  <a:cs typeface="Open Sans Light" pitchFamily="2" charset="0"/>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8"/>
        <c:spPr>
          <a:solidFill>
            <a:schemeClr val="bg1">
              <a:lumMod val="85000"/>
            </a:schemeClr>
          </a:solidFill>
          <a:ln>
            <a:noFill/>
          </a:ln>
          <a:effectLst/>
        </c:spPr>
      </c:pivotFmt>
      <c:pivotFmt>
        <c:idx val="9"/>
        <c:spPr>
          <a:solidFill>
            <a:srgbClr val="C00000"/>
          </a:solidFill>
          <a:ln>
            <a:noFill/>
          </a:ln>
          <a:effectLst/>
        </c:spPr>
      </c:pivotFmt>
      <c:pivotFmt>
        <c:idx val="10"/>
        <c:spPr>
          <a:solidFill>
            <a:schemeClr val="accent1">
              <a:lumMod val="50000"/>
            </a:schemeClr>
          </a:solidFill>
          <a:ln>
            <a:noFill/>
          </a:ln>
          <a:effectLst/>
        </c:spPr>
      </c:pivotFmt>
      <c:pivotFmt>
        <c:idx val="11"/>
        <c:spPr>
          <a:solidFill>
            <a:schemeClr val="bg1">
              <a:lumMod val="75000"/>
            </a:schemeClr>
          </a:solidFill>
        </c:spPr>
        <c:marker>
          <c:symbol val="none"/>
        </c:marker>
        <c:dLbl>
          <c:idx val="0"/>
          <c:numFmt formatCode="General"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ontserrat" pitchFamily="2" charset="0"/>
                  <a:ea typeface="Open Sans Light" pitchFamily="2" charset="0"/>
                  <a:cs typeface="Open Sans Light" pitchFamily="2"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pivotFmt>
      <c:pivotFmt>
        <c:idx val="13"/>
        <c:spPr>
          <a:solidFill>
            <a:schemeClr val="bg1">
              <a:lumMod val="75000"/>
            </a:schemeClr>
          </a:solidFill>
          <a:ln>
            <a:noFill/>
          </a:ln>
          <a:effectLst/>
        </c:spPr>
      </c:pivotFmt>
      <c:pivotFmt>
        <c:idx val="14"/>
        <c:spPr>
          <a:solidFill>
            <a:schemeClr val="bg1">
              <a:lumMod val="75000"/>
            </a:schemeClr>
          </a:solidFill>
          <a:ln>
            <a:noFill/>
          </a:ln>
          <a:effectLst/>
        </c:spPr>
      </c:pivotFmt>
      <c:pivotFmt>
        <c:idx val="15"/>
        <c:spPr>
          <a:solidFill>
            <a:schemeClr val="bg1">
              <a:lumMod val="75000"/>
            </a:schemeClr>
          </a:solidFill>
        </c:spPr>
        <c:marker>
          <c:symbol val="none"/>
        </c:marker>
        <c:dLbl>
          <c:idx val="0"/>
          <c:numFmt formatCode="General"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ontserrat" pitchFamily="2" charset="0"/>
                  <a:ea typeface="Open Sans Light" pitchFamily="2" charset="0"/>
                  <a:cs typeface="Open Sans Light" pitchFamily="2"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bg1">
              <a:lumMod val="75000"/>
            </a:schemeClr>
          </a:solidFill>
          <a:ln>
            <a:noFill/>
          </a:ln>
          <a:effectLst/>
        </c:spPr>
      </c:pivotFmt>
      <c:pivotFmt>
        <c:idx val="17"/>
        <c:spPr>
          <a:solidFill>
            <a:schemeClr val="bg1">
              <a:lumMod val="75000"/>
            </a:schemeClr>
          </a:solidFill>
          <a:ln>
            <a:noFill/>
          </a:ln>
          <a:effectLst/>
        </c:spPr>
      </c:pivotFmt>
      <c:pivotFmt>
        <c:idx val="18"/>
        <c:spPr>
          <a:solidFill>
            <a:schemeClr val="bg1">
              <a:lumMod val="75000"/>
            </a:schemeClr>
          </a:solidFill>
          <a:ln>
            <a:noFill/>
          </a:ln>
          <a:effectLst/>
        </c:spPr>
      </c:pivotFmt>
      <c:pivotFmt>
        <c:idx val="19"/>
        <c:spPr>
          <a:solidFill>
            <a:srgbClr val="F5333F"/>
          </a:solidFill>
        </c:spPr>
        <c:marker>
          <c:symbol val="none"/>
        </c:marker>
        <c:dLbl>
          <c:idx val="0"/>
          <c:spPr>
            <a:noFill/>
            <a:ln>
              <a:noFill/>
            </a:ln>
            <a:effectLst/>
          </c:spPr>
          <c:txPr>
            <a:bodyPr wrap="square" lIns="38100" tIns="19050" rIns="38100" bIns="19050" anchor="ctr">
              <a:spAutoFit/>
            </a:bodyPr>
            <a:lstStyle/>
            <a:p>
              <a:pPr>
                <a:defRPr b="1">
                  <a:latin typeface="Montserrat" pitchFamily="2"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F5333F"/>
          </a:solidFill>
        </c:spPr>
        <c:marker>
          <c:symbol val="none"/>
        </c:marker>
        <c:dLbl>
          <c:idx val="0"/>
          <c:spPr>
            <a:noFill/>
            <a:ln>
              <a:noFill/>
            </a:ln>
            <a:effectLst/>
          </c:spPr>
          <c:txPr>
            <a:bodyPr wrap="square" lIns="38100" tIns="19050" rIns="38100" bIns="19050" anchor="ctr">
              <a:spAutoFit/>
            </a:bodyPr>
            <a:lstStyle/>
            <a:p>
              <a:pPr>
                <a:defRPr b="1">
                  <a:latin typeface="Montserrat" pitchFamily="2"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5333F"/>
          </a:solidFill>
        </c:spPr>
        <c:marker>
          <c:symbol val="none"/>
        </c:marker>
        <c:dLbl>
          <c:idx val="0"/>
          <c:spPr>
            <a:noFill/>
            <a:ln>
              <a:noFill/>
            </a:ln>
            <a:effectLst/>
          </c:spPr>
          <c:txPr>
            <a:bodyPr wrap="square" lIns="38100" tIns="19050" rIns="38100" bIns="19050" anchor="ctr">
              <a:spAutoFit/>
            </a:bodyPr>
            <a:lstStyle/>
            <a:p>
              <a:pPr>
                <a:defRPr b="1">
                  <a:latin typeface="Montserrat" pitchFamily="2"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'Topic top 5'!$B$3</c:f>
              <c:strCache>
                <c:ptCount val="1"/>
                <c:pt idx="0">
                  <c:v>Total</c:v>
                </c:pt>
              </c:strCache>
            </c:strRef>
          </c:tx>
          <c:spPr>
            <a:solidFill>
              <a:srgbClr val="F5333F"/>
            </a:solidFill>
          </c:spPr>
          <c:invertIfNegative val="0"/>
          <c:dLbls>
            <c:spPr>
              <a:noFill/>
              <a:ln>
                <a:noFill/>
              </a:ln>
              <a:effectLst/>
            </c:spPr>
            <c:txPr>
              <a:bodyPr wrap="square" lIns="38100" tIns="19050" rIns="38100" bIns="19050" anchor="ctr">
                <a:spAutoFit/>
              </a:bodyPr>
              <a:lstStyle/>
              <a:p>
                <a:pPr>
                  <a:defRPr b="1">
                    <a:latin typeface="Montserrat"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'Topic top 5'!$A$4:$A$8</c:f>
              <c:strCache>
                <c:ptCount val="5"/>
                <c:pt idx="0">
                  <c:v>Encouragement to continue the work</c:v>
                </c:pt>
                <c:pt idx="1">
                  <c:v>Appreciation of activities or services</c:v>
                </c:pt>
                <c:pt idx="2">
                  <c:v>Other incomplete feedback</c:v>
                </c:pt>
                <c:pt idx="3">
                  <c:v>Request for support</c:v>
                </c:pt>
                <c:pt idx="4">
                  <c:v>Request for information</c:v>
                </c:pt>
              </c:strCache>
            </c:strRef>
          </c:cat>
          <c:val>
            <c:numRef>
              <c:f>'Topic top 5'!$B$4:$B$8</c:f>
              <c:numCache>
                <c:formatCode>General</c:formatCode>
                <c:ptCount val="5"/>
                <c:pt idx="0">
                  <c:v>5</c:v>
                </c:pt>
                <c:pt idx="1">
                  <c:v>10</c:v>
                </c:pt>
                <c:pt idx="2">
                  <c:v>28</c:v>
                </c:pt>
                <c:pt idx="3">
                  <c:v>34</c:v>
                </c:pt>
                <c:pt idx="4">
                  <c:v>43</c:v>
                </c:pt>
              </c:numCache>
            </c:numRef>
          </c:val>
          <c:extLst>
            <c:ext xmlns:c16="http://schemas.microsoft.com/office/drawing/2014/chart" uri="{C3380CC4-5D6E-409C-BE32-E72D297353CC}">
              <c16:uniqueId val="{00000000-95D7-4942-869F-E3A5267BFB8B}"/>
            </c:ext>
          </c:extLst>
        </c:ser>
        <c:dLbls>
          <c:showLegendKey val="0"/>
          <c:showVal val="0"/>
          <c:showCatName val="0"/>
          <c:showSerName val="0"/>
          <c:showPercent val="0"/>
          <c:showBubbleSize val="0"/>
        </c:dLbls>
        <c:gapWidth val="100"/>
        <c:axId val="1983584272"/>
        <c:axId val="1256547631"/>
      </c:barChart>
      <c:valAx>
        <c:axId val="1256547631"/>
        <c:scaling>
          <c:orientation val="minMax"/>
        </c:scaling>
        <c:delete val="0"/>
        <c:axPos val="b"/>
        <c:majorGridlines>
          <c:spPr>
            <a:ln>
              <a:solidFill>
                <a:schemeClr val="bg1">
                  <a:lumMod val="85000"/>
                </a:schemeClr>
              </a:solidFill>
            </a:ln>
          </c:spPr>
        </c:majorGridlines>
        <c:numFmt formatCode="General" sourceLinked="1"/>
        <c:majorTickMark val="out"/>
        <c:minorTickMark val="none"/>
        <c:tickLblPos val="nextTo"/>
        <c:txPr>
          <a:bodyPr/>
          <a:lstStyle/>
          <a:p>
            <a:pPr>
              <a:defRPr sz="800"/>
            </a:pPr>
            <a:endParaRPr lang="en-US"/>
          </a:p>
        </c:txPr>
        <c:crossAx val="1983584272"/>
        <c:crosses val="autoZero"/>
        <c:crossBetween val="between"/>
      </c:valAx>
      <c:catAx>
        <c:axId val="1983584272"/>
        <c:scaling>
          <c:orientation val="minMax"/>
        </c:scaling>
        <c:delete val="0"/>
        <c:axPos val="l"/>
        <c:numFmt formatCode="General" sourceLinked="1"/>
        <c:majorTickMark val="out"/>
        <c:minorTickMark val="none"/>
        <c:tickLblPos val="nextTo"/>
        <c:txPr>
          <a:bodyPr/>
          <a:lstStyle/>
          <a:p>
            <a:pPr>
              <a:defRPr sz="8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256547631"/>
        <c:crosses val="autoZero"/>
        <c:auto val="1"/>
        <c:lblAlgn val="ctr"/>
        <c:lblOffset val="100"/>
        <c:noMultiLvlLbl val="0"/>
      </c:catAx>
    </c:plotArea>
    <c:plotVisOnly val="1"/>
    <c:dispBlanksAs val="gap"/>
    <c:showDLblsOverMax val="0"/>
  </c:chart>
  <c:txPr>
    <a:bodyPr/>
    <a:lstStyle/>
    <a:p>
      <a:pPr>
        <a:defRPr>
          <a:latin typeface="Open Sans Light" pitchFamily="2" charset="0"/>
          <a:ea typeface="Open Sans Light" pitchFamily="2" charset="0"/>
          <a:cs typeface="Open Sans Light" pitchFamily="2" charset="0"/>
        </a:defRPr>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4_956E63E3.xml><?xml version="1.0" encoding="utf-8"?>
<p188:cmLst xmlns:a="http://schemas.openxmlformats.org/drawingml/2006/main" xmlns:r="http://schemas.openxmlformats.org/officeDocument/2006/relationships" xmlns:p188="http://schemas.microsoft.com/office/powerpoint/2018/8/main">
  <p188:cm id="{4D71055A-9677-41C2-AA26-9A43454E5F92}" authorId="{C038FE83-78DC-D921-CA58-B3DD1A987234}" created="2024-07-19T04:13:34.100">
    <ac:deMkLst xmlns:ac="http://schemas.microsoft.com/office/drawing/2013/main/command">
      <pc:docMk xmlns:pc="http://schemas.microsoft.com/office/powerpoint/2013/main/command"/>
      <pc:sldMk xmlns:pc="http://schemas.microsoft.com/office/powerpoint/2013/main/command" cId="2507039715" sldId="260"/>
      <ac:grpSpMk id="11" creationId="{64A0A270-7FD9-3556-59EE-4F5A4F07EE5E}"/>
    </ac:deMkLst>
    <p188:txBody>
      <a:bodyPr/>
      <a:lstStyle/>
      <a:p>
        <a:r>
          <a:rPr lang="en-US"/>
          <a:t>add the logo of the relevant NS next to the IFRC logo on each slide</a:t>
        </a:r>
      </a:p>
    </p188:txBody>
  </p188:cm>
</p188:cmLst>
</file>

<file path=ppt/comments/modernComment_107_9164DEBF.xml><?xml version="1.0" encoding="utf-8"?>
<p188:cmLst xmlns:a="http://schemas.openxmlformats.org/drawingml/2006/main" xmlns:r="http://schemas.openxmlformats.org/officeDocument/2006/relationships" xmlns:p188="http://schemas.microsoft.com/office/powerpoint/2018/8/main">
  <p188:cm id="{86C05B28-6B9A-46D7-8A51-47B92D947040}" authorId="{C038FE83-78DC-D921-CA58-B3DD1A987234}" created="2024-07-19T04:14:22.039">
    <ac:txMkLst xmlns:ac="http://schemas.microsoft.com/office/drawing/2013/main/command">
      <pc:docMk xmlns:pc="http://schemas.microsoft.com/office/powerpoint/2013/main/command"/>
      <pc:sldMk xmlns:pc="http://schemas.microsoft.com/office/powerpoint/2013/main/command" cId="2439306943" sldId="263"/>
      <ac:spMk id="15" creationId="{27D8D924-20ED-98EC-F053-2DB7D1E826FB}"/>
      <ac:txMk cp="15" len="102">
        <ac:context len="202" hash="732429261"/>
      </ac:txMk>
    </ac:txMkLst>
    <p188:pos x="2019106" y="881908"/>
    <p188:txBody>
      <a:bodyPr/>
      <a:lstStyle/>
      <a:p>
        <a:r>
          <a:rPr lang="en-US"/>
          <a:t>replace cover and last page image with your own, ensure you received consent of people in the photo and include the credit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A17DB-A975-4A2A-80D7-2CBAA7B87DD3}" type="datetimeFigureOut">
              <a:rPr lang="en-MY" smtClean="0"/>
              <a:t>18/7/2024</a:t>
            </a:fld>
            <a:endParaRPr lang="en-MY"/>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DD4467-65E8-4A00-8A32-B5315A2DDDBA}" type="slidenum">
              <a:rPr lang="en-MY" smtClean="0"/>
              <a:t>‹#›</a:t>
            </a:fld>
            <a:endParaRPr lang="en-MY"/>
          </a:p>
        </p:txBody>
      </p:sp>
    </p:spTree>
    <p:extLst>
      <p:ext uri="{BB962C8B-B14F-4D97-AF65-F5344CB8AC3E}">
        <p14:creationId xmlns:p14="http://schemas.microsoft.com/office/powerpoint/2010/main" val="3462267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CDF4DA-3027-431E-9478-E097EDDAD0F2}"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53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94" indent="0" algn="ctr">
              <a:buNone/>
              <a:defRPr sz="2000"/>
            </a:lvl2pPr>
            <a:lvl3pPr marL="914386" indent="0" algn="ctr">
              <a:buNone/>
              <a:defRPr sz="1800"/>
            </a:lvl3pPr>
            <a:lvl4pPr marL="1371580" indent="0" algn="ctr">
              <a:buNone/>
              <a:defRPr sz="1600"/>
            </a:lvl4pPr>
            <a:lvl5pPr marL="1828773" indent="0" algn="ctr">
              <a:buNone/>
              <a:defRPr sz="1600"/>
            </a:lvl5pPr>
            <a:lvl6pPr marL="2285966" indent="0" algn="ctr">
              <a:buNone/>
              <a:defRPr sz="1600"/>
            </a:lvl6pPr>
            <a:lvl7pPr marL="2743159" indent="0" algn="ctr">
              <a:buNone/>
              <a:defRPr sz="1600"/>
            </a:lvl7pPr>
            <a:lvl8pPr marL="3200353" indent="0" algn="ctr">
              <a:buNone/>
              <a:defRPr sz="1600"/>
            </a:lvl8pPr>
            <a:lvl9pPr marL="365754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243A54-A91E-4CF1-A9C8-0310396C7BCA}"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1003738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243A54-A91E-4CF1-A9C8-0310396C7BCA}"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3246009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243A54-A91E-4CF1-A9C8-0310396C7BCA}"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2043523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681"/>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272"/>
            </a:lvl1pPr>
            <a:lvl2pPr marL="432877" indent="0" algn="ctr">
              <a:buNone/>
              <a:defRPr sz="1894"/>
            </a:lvl2pPr>
            <a:lvl3pPr marL="865754" indent="0" algn="ctr">
              <a:buNone/>
              <a:defRPr sz="1704"/>
            </a:lvl3pPr>
            <a:lvl4pPr marL="1298631" indent="0" algn="ctr">
              <a:buNone/>
              <a:defRPr sz="1515"/>
            </a:lvl4pPr>
            <a:lvl5pPr marL="1731508" indent="0" algn="ctr">
              <a:buNone/>
              <a:defRPr sz="1515"/>
            </a:lvl5pPr>
            <a:lvl6pPr marL="2164385" indent="0" algn="ctr">
              <a:buNone/>
              <a:defRPr sz="1515"/>
            </a:lvl6pPr>
            <a:lvl7pPr marL="2597262" indent="0" algn="ctr">
              <a:buNone/>
              <a:defRPr sz="1515"/>
            </a:lvl7pPr>
            <a:lvl8pPr marL="3030139" indent="0" algn="ctr">
              <a:buNone/>
              <a:defRPr sz="1515"/>
            </a:lvl8pPr>
            <a:lvl9pPr marL="3463016" indent="0" algn="ctr">
              <a:buNone/>
              <a:defRPr sz="1515"/>
            </a:lvl9pPr>
          </a:lstStyle>
          <a:p>
            <a:r>
              <a:rPr lang="en-US"/>
              <a:t>Click to edit Master subtitle style</a:t>
            </a:r>
          </a:p>
        </p:txBody>
      </p:sp>
      <p:sp>
        <p:nvSpPr>
          <p:cNvPr id="4" name="Date Placeholder 3"/>
          <p:cNvSpPr>
            <a:spLocks noGrp="1"/>
          </p:cNvSpPr>
          <p:nvPr>
            <p:ph type="dt" sz="half" idx="10"/>
          </p:nvPr>
        </p:nvSpPr>
        <p:spPr/>
        <p:txBody>
          <a:bodyPr/>
          <a:lstStyle/>
          <a:p>
            <a:fld id="{EA243A54-A91E-4CF1-A9C8-0310396C7BCA}"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1065078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243A54-A91E-4CF1-A9C8-0310396C7BCA}"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2639936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681"/>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272">
                <a:solidFill>
                  <a:schemeClr val="tx1"/>
                </a:solidFill>
              </a:defRPr>
            </a:lvl1pPr>
            <a:lvl2pPr marL="432877" indent="0">
              <a:buNone/>
              <a:defRPr sz="1894">
                <a:solidFill>
                  <a:schemeClr val="tx1">
                    <a:tint val="75000"/>
                  </a:schemeClr>
                </a:solidFill>
              </a:defRPr>
            </a:lvl2pPr>
            <a:lvl3pPr marL="865754" indent="0">
              <a:buNone/>
              <a:defRPr sz="1704">
                <a:solidFill>
                  <a:schemeClr val="tx1">
                    <a:tint val="75000"/>
                  </a:schemeClr>
                </a:solidFill>
              </a:defRPr>
            </a:lvl3pPr>
            <a:lvl4pPr marL="1298631" indent="0">
              <a:buNone/>
              <a:defRPr sz="1515">
                <a:solidFill>
                  <a:schemeClr val="tx1">
                    <a:tint val="75000"/>
                  </a:schemeClr>
                </a:solidFill>
              </a:defRPr>
            </a:lvl4pPr>
            <a:lvl5pPr marL="1731508" indent="0">
              <a:buNone/>
              <a:defRPr sz="1515">
                <a:solidFill>
                  <a:schemeClr val="tx1">
                    <a:tint val="75000"/>
                  </a:schemeClr>
                </a:solidFill>
              </a:defRPr>
            </a:lvl5pPr>
            <a:lvl6pPr marL="2164385" indent="0">
              <a:buNone/>
              <a:defRPr sz="1515">
                <a:solidFill>
                  <a:schemeClr val="tx1">
                    <a:tint val="75000"/>
                  </a:schemeClr>
                </a:solidFill>
              </a:defRPr>
            </a:lvl6pPr>
            <a:lvl7pPr marL="2597262" indent="0">
              <a:buNone/>
              <a:defRPr sz="1515">
                <a:solidFill>
                  <a:schemeClr val="tx1">
                    <a:tint val="75000"/>
                  </a:schemeClr>
                </a:solidFill>
              </a:defRPr>
            </a:lvl7pPr>
            <a:lvl8pPr marL="3030139" indent="0">
              <a:buNone/>
              <a:defRPr sz="1515">
                <a:solidFill>
                  <a:schemeClr val="tx1">
                    <a:tint val="75000"/>
                  </a:schemeClr>
                </a:solidFill>
              </a:defRPr>
            </a:lvl8pPr>
            <a:lvl9pPr marL="3463016" indent="0">
              <a:buNone/>
              <a:defRPr sz="151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243A54-A91E-4CF1-A9C8-0310396C7BCA}"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1874731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243A54-A91E-4CF1-A9C8-0310396C7BCA}" type="datetimeFigureOut">
              <a:rPr lang="en-US" smtClean="0"/>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4028121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72" b="1"/>
            </a:lvl1pPr>
            <a:lvl2pPr marL="432877" indent="0">
              <a:buNone/>
              <a:defRPr sz="1894" b="1"/>
            </a:lvl2pPr>
            <a:lvl3pPr marL="865754" indent="0">
              <a:buNone/>
              <a:defRPr sz="1704" b="1"/>
            </a:lvl3pPr>
            <a:lvl4pPr marL="1298631" indent="0">
              <a:buNone/>
              <a:defRPr sz="1515" b="1"/>
            </a:lvl4pPr>
            <a:lvl5pPr marL="1731508" indent="0">
              <a:buNone/>
              <a:defRPr sz="1515" b="1"/>
            </a:lvl5pPr>
            <a:lvl6pPr marL="2164385" indent="0">
              <a:buNone/>
              <a:defRPr sz="1515" b="1"/>
            </a:lvl6pPr>
            <a:lvl7pPr marL="2597262" indent="0">
              <a:buNone/>
              <a:defRPr sz="1515" b="1"/>
            </a:lvl7pPr>
            <a:lvl8pPr marL="3030139" indent="0">
              <a:buNone/>
              <a:defRPr sz="1515" b="1"/>
            </a:lvl8pPr>
            <a:lvl9pPr marL="3463016" indent="0">
              <a:buNone/>
              <a:defRPr sz="1515"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272" b="1"/>
            </a:lvl1pPr>
            <a:lvl2pPr marL="432877" indent="0">
              <a:buNone/>
              <a:defRPr sz="1894" b="1"/>
            </a:lvl2pPr>
            <a:lvl3pPr marL="865754" indent="0">
              <a:buNone/>
              <a:defRPr sz="1704" b="1"/>
            </a:lvl3pPr>
            <a:lvl4pPr marL="1298631" indent="0">
              <a:buNone/>
              <a:defRPr sz="1515" b="1"/>
            </a:lvl4pPr>
            <a:lvl5pPr marL="1731508" indent="0">
              <a:buNone/>
              <a:defRPr sz="1515" b="1"/>
            </a:lvl5pPr>
            <a:lvl6pPr marL="2164385" indent="0">
              <a:buNone/>
              <a:defRPr sz="1515" b="1"/>
            </a:lvl6pPr>
            <a:lvl7pPr marL="2597262" indent="0">
              <a:buNone/>
              <a:defRPr sz="1515" b="1"/>
            </a:lvl7pPr>
            <a:lvl8pPr marL="3030139" indent="0">
              <a:buNone/>
              <a:defRPr sz="1515" b="1"/>
            </a:lvl8pPr>
            <a:lvl9pPr marL="3463016" indent="0">
              <a:buNone/>
              <a:defRPr sz="1515"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243A54-A91E-4CF1-A9C8-0310396C7BCA}" type="datetimeFigureOut">
              <a:rPr lang="en-US" smtClean="0"/>
              <a:t>7/18/2024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2922514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243A54-A91E-4CF1-A9C8-0310396C7BCA}" type="datetimeFigureOut">
              <a:rPr lang="en-US" smtClean="0"/>
              <a:t>7/18/2024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1987989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243A54-A91E-4CF1-A9C8-0310396C7BCA}" type="datetimeFigureOut">
              <a:rPr lang="en-US" smtClean="0"/>
              <a:t>7/18/2024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2258267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030"/>
            </a:lvl1pPr>
          </a:lstStyle>
          <a:p>
            <a:r>
              <a:rPr lang="en-US"/>
              <a:t>Click to edit Master title style</a:t>
            </a:r>
          </a:p>
        </p:txBody>
      </p:sp>
      <p:sp>
        <p:nvSpPr>
          <p:cNvPr id="3" name="Content Placeholder 2"/>
          <p:cNvSpPr>
            <a:spLocks noGrp="1"/>
          </p:cNvSpPr>
          <p:nvPr>
            <p:ph idx="1"/>
          </p:nvPr>
        </p:nvSpPr>
        <p:spPr>
          <a:xfrm>
            <a:off x="3887391" y="987427"/>
            <a:ext cx="4629150" cy="4873625"/>
          </a:xfrm>
        </p:spPr>
        <p:txBody>
          <a:bodyPr/>
          <a:lstStyle>
            <a:lvl1pPr>
              <a:defRPr sz="3030"/>
            </a:lvl1pPr>
            <a:lvl2pPr>
              <a:defRPr sz="2651"/>
            </a:lvl2pPr>
            <a:lvl3pPr>
              <a:defRPr sz="2272"/>
            </a:lvl3pPr>
            <a:lvl4pPr>
              <a:defRPr sz="1894"/>
            </a:lvl4pPr>
            <a:lvl5pPr>
              <a:defRPr sz="1894"/>
            </a:lvl5pPr>
            <a:lvl6pPr>
              <a:defRPr sz="1894"/>
            </a:lvl6pPr>
            <a:lvl7pPr>
              <a:defRPr sz="1894"/>
            </a:lvl7pPr>
            <a:lvl8pPr>
              <a:defRPr sz="1894"/>
            </a:lvl8pPr>
            <a:lvl9pPr>
              <a:defRPr sz="18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15"/>
            </a:lvl1pPr>
            <a:lvl2pPr marL="432877" indent="0">
              <a:buNone/>
              <a:defRPr sz="1326"/>
            </a:lvl2pPr>
            <a:lvl3pPr marL="865754" indent="0">
              <a:buNone/>
              <a:defRPr sz="1136"/>
            </a:lvl3pPr>
            <a:lvl4pPr marL="1298631" indent="0">
              <a:buNone/>
              <a:defRPr sz="947"/>
            </a:lvl4pPr>
            <a:lvl5pPr marL="1731508" indent="0">
              <a:buNone/>
              <a:defRPr sz="947"/>
            </a:lvl5pPr>
            <a:lvl6pPr marL="2164385" indent="0">
              <a:buNone/>
              <a:defRPr sz="947"/>
            </a:lvl6pPr>
            <a:lvl7pPr marL="2597262" indent="0">
              <a:buNone/>
              <a:defRPr sz="947"/>
            </a:lvl7pPr>
            <a:lvl8pPr marL="3030139" indent="0">
              <a:buNone/>
              <a:defRPr sz="947"/>
            </a:lvl8pPr>
            <a:lvl9pPr marL="3463016" indent="0">
              <a:buNone/>
              <a:defRPr sz="947"/>
            </a:lvl9pPr>
          </a:lstStyle>
          <a:p>
            <a:pPr lvl="0"/>
            <a:r>
              <a:rPr lang="en-US"/>
              <a:t>Click to edit Master text styles</a:t>
            </a:r>
          </a:p>
        </p:txBody>
      </p:sp>
      <p:sp>
        <p:nvSpPr>
          <p:cNvPr id="5" name="Date Placeholder 4"/>
          <p:cNvSpPr>
            <a:spLocks noGrp="1"/>
          </p:cNvSpPr>
          <p:nvPr>
            <p:ph type="dt" sz="half" idx="10"/>
          </p:nvPr>
        </p:nvSpPr>
        <p:spPr/>
        <p:txBody>
          <a:bodyPr/>
          <a:lstStyle/>
          <a:p>
            <a:fld id="{EA243A54-A91E-4CF1-A9C8-0310396C7BCA}" type="datetimeFigureOut">
              <a:rPr lang="en-US" smtClean="0"/>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595810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243A54-A91E-4CF1-A9C8-0310396C7BCA}"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295504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030"/>
            </a:lvl1pPr>
          </a:lstStyle>
          <a:p>
            <a:r>
              <a:rPr lang="en-US"/>
              <a:t>Click to edit Master title style</a:t>
            </a:r>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030"/>
            </a:lvl1pPr>
            <a:lvl2pPr marL="432877" indent="0">
              <a:buNone/>
              <a:defRPr sz="2651"/>
            </a:lvl2pPr>
            <a:lvl3pPr marL="865754" indent="0">
              <a:buNone/>
              <a:defRPr sz="2272"/>
            </a:lvl3pPr>
            <a:lvl4pPr marL="1298631" indent="0">
              <a:buNone/>
              <a:defRPr sz="1894"/>
            </a:lvl4pPr>
            <a:lvl5pPr marL="1731508" indent="0">
              <a:buNone/>
              <a:defRPr sz="1894"/>
            </a:lvl5pPr>
            <a:lvl6pPr marL="2164385" indent="0">
              <a:buNone/>
              <a:defRPr sz="1894"/>
            </a:lvl6pPr>
            <a:lvl7pPr marL="2597262" indent="0">
              <a:buNone/>
              <a:defRPr sz="1894"/>
            </a:lvl7pPr>
            <a:lvl8pPr marL="3030139" indent="0">
              <a:buNone/>
              <a:defRPr sz="1894"/>
            </a:lvl8pPr>
            <a:lvl9pPr marL="3463016" indent="0">
              <a:buNone/>
              <a:defRPr sz="1894"/>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15"/>
            </a:lvl1pPr>
            <a:lvl2pPr marL="432877" indent="0">
              <a:buNone/>
              <a:defRPr sz="1326"/>
            </a:lvl2pPr>
            <a:lvl3pPr marL="865754" indent="0">
              <a:buNone/>
              <a:defRPr sz="1136"/>
            </a:lvl3pPr>
            <a:lvl4pPr marL="1298631" indent="0">
              <a:buNone/>
              <a:defRPr sz="947"/>
            </a:lvl4pPr>
            <a:lvl5pPr marL="1731508" indent="0">
              <a:buNone/>
              <a:defRPr sz="947"/>
            </a:lvl5pPr>
            <a:lvl6pPr marL="2164385" indent="0">
              <a:buNone/>
              <a:defRPr sz="947"/>
            </a:lvl6pPr>
            <a:lvl7pPr marL="2597262" indent="0">
              <a:buNone/>
              <a:defRPr sz="947"/>
            </a:lvl7pPr>
            <a:lvl8pPr marL="3030139" indent="0">
              <a:buNone/>
              <a:defRPr sz="947"/>
            </a:lvl8pPr>
            <a:lvl9pPr marL="3463016" indent="0">
              <a:buNone/>
              <a:defRPr sz="947"/>
            </a:lvl9pPr>
          </a:lstStyle>
          <a:p>
            <a:pPr lvl="0"/>
            <a:r>
              <a:rPr lang="en-US"/>
              <a:t>Click to edit Master text styles</a:t>
            </a:r>
          </a:p>
        </p:txBody>
      </p:sp>
      <p:sp>
        <p:nvSpPr>
          <p:cNvPr id="5" name="Date Placeholder 4"/>
          <p:cNvSpPr>
            <a:spLocks noGrp="1"/>
          </p:cNvSpPr>
          <p:nvPr>
            <p:ph type="dt" sz="half" idx="10"/>
          </p:nvPr>
        </p:nvSpPr>
        <p:spPr/>
        <p:txBody>
          <a:bodyPr/>
          <a:lstStyle/>
          <a:p>
            <a:fld id="{EA243A54-A91E-4CF1-A9C8-0310396C7BCA}" type="datetimeFigureOut">
              <a:rPr lang="en-US" smtClean="0"/>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1070609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243A54-A91E-4CF1-A9C8-0310396C7BCA}"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2239694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243A54-A91E-4CF1-A9C8-0310396C7BCA}"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4036638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194" indent="0">
              <a:buNone/>
              <a:defRPr sz="2000">
                <a:solidFill>
                  <a:schemeClr val="tx1">
                    <a:tint val="75000"/>
                  </a:schemeClr>
                </a:solidFill>
              </a:defRPr>
            </a:lvl2pPr>
            <a:lvl3pPr marL="914386" indent="0">
              <a:buNone/>
              <a:defRPr sz="1800">
                <a:solidFill>
                  <a:schemeClr val="tx1">
                    <a:tint val="75000"/>
                  </a:schemeClr>
                </a:solidFill>
              </a:defRPr>
            </a:lvl3pPr>
            <a:lvl4pPr marL="1371580" indent="0">
              <a:buNone/>
              <a:defRPr sz="1600">
                <a:solidFill>
                  <a:schemeClr val="tx1">
                    <a:tint val="75000"/>
                  </a:schemeClr>
                </a:solidFill>
              </a:defRPr>
            </a:lvl4pPr>
            <a:lvl5pPr marL="1828773" indent="0">
              <a:buNone/>
              <a:defRPr sz="1600">
                <a:solidFill>
                  <a:schemeClr val="tx1">
                    <a:tint val="75000"/>
                  </a:schemeClr>
                </a:solidFill>
              </a:defRPr>
            </a:lvl5pPr>
            <a:lvl6pPr marL="2285966" indent="0">
              <a:buNone/>
              <a:defRPr sz="1600">
                <a:solidFill>
                  <a:schemeClr val="tx1">
                    <a:tint val="75000"/>
                  </a:schemeClr>
                </a:solidFill>
              </a:defRPr>
            </a:lvl6pPr>
            <a:lvl7pPr marL="2743159" indent="0">
              <a:buNone/>
              <a:defRPr sz="1600">
                <a:solidFill>
                  <a:schemeClr val="tx1">
                    <a:tint val="75000"/>
                  </a:schemeClr>
                </a:solidFill>
              </a:defRPr>
            </a:lvl7pPr>
            <a:lvl8pPr marL="3200353" indent="0">
              <a:buNone/>
              <a:defRPr sz="1600">
                <a:solidFill>
                  <a:schemeClr val="tx1">
                    <a:tint val="75000"/>
                  </a:schemeClr>
                </a:solidFill>
              </a:defRPr>
            </a:lvl8pPr>
            <a:lvl9pPr marL="365754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243A54-A91E-4CF1-A9C8-0310396C7BCA}"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420019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243A54-A91E-4CF1-A9C8-0310396C7BCA}" type="datetimeFigureOut">
              <a:rPr lang="en-US" smtClean="0"/>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2835044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94" indent="0">
              <a:buNone/>
              <a:defRPr sz="2000" b="1"/>
            </a:lvl2pPr>
            <a:lvl3pPr marL="914386" indent="0">
              <a:buNone/>
              <a:defRPr sz="1800" b="1"/>
            </a:lvl3pPr>
            <a:lvl4pPr marL="1371580" indent="0">
              <a:buNone/>
              <a:defRPr sz="1600" b="1"/>
            </a:lvl4pPr>
            <a:lvl5pPr marL="1828773" indent="0">
              <a:buNone/>
              <a:defRPr sz="1600" b="1"/>
            </a:lvl5pPr>
            <a:lvl6pPr marL="2285966" indent="0">
              <a:buNone/>
              <a:defRPr sz="1600" b="1"/>
            </a:lvl6pPr>
            <a:lvl7pPr marL="2743159" indent="0">
              <a:buNone/>
              <a:defRPr sz="1600" b="1"/>
            </a:lvl7pPr>
            <a:lvl8pPr marL="3200353" indent="0">
              <a:buNone/>
              <a:defRPr sz="1600" b="1"/>
            </a:lvl8pPr>
            <a:lvl9pPr marL="3657546"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94" indent="0">
              <a:buNone/>
              <a:defRPr sz="2000" b="1"/>
            </a:lvl2pPr>
            <a:lvl3pPr marL="914386" indent="0">
              <a:buNone/>
              <a:defRPr sz="1800" b="1"/>
            </a:lvl3pPr>
            <a:lvl4pPr marL="1371580" indent="0">
              <a:buNone/>
              <a:defRPr sz="1600" b="1"/>
            </a:lvl4pPr>
            <a:lvl5pPr marL="1828773" indent="0">
              <a:buNone/>
              <a:defRPr sz="1600" b="1"/>
            </a:lvl5pPr>
            <a:lvl6pPr marL="2285966" indent="0">
              <a:buNone/>
              <a:defRPr sz="1600" b="1"/>
            </a:lvl6pPr>
            <a:lvl7pPr marL="2743159" indent="0">
              <a:buNone/>
              <a:defRPr sz="1600" b="1"/>
            </a:lvl7pPr>
            <a:lvl8pPr marL="3200353" indent="0">
              <a:buNone/>
              <a:defRPr sz="1600" b="1"/>
            </a:lvl8pPr>
            <a:lvl9pPr marL="36575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243A54-A91E-4CF1-A9C8-0310396C7BCA}" type="datetimeFigureOut">
              <a:rPr lang="en-US" smtClean="0"/>
              <a:t>7/18/2024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181666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243A54-A91E-4CF1-A9C8-0310396C7BCA}" type="datetimeFigureOut">
              <a:rPr lang="en-US" smtClean="0"/>
              <a:t>7/18/2024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4209148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243A54-A91E-4CF1-A9C8-0310396C7BCA}" type="datetimeFigureOut">
              <a:rPr lang="en-US" smtClean="0"/>
              <a:t>7/18/2024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199028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94" indent="0">
              <a:buNone/>
              <a:defRPr sz="1401"/>
            </a:lvl2pPr>
            <a:lvl3pPr marL="914386" indent="0">
              <a:buNone/>
              <a:defRPr sz="1200"/>
            </a:lvl3pPr>
            <a:lvl4pPr marL="1371580" indent="0">
              <a:buNone/>
              <a:defRPr sz="1000"/>
            </a:lvl4pPr>
            <a:lvl5pPr marL="1828773" indent="0">
              <a:buNone/>
              <a:defRPr sz="1000"/>
            </a:lvl5pPr>
            <a:lvl6pPr marL="2285966" indent="0">
              <a:buNone/>
              <a:defRPr sz="1000"/>
            </a:lvl6pPr>
            <a:lvl7pPr marL="2743159" indent="0">
              <a:buNone/>
              <a:defRPr sz="1000"/>
            </a:lvl7pPr>
            <a:lvl8pPr marL="3200353" indent="0">
              <a:buNone/>
              <a:defRPr sz="1000"/>
            </a:lvl8pPr>
            <a:lvl9pPr marL="365754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243A54-A91E-4CF1-A9C8-0310396C7BCA}" type="datetimeFigureOut">
              <a:rPr lang="en-US" smtClean="0"/>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1441917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194" indent="0">
              <a:buNone/>
              <a:defRPr sz="2800"/>
            </a:lvl2pPr>
            <a:lvl3pPr marL="914386" indent="0">
              <a:buNone/>
              <a:defRPr sz="2400"/>
            </a:lvl3pPr>
            <a:lvl4pPr marL="1371580" indent="0">
              <a:buNone/>
              <a:defRPr sz="2000"/>
            </a:lvl4pPr>
            <a:lvl5pPr marL="1828773" indent="0">
              <a:buNone/>
              <a:defRPr sz="2000"/>
            </a:lvl5pPr>
            <a:lvl6pPr marL="2285966" indent="0">
              <a:buNone/>
              <a:defRPr sz="2000"/>
            </a:lvl6pPr>
            <a:lvl7pPr marL="2743159" indent="0">
              <a:buNone/>
              <a:defRPr sz="2000"/>
            </a:lvl7pPr>
            <a:lvl8pPr marL="3200353" indent="0">
              <a:buNone/>
              <a:defRPr sz="2000"/>
            </a:lvl8pPr>
            <a:lvl9pPr marL="3657546"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94" indent="0">
              <a:buNone/>
              <a:defRPr sz="1401"/>
            </a:lvl2pPr>
            <a:lvl3pPr marL="914386" indent="0">
              <a:buNone/>
              <a:defRPr sz="1200"/>
            </a:lvl3pPr>
            <a:lvl4pPr marL="1371580" indent="0">
              <a:buNone/>
              <a:defRPr sz="1000"/>
            </a:lvl4pPr>
            <a:lvl5pPr marL="1828773" indent="0">
              <a:buNone/>
              <a:defRPr sz="1000"/>
            </a:lvl5pPr>
            <a:lvl6pPr marL="2285966" indent="0">
              <a:buNone/>
              <a:defRPr sz="1000"/>
            </a:lvl6pPr>
            <a:lvl7pPr marL="2743159" indent="0">
              <a:buNone/>
              <a:defRPr sz="1000"/>
            </a:lvl7pPr>
            <a:lvl8pPr marL="3200353" indent="0">
              <a:buNone/>
              <a:defRPr sz="1000"/>
            </a:lvl8pPr>
            <a:lvl9pPr marL="365754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243A54-A91E-4CF1-A9C8-0310396C7BCA}" type="datetimeFigureOut">
              <a:rPr lang="en-US" smtClean="0"/>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F3915-9768-458F-B84F-E93A0355D16F}" type="slidenum">
              <a:rPr lang="en-US" smtClean="0"/>
              <a:t>‹#›</a:t>
            </a:fld>
            <a:endParaRPr lang="en-US"/>
          </a:p>
        </p:txBody>
      </p:sp>
    </p:spTree>
    <p:extLst>
      <p:ext uri="{BB962C8B-B14F-4D97-AF65-F5344CB8AC3E}">
        <p14:creationId xmlns:p14="http://schemas.microsoft.com/office/powerpoint/2010/main" val="3307290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4"/>
          </a:xfrm>
          <a:prstGeom prst="rect">
            <a:avLst/>
          </a:prstGeom>
        </p:spPr>
        <p:txBody>
          <a:bodyPr vert="horz" lIns="91440" tIns="45720" rIns="91440" bIns="45720" rtlCol="0" anchor="ctr"/>
          <a:lstStyle>
            <a:lvl1pPr algn="l">
              <a:defRPr sz="1200">
                <a:solidFill>
                  <a:schemeClr val="tx1">
                    <a:tint val="75000"/>
                  </a:schemeClr>
                </a:solidFill>
              </a:defRPr>
            </a:lvl1pPr>
          </a:lstStyle>
          <a:p>
            <a:fld id="{EA243A54-A91E-4CF1-A9C8-0310396C7BCA}" type="datetimeFigureOut">
              <a:rPr lang="en-US" smtClean="0"/>
              <a:t>7/18/2024</a:t>
            </a:fld>
            <a:endParaRPr lang="en-US"/>
          </a:p>
        </p:txBody>
      </p:sp>
      <p:sp>
        <p:nvSpPr>
          <p:cNvPr id="5" name="Footer Placeholder 4"/>
          <p:cNvSpPr>
            <a:spLocks noGrp="1"/>
          </p:cNvSpPr>
          <p:nvPr>
            <p:ph type="ftr" sz="quarter" idx="3"/>
          </p:nvPr>
        </p:nvSpPr>
        <p:spPr>
          <a:xfrm>
            <a:off x="3028950" y="6356353"/>
            <a:ext cx="3086100" cy="36512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4"/>
          </a:xfrm>
          <a:prstGeom prst="rect">
            <a:avLst/>
          </a:prstGeom>
        </p:spPr>
        <p:txBody>
          <a:bodyPr vert="horz" lIns="91440" tIns="45720" rIns="91440" bIns="45720" rtlCol="0" anchor="ctr"/>
          <a:lstStyle>
            <a:lvl1pPr algn="r">
              <a:defRPr sz="1200">
                <a:solidFill>
                  <a:schemeClr val="tx1">
                    <a:tint val="75000"/>
                  </a:schemeClr>
                </a:solidFill>
              </a:defRPr>
            </a:lvl1pPr>
          </a:lstStyle>
          <a:p>
            <a:fld id="{71BF3915-9768-458F-B84F-E93A0355D16F}" type="slidenum">
              <a:rPr lang="en-US" smtClean="0"/>
              <a:t>‹#›</a:t>
            </a:fld>
            <a:endParaRPr lang="en-US"/>
          </a:p>
        </p:txBody>
      </p:sp>
      <p:sp>
        <p:nvSpPr>
          <p:cNvPr id="8" name="TextBox 7">
            <a:extLst>
              <a:ext uri="{FF2B5EF4-FFF2-40B4-BE49-F238E27FC236}">
                <a16:creationId xmlns:a16="http://schemas.microsoft.com/office/drawing/2014/main" id="{B45DA9E7-1BF3-67F0-6B35-63A6B74D6F79}"/>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MY"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667075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0" indent="-228597" algn="l" defTabSz="9143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2" indent="-228597" algn="l" defTabSz="9143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76"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0"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62"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6"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9"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42"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6" rtl="0" eaLnBrk="1" latinLnBrk="0" hangingPunct="1">
        <a:defRPr sz="1800" kern="1200">
          <a:solidFill>
            <a:schemeClr val="tx1"/>
          </a:solidFill>
          <a:latin typeface="+mn-lt"/>
          <a:ea typeface="+mn-ea"/>
          <a:cs typeface="+mn-cs"/>
        </a:defRPr>
      </a:lvl1pPr>
      <a:lvl2pPr marL="457194"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80" algn="l" defTabSz="914386" rtl="0" eaLnBrk="1" latinLnBrk="0" hangingPunct="1">
        <a:defRPr sz="1800" kern="1200">
          <a:solidFill>
            <a:schemeClr val="tx1"/>
          </a:solidFill>
          <a:latin typeface="+mn-lt"/>
          <a:ea typeface="+mn-ea"/>
          <a:cs typeface="+mn-cs"/>
        </a:defRPr>
      </a:lvl4pPr>
      <a:lvl5pPr marL="1828773" algn="l" defTabSz="914386" rtl="0" eaLnBrk="1" latinLnBrk="0" hangingPunct="1">
        <a:defRPr sz="1800" kern="1200">
          <a:solidFill>
            <a:schemeClr val="tx1"/>
          </a:solidFill>
          <a:latin typeface="+mn-lt"/>
          <a:ea typeface="+mn-ea"/>
          <a:cs typeface="+mn-cs"/>
        </a:defRPr>
      </a:lvl5pPr>
      <a:lvl6pPr marL="2285966" algn="l" defTabSz="914386" rtl="0" eaLnBrk="1" latinLnBrk="0" hangingPunct="1">
        <a:defRPr sz="1800" kern="1200">
          <a:solidFill>
            <a:schemeClr val="tx1"/>
          </a:solidFill>
          <a:latin typeface="+mn-lt"/>
          <a:ea typeface="+mn-ea"/>
          <a:cs typeface="+mn-cs"/>
        </a:defRPr>
      </a:lvl6pPr>
      <a:lvl7pPr marL="2743159" algn="l" defTabSz="914386" rtl="0" eaLnBrk="1" latinLnBrk="0" hangingPunct="1">
        <a:defRPr sz="1800" kern="1200">
          <a:solidFill>
            <a:schemeClr val="tx1"/>
          </a:solidFill>
          <a:latin typeface="+mn-lt"/>
          <a:ea typeface="+mn-ea"/>
          <a:cs typeface="+mn-cs"/>
        </a:defRPr>
      </a:lvl7pPr>
      <a:lvl8pPr marL="3200353" algn="l" defTabSz="914386" rtl="0" eaLnBrk="1" latinLnBrk="0" hangingPunct="1">
        <a:defRPr sz="1800" kern="1200">
          <a:solidFill>
            <a:schemeClr val="tx1"/>
          </a:solidFill>
          <a:latin typeface="+mn-lt"/>
          <a:ea typeface="+mn-ea"/>
          <a:cs typeface="+mn-cs"/>
        </a:defRPr>
      </a:lvl8pPr>
      <a:lvl9pPr marL="3657546" algn="l" defTabSz="9143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4"/>
          </a:xfrm>
          <a:prstGeom prst="rect">
            <a:avLst/>
          </a:prstGeom>
        </p:spPr>
        <p:txBody>
          <a:bodyPr vert="horz" lIns="91440" tIns="45720" rIns="91440" bIns="45720" rtlCol="0" anchor="ctr"/>
          <a:lstStyle>
            <a:lvl1pPr algn="l">
              <a:defRPr sz="1136">
                <a:solidFill>
                  <a:schemeClr val="tx1">
                    <a:tint val="75000"/>
                  </a:schemeClr>
                </a:solidFill>
              </a:defRPr>
            </a:lvl1pPr>
          </a:lstStyle>
          <a:p>
            <a:fld id="{EA243A54-A91E-4CF1-A9C8-0310396C7BCA}" type="datetimeFigureOut">
              <a:rPr lang="en-US" smtClean="0"/>
              <a:t>7/18/2024</a:t>
            </a:fld>
            <a:endParaRPr lang="en-US"/>
          </a:p>
        </p:txBody>
      </p:sp>
      <p:sp>
        <p:nvSpPr>
          <p:cNvPr id="5" name="Footer Placeholder 4"/>
          <p:cNvSpPr>
            <a:spLocks noGrp="1"/>
          </p:cNvSpPr>
          <p:nvPr>
            <p:ph type="ftr" sz="quarter" idx="3"/>
          </p:nvPr>
        </p:nvSpPr>
        <p:spPr>
          <a:xfrm>
            <a:off x="3028950" y="6356353"/>
            <a:ext cx="3086100" cy="365124"/>
          </a:xfrm>
          <a:prstGeom prst="rect">
            <a:avLst/>
          </a:prstGeom>
        </p:spPr>
        <p:txBody>
          <a:bodyPr vert="horz" lIns="91440" tIns="45720" rIns="91440" bIns="45720" rtlCol="0" anchor="ctr"/>
          <a:lstStyle>
            <a:lvl1pPr algn="ctr">
              <a:defRPr sz="113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4"/>
          </a:xfrm>
          <a:prstGeom prst="rect">
            <a:avLst/>
          </a:prstGeom>
        </p:spPr>
        <p:txBody>
          <a:bodyPr vert="horz" lIns="91440" tIns="45720" rIns="91440" bIns="45720" rtlCol="0" anchor="ctr"/>
          <a:lstStyle>
            <a:lvl1pPr algn="r">
              <a:defRPr sz="1136">
                <a:solidFill>
                  <a:schemeClr val="tx1">
                    <a:tint val="75000"/>
                  </a:schemeClr>
                </a:solidFill>
              </a:defRPr>
            </a:lvl1pPr>
          </a:lstStyle>
          <a:p>
            <a:fld id="{71BF3915-9768-458F-B84F-E93A0355D16F}" type="slidenum">
              <a:rPr lang="en-US" smtClean="0"/>
              <a:t>‹#›</a:t>
            </a:fld>
            <a:endParaRPr lang="en-US"/>
          </a:p>
        </p:txBody>
      </p:sp>
      <p:sp>
        <p:nvSpPr>
          <p:cNvPr id="8" name="TextBox 7">
            <a:extLst>
              <a:ext uri="{FF2B5EF4-FFF2-40B4-BE49-F238E27FC236}">
                <a16:creationId xmlns:a16="http://schemas.microsoft.com/office/drawing/2014/main" id="{B45DA9E7-1BF3-67F0-6B35-63A6B74D6F79}"/>
              </a:ext>
            </a:extLst>
          </p:cNvPr>
          <p:cNvSpPr txBox="1"/>
          <p:nvPr userDrawn="1">
            <p:extLst>
              <p:ext uri="{1162E1C5-73C7-4A58-AE30-91384D911F3F}">
                <p184:classification xmlns:p184="http://schemas.microsoft.com/office/powerpoint/2018/4/main" val="ftr"/>
              </p:ext>
            </p:extLst>
          </p:nvPr>
        </p:nvSpPr>
        <p:spPr>
          <a:xfrm>
            <a:off x="63500" y="6629959"/>
            <a:ext cx="433388" cy="153888"/>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468923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865754" rtl="0" eaLnBrk="1" latinLnBrk="0" hangingPunct="1">
        <a:lnSpc>
          <a:spcPct val="90000"/>
        </a:lnSpc>
        <a:spcBef>
          <a:spcPct val="0"/>
        </a:spcBef>
        <a:buNone/>
        <a:defRPr sz="4166" kern="1200">
          <a:solidFill>
            <a:schemeClr val="tx1"/>
          </a:solidFill>
          <a:latin typeface="+mj-lt"/>
          <a:ea typeface="+mj-ea"/>
          <a:cs typeface="+mj-cs"/>
        </a:defRPr>
      </a:lvl1pPr>
    </p:titleStyle>
    <p:body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p:bodyStyle>
    <p:otherStyle>
      <a:defPPr>
        <a:defRPr lang="en-US"/>
      </a:defPPr>
      <a:lvl1pPr marL="0" algn="l" defTabSz="865754" rtl="0" eaLnBrk="1" latinLnBrk="0" hangingPunct="1">
        <a:defRPr sz="1704" kern="1200">
          <a:solidFill>
            <a:schemeClr val="tx1"/>
          </a:solidFill>
          <a:latin typeface="+mn-lt"/>
          <a:ea typeface="+mn-ea"/>
          <a:cs typeface="+mn-cs"/>
        </a:defRPr>
      </a:lvl1pPr>
      <a:lvl2pPr marL="432877" algn="l" defTabSz="865754" rtl="0" eaLnBrk="1" latinLnBrk="0" hangingPunct="1">
        <a:defRPr sz="1704" kern="1200">
          <a:solidFill>
            <a:schemeClr val="tx1"/>
          </a:solidFill>
          <a:latin typeface="+mn-lt"/>
          <a:ea typeface="+mn-ea"/>
          <a:cs typeface="+mn-cs"/>
        </a:defRPr>
      </a:lvl2pPr>
      <a:lvl3pPr marL="865754" algn="l" defTabSz="865754" rtl="0" eaLnBrk="1" latinLnBrk="0" hangingPunct="1">
        <a:defRPr sz="1704" kern="1200">
          <a:solidFill>
            <a:schemeClr val="tx1"/>
          </a:solidFill>
          <a:latin typeface="+mn-lt"/>
          <a:ea typeface="+mn-ea"/>
          <a:cs typeface="+mn-cs"/>
        </a:defRPr>
      </a:lvl3pPr>
      <a:lvl4pPr marL="1298631" algn="l" defTabSz="865754" rtl="0" eaLnBrk="1" latinLnBrk="0" hangingPunct="1">
        <a:defRPr sz="1704" kern="1200">
          <a:solidFill>
            <a:schemeClr val="tx1"/>
          </a:solidFill>
          <a:latin typeface="+mn-lt"/>
          <a:ea typeface="+mn-ea"/>
          <a:cs typeface="+mn-cs"/>
        </a:defRPr>
      </a:lvl4pPr>
      <a:lvl5pPr marL="1731508" algn="l" defTabSz="865754" rtl="0" eaLnBrk="1" latinLnBrk="0" hangingPunct="1">
        <a:defRPr sz="1704" kern="1200">
          <a:solidFill>
            <a:schemeClr val="tx1"/>
          </a:solidFill>
          <a:latin typeface="+mn-lt"/>
          <a:ea typeface="+mn-ea"/>
          <a:cs typeface="+mn-cs"/>
        </a:defRPr>
      </a:lvl5pPr>
      <a:lvl6pPr marL="2164385" algn="l" defTabSz="865754" rtl="0" eaLnBrk="1" latinLnBrk="0" hangingPunct="1">
        <a:defRPr sz="1704" kern="1200">
          <a:solidFill>
            <a:schemeClr val="tx1"/>
          </a:solidFill>
          <a:latin typeface="+mn-lt"/>
          <a:ea typeface="+mn-ea"/>
          <a:cs typeface="+mn-cs"/>
        </a:defRPr>
      </a:lvl6pPr>
      <a:lvl7pPr marL="2597262" algn="l" defTabSz="865754" rtl="0" eaLnBrk="1" latinLnBrk="0" hangingPunct="1">
        <a:defRPr sz="1704" kern="1200">
          <a:solidFill>
            <a:schemeClr val="tx1"/>
          </a:solidFill>
          <a:latin typeface="+mn-lt"/>
          <a:ea typeface="+mn-ea"/>
          <a:cs typeface="+mn-cs"/>
        </a:defRPr>
      </a:lvl7pPr>
      <a:lvl8pPr marL="3030139" algn="l" defTabSz="865754" rtl="0" eaLnBrk="1" latinLnBrk="0" hangingPunct="1">
        <a:defRPr sz="1704" kern="1200">
          <a:solidFill>
            <a:schemeClr val="tx1"/>
          </a:solidFill>
          <a:latin typeface="+mn-lt"/>
          <a:ea typeface="+mn-ea"/>
          <a:cs typeface="+mn-cs"/>
        </a:defRPr>
      </a:lvl8pPr>
      <a:lvl9pPr marL="3463016" algn="l" defTabSz="865754" rtl="0" eaLnBrk="1" latinLnBrk="0" hangingPunct="1">
        <a:defRPr sz="17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g"/><Relationship Id="rId7" Type="http://schemas.openxmlformats.org/officeDocument/2006/relationships/image" Target="../media/image6.png"/><Relationship Id="rId2" Type="http://schemas.microsoft.com/office/2018/10/relationships/comments" Target="../comments/modernComment_104_956E63E3.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microsoft.com/office/2018/10/relationships/comments" Target="../comments/modernComment_107_9164DEBF.xml"/><Relationship Id="rId1" Type="http://schemas.openxmlformats.org/officeDocument/2006/relationships/slideLayout" Target="../slideLayouts/slideLayout1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68A7CB-724A-7491-2674-87A52F679A58}"/>
              </a:ext>
            </a:extLst>
          </p:cNvPr>
          <p:cNvSpPr/>
          <p:nvPr/>
        </p:nvSpPr>
        <p:spPr>
          <a:xfrm>
            <a:off x="-34695" y="5659072"/>
            <a:ext cx="9188885" cy="1198931"/>
          </a:xfrm>
          <a:prstGeom prst="rect">
            <a:avLst/>
          </a:prstGeom>
          <a:solidFill>
            <a:srgbClr val="011E41"/>
          </a:solidFill>
          <a:ln>
            <a:solidFill>
              <a:srgbClr val="0D2B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2883"/>
            <a:r>
              <a:rPr lang="en-US" sz="3275" dirty="0">
                <a:solidFill>
                  <a:prstClr val="white"/>
                </a:solidFill>
                <a:latin typeface="Montserrat Black" panose="00000A00000000000000" pitchFamily="2" charset="0"/>
              </a:rPr>
              <a:t> </a:t>
            </a:r>
            <a:r>
              <a:rPr lang="en-US" sz="3275" dirty="0">
                <a:solidFill>
                  <a:prstClr val="white"/>
                </a:solidFill>
                <a:latin typeface="Montserrat" panose="00000500000000000000" pitchFamily="2" charset="0"/>
              </a:rPr>
              <a:t>COMMUNITY</a:t>
            </a:r>
            <a:r>
              <a:rPr lang="en-US" sz="3275" dirty="0">
                <a:solidFill>
                  <a:prstClr val="white"/>
                </a:solidFill>
                <a:latin typeface="Montserrat Black" panose="00000A00000000000000" pitchFamily="2" charset="0"/>
              </a:rPr>
              <a:t> </a:t>
            </a:r>
            <a:r>
              <a:rPr lang="en-US" sz="3275" dirty="0">
                <a:solidFill>
                  <a:prstClr val="white"/>
                </a:solidFill>
                <a:latin typeface="Montserrat SemiBold" pitchFamily="2" charset="0"/>
              </a:rPr>
              <a:t>INSIGHTS</a:t>
            </a:r>
          </a:p>
        </p:txBody>
      </p:sp>
      <p:sp>
        <p:nvSpPr>
          <p:cNvPr id="7" name="Rectangle 6">
            <a:extLst>
              <a:ext uri="{FF2B5EF4-FFF2-40B4-BE49-F238E27FC236}">
                <a16:creationId xmlns:a16="http://schemas.microsoft.com/office/drawing/2014/main" id="{FF499ED6-924E-5F74-A9FB-7E1B3D4ADF3B}"/>
              </a:ext>
            </a:extLst>
          </p:cNvPr>
          <p:cNvSpPr/>
          <p:nvPr/>
        </p:nvSpPr>
        <p:spPr>
          <a:xfrm>
            <a:off x="5211834" y="6028031"/>
            <a:ext cx="3942356" cy="461015"/>
          </a:xfrm>
          <a:prstGeom prst="rect">
            <a:avLst/>
          </a:prstGeom>
          <a:solidFill>
            <a:srgbClr val="011E41"/>
          </a:solidFill>
          <a:ln>
            <a:solidFill>
              <a:srgbClr val="0D2B6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defTabSz="482883"/>
            <a:r>
              <a:rPr lang="en-US" sz="1200" dirty="0">
                <a:solidFill>
                  <a:prstClr val="white"/>
                </a:solidFill>
                <a:latin typeface="Montserrat"/>
                <a:ea typeface="Calibri"/>
                <a:cs typeface="Calibri"/>
              </a:rPr>
              <a:t>Community Engagement and Accountability</a:t>
            </a:r>
            <a:br>
              <a:rPr lang="en-US" sz="1200" dirty="0">
                <a:solidFill>
                  <a:prstClr val="white"/>
                </a:solidFill>
                <a:latin typeface="Montserrat"/>
                <a:ea typeface="Calibri"/>
                <a:cs typeface="Calibri"/>
              </a:rPr>
            </a:br>
            <a:r>
              <a:rPr lang="en-US" sz="1200" dirty="0">
                <a:solidFill>
                  <a:prstClr val="white"/>
                </a:solidFill>
                <a:latin typeface="Montserrat"/>
                <a:cs typeface="Calibri"/>
              </a:rPr>
              <a:t>Day/Month/Year</a:t>
            </a:r>
          </a:p>
        </p:txBody>
      </p:sp>
      <p:sp>
        <p:nvSpPr>
          <p:cNvPr id="11" name="Rectangle 10">
            <a:extLst>
              <a:ext uri="{FF2B5EF4-FFF2-40B4-BE49-F238E27FC236}">
                <a16:creationId xmlns:a16="http://schemas.microsoft.com/office/drawing/2014/main" id="{D6D53B96-0250-041D-16FB-83F8EA8D8336}"/>
              </a:ext>
            </a:extLst>
          </p:cNvPr>
          <p:cNvSpPr/>
          <p:nvPr/>
        </p:nvSpPr>
        <p:spPr>
          <a:xfrm>
            <a:off x="524106" y="5232400"/>
            <a:ext cx="1531836" cy="544776"/>
          </a:xfrm>
          <a:prstGeom prst="rect">
            <a:avLst/>
          </a:prstGeom>
          <a:solidFill>
            <a:srgbClr val="F5333F"/>
          </a:solidFill>
          <a:ln>
            <a:solidFill>
              <a:srgbClr val="EA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482883"/>
            <a:r>
              <a:rPr lang="en-US" sz="1650" dirty="0">
                <a:solidFill>
                  <a:prstClr val="white"/>
                </a:solidFill>
                <a:latin typeface="Montserrat"/>
                <a:ea typeface="Calibri"/>
                <a:cs typeface="Calibri"/>
              </a:rPr>
              <a:t>Location</a:t>
            </a:r>
            <a:endParaRPr lang="en-US" sz="1650" dirty="0">
              <a:solidFill>
                <a:prstClr val="white"/>
              </a:solidFill>
              <a:latin typeface="Montserrat" panose="00000500000000000000" pitchFamily="2" charset="0"/>
              <a:ea typeface="Calibri"/>
              <a:cs typeface="Calibri"/>
            </a:endParaRPr>
          </a:p>
        </p:txBody>
      </p:sp>
      <p:grpSp>
        <p:nvGrpSpPr>
          <p:cNvPr id="19" name="Group 18">
            <a:extLst>
              <a:ext uri="{FF2B5EF4-FFF2-40B4-BE49-F238E27FC236}">
                <a16:creationId xmlns:a16="http://schemas.microsoft.com/office/drawing/2014/main" id="{989C99DA-F6A3-73D4-9D58-E6AD7146C78F}"/>
              </a:ext>
            </a:extLst>
          </p:cNvPr>
          <p:cNvGrpSpPr/>
          <p:nvPr/>
        </p:nvGrpSpPr>
        <p:grpSpPr>
          <a:xfrm>
            <a:off x="6848086" y="-20932"/>
            <a:ext cx="2295911" cy="1198932"/>
            <a:chOff x="6970007" y="-19817"/>
            <a:chExt cx="2173676" cy="1135099"/>
          </a:xfrm>
        </p:grpSpPr>
        <p:pic>
          <p:nvPicPr>
            <p:cNvPr id="3" name="Picture 2">
              <a:extLst>
                <a:ext uri="{FF2B5EF4-FFF2-40B4-BE49-F238E27FC236}">
                  <a16:creationId xmlns:a16="http://schemas.microsoft.com/office/drawing/2014/main" id="{B3BB1682-1BC4-8382-0CA7-FDD3FB1D6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007" y="119107"/>
              <a:ext cx="857250" cy="857250"/>
            </a:xfrm>
            <a:prstGeom prst="rect">
              <a:avLst/>
            </a:prstGeom>
          </p:spPr>
        </p:pic>
        <p:pic>
          <p:nvPicPr>
            <p:cNvPr id="17" name="Picture 16" descr="A red cross and crescent moon&#10;&#10;Description automatically generated">
              <a:extLst>
                <a:ext uri="{FF2B5EF4-FFF2-40B4-BE49-F238E27FC236}">
                  <a16:creationId xmlns:a16="http://schemas.microsoft.com/office/drawing/2014/main" id="{064E1B03-A279-71D9-833A-EDFA778F89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584" y="-19817"/>
              <a:ext cx="1135099" cy="1135099"/>
            </a:xfrm>
            <a:prstGeom prst="rect">
              <a:avLst/>
            </a:prstGeom>
          </p:spPr>
        </p:pic>
      </p:grpSp>
    </p:spTree>
    <p:extLst>
      <p:ext uri="{BB962C8B-B14F-4D97-AF65-F5344CB8AC3E}">
        <p14:creationId xmlns:p14="http://schemas.microsoft.com/office/powerpoint/2010/main" val="4101775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785A9CE-F3D8-5AA7-48AB-A2B0AC483EAC}"/>
              </a:ext>
            </a:extLst>
          </p:cNvPr>
          <p:cNvSpPr txBox="1">
            <a:spLocks/>
          </p:cNvSpPr>
          <p:nvPr/>
        </p:nvSpPr>
        <p:spPr>
          <a:xfrm>
            <a:off x="406899" y="481938"/>
            <a:ext cx="4165103" cy="3966415"/>
          </a:xfrm>
          <a:prstGeom prst="rect">
            <a:avLst/>
          </a:prstGeom>
        </p:spPr>
        <p:txBody>
          <a:bodyPr vert="horz" lIns="96583" tIns="48291" rIns="96583" bIns="48291" rtlCol="0">
            <a:normAutofit/>
          </a:bodyPr>
          <a:lst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a:lstStyle>
          <a:p>
            <a:pPr marL="0" indent="0" algn="just" defTabSz="914386">
              <a:lnSpc>
                <a:spcPct val="150000"/>
              </a:lnSpc>
              <a:spcBef>
                <a:spcPts val="5"/>
              </a:spcBef>
              <a:spcAft>
                <a:spcPts val="475"/>
              </a:spcAft>
              <a:buNone/>
              <a:tabLst>
                <a:tab pos="914124" algn="l"/>
              </a:tabLst>
            </a:pPr>
            <a:endParaRPr lang="en-GB" sz="1267">
              <a:solidFill>
                <a:srgbClr val="000000"/>
              </a:solidFill>
              <a:latin typeface="Montserrat Light" panose="00000400000000000000" pitchFamily="2"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F7665400-22C6-3242-5DAC-258D04FB0906}"/>
              </a:ext>
            </a:extLst>
          </p:cNvPr>
          <p:cNvSpPr>
            <a:spLocks noGrp="1"/>
          </p:cNvSpPr>
          <p:nvPr>
            <p:ph type="title"/>
          </p:nvPr>
        </p:nvSpPr>
        <p:spPr>
          <a:xfrm>
            <a:off x="183903" y="374785"/>
            <a:ext cx="4372955" cy="619271"/>
          </a:xfrm>
        </p:spPr>
        <p:txBody>
          <a:bodyPr>
            <a:normAutofit/>
          </a:bodyPr>
          <a:lstStyle/>
          <a:p>
            <a:r>
              <a:rPr lang="en-GB" sz="2400" b="1" dirty="0">
                <a:solidFill>
                  <a:srgbClr val="F5333F"/>
                </a:solidFill>
                <a:latin typeface="Montserrat" pitchFamily="2" charset="0"/>
                <a:ea typeface="Open Sans" panose="020B0606030504020204" pitchFamily="34" charset="0"/>
                <a:cs typeface="Open Sans" panose="020B0606030504020204" pitchFamily="34" charset="0"/>
              </a:rPr>
              <a:t>COMMUNITY INSIGHTS</a:t>
            </a:r>
            <a:endParaRPr lang="en-US" sz="2400" b="1" dirty="0">
              <a:solidFill>
                <a:srgbClr val="F5333F"/>
              </a:solidFill>
              <a:latin typeface="Montserrat" pitchFamily="2" charset="0"/>
            </a:endParaRPr>
          </a:p>
        </p:txBody>
      </p:sp>
      <p:sp>
        <p:nvSpPr>
          <p:cNvPr id="3" name="Content Placeholder 2">
            <a:extLst>
              <a:ext uri="{FF2B5EF4-FFF2-40B4-BE49-F238E27FC236}">
                <a16:creationId xmlns:a16="http://schemas.microsoft.com/office/drawing/2014/main" id="{32EF16CE-E2DA-0C7E-F036-1AA392E4C09C}"/>
              </a:ext>
            </a:extLst>
          </p:cNvPr>
          <p:cNvSpPr>
            <a:spLocks noGrp="1"/>
          </p:cNvSpPr>
          <p:nvPr>
            <p:ph idx="1"/>
          </p:nvPr>
        </p:nvSpPr>
        <p:spPr>
          <a:xfrm>
            <a:off x="514918" y="3180435"/>
            <a:ext cx="4280080" cy="3529284"/>
          </a:xfrm>
        </p:spPr>
        <p:txBody>
          <a:bodyPr vert="horz" lIns="96583" tIns="48291" rIns="96583" bIns="48291" rtlCol="0" anchor="t">
            <a:normAutofit fontScale="62500" lnSpcReduction="20000"/>
          </a:bodyPr>
          <a:lstStyle/>
          <a:p>
            <a:pPr marL="0" indent="0" algn="just">
              <a:lnSpc>
                <a:spcPct val="150000"/>
              </a:lnSpc>
              <a:spcBef>
                <a:spcPts val="5"/>
              </a:spcBef>
              <a:spcAft>
                <a:spcPts val="450"/>
              </a:spcAft>
              <a:buNone/>
              <a:tabLst>
                <a:tab pos="865505" algn="l"/>
              </a:tabLst>
            </a:pPr>
            <a:r>
              <a:rPr lang="pl-PL" sz="1267"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Add </a:t>
            </a:r>
            <a:r>
              <a:rPr lang="pl-PL"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information</a:t>
            </a:r>
            <a:r>
              <a:rPr lang="pl-PL" sz="1267"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 </a:t>
            </a:r>
            <a:r>
              <a:rPr lang="pl-PL"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describe briefly how the insights were collected, when and whom by; mention any limitations or challenges. Present demographics details of community members who shared their insights. Support with icons and charts to facilitate understanding:</a:t>
            </a:r>
            <a:br>
              <a:rPr lang="en-US" sz="1267" dirty="0">
                <a:latin typeface="Open Sans" panose="020B0606030504020204" pitchFamily="34" charset="0"/>
                <a:ea typeface="Open Sans" panose="020B0606030504020204" pitchFamily="34" charset="0"/>
                <a:cs typeface="Open Sans" panose="020B0606030504020204" pitchFamily="34" charset="0"/>
              </a:rPr>
            </a:br>
            <a:endParaRPr lang="pl-PL" sz="1267" dirty="0">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50000"/>
              </a:lnSpc>
              <a:spcBef>
                <a:spcPts val="5"/>
              </a:spcBef>
              <a:spcAft>
                <a:spcPts val="450"/>
              </a:spcAft>
              <a:buNone/>
              <a:tabLst>
                <a:tab pos="865505" algn="l"/>
              </a:tabLst>
            </a:pPr>
            <a:r>
              <a:rPr lang="en-GB" sz="1600" dirty="0">
                <a:latin typeface="Open Sans Light"/>
                <a:ea typeface="Open Sans Light"/>
                <a:cs typeface="Open Sans Light"/>
              </a:rPr>
              <a:t>The insights were collected through face-to-face feedback collection by ____ volunteers with </a:t>
            </a:r>
            <a:r>
              <a:rPr lang="pl-PL" sz="1600" dirty="0">
                <a:latin typeface="Open Sans Light"/>
                <a:ea typeface="Open Sans Light"/>
                <a:cs typeface="Open Sans Light"/>
              </a:rPr>
              <a:t>the </a:t>
            </a:r>
            <a:r>
              <a:rPr lang="en-GB" sz="1600" dirty="0">
                <a:latin typeface="Open Sans Light"/>
                <a:ea typeface="Open Sans Light"/>
                <a:cs typeface="Open Sans Light"/>
              </a:rPr>
              <a:t>support of IFRC. It is important to note that this data is not representative and should be triangulated further. </a:t>
            </a:r>
            <a:endParaRPr lang="en-GB" sz="1600" dirty="0">
              <a:latin typeface="Open Sans Light" pitchFamily="2" charset="0"/>
              <a:ea typeface="Open Sans Light" pitchFamily="2" charset="0"/>
              <a:cs typeface="Open Sans Light" pitchFamily="2" charset="0"/>
            </a:endParaRPr>
          </a:p>
          <a:p>
            <a:pPr marL="0" indent="0" algn="just">
              <a:lnSpc>
                <a:spcPct val="150000"/>
              </a:lnSpc>
              <a:spcBef>
                <a:spcPts val="5"/>
              </a:spcBef>
              <a:spcAft>
                <a:spcPts val="450"/>
              </a:spcAft>
              <a:buNone/>
              <a:tabLst>
                <a:tab pos="865505" algn="l"/>
              </a:tabLst>
            </a:pPr>
            <a:r>
              <a:rPr lang="en-GB" sz="1600" dirty="0">
                <a:latin typeface="Open Sans Light"/>
                <a:ea typeface="Open Sans Light"/>
                <a:cs typeface="Open Sans Light"/>
              </a:rPr>
              <a:t>This report is based on XX community insights collected in XXX between xx and xx Month Year. Out of the total xx </a:t>
            </a:r>
            <a:r>
              <a:rPr lang="en-GB" sz="1600" dirty="0" err="1">
                <a:latin typeface="Open Sans Light"/>
                <a:ea typeface="Open Sans Light"/>
                <a:cs typeface="Open Sans Light"/>
              </a:rPr>
              <a:t>nsights</a:t>
            </a:r>
            <a:r>
              <a:rPr lang="en-GB" sz="1600" dirty="0">
                <a:latin typeface="Open Sans Light"/>
                <a:ea typeface="Open Sans Light"/>
                <a:cs typeface="Open Sans Light"/>
              </a:rPr>
              <a:t>, xx were from women, xx from men and xx community members preferred not to share their feedback. </a:t>
            </a:r>
            <a:endParaRPr lang="en-GB" sz="1600" dirty="0">
              <a:latin typeface="Open Sans Light" pitchFamily="2" charset="0"/>
              <a:ea typeface="Open Sans Light" pitchFamily="2" charset="0"/>
              <a:cs typeface="Open Sans Light" pitchFamily="2" charset="0"/>
            </a:endParaRPr>
          </a:p>
          <a:p>
            <a:pPr marL="0" indent="0" algn="just">
              <a:lnSpc>
                <a:spcPct val="150000"/>
              </a:lnSpc>
              <a:spcBef>
                <a:spcPts val="5"/>
              </a:spcBef>
              <a:spcAft>
                <a:spcPts val="450"/>
              </a:spcAft>
              <a:buNone/>
              <a:tabLst>
                <a:tab pos="865505" algn="l"/>
              </a:tabLst>
            </a:pPr>
            <a:r>
              <a:rPr lang="en-GB" sz="1600" dirty="0">
                <a:latin typeface="Open Sans Light"/>
                <a:ea typeface="Open Sans Light"/>
                <a:cs typeface="Open Sans Light"/>
              </a:rPr>
              <a:t>xx community members shared that they have a disability.</a:t>
            </a:r>
            <a:r>
              <a:rPr lang="en-GB" sz="1600" dirty="0">
                <a:solidFill>
                  <a:srgbClr val="F5333F"/>
                </a:solidFill>
                <a:latin typeface="Open Sans Light"/>
                <a:ea typeface="Open Sans Light"/>
                <a:cs typeface="Open Sans Light"/>
              </a:rPr>
              <a:t> </a:t>
            </a:r>
            <a:r>
              <a:rPr lang="en-GB" sz="1600" dirty="0">
                <a:latin typeface="Open Sans Light"/>
                <a:ea typeface="Open Sans Light"/>
                <a:cs typeface="Open Sans Light"/>
              </a:rPr>
              <a:t>Nearly </a:t>
            </a:r>
            <a:r>
              <a:rPr lang="pl-PL" sz="1600" dirty="0">
                <a:latin typeface="Open Sans Light"/>
                <a:ea typeface="Open Sans Light"/>
                <a:cs typeface="Open Sans Light"/>
              </a:rPr>
              <a:t>one-third</a:t>
            </a:r>
            <a:r>
              <a:rPr lang="en-GB" sz="1600" dirty="0">
                <a:latin typeface="Open Sans Light"/>
                <a:ea typeface="Open Sans Light"/>
                <a:cs typeface="Open Sans Light"/>
              </a:rPr>
              <a:t> of individuals are between 18 and 39 years old. So the data may provide more insights into the opinions of young to middle-aged people.</a:t>
            </a:r>
          </a:p>
        </p:txBody>
      </p:sp>
      <p:sp>
        <p:nvSpPr>
          <p:cNvPr id="7" name="Content Placeholder 2">
            <a:extLst>
              <a:ext uri="{FF2B5EF4-FFF2-40B4-BE49-F238E27FC236}">
                <a16:creationId xmlns:a16="http://schemas.microsoft.com/office/drawing/2014/main" id="{AC4CD787-D895-BB9E-73EC-A0D892480269}"/>
              </a:ext>
            </a:extLst>
          </p:cNvPr>
          <p:cNvSpPr txBox="1">
            <a:spLocks/>
          </p:cNvSpPr>
          <p:nvPr/>
        </p:nvSpPr>
        <p:spPr>
          <a:xfrm>
            <a:off x="0" y="1168926"/>
            <a:ext cx="9144000" cy="440527"/>
          </a:xfrm>
          <a:prstGeom prst="rect">
            <a:avLst/>
          </a:prstGeom>
          <a:solidFill>
            <a:srgbClr val="011E41"/>
          </a:solidFill>
        </p:spPr>
        <p:txBody>
          <a:bodyPr vert="horz" lIns="96583" tIns="48291" rIns="96583" bIns="48291" rtlCol="0">
            <a:noAutofit/>
          </a:bodyPr>
          <a:lst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a:lstStyle>
          <a:p>
            <a:pPr marL="0" indent="0" defTabSz="914386">
              <a:lnSpc>
                <a:spcPct val="150000"/>
              </a:lnSpc>
              <a:spcBef>
                <a:spcPts val="5"/>
              </a:spcBef>
              <a:spcAft>
                <a:spcPts val="475"/>
              </a:spcAft>
              <a:buNone/>
              <a:tabLst>
                <a:tab pos="914124" algn="l"/>
              </a:tabLst>
            </a:pPr>
            <a:r>
              <a:rPr lang="pl-PL" sz="1479" dirty="0">
                <a:solidFill>
                  <a:prstClr val="white"/>
                </a:solidFill>
                <a:latin typeface="Montserrat" panose="00000500000000000000" pitchFamily="2" charset="0"/>
                <a:ea typeface="Open Sans" panose="020B0606030504020204" pitchFamily="34" charset="0"/>
                <a:cs typeface="Open Sans" panose="020B0606030504020204" pitchFamily="34" charset="0"/>
              </a:rPr>
              <a:t>    </a:t>
            </a:r>
            <a:r>
              <a:rPr lang="en-US" sz="1600" dirty="0">
                <a:solidFill>
                  <a:schemeClr val="bg1"/>
                </a:solidFill>
                <a:latin typeface="Montserrat" panose="00000500000000000000" pitchFamily="2" charset="0"/>
                <a:ea typeface="Open Sans" panose="020B0606030504020204" pitchFamily="34" charset="0"/>
                <a:cs typeface="Open Sans" panose="020B0606030504020204" pitchFamily="34" charset="0"/>
              </a:rPr>
              <a:t>Methodology &amp; Demographics</a:t>
            </a:r>
            <a:endParaRPr lang="en-GB" sz="1600"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p:txBody>
      </p:sp>
      <p:grpSp>
        <p:nvGrpSpPr>
          <p:cNvPr id="11" name="Group 10">
            <a:extLst>
              <a:ext uri="{FF2B5EF4-FFF2-40B4-BE49-F238E27FC236}">
                <a16:creationId xmlns:a16="http://schemas.microsoft.com/office/drawing/2014/main" id="{64A0A270-7FD9-3556-59EE-4F5A4F07EE5E}"/>
              </a:ext>
            </a:extLst>
          </p:cNvPr>
          <p:cNvGrpSpPr/>
          <p:nvPr/>
        </p:nvGrpSpPr>
        <p:grpSpPr>
          <a:xfrm>
            <a:off x="6746460" y="-4715"/>
            <a:ext cx="2348176" cy="1173641"/>
            <a:chOff x="6806483" y="34213"/>
            <a:chExt cx="2223157" cy="1111155"/>
          </a:xfrm>
        </p:grpSpPr>
        <p:pic>
          <p:nvPicPr>
            <p:cNvPr id="12" name="Picture 11">
              <a:extLst>
                <a:ext uri="{FF2B5EF4-FFF2-40B4-BE49-F238E27FC236}">
                  <a16:creationId xmlns:a16="http://schemas.microsoft.com/office/drawing/2014/main" id="{C6756268-6B33-B3A1-BB7F-6A3AEB500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483" y="122558"/>
              <a:ext cx="857250" cy="857250"/>
            </a:xfrm>
            <a:prstGeom prst="rect">
              <a:avLst/>
            </a:prstGeom>
          </p:spPr>
        </p:pic>
        <p:pic>
          <p:nvPicPr>
            <p:cNvPr id="13" name="Picture 12" descr="A red cross and crescent moon&#10;&#10;Description automatically generated">
              <a:extLst>
                <a:ext uri="{FF2B5EF4-FFF2-40B4-BE49-F238E27FC236}">
                  <a16:creationId xmlns:a16="http://schemas.microsoft.com/office/drawing/2014/main" id="{2E094057-07C3-EF25-2832-25435F303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8485" y="34213"/>
              <a:ext cx="1111155" cy="1111155"/>
            </a:xfrm>
            <a:prstGeom prst="rect">
              <a:avLst/>
            </a:prstGeom>
          </p:spPr>
        </p:pic>
      </p:grpSp>
      <p:grpSp>
        <p:nvGrpSpPr>
          <p:cNvPr id="5" name="Group 4">
            <a:extLst>
              <a:ext uri="{FF2B5EF4-FFF2-40B4-BE49-F238E27FC236}">
                <a16:creationId xmlns:a16="http://schemas.microsoft.com/office/drawing/2014/main" id="{680C5713-60CA-4828-F458-9FC64DEEB700}"/>
              </a:ext>
            </a:extLst>
          </p:cNvPr>
          <p:cNvGrpSpPr/>
          <p:nvPr/>
        </p:nvGrpSpPr>
        <p:grpSpPr>
          <a:xfrm>
            <a:off x="618254" y="1992087"/>
            <a:ext cx="4257312" cy="946116"/>
            <a:chOff x="628650" y="4894137"/>
            <a:chExt cx="5180953" cy="1132014"/>
          </a:xfrm>
        </p:grpSpPr>
        <p:grpSp>
          <p:nvGrpSpPr>
            <p:cNvPr id="6" name="Group 5">
              <a:extLst>
                <a:ext uri="{FF2B5EF4-FFF2-40B4-BE49-F238E27FC236}">
                  <a16:creationId xmlns:a16="http://schemas.microsoft.com/office/drawing/2014/main" id="{9C2123AA-99A4-A150-1447-0D6CA4BA4572}"/>
                </a:ext>
              </a:extLst>
            </p:cNvPr>
            <p:cNvGrpSpPr/>
            <p:nvPr/>
          </p:nvGrpSpPr>
          <p:grpSpPr>
            <a:xfrm>
              <a:off x="628650" y="4900560"/>
              <a:ext cx="1523052" cy="1111099"/>
              <a:chOff x="628650" y="4651009"/>
              <a:chExt cx="1523052" cy="1111099"/>
            </a:xfrm>
          </p:grpSpPr>
          <p:pic>
            <p:nvPicPr>
              <p:cNvPr id="19" name="Graphic 18" descr="Woman with solid fill">
                <a:extLst>
                  <a:ext uri="{FF2B5EF4-FFF2-40B4-BE49-F238E27FC236}">
                    <a16:creationId xmlns:a16="http://schemas.microsoft.com/office/drawing/2014/main" id="{4A2F22F4-15A8-5A64-6A42-DB2B316F4E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2944" y="4651009"/>
                <a:ext cx="670105" cy="670106"/>
              </a:xfrm>
              <a:prstGeom prst="rect">
                <a:avLst/>
              </a:prstGeom>
            </p:spPr>
          </p:pic>
          <p:sp>
            <p:nvSpPr>
              <p:cNvPr id="20" name="Content Placeholder 2">
                <a:extLst>
                  <a:ext uri="{FF2B5EF4-FFF2-40B4-BE49-F238E27FC236}">
                    <a16:creationId xmlns:a16="http://schemas.microsoft.com/office/drawing/2014/main" id="{85E3A2A4-347A-12D4-C668-E35F29F95DF8}"/>
                  </a:ext>
                </a:extLst>
              </p:cNvPr>
              <p:cNvSpPr txBox="1">
                <a:spLocks/>
              </p:cNvSpPr>
              <p:nvPr/>
            </p:nvSpPr>
            <p:spPr>
              <a:xfrm>
                <a:off x="628650" y="5321116"/>
                <a:ext cx="1523052" cy="440992"/>
              </a:xfrm>
              <a:prstGeom prst="rect">
                <a:avLst/>
              </a:prstGeom>
            </p:spPr>
            <p:txBody>
              <a:bodyPr vert="horz" lIns="91440" tIns="45720" rIns="91440" bIns="45720" rtlCol="0" anchor="t">
                <a:noAutofit/>
              </a:bodyPr>
              <a:lst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a:lstStyle>
              <a:p>
                <a:pPr marL="0" indent="0">
                  <a:lnSpc>
                    <a:spcPct val="150000"/>
                  </a:lnSpc>
                  <a:spcBef>
                    <a:spcPts val="5"/>
                  </a:spcBef>
                  <a:spcAft>
                    <a:spcPts val="450"/>
                  </a:spcAft>
                  <a:buNone/>
                  <a:tabLst>
                    <a:tab pos="865505" algn="l"/>
                  </a:tabLst>
                </a:pPr>
                <a:r>
                  <a:rPr lang="en-GB" sz="1000" dirty="0">
                    <a:latin typeface="Montserrat" pitchFamily="2" charset="0"/>
                    <a:ea typeface="Open Sans" panose="020B0606030504020204" pitchFamily="34" charset="0"/>
                    <a:cs typeface="Open Sans" panose="020B0606030504020204" pitchFamily="34" charset="0"/>
                  </a:rPr>
                  <a:t>50% (77) women</a:t>
                </a:r>
              </a:p>
            </p:txBody>
          </p:sp>
        </p:grpSp>
        <p:grpSp>
          <p:nvGrpSpPr>
            <p:cNvPr id="9" name="Group 8">
              <a:extLst>
                <a:ext uri="{FF2B5EF4-FFF2-40B4-BE49-F238E27FC236}">
                  <a16:creationId xmlns:a16="http://schemas.microsoft.com/office/drawing/2014/main" id="{06C2B735-7C8B-8488-56AF-D9304E47677D}"/>
                </a:ext>
              </a:extLst>
            </p:cNvPr>
            <p:cNvGrpSpPr/>
            <p:nvPr/>
          </p:nvGrpSpPr>
          <p:grpSpPr>
            <a:xfrm>
              <a:off x="2210274" y="4894137"/>
              <a:ext cx="1523052" cy="1123947"/>
              <a:chOff x="3029846" y="4651010"/>
              <a:chExt cx="1523052" cy="1123947"/>
            </a:xfrm>
          </p:grpSpPr>
          <p:pic>
            <p:nvPicPr>
              <p:cNvPr id="17" name="Graphic 16" descr="Man with solid fill">
                <a:extLst>
                  <a:ext uri="{FF2B5EF4-FFF2-40B4-BE49-F238E27FC236}">
                    <a16:creationId xmlns:a16="http://schemas.microsoft.com/office/drawing/2014/main" id="{89347C8D-A2FC-E43A-347F-0D4D85F90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74193" y="4651010"/>
                <a:ext cx="670105" cy="670105"/>
              </a:xfrm>
              <a:prstGeom prst="rect">
                <a:avLst/>
              </a:prstGeom>
            </p:spPr>
          </p:pic>
          <p:sp>
            <p:nvSpPr>
              <p:cNvPr id="18" name="Content Placeholder 2">
                <a:extLst>
                  <a:ext uri="{FF2B5EF4-FFF2-40B4-BE49-F238E27FC236}">
                    <a16:creationId xmlns:a16="http://schemas.microsoft.com/office/drawing/2014/main" id="{72F0320A-160A-D79A-3DFE-25BFBF33086D}"/>
                  </a:ext>
                </a:extLst>
              </p:cNvPr>
              <p:cNvSpPr txBox="1">
                <a:spLocks/>
              </p:cNvSpPr>
              <p:nvPr/>
            </p:nvSpPr>
            <p:spPr>
              <a:xfrm>
                <a:off x="3029846" y="5333964"/>
                <a:ext cx="1523052" cy="440993"/>
              </a:xfrm>
              <a:prstGeom prst="rect">
                <a:avLst/>
              </a:prstGeom>
            </p:spPr>
            <p:txBody>
              <a:bodyPr vert="horz" lIns="91440" tIns="45720" rIns="91440" bIns="45720" rtlCol="0" anchor="t">
                <a:noAutofit/>
              </a:bodyPr>
              <a:lst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a:lstStyle>
              <a:p>
                <a:pPr marL="0" indent="0">
                  <a:lnSpc>
                    <a:spcPct val="150000"/>
                  </a:lnSpc>
                  <a:spcBef>
                    <a:spcPts val="5"/>
                  </a:spcBef>
                  <a:spcAft>
                    <a:spcPts val="450"/>
                  </a:spcAft>
                  <a:buNone/>
                  <a:tabLst>
                    <a:tab pos="865505" algn="l"/>
                  </a:tabLst>
                </a:pPr>
                <a:r>
                  <a:rPr lang="en-GB" sz="1000" dirty="0">
                    <a:latin typeface="Montserrat" pitchFamily="2" charset="0"/>
                    <a:ea typeface="Open Sans" panose="020B0606030504020204" pitchFamily="34" charset="0"/>
                    <a:cs typeface="Open Sans" panose="020B0606030504020204" pitchFamily="34" charset="0"/>
                  </a:rPr>
                  <a:t>40.9% (63) men</a:t>
                </a:r>
              </a:p>
            </p:txBody>
          </p:sp>
        </p:grpSp>
        <p:grpSp>
          <p:nvGrpSpPr>
            <p:cNvPr id="10" name="Group 9">
              <a:extLst>
                <a:ext uri="{FF2B5EF4-FFF2-40B4-BE49-F238E27FC236}">
                  <a16:creationId xmlns:a16="http://schemas.microsoft.com/office/drawing/2014/main" id="{A124B564-964E-3D72-997D-41BAFD3974A8}"/>
                </a:ext>
              </a:extLst>
            </p:cNvPr>
            <p:cNvGrpSpPr/>
            <p:nvPr/>
          </p:nvGrpSpPr>
          <p:grpSpPr>
            <a:xfrm>
              <a:off x="3791371" y="4934141"/>
              <a:ext cx="2018232" cy="1092010"/>
              <a:chOff x="4400549" y="4682947"/>
              <a:chExt cx="2018232" cy="1092010"/>
            </a:xfrm>
          </p:grpSpPr>
          <p:pic>
            <p:nvPicPr>
              <p:cNvPr id="14" name="Graphic 13" descr="Question mark with solid fill">
                <a:extLst>
                  <a:ext uri="{FF2B5EF4-FFF2-40B4-BE49-F238E27FC236}">
                    <a16:creationId xmlns:a16="http://schemas.microsoft.com/office/drawing/2014/main" id="{C8275A6D-4A05-A4FE-484A-88BC5BA33C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4844" y="4682947"/>
                <a:ext cx="670105" cy="670106"/>
              </a:xfrm>
              <a:prstGeom prst="rect">
                <a:avLst/>
              </a:prstGeom>
            </p:spPr>
          </p:pic>
          <p:sp>
            <p:nvSpPr>
              <p:cNvPr id="16" name="Content Placeholder 2">
                <a:extLst>
                  <a:ext uri="{FF2B5EF4-FFF2-40B4-BE49-F238E27FC236}">
                    <a16:creationId xmlns:a16="http://schemas.microsoft.com/office/drawing/2014/main" id="{F1630DF8-C897-80C4-6D8D-46FF0AFD1E89}"/>
                  </a:ext>
                </a:extLst>
              </p:cNvPr>
              <p:cNvSpPr txBox="1">
                <a:spLocks/>
              </p:cNvSpPr>
              <p:nvPr/>
            </p:nvSpPr>
            <p:spPr>
              <a:xfrm>
                <a:off x="4400549" y="5333965"/>
                <a:ext cx="2018232" cy="440992"/>
              </a:xfrm>
              <a:prstGeom prst="rect">
                <a:avLst/>
              </a:prstGeom>
            </p:spPr>
            <p:txBody>
              <a:bodyPr vert="horz" lIns="91440" tIns="45720" rIns="91440" bIns="45720" rtlCol="0" anchor="t">
                <a:noAutofit/>
              </a:bodyPr>
              <a:lst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a:lstStyle>
              <a:p>
                <a:pPr marL="0" indent="0">
                  <a:lnSpc>
                    <a:spcPct val="150000"/>
                  </a:lnSpc>
                  <a:spcBef>
                    <a:spcPts val="5"/>
                  </a:spcBef>
                  <a:spcAft>
                    <a:spcPts val="450"/>
                  </a:spcAft>
                  <a:buNone/>
                  <a:tabLst>
                    <a:tab pos="865505" algn="l"/>
                  </a:tabLst>
                </a:pPr>
                <a:r>
                  <a:rPr lang="en-GB" sz="1000" dirty="0">
                    <a:latin typeface="Montserrat" pitchFamily="2" charset="0"/>
                    <a:ea typeface="Open Sans" panose="020B0606030504020204" pitchFamily="34" charset="0"/>
                    <a:cs typeface="Open Sans" panose="020B0606030504020204" pitchFamily="34" charset="0"/>
                  </a:rPr>
                  <a:t>9.</a:t>
                </a:r>
                <a:r>
                  <a:rPr lang="pl-PL" sz="1000" dirty="0">
                    <a:latin typeface="Montserrat" pitchFamily="2" charset="0"/>
                    <a:ea typeface="Open Sans" panose="020B0606030504020204" pitchFamily="34" charset="0"/>
                    <a:cs typeface="Open Sans" panose="020B0606030504020204" pitchFamily="34" charset="0"/>
                  </a:rPr>
                  <a:t>1</a:t>
                </a:r>
                <a:r>
                  <a:rPr lang="en-GB" sz="1000" dirty="0">
                    <a:latin typeface="Montserrat" pitchFamily="2" charset="0"/>
                    <a:ea typeface="Open Sans" panose="020B0606030504020204" pitchFamily="34" charset="0"/>
                    <a:cs typeface="Open Sans" panose="020B0606030504020204" pitchFamily="34" charset="0"/>
                  </a:rPr>
                  <a:t>% (14) unknown</a:t>
                </a:r>
              </a:p>
              <a:p>
                <a:pPr marL="0" indent="0" algn="just">
                  <a:lnSpc>
                    <a:spcPct val="150000"/>
                  </a:lnSpc>
                  <a:spcBef>
                    <a:spcPts val="5"/>
                  </a:spcBef>
                  <a:spcAft>
                    <a:spcPts val="450"/>
                  </a:spcAft>
                  <a:buNone/>
                  <a:tabLst>
                    <a:tab pos="865505" algn="l"/>
                  </a:tabLst>
                </a:pPr>
                <a:endParaRPr lang="en-GB" sz="1000" dirty="0">
                  <a:latin typeface="Montserrat" pitchFamily="2" charset="0"/>
                  <a:ea typeface="Open Sans" panose="020B0606030504020204" pitchFamily="34" charset="0"/>
                  <a:cs typeface="Open Sans" panose="020B0606030504020204" pitchFamily="34" charset="0"/>
                </a:endParaRPr>
              </a:p>
            </p:txBody>
          </p:sp>
        </p:grpSp>
      </p:grpSp>
      <p:pic>
        <p:nvPicPr>
          <p:cNvPr id="21" name="Picture 20">
            <a:extLst>
              <a:ext uri="{FF2B5EF4-FFF2-40B4-BE49-F238E27FC236}">
                <a16:creationId xmlns:a16="http://schemas.microsoft.com/office/drawing/2014/main" id="{E28ED82A-6BA1-AC99-B71C-B3DA388DCE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72586" y="2917935"/>
            <a:ext cx="3629547" cy="3944322"/>
          </a:xfrm>
          <a:prstGeom prst="rect">
            <a:avLst/>
          </a:prstGeom>
        </p:spPr>
      </p:pic>
    </p:spTree>
    <p:extLst>
      <p:ext uri="{BB962C8B-B14F-4D97-AF65-F5344CB8AC3E}">
        <p14:creationId xmlns:p14="http://schemas.microsoft.com/office/powerpoint/2010/main" val="2507039715"/>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8A486-4EA0-84CF-AAAE-C4643176C914}"/>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316A0D4-C371-2071-1B14-2007C1348712}"/>
              </a:ext>
            </a:extLst>
          </p:cNvPr>
          <p:cNvSpPr txBox="1">
            <a:spLocks/>
          </p:cNvSpPr>
          <p:nvPr/>
        </p:nvSpPr>
        <p:spPr>
          <a:xfrm>
            <a:off x="406899" y="481938"/>
            <a:ext cx="4165103" cy="3966415"/>
          </a:xfrm>
          <a:prstGeom prst="rect">
            <a:avLst/>
          </a:prstGeom>
        </p:spPr>
        <p:txBody>
          <a:bodyPr vert="horz" lIns="96583" tIns="48291" rIns="96583" bIns="48291" rtlCol="0">
            <a:normAutofit/>
          </a:bodyPr>
          <a:lst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a:lstStyle>
          <a:p>
            <a:pPr marL="0" indent="0" algn="just" defTabSz="914386">
              <a:lnSpc>
                <a:spcPct val="150000"/>
              </a:lnSpc>
              <a:spcBef>
                <a:spcPts val="5"/>
              </a:spcBef>
              <a:spcAft>
                <a:spcPts val="475"/>
              </a:spcAft>
              <a:buNone/>
              <a:tabLst>
                <a:tab pos="914124" algn="l"/>
              </a:tabLst>
            </a:pPr>
            <a:endParaRPr lang="en-GB" sz="1267">
              <a:solidFill>
                <a:srgbClr val="000000"/>
              </a:solidFill>
              <a:latin typeface="Montserrat Light" panose="00000400000000000000" pitchFamily="2"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8C03F3B8-9DA1-EF60-7BC0-3265F583FB96}"/>
              </a:ext>
            </a:extLst>
          </p:cNvPr>
          <p:cNvSpPr>
            <a:spLocks noGrp="1"/>
          </p:cNvSpPr>
          <p:nvPr>
            <p:ph type="title"/>
          </p:nvPr>
        </p:nvSpPr>
        <p:spPr>
          <a:xfrm>
            <a:off x="183903" y="374785"/>
            <a:ext cx="2555401" cy="619271"/>
          </a:xfrm>
        </p:spPr>
        <p:txBody>
          <a:bodyPr>
            <a:normAutofit/>
          </a:bodyPr>
          <a:lstStyle/>
          <a:p>
            <a:r>
              <a:rPr lang="en-GB" sz="2400" b="1" dirty="0">
                <a:solidFill>
                  <a:srgbClr val="FF0000"/>
                </a:solidFill>
                <a:latin typeface="Montserrat" pitchFamily="2" charset="0"/>
                <a:ea typeface="Open Sans" panose="020B0606030504020204" pitchFamily="34" charset="0"/>
                <a:cs typeface="Open Sans" panose="020B0606030504020204" pitchFamily="34" charset="0"/>
              </a:rPr>
              <a:t>KEY FINDINGS</a:t>
            </a:r>
            <a:endParaRPr lang="en-US" sz="2400" b="1" dirty="0">
              <a:solidFill>
                <a:srgbClr val="FF0000"/>
              </a:solidFill>
              <a:latin typeface="Montserrat" pitchFamily="2" charset="0"/>
            </a:endParaRPr>
          </a:p>
        </p:txBody>
      </p:sp>
      <p:sp>
        <p:nvSpPr>
          <p:cNvPr id="3" name="Content Placeholder 2">
            <a:extLst>
              <a:ext uri="{FF2B5EF4-FFF2-40B4-BE49-F238E27FC236}">
                <a16:creationId xmlns:a16="http://schemas.microsoft.com/office/drawing/2014/main" id="{45B1C758-45F6-B879-6FEF-B6B3009FDD6D}"/>
              </a:ext>
            </a:extLst>
          </p:cNvPr>
          <p:cNvSpPr>
            <a:spLocks noGrp="1"/>
          </p:cNvSpPr>
          <p:nvPr>
            <p:ph idx="1"/>
          </p:nvPr>
        </p:nvSpPr>
        <p:spPr>
          <a:xfrm>
            <a:off x="514917" y="4811081"/>
            <a:ext cx="8433461" cy="1621825"/>
          </a:xfrm>
        </p:spPr>
        <p:txBody>
          <a:bodyPr vert="horz" lIns="96583" tIns="48291" rIns="96583" bIns="48291" rtlCol="0" anchor="t">
            <a:normAutofit fontScale="92500" lnSpcReduction="10000"/>
          </a:bodyPr>
          <a:lstStyle/>
          <a:p>
            <a:pPr marL="0" indent="0">
              <a:lnSpc>
                <a:spcPct val="150000"/>
              </a:lnSpc>
              <a:spcBef>
                <a:spcPts val="5"/>
              </a:spcBef>
              <a:spcAft>
                <a:spcPts val="475"/>
              </a:spcAft>
              <a:buNone/>
              <a:tabLst>
                <a:tab pos="914124" algn="l"/>
              </a:tabLst>
            </a:pPr>
            <a:r>
              <a:rPr lang="pl-PL" sz="1267"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Add </a:t>
            </a:r>
            <a:r>
              <a:rPr lang="pl-PL"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analysis</a:t>
            </a:r>
            <a:r>
              <a:rPr lang="pl-PL" sz="1267"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 </a:t>
            </a:r>
            <a:r>
              <a:rPr lang="pl-PL"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summarise the main demographics and types of received feedback, and support the text with charts copied from the coding framework dashboard. The analysis can be very simple and look something like this:</a:t>
            </a:r>
            <a:br>
              <a:rPr lang="en-US" sz="1267" dirty="0">
                <a:latin typeface="Open Sans" panose="020B0606030504020204" pitchFamily="34" charset="0"/>
                <a:ea typeface="Open Sans" panose="020B0606030504020204" pitchFamily="34" charset="0"/>
                <a:cs typeface="Open Sans" panose="020B0606030504020204" pitchFamily="34" charset="0"/>
              </a:rPr>
            </a:br>
            <a:r>
              <a:rPr lang="en-US" sz="1267" dirty="0">
                <a:latin typeface="Open Sans Light" pitchFamily="2" charset="0"/>
                <a:ea typeface="Open Sans Light" pitchFamily="2" charset="0"/>
                <a:cs typeface="Open Sans Light" pitchFamily="2" charset="0"/>
              </a:rPr>
              <a:t>Over half of the collected community insights (54%) are requests or suggestions,  19% are incomplete feedback, meaning community members did not want to share any insights or did not give consent to record them. 11% of the collected insights are praise and encouragement for the Red Cross and the work they do. The remaining data consists of questions (7%), observations and beliefs (5%) and 4% concerns.</a:t>
            </a:r>
            <a:endParaRPr lang="en-US" sz="1479" dirty="0">
              <a:latin typeface="Open Sans Light" pitchFamily="2" charset="0"/>
              <a:ea typeface="Open Sans Light" pitchFamily="2" charset="0"/>
              <a:cs typeface="Open Sans Light" pitchFamily="2" charset="0"/>
            </a:endParaRPr>
          </a:p>
        </p:txBody>
      </p:sp>
      <p:sp>
        <p:nvSpPr>
          <p:cNvPr id="7" name="Content Placeholder 2">
            <a:extLst>
              <a:ext uri="{FF2B5EF4-FFF2-40B4-BE49-F238E27FC236}">
                <a16:creationId xmlns:a16="http://schemas.microsoft.com/office/drawing/2014/main" id="{9AC846F9-F6B5-5E37-BCEB-99E6AC43D1B1}"/>
              </a:ext>
            </a:extLst>
          </p:cNvPr>
          <p:cNvSpPr txBox="1">
            <a:spLocks/>
          </p:cNvSpPr>
          <p:nvPr/>
        </p:nvSpPr>
        <p:spPr>
          <a:xfrm>
            <a:off x="0" y="1168926"/>
            <a:ext cx="9144000" cy="440527"/>
          </a:xfrm>
          <a:prstGeom prst="rect">
            <a:avLst/>
          </a:prstGeom>
          <a:solidFill>
            <a:srgbClr val="011E41"/>
          </a:solidFill>
        </p:spPr>
        <p:txBody>
          <a:bodyPr vert="horz" lIns="96583" tIns="48291" rIns="96583" bIns="48291" rtlCol="0">
            <a:noAutofit/>
          </a:bodyPr>
          <a:lst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a:lstStyle>
          <a:p>
            <a:pPr marL="0" indent="0" defTabSz="914386">
              <a:lnSpc>
                <a:spcPct val="150000"/>
              </a:lnSpc>
              <a:spcBef>
                <a:spcPts val="5"/>
              </a:spcBef>
              <a:spcAft>
                <a:spcPts val="475"/>
              </a:spcAft>
              <a:buNone/>
              <a:tabLst>
                <a:tab pos="914124" algn="l"/>
              </a:tabLst>
            </a:pPr>
            <a:r>
              <a:rPr lang="pl-PL" sz="1479" dirty="0">
                <a:solidFill>
                  <a:prstClr val="white"/>
                </a:solidFill>
                <a:latin typeface="Montserrat" panose="00000500000000000000" pitchFamily="2" charset="0"/>
                <a:ea typeface="Open Sans" panose="020B0606030504020204" pitchFamily="34" charset="0"/>
                <a:cs typeface="Open Sans" panose="020B0606030504020204" pitchFamily="34" charset="0"/>
              </a:rPr>
              <a:t>    General overview</a:t>
            </a:r>
            <a:endParaRPr lang="en-GB" sz="1479" dirty="0">
              <a:solidFill>
                <a:prstClr val="white"/>
              </a:solidFill>
              <a:latin typeface="Montserrat" panose="00000500000000000000" pitchFamily="2" charset="0"/>
              <a:ea typeface="Open Sans" panose="020B0606030504020204" pitchFamily="34" charset="0"/>
              <a:cs typeface="Open Sans" panose="020B0606030504020204" pitchFamily="34" charset="0"/>
            </a:endParaRPr>
          </a:p>
        </p:txBody>
      </p:sp>
      <p:pic>
        <p:nvPicPr>
          <p:cNvPr id="13" name="Picture 12" descr="A red cross and crescent moon&#10;&#10;Description automatically generated">
            <a:extLst>
              <a:ext uri="{FF2B5EF4-FFF2-40B4-BE49-F238E27FC236}">
                <a16:creationId xmlns:a16="http://schemas.microsoft.com/office/drawing/2014/main" id="{292A66F2-33AE-6F63-11F9-D3F81BBBC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0995" y="-4715"/>
            <a:ext cx="1173641" cy="1173641"/>
          </a:xfrm>
          <a:prstGeom prst="rect">
            <a:avLst/>
          </a:prstGeom>
        </p:spPr>
      </p:pic>
      <p:graphicFrame>
        <p:nvGraphicFramePr>
          <p:cNvPr id="15" name="Chart 14">
            <a:extLst>
              <a:ext uri="{FF2B5EF4-FFF2-40B4-BE49-F238E27FC236}">
                <a16:creationId xmlns:a16="http://schemas.microsoft.com/office/drawing/2014/main" id="{00BF98AB-6630-4314-1216-E7D674FF2692}"/>
              </a:ext>
            </a:extLst>
          </p:cNvPr>
          <p:cNvGraphicFramePr>
            <a:graphicFrameLocks/>
          </p:cNvGraphicFramePr>
          <p:nvPr/>
        </p:nvGraphicFramePr>
        <p:xfrm>
          <a:off x="183903" y="1761836"/>
          <a:ext cx="4372955" cy="26865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8E929B58-9691-684E-3436-2FCB2B4CEB36}"/>
              </a:ext>
            </a:extLst>
          </p:cNvPr>
          <p:cNvGraphicFramePr>
            <a:graphicFrameLocks/>
          </p:cNvGraphicFramePr>
          <p:nvPr/>
        </p:nvGraphicFramePr>
        <p:xfrm>
          <a:off x="5218523" y="1761836"/>
          <a:ext cx="3729855" cy="29089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16685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AF501-985A-8EF4-DE4E-3AFE3793C7A4}"/>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0F584FF-E8C3-6B2B-CD80-DAB4E03C973F}"/>
              </a:ext>
            </a:extLst>
          </p:cNvPr>
          <p:cNvSpPr txBox="1">
            <a:spLocks/>
          </p:cNvSpPr>
          <p:nvPr/>
        </p:nvSpPr>
        <p:spPr>
          <a:xfrm>
            <a:off x="406899" y="481938"/>
            <a:ext cx="4165103" cy="3966415"/>
          </a:xfrm>
          <a:prstGeom prst="rect">
            <a:avLst/>
          </a:prstGeom>
        </p:spPr>
        <p:txBody>
          <a:bodyPr vert="horz" lIns="96583" tIns="48291" rIns="96583" bIns="48291" rtlCol="0">
            <a:normAutofit/>
          </a:bodyPr>
          <a:lst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a:lstStyle>
          <a:p>
            <a:pPr marL="0" indent="0" algn="just" defTabSz="914386">
              <a:lnSpc>
                <a:spcPct val="150000"/>
              </a:lnSpc>
              <a:spcBef>
                <a:spcPts val="5"/>
              </a:spcBef>
              <a:spcAft>
                <a:spcPts val="475"/>
              </a:spcAft>
              <a:buNone/>
              <a:tabLst>
                <a:tab pos="914124" algn="l"/>
              </a:tabLst>
            </a:pPr>
            <a:endParaRPr lang="en-GB" sz="1267">
              <a:solidFill>
                <a:srgbClr val="000000"/>
              </a:solidFill>
              <a:latin typeface="Montserrat Light" panose="00000400000000000000" pitchFamily="2"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7116E7D-BF03-DBE1-9B9A-BC8CE4540711}"/>
              </a:ext>
            </a:extLst>
          </p:cNvPr>
          <p:cNvSpPr>
            <a:spLocks noGrp="1"/>
          </p:cNvSpPr>
          <p:nvPr>
            <p:ph type="title"/>
          </p:nvPr>
        </p:nvSpPr>
        <p:spPr>
          <a:xfrm>
            <a:off x="183903" y="374785"/>
            <a:ext cx="2555401" cy="619271"/>
          </a:xfrm>
        </p:spPr>
        <p:txBody>
          <a:bodyPr>
            <a:normAutofit/>
          </a:bodyPr>
          <a:lstStyle/>
          <a:p>
            <a:r>
              <a:rPr lang="en-GB" sz="2400" b="1" dirty="0">
                <a:solidFill>
                  <a:srgbClr val="FF0000"/>
                </a:solidFill>
                <a:latin typeface="Montserrat" pitchFamily="2" charset="0"/>
                <a:ea typeface="Open Sans" panose="020B0606030504020204" pitchFamily="34" charset="0"/>
                <a:cs typeface="Open Sans" panose="020B0606030504020204" pitchFamily="34" charset="0"/>
              </a:rPr>
              <a:t>KEY FINDINGS</a:t>
            </a:r>
            <a:endParaRPr lang="en-US" sz="2400" b="1" dirty="0">
              <a:solidFill>
                <a:srgbClr val="FF0000"/>
              </a:solidFill>
              <a:latin typeface="Montserrat" pitchFamily="2" charset="0"/>
            </a:endParaRPr>
          </a:p>
        </p:txBody>
      </p:sp>
      <p:sp>
        <p:nvSpPr>
          <p:cNvPr id="3" name="Content Placeholder 2">
            <a:extLst>
              <a:ext uri="{FF2B5EF4-FFF2-40B4-BE49-F238E27FC236}">
                <a16:creationId xmlns:a16="http://schemas.microsoft.com/office/drawing/2014/main" id="{267B0D0F-BF5D-698A-A842-E8368BC6B6E8}"/>
              </a:ext>
            </a:extLst>
          </p:cNvPr>
          <p:cNvSpPr>
            <a:spLocks noGrp="1"/>
          </p:cNvSpPr>
          <p:nvPr>
            <p:ph idx="1"/>
          </p:nvPr>
        </p:nvSpPr>
        <p:spPr>
          <a:xfrm>
            <a:off x="328664" y="3101964"/>
            <a:ext cx="8433461" cy="3274098"/>
          </a:xfrm>
        </p:spPr>
        <p:txBody>
          <a:bodyPr vert="horz" lIns="96583" tIns="48291" rIns="96583" bIns="48291" rtlCol="0" anchor="t">
            <a:normAutofit/>
          </a:bodyPr>
          <a:lstStyle/>
          <a:p>
            <a:pPr marL="0" indent="0">
              <a:lnSpc>
                <a:spcPct val="150000"/>
              </a:lnSpc>
              <a:spcBef>
                <a:spcPts val="5"/>
              </a:spcBef>
              <a:spcAft>
                <a:spcPts val="475"/>
              </a:spcAft>
              <a:buNone/>
              <a:tabLst>
                <a:tab pos="914124" algn="l"/>
              </a:tabLst>
            </a:pPr>
            <a:r>
              <a:rPr lang="pl-PL" sz="1267"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Add </a:t>
            </a:r>
            <a:r>
              <a:rPr lang="pl-PL"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analysis</a:t>
            </a:r>
            <a:r>
              <a:rPr lang="pl-PL" sz="1267"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 </a:t>
            </a:r>
            <a:r>
              <a:rPr lang="pl-PL"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describe the most frequently mentioned topics or highlight any arising/new topics. To support the analysis with concrete examples add more of a human face to the numbers, you can quote insights shared – but ensure no personal data is used.</a:t>
            </a:r>
            <a:endParaRPr lang="en-US" sz="1479"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Content Placeholder 2">
            <a:extLst>
              <a:ext uri="{FF2B5EF4-FFF2-40B4-BE49-F238E27FC236}">
                <a16:creationId xmlns:a16="http://schemas.microsoft.com/office/drawing/2014/main" id="{0405CA3F-BC6B-1A92-97C4-725D13107199}"/>
              </a:ext>
            </a:extLst>
          </p:cNvPr>
          <p:cNvSpPr txBox="1">
            <a:spLocks/>
          </p:cNvSpPr>
          <p:nvPr/>
        </p:nvSpPr>
        <p:spPr>
          <a:xfrm>
            <a:off x="0" y="1168926"/>
            <a:ext cx="9144000" cy="440527"/>
          </a:xfrm>
          <a:prstGeom prst="rect">
            <a:avLst/>
          </a:prstGeom>
          <a:solidFill>
            <a:srgbClr val="011E41"/>
          </a:solidFill>
        </p:spPr>
        <p:txBody>
          <a:bodyPr vert="horz" lIns="96583" tIns="48291" rIns="96583" bIns="48291" rtlCol="0">
            <a:noAutofit/>
          </a:bodyPr>
          <a:lst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a:lstStyle>
          <a:p>
            <a:pPr marL="0" indent="0" defTabSz="914386">
              <a:lnSpc>
                <a:spcPct val="150000"/>
              </a:lnSpc>
              <a:spcBef>
                <a:spcPts val="5"/>
              </a:spcBef>
              <a:spcAft>
                <a:spcPts val="475"/>
              </a:spcAft>
              <a:buNone/>
              <a:tabLst>
                <a:tab pos="914124" algn="l"/>
              </a:tabLst>
            </a:pPr>
            <a:r>
              <a:rPr lang="pl-PL" sz="1479" dirty="0">
                <a:solidFill>
                  <a:prstClr val="white"/>
                </a:solidFill>
                <a:latin typeface="Montserrat" panose="00000500000000000000" pitchFamily="2" charset="0"/>
                <a:ea typeface="Open Sans" panose="020B0606030504020204" pitchFamily="34" charset="0"/>
                <a:cs typeface="Open Sans" panose="020B0606030504020204" pitchFamily="34" charset="0"/>
              </a:rPr>
              <a:t>    Main topics</a:t>
            </a:r>
            <a:endParaRPr lang="en-GB" sz="1479" dirty="0">
              <a:solidFill>
                <a:prstClr val="white"/>
              </a:solidFill>
              <a:latin typeface="Montserrat" panose="00000500000000000000" pitchFamily="2" charset="0"/>
              <a:ea typeface="Open Sans" panose="020B0606030504020204" pitchFamily="34" charset="0"/>
              <a:cs typeface="Open Sans" panose="020B0606030504020204" pitchFamily="34" charset="0"/>
            </a:endParaRPr>
          </a:p>
        </p:txBody>
      </p:sp>
      <p:grpSp>
        <p:nvGrpSpPr>
          <p:cNvPr id="11" name="Group 10">
            <a:extLst>
              <a:ext uri="{FF2B5EF4-FFF2-40B4-BE49-F238E27FC236}">
                <a16:creationId xmlns:a16="http://schemas.microsoft.com/office/drawing/2014/main" id="{B15A19F3-3E62-D43B-3006-B1916589271C}"/>
              </a:ext>
            </a:extLst>
          </p:cNvPr>
          <p:cNvGrpSpPr/>
          <p:nvPr/>
        </p:nvGrpSpPr>
        <p:grpSpPr>
          <a:xfrm>
            <a:off x="6746460" y="-4715"/>
            <a:ext cx="2348176" cy="1173641"/>
            <a:chOff x="6806483" y="34213"/>
            <a:chExt cx="2223157" cy="1111155"/>
          </a:xfrm>
        </p:grpSpPr>
        <p:pic>
          <p:nvPicPr>
            <p:cNvPr id="12" name="Picture 11">
              <a:extLst>
                <a:ext uri="{FF2B5EF4-FFF2-40B4-BE49-F238E27FC236}">
                  <a16:creationId xmlns:a16="http://schemas.microsoft.com/office/drawing/2014/main" id="{FDBBEDD9-A947-AAEE-3276-037ABEA10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6483" y="122558"/>
              <a:ext cx="857250" cy="857250"/>
            </a:xfrm>
            <a:prstGeom prst="rect">
              <a:avLst/>
            </a:prstGeom>
          </p:spPr>
        </p:pic>
        <p:pic>
          <p:nvPicPr>
            <p:cNvPr id="13" name="Picture 12" descr="A red cross and crescent moon&#10;&#10;Description automatically generated">
              <a:extLst>
                <a:ext uri="{FF2B5EF4-FFF2-40B4-BE49-F238E27FC236}">
                  <a16:creationId xmlns:a16="http://schemas.microsoft.com/office/drawing/2014/main" id="{893824D5-5265-F0AC-0D48-83D0ADCDF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8485" y="34213"/>
              <a:ext cx="1111155" cy="1111155"/>
            </a:xfrm>
            <a:prstGeom prst="rect">
              <a:avLst/>
            </a:prstGeom>
          </p:spPr>
        </p:pic>
      </p:grpSp>
      <p:grpSp>
        <p:nvGrpSpPr>
          <p:cNvPr id="5" name="Group 4">
            <a:extLst>
              <a:ext uri="{FF2B5EF4-FFF2-40B4-BE49-F238E27FC236}">
                <a16:creationId xmlns:a16="http://schemas.microsoft.com/office/drawing/2014/main" id="{4FB6C1C8-9CF0-E0B1-8C8E-79BC07A4BAEB}"/>
              </a:ext>
            </a:extLst>
          </p:cNvPr>
          <p:cNvGrpSpPr/>
          <p:nvPr/>
        </p:nvGrpSpPr>
        <p:grpSpPr>
          <a:xfrm>
            <a:off x="116155" y="1579368"/>
            <a:ext cx="8302672" cy="1524671"/>
            <a:chOff x="419952" y="4566856"/>
            <a:chExt cx="8290488" cy="1734511"/>
          </a:xfrm>
        </p:grpSpPr>
        <p:sp>
          <p:nvSpPr>
            <p:cNvPr id="6" name="Content Placeholder 2">
              <a:extLst>
                <a:ext uri="{FF2B5EF4-FFF2-40B4-BE49-F238E27FC236}">
                  <a16:creationId xmlns:a16="http://schemas.microsoft.com/office/drawing/2014/main" id="{6873F3C7-6AE1-112C-28AD-3059C60D8823}"/>
                </a:ext>
              </a:extLst>
            </p:cNvPr>
            <p:cNvSpPr txBox="1">
              <a:spLocks/>
            </p:cNvSpPr>
            <p:nvPr/>
          </p:nvSpPr>
          <p:spPr>
            <a:xfrm>
              <a:off x="632149" y="5007962"/>
              <a:ext cx="7866094" cy="737958"/>
            </a:xfrm>
            <a:prstGeom prst="rect">
              <a:avLst/>
            </a:prstGeom>
            <a:solidFill>
              <a:srgbClr val="F5333F"/>
            </a:solidFill>
          </p:spPr>
          <p:txBody>
            <a:bodyPr vert="horz" lIns="96583" tIns="48291" rIns="96583" bIns="48291" rtlCol="0" anchor="t">
              <a:noAutofit/>
            </a:bodyPr>
            <a:lst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a:lstStyle>
            <a:p>
              <a:pPr marL="133463" indent="0" algn="ctr" defTabSz="914386">
                <a:lnSpc>
                  <a:spcPct val="100000"/>
                </a:lnSpc>
                <a:spcBef>
                  <a:spcPts val="0"/>
                </a:spcBef>
                <a:spcAft>
                  <a:spcPts val="845"/>
                </a:spcAft>
                <a:buNone/>
              </a:pPr>
              <a:r>
                <a:rPr lang="en-US" sz="1267" b="1" i="1" dirty="0">
                  <a:solidFill>
                    <a:prstClr val="white"/>
                  </a:solidFill>
                  <a:latin typeface="Montserrat" pitchFamily="2" charset="0"/>
                  <a:ea typeface="Open Sans" panose="020B0606030504020204" pitchFamily="34" charset="0"/>
                  <a:cs typeface="Open Sans" panose="020B0606030504020204" pitchFamily="34" charset="0"/>
                </a:rPr>
                <a:t>Quote</a:t>
              </a:r>
            </a:p>
            <a:p>
              <a:pPr marL="133463" indent="0" algn="ctr" defTabSz="914386">
                <a:lnSpc>
                  <a:spcPct val="100000"/>
                </a:lnSpc>
                <a:spcBef>
                  <a:spcPts val="0"/>
                </a:spcBef>
                <a:spcAft>
                  <a:spcPts val="845"/>
                </a:spcAft>
                <a:buNone/>
              </a:pPr>
              <a:r>
                <a:rPr lang="en-US" sz="1267" dirty="0">
                  <a:solidFill>
                    <a:prstClr val="white"/>
                  </a:solidFill>
                  <a:latin typeface="Open Sans Light" pitchFamily="2" charset="0"/>
                  <a:ea typeface="Open Sans Light" pitchFamily="2" charset="0"/>
                  <a:cs typeface="Open Sans Light" pitchFamily="2" charset="0"/>
                </a:rPr>
                <a:t>Gender, XX – XX years</a:t>
              </a:r>
              <a:r>
                <a:rPr lang="en-US" sz="1267">
                  <a:solidFill>
                    <a:prstClr val="white"/>
                  </a:solidFill>
                  <a:latin typeface="Open Sans Light" pitchFamily="2" charset="0"/>
                  <a:ea typeface="Open Sans Light" pitchFamily="2" charset="0"/>
                  <a:cs typeface="Open Sans Light" pitchFamily="2" charset="0"/>
                </a:rPr>
                <a:t>, location</a:t>
              </a:r>
              <a:endParaRPr lang="en-US" sz="1267" dirty="0">
                <a:solidFill>
                  <a:prstClr val="white"/>
                </a:solidFill>
                <a:latin typeface="Open Sans Light" pitchFamily="2" charset="0"/>
                <a:ea typeface="Open Sans Light" pitchFamily="2" charset="0"/>
                <a:cs typeface="Open Sans Light" pitchFamily="2" charset="0"/>
              </a:endParaRPr>
            </a:p>
          </p:txBody>
        </p:sp>
        <p:sp>
          <p:nvSpPr>
            <p:cNvPr id="9" name="TextBox 8">
              <a:extLst>
                <a:ext uri="{FF2B5EF4-FFF2-40B4-BE49-F238E27FC236}">
                  <a16:creationId xmlns:a16="http://schemas.microsoft.com/office/drawing/2014/main" id="{F6A81F83-333F-4EF5-75E0-CBF0C458EE48}"/>
                </a:ext>
              </a:extLst>
            </p:cNvPr>
            <p:cNvSpPr txBox="1"/>
            <p:nvPr/>
          </p:nvSpPr>
          <p:spPr>
            <a:xfrm>
              <a:off x="419952" y="4566856"/>
              <a:ext cx="602480" cy="1732150"/>
            </a:xfrm>
            <a:prstGeom prst="rect">
              <a:avLst/>
            </a:prstGeom>
            <a:noFill/>
          </p:spPr>
          <p:txBody>
            <a:bodyPr wrap="square" rtlCol="0">
              <a:spAutoFit/>
            </a:bodyPr>
            <a:lstStyle/>
            <a:p>
              <a:pPr defTabSz="482883"/>
              <a:r>
                <a:rPr lang="en-US" sz="9294" dirty="0">
                  <a:solidFill>
                    <a:srgbClr val="0D2B68"/>
                  </a:solidFill>
                  <a:latin typeface="Calibri" panose="020F0502020204030204"/>
                </a:rPr>
                <a:t>“</a:t>
              </a:r>
            </a:p>
          </p:txBody>
        </p:sp>
        <p:sp>
          <p:nvSpPr>
            <p:cNvPr id="10" name="TextBox 9">
              <a:extLst>
                <a:ext uri="{FF2B5EF4-FFF2-40B4-BE49-F238E27FC236}">
                  <a16:creationId xmlns:a16="http://schemas.microsoft.com/office/drawing/2014/main" id="{27E55C16-C20F-19F1-C945-ECA9AC6E0183}"/>
                </a:ext>
              </a:extLst>
            </p:cNvPr>
            <p:cNvSpPr txBox="1"/>
            <p:nvPr/>
          </p:nvSpPr>
          <p:spPr>
            <a:xfrm rot="10800000">
              <a:off x="8107961" y="4569216"/>
              <a:ext cx="602479" cy="1732151"/>
            </a:xfrm>
            <a:prstGeom prst="rect">
              <a:avLst/>
            </a:prstGeom>
            <a:noFill/>
          </p:spPr>
          <p:txBody>
            <a:bodyPr wrap="square" rtlCol="0">
              <a:spAutoFit/>
            </a:bodyPr>
            <a:lstStyle/>
            <a:p>
              <a:pPr defTabSz="482883"/>
              <a:r>
                <a:rPr lang="en-US" sz="9294" dirty="0">
                  <a:solidFill>
                    <a:srgbClr val="0D2B68"/>
                  </a:solidFill>
                  <a:latin typeface="Calibri" panose="020F0502020204030204"/>
                </a:rPr>
                <a:t>“</a:t>
              </a:r>
            </a:p>
          </p:txBody>
        </p:sp>
      </p:grpSp>
    </p:spTree>
    <p:extLst>
      <p:ext uri="{BB962C8B-B14F-4D97-AF65-F5344CB8AC3E}">
        <p14:creationId xmlns:p14="http://schemas.microsoft.com/office/powerpoint/2010/main" val="192036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8986B-221E-D274-A7FB-7973A4D6F82D}"/>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CC3D445-25ED-C6FD-3BEB-246DC4AFD10F}"/>
              </a:ext>
            </a:extLst>
          </p:cNvPr>
          <p:cNvSpPr txBox="1">
            <a:spLocks/>
          </p:cNvSpPr>
          <p:nvPr/>
        </p:nvSpPr>
        <p:spPr>
          <a:xfrm>
            <a:off x="406899" y="481938"/>
            <a:ext cx="4165103" cy="3966415"/>
          </a:xfrm>
          <a:prstGeom prst="rect">
            <a:avLst/>
          </a:prstGeom>
        </p:spPr>
        <p:txBody>
          <a:bodyPr vert="horz" lIns="96583" tIns="48291" rIns="96583" bIns="48291" rtlCol="0">
            <a:normAutofit/>
          </a:bodyPr>
          <a:lst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a:lstStyle>
          <a:p>
            <a:pPr marL="0" indent="0" algn="just" defTabSz="914386">
              <a:lnSpc>
                <a:spcPct val="150000"/>
              </a:lnSpc>
              <a:spcBef>
                <a:spcPts val="5"/>
              </a:spcBef>
              <a:spcAft>
                <a:spcPts val="475"/>
              </a:spcAft>
              <a:buNone/>
              <a:tabLst>
                <a:tab pos="914124" algn="l"/>
              </a:tabLst>
            </a:pPr>
            <a:endParaRPr lang="en-GB" sz="1267">
              <a:solidFill>
                <a:srgbClr val="000000"/>
              </a:solidFill>
              <a:latin typeface="Montserrat Light" panose="00000400000000000000" pitchFamily="2"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D4EEBBE-2D96-3638-2E19-FE658874FA05}"/>
              </a:ext>
            </a:extLst>
          </p:cNvPr>
          <p:cNvSpPr>
            <a:spLocks noGrp="1"/>
          </p:cNvSpPr>
          <p:nvPr>
            <p:ph type="title"/>
          </p:nvPr>
        </p:nvSpPr>
        <p:spPr>
          <a:xfrm>
            <a:off x="183903" y="374785"/>
            <a:ext cx="4165103" cy="619271"/>
          </a:xfrm>
        </p:spPr>
        <p:txBody>
          <a:bodyPr>
            <a:normAutofit/>
          </a:bodyPr>
          <a:lstStyle/>
          <a:p>
            <a:r>
              <a:rPr lang="pl-PL" sz="2400" b="1" dirty="0">
                <a:solidFill>
                  <a:srgbClr val="FF0000"/>
                </a:solidFill>
                <a:latin typeface="Montserrat" pitchFamily="2" charset="0"/>
                <a:ea typeface="Open Sans" panose="020B0606030504020204" pitchFamily="34" charset="0"/>
                <a:cs typeface="Open Sans" panose="020B0606030504020204" pitchFamily="34" charset="0"/>
              </a:rPr>
              <a:t>RECOMMENDATIONS</a:t>
            </a:r>
            <a:endParaRPr lang="en-US" sz="2400" b="1" dirty="0">
              <a:solidFill>
                <a:srgbClr val="FF0000"/>
              </a:solidFill>
              <a:latin typeface="Montserrat" pitchFamily="2" charset="0"/>
            </a:endParaRPr>
          </a:p>
        </p:txBody>
      </p:sp>
      <p:sp>
        <p:nvSpPr>
          <p:cNvPr id="3" name="Content Placeholder 2">
            <a:extLst>
              <a:ext uri="{FF2B5EF4-FFF2-40B4-BE49-F238E27FC236}">
                <a16:creationId xmlns:a16="http://schemas.microsoft.com/office/drawing/2014/main" id="{802274CB-29DB-853C-BBB2-FDD837B4D083}"/>
              </a:ext>
            </a:extLst>
          </p:cNvPr>
          <p:cNvSpPr>
            <a:spLocks noGrp="1"/>
          </p:cNvSpPr>
          <p:nvPr>
            <p:ph idx="1"/>
          </p:nvPr>
        </p:nvSpPr>
        <p:spPr>
          <a:xfrm>
            <a:off x="355269" y="1977499"/>
            <a:ext cx="8433461" cy="1124047"/>
          </a:xfrm>
        </p:spPr>
        <p:txBody>
          <a:bodyPr vert="horz" lIns="96583" tIns="48291" rIns="96583" bIns="48291" rtlCol="0" anchor="t">
            <a:normAutofit/>
          </a:bodyPr>
          <a:lstStyle/>
          <a:p>
            <a:pPr marL="0" indent="0">
              <a:lnSpc>
                <a:spcPct val="150000"/>
              </a:lnSpc>
              <a:spcBef>
                <a:spcPts val="5"/>
              </a:spcBef>
              <a:spcAft>
                <a:spcPts val="475"/>
              </a:spcAft>
              <a:buNone/>
              <a:tabLst>
                <a:tab pos="914124" algn="l"/>
              </a:tabLst>
            </a:pPr>
            <a:r>
              <a:rPr lang="pl-PL" sz="1267"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Add </a:t>
            </a:r>
            <a:r>
              <a:rPr lang="pl-PL"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recommendation</a:t>
            </a:r>
            <a:r>
              <a:rPr lang="pl-PL" sz="1267"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 </a:t>
            </a:r>
            <a:r>
              <a:rPr lang="pl-PL"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suggest what should and can be done in regard to the main findings. Work towards the implementation of these recommendations as part of the National Society’s accountability. This part can either be a block of text or bullet points. You can refer to as many findings as you find relevant.</a:t>
            </a:r>
            <a:endParaRPr lang="en-US" sz="1479"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Content Placeholder 2">
            <a:extLst>
              <a:ext uri="{FF2B5EF4-FFF2-40B4-BE49-F238E27FC236}">
                <a16:creationId xmlns:a16="http://schemas.microsoft.com/office/drawing/2014/main" id="{8CB28672-D561-C4A7-4A28-2C63B721045F}"/>
              </a:ext>
            </a:extLst>
          </p:cNvPr>
          <p:cNvSpPr txBox="1">
            <a:spLocks/>
          </p:cNvSpPr>
          <p:nvPr/>
        </p:nvSpPr>
        <p:spPr>
          <a:xfrm>
            <a:off x="0" y="1168926"/>
            <a:ext cx="9144000" cy="440527"/>
          </a:xfrm>
          <a:prstGeom prst="rect">
            <a:avLst/>
          </a:prstGeom>
          <a:solidFill>
            <a:srgbClr val="011E41"/>
          </a:solidFill>
        </p:spPr>
        <p:txBody>
          <a:bodyPr vert="horz" lIns="96583" tIns="48291" rIns="96583" bIns="48291" rtlCol="0" anchor="t">
            <a:noAutofit/>
          </a:bodyPr>
          <a:lst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a:lstStyle>
          <a:p>
            <a:pPr marL="0" indent="0" defTabSz="914386">
              <a:lnSpc>
                <a:spcPct val="150000"/>
              </a:lnSpc>
              <a:spcBef>
                <a:spcPts val="5"/>
              </a:spcBef>
              <a:spcAft>
                <a:spcPts val="475"/>
              </a:spcAft>
              <a:buNone/>
              <a:tabLst>
                <a:tab pos="914124" algn="l"/>
              </a:tabLst>
            </a:pPr>
            <a:r>
              <a:rPr lang="pl-PL" sz="1450" dirty="0">
                <a:solidFill>
                  <a:prstClr val="white"/>
                </a:solidFill>
                <a:latin typeface="Montserrat"/>
                <a:ea typeface="Open Sans"/>
                <a:cs typeface="Open Sans"/>
              </a:rPr>
              <a:t>    </a:t>
            </a:r>
            <a:r>
              <a:rPr lang="pl-PL" sz="1450" dirty="0" err="1">
                <a:solidFill>
                  <a:prstClr val="white"/>
                </a:solidFill>
                <a:latin typeface="Montserrat"/>
                <a:ea typeface="Open Sans"/>
                <a:cs typeface="Open Sans"/>
              </a:rPr>
              <a:t>Finding</a:t>
            </a:r>
            <a:r>
              <a:rPr lang="pl-PL" sz="1450" dirty="0">
                <a:solidFill>
                  <a:prstClr val="white"/>
                </a:solidFill>
                <a:latin typeface="Montserrat"/>
                <a:ea typeface="Open Sans"/>
                <a:cs typeface="Open Sans"/>
              </a:rPr>
              <a:t> 1 (</a:t>
            </a:r>
            <a:r>
              <a:rPr lang="pl-PL" sz="1450" dirty="0" err="1">
                <a:solidFill>
                  <a:prstClr val="white"/>
                </a:solidFill>
                <a:latin typeface="Montserrat"/>
                <a:ea typeface="Open Sans"/>
                <a:cs typeface="Open Sans"/>
              </a:rPr>
              <a:t>add</a:t>
            </a:r>
            <a:r>
              <a:rPr lang="pl-PL" sz="1450" dirty="0">
                <a:solidFill>
                  <a:prstClr val="white"/>
                </a:solidFill>
                <a:latin typeface="Montserrat"/>
                <a:ea typeface="Open Sans"/>
                <a:cs typeface="Open Sans"/>
              </a:rPr>
              <a:t> the </a:t>
            </a:r>
            <a:r>
              <a:rPr lang="pl-PL" sz="1450" dirty="0" err="1">
                <a:solidFill>
                  <a:prstClr val="white"/>
                </a:solidFill>
                <a:latin typeface="Montserrat"/>
                <a:ea typeface="Open Sans"/>
                <a:cs typeface="Open Sans"/>
              </a:rPr>
              <a:t>key</a:t>
            </a:r>
            <a:r>
              <a:rPr lang="pl-PL" sz="1450" dirty="0">
                <a:solidFill>
                  <a:prstClr val="white"/>
                </a:solidFill>
                <a:latin typeface="Montserrat"/>
                <a:ea typeface="Open Sans"/>
                <a:cs typeface="Open Sans"/>
              </a:rPr>
              <a:t> </a:t>
            </a:r>
            <a:r>
              <a:rPr lang="pl-PL" sz="1450" dirty="0" err="1">
                <a:solidFill>
                  <a:prstClr val="white"/>
                </a:solidFill>
                <a:latin typeface="Montserrat"/>
                <a:ea typeface="Open Sans"/>
                <a:cs typeface="Open Sans"/>
              </a:rPr>
              <a:t>finding</a:t>
            </a:r>
            <a:r>
              <a:rPr lang="pl-PL" sz="1450" dirty="0">
                <a:solidFill>
                  <a:prstClr val="white"/>
                </a:solidFill>
                <a:latin typeface="Montserrat"/>
                <a:ea typeface="Open Sans"/>
                <a:cs typeface="Open Sans"/>
              </a:rPr>
              <a:t> i.e. </a:t>
            </a:r>
            <a:r>
              <a:rPr lang="pl-PL" sz="1450" dirty="0" err="1">
                <a:solidFill>
                  <a:prstClr val="white"/>
                </a:solidFill>
                <a:latin typeface="Montserrat"/>
                <a:ea typeface="Open Sans"/>
                <a:cs typeface="Open Sans"/>
              </a:rPr>
              <a:t>Increased</a:t>
            </a:r>
            <a:r>
              <a:rPr lang="pl-PL" sz="1450" dirty="0">
                <a:solidFill>
                  <a:prstClr val="white"/>
                </a:solidFill>
                <a:latin typeface="Montserrat"/>
                <a:ea typeface="Open Sans"/>
                <a:cs typeface="Open Sans"/>
              </a:rPr>
              <a:t> </a:t>
            </a:r>
            <a:r>
              <a:rPr lang="pl-PL" sz="1450" dirty="0" err="1">
                <a:solidFill>
                  <a:prstClr val="white"/>
                </a:solidFill>
                <a:latin typeface="Montserrat"/>
                <a:ea typeface="Open Sans"/>
                <a:cs typeface="Open Sans"/>
              </a:rPr>
              <a:t>requests</a:t>
            </a:r>
            <a:r>
              <a:rPr lang="pl-PL" sz="1450" dirty="0">
                <a:solidFill>
                  <a:prstClr val="white"/>
                </a:solidFill>
                <a:latin typeface="Montserrat"/>
                <a:ea typeface="Open Sans"/>
                <a:cs typeface="Open Sans"/>
              </a:rPr>
              <a:t> for </a:t>
            </a:r>
            <a:r>
              <a:rPr lang="pl-PL" sz="1450" dirty="0" err="1">
                <a:solidFill>
                  <a:prstClr val="white"/>
                </a:solidFill>
                <a:latin typeface="Montserrat"/>
                <a:ea typeface="Open Sans"/>
                <a:cs typeface="Open Sans"/>
              </a:rPr>
              <a:t>first</a:t>
            </a:r>
            <a:r>
              <a:rPr lang="pl-PL" sz="1450" dirty="0">
                <a:solidFill>
                  <a:prstClr val="white"/>
                </a:solidFill>
                <a:latin typeface="Montserrat"/>
                <a:ea typeface="Open Sans"/>
                <a:cs typeface="Open Sans"/>
              </a:rPr>
              <a:t> </a:t>
            </a:r>
            <a:r>
              <a:rPr lang="pl-PL" sz="1450" dirty="0" err="1">
                <a:solidFill>
                  <a:prstClr val="white"/>
                </a:solidFill>
                <a:latin typeface="Montserrat"/>
                <a:ea typeface="Open Sans"/>
                <a:cs typeface="Open Sans"/>
              </a:rPr>
              <a:t>aid</a:t>
            </a:r>
            <a:r>
              <a:rPr lang="pl-PL" sz="1450" dirty="0">
                <a:solidFill>
                  <a:prstClr val="white"/>
                </a:solidFill>
                <a:latin typeface="Montserrat"/>
                <a:ea typeface="Open Sans"/>
                <a:cs typeface="Open Sans"/>
              </a:rPr>
              <a:t> </a:t>
            </a:r>
            <a:r>
              <a:rPr lang="pl-PL" sz="1450" dirty="0" err="1">
                <a:solidFill>
                  <a:prstClr val="white"/>
                </a:solidFill>
                <a:latin typeface="Montserrat"/>
                <a:ea typeface="Open Sans"/>
                <a:cs typeface="Open Sans"/>
              </a:rPr>
              <a:t>trainings</a:t>
            </a:r>
            <a:r>
              <a:rPr lang="pl-PL" sz="1450" dirty="0">
                <a:solidFill>
                  <a:prstClr val="white"/>
                </a:solidFill>
                <a:latin typeface="Montserrat"/>
                <a:ea typeface="Open Sans"/>
                <a:cs typeface="Open Sans"/>
              </a:rPr>
              <a:t>)</a:t>
            </a:r>
            <a:endParaRPr lang="en-GB" sz="1479" dirty="0">
              <a:solidFill>
                <a:prstClr val="white"/>
              </a:solidFill>
              <a:latin typeface="Montserrat" panose="00000500000000000000" pitchFamily="2" charset="0"/>
              <a:ea typeface="Open Sans" panose="020B0606030504020204" pitchFamily="34" charset="0"/>
              <a:cs typeface="Open Sans" panose="020B0606030504020204" pitchFamily="34" charset="0"/>
            </a:endParaRPr>
          </a:p>
        </p:txBody>
      </p:sp>
      <p:grpSp>
        <p:nvGrpSpPr>
          <p:cNvPr id="11" name="Group 10">
            <a:extLst>
              <a:ext uri="{FF2B5EF4-FFF2-40B4-BE49-F238E27FC236}">
                <a16:creationId xmlns:a16="http://schemas.microsoft.com/office/drawing/2014/main" id="{5C19AA70-02AE-98ED-40B0-BBF581E9674E}"/>
              </a:ext>
            </a:extLst>
          </p:cNvPr>
          <p:cNvGrpSpPr/>
          <p:nvPr/>
        </p:nvGrpSpPr>
        <p:grpSpPr>
          <a:xfrm>
            <a:off x="6746460" y="-4715"/>
            <a:ext cx="2348176" cy="1173641"/>
            <a:chOff x="6806483" y="34213"/>
            <a:chExt cx="2223157" cy="1111155"/>
          </a:xfrm>
        </p:grpSpPr>
        <p:pic>
          <p:nvPicPr>
            <p:cNvPr id="12" name="Picture 11">
              <a:extLst>
                <a:ext uri="{FF2B5EF4-FFF2-40B4-BE49-F238E27FC236}">
                  <a16:creationId xmlns:a16="http://schemas.microsoft.com/office/drawing/2014/main" id="{2DAD5C33-4AC1-8A79-F397-E866B9620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6483" y="122558"/>
              <a:ext cx="857250" cy="857250"/>
            </a:xfrm>
            <a:prstGeom prst="rect">
              <a:avLst/>
            </a:prstGeom>
          </p:spPr>
        </p:pic>
        <p:pic>
          <p:nvPicPr>
            <p:cNvPr id="13" name="Picture 12" descr="A red cross and crescent moon&#10;&#10;Description automatically generated">
              <a:extLst>
                <a:ext uri="{FF2B5EF4-FFF2-40B4-BE49-F238E27FC236}">
                  <a16:creationId xmlns:a16="http://schemas.microsoft.com/office/drawing/2014/main" id="{679CE56E-CCEA-598A-C11A-82773AEAE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8485" y="34213"/>
              <a:ext cx="1111155" cy="1111155"/>
            </a:xfrm>
            <a:prstGeom prst="rect">
              <a:avLst/>
            </a:prstGeom>
          </p:spPr>
        </p:pic>
      </p:grpSp>
      <p:sp>
        <p:nvSpPr>
          <p:cNvPr id="8" name="Content Placeholder 2">
            <a:extLst>
              <a:ext uri="{FF2B5EF4-FFF2-40B4-BE49-F238E27FC236}">
                <a16:creationId xmlns:a16="http://schemas.microsoft.com/office/drawing/2014/main" id="{6CF8A31F-0DEA-DFB5-310C-2C65368FCC27}"/>
              </a:ext>
            </a:extLst>
          </p:cNvPr>
          <p:cNvSpPr txBox="1">
            <a:spLocks/>
          </p:cNvSpPr>
          <p:nvPr/>
        </p:nvSpPr>
        <p:spPr>
          <a:xfrm>
            <a:off x="355269" y="4623223"/>
            <a:ext cx="8433461" cy="1124047"/>
          </a:xfrm>
          <a:prstGeom prst="rect">
            <a:avLst/>
          </a:prstGeom>
        </p:spPr>
        <p:txBody>
          <a:bodyPr vert="horz" lIns="96583" tIns="48291" rIns="96583" bIns="48291" rtlCol="0" anchor="t">
            <a:normAutofit/>
          </a:bodyPr>
          <a:lstStyle>
            <a:lvl1pPr marL="228597" indent="-228597" algn="l" defTabSz="9143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0" indent="-228597" algn="l" defTabSz="9143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2" indent="-228597" algn="l" defTabSz="9143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76"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0"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62"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6"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9"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42"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5"/>
              </a:spcBef>
              <a:spcAft>
                <a:spcPts val="475"/>
              </a:spcAft>
              <a:buFont typeface="Arial" panose="020B0604020202020204" pitchFamily="34" charset="0"/>
              <a:buNone/>
              <a:tabLst>
                <a:tab pos="914124" algn="l"/>
              </a:tabLst>
            </a:pPr>
            <a:r>
              <a:rPr lang="pl-PL" sz="1267"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Add </a:t>
            </a:r>
            <a:r>
              <a:rPr lang="pl-PL"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recommendation</a:t>
            </a:r>
            <a:r>
              <a:rPr lang="pl-PL" sz="1267"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 </a:t>
            </a:r>
            <a:r>
              <a:rPr lang="pl-PL"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suggest what should and can be done in regard to the main findings. Work towards the implementation of these recommendations as part of the National Society’s accountability. This part can either be a block of text or bullet points. </a:t>
            </a:r>
            <a:r>
              <a:rPr lang="en-GB" sz="1267"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You can refer to as many findings as you find relevant.</a:t>
            </a:r>
            <a:endParaRPr lang="en-US" sz="1479"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Content Placeholder 2">
            <a:extLst>
              <a:ext uri="{FF2B5EF4-FFF2-40B4-BE49-F238E27FC236}">
                <a16:creationId xmlns:a16="http://schemas.microsoft.com/office/drawing/2014/main" id="{C50EA2F0-31E5-81E5-6225-CA1CADF5B330}"/>
              </a:ext>
            </a:extLst>
          </p:cNvPr>
          <p:cNvSpPr txBox="1">
            <a:spLocks/>
          </p:cNvSpPr>
          <p:nvPr/>
        </p:nvSpPr>
        <p:spPr>
          <a:xfrm>
            <a:off x="0" y="3814650"/>
            <a:ext cx="9144000" cy="440527"/>
          </a:xfrm>
          <a:prstGeom prst="rect">
            <a:avLst/>
          </a:prstGeom>
          <a:solidFill>
            <a:srgbClr val="011E41"/>
          </a:solidFill>
        </p:spPr>
        <p:txBody>
          <a:bodyPr vert="horz" lIns="96583" tIns="48291" rIns="96583" bIns="48291" rtlCol="0">
            <a:noAutofit/>
          </a:bodyPr>
          <a:lstStyle>
            <a:lvl1pPr marL="216438" indent="-216438" algn="l" defTabSz="865754" rtl="0" eaLnBrk="1" latinLnBrk="0" hangingPunct="1">
              <a:lnSpc>
                <a:spcPct val="90000"/>
              </a:lnSpc>
              <a:spcBef>
                <a:spcPts val="947"/>
              </a:spcBef>
              <a:buFont typeface="Arial" panose="020B0604020202020204" pitchFamily="34" charset="0"/>
              <a:buChar char="•"/>
              <a:defRPr sz="2651" kern="1200">
                <a:solidFill>
                  <a:schemeClr val="tx1"/>
                </a:solidFill>
                <a:latin typeface="+mn-lt"/>
                <a:ea typeface="+mn-ea"/>
                <a:cs typeface="+mn-cs"/>
              </a:defRPr>
            </a:lvl1pPr>
            <a:lvl2pPr marL="649315" indent="-216438" algn="l" defTabSz="865754" rtl="0" eaLnBrk="1" latinLnBrk="0" hangingPunct="1">
              <a:lnSpc>
                <a:spcPct val="90000"/>
              </a:lnSpc>
              <a:spcBef>
                <a:spcPts val="473"/>
              </a:spcBef>
              <a:buFont typeface="Arial" panose="020B0604020202020204" pitchFamily="34" charset="0"/>
              <a:buChar char="•"/>
              <a:defRPr sz="2272" kern="1200">
                <a:solidFill>
                  <a:schemeClr val="tx1"/>
                </a:solidFill>
                <a:latin typeface="+mn-lt"/>
                <a:ea typeface="+mn-ea"/>
                <a:cs typeface="+mn-cs"/>
              </a:defRPr>
            </a:lvl2pPr>
            <a:lvl3pPr marL="1082192" indent="-216438" algn="l" defTabSz="865754"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069"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4pPr>
            <a:lvl5pPr marL="1947946"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5pPr>
            <a:lvl6pPr marL="2380823"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6pPr>
            <a:lvl7pPr marL="2813700"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7pPr>
            <a:lvl8pPr marL="3246577"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8pPr>
            <a:lvl9pPr marL="3679454" indent="-216438" algn="l" defTabSz="865754" rtl="0" eaLnBrk="1" latinLnBrk="0" hangingPunct="1">
              <a:lnSpc>
                <a:spcPct val="90000"/>
              </a:lnSpc>
              <a:spcBef>
                <a:spcPts val="473"/>
              </a:spcBef>
              <a:buFont typeface="Arial" panose="020B0604020202020204" pitchFamily="34" charset="0"/>
              <a:buChar char="•"/>
              <a:defRPr sz="1704" kern="1200">
                <a:solidFill>
                  <a:schemeClr val="tx1"/>
                </a:solidFill>
                <a:latin typeface="+mn-lt"/>
                <a:ea typeface="+mn-ea"/>
                <a:cs typeface="+mn-cs"/>
              </a:defRPr>
            </a:lvl9pPr>
          </a:lstStyle>
          <a:p>
            <a:pPr marL="0" indent="0" defTabSz="914386">
              <a:lnSpc>
                <a:spcPct val="150000"/>
              </a:lnSpc>
              <a:spcBef>
                <a:spcPts val="5"/>
              </a:spcBef>
              <a:spcAft>
                <a:spcPts val="475"/>
              </a:spcAft>
              <a:buNone/>
              <a:tabLst>
                <a:tab pos="914124" algn="l"/>
              </a:tabLst>
            </a:pPr>
            <a:r>
              <a:rPr lang="pl-PL" sz="1479" dirty="0">
                <a:solidFill>
                  <a:prstClr val="white"/>
                </a:solidFill>
                <a:latin typeface="Montserrat" panose="00000500000000000000" pitchFamily="2" charset="0"/>
                <a:ea typeface="Open Sans" panose="020B0606030504020204" pitchFamily="34" charset="0"/>
                <a:cs typeface="Open Sans" panose="020B0606030504020204" pitchFamily="34" charset="0"/>
              </a:rPr>
              <a:t>    Finding 2</a:t>
            </a:r>
            <a:endParaRPr lang="en-GB" sz="1479" dirty="0">
              <a:solidFill>
                <a:prstClr val="white"/>
              </a:solidFill>
              <a:latin typeface="Montserrat" panose="000005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69649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EEE5521-7B91-0CF7-F5B9-7EE0F064CE32}"/>
              </a:ext>
            </a:extLst>
          </p:cNvPr>
          <p:cNvSpPr>
            <a:spLocks noGrp="1"/>
          </p:cNvSpPr>
          <p:nvPr>
            <p:ph idx="1"/>
          </p:nvPr>
        </p:nvSpPr>
        <p:spPr>
          <a:xfrm>
            <a:off x="318553" y="489321"/>
            <a:ext cx="6148922" cy="1534842"/>
          </a:xfrm>
          <a:solidFill>
            <a:srgbClr val="011E41"/>
          </a:solidFill>
        </p:spPr>
        <p:txBody>
          <a:bodyPr vert="horz" lIns="91440" tIns="45720" rIns="91440" bIns="45720" rtlCol="0" anchor="t">
            <a:noAutofit/>
          </a:bodyPr>
          <a:lstStyle/>
          <a:p>
            <a:pPr marL="0" indent="0" algn="just">
              <a:lnSpc>
                <a:spcPct val="150000"/>
              </a:lnSpc>
              <a:spcBef>
                <a:spcPts val="5"/>
              </a:spcBef>
              <a:spcAft>
                <a:spcPts val="450"/>
              </a:spcAft>
              <a:buNone/>
              <a:tabLst>
                <a:tab pos="865505" algn="l"/>
              </a:tabLst>
            </a:pPr>
            <a:r>
              <a:rPr lang="en-US" sz="1400" b="1" kern="100" dirty="0">
                <a:solidFill>
                  <a:srgbClr val="F5333F"/>
                </a:solidFill>
                <a:latin typeface="Montserrat"/>
                <a:ea typeface="Calibri"/>
                <a:cs typeface="Arial"/>
              </a:rPr>
              <a:t>Data was collected by:</a:t>
            </a:r>
          </a:p>
          <a:p>
            <a:pPr marL="0" indent="0" algn="just">
              <a:lnSpc>
                <a:spcPct val="150000"/>
              </a:lnSpc>
              <a:spcBef>
                <a:spcPts val="5"/>
              </a:spcBef>
              <a:spcAft>
                <a:spcPts val="450"/>
              </a:spcAft>
              <a:buNone/>
              <a:tabLst>
                <a:tab pos="865505" algn="l"/>
              </a:tabLst>
            </a:pPr>
            <a:r>
              <a:rPr lang="en-US" sz="1200" kern="100" dirty="0">
                <a:solidFill>
                  <a:schemeClr val="bg1"/>
                </a:solidFill>
                <a:latin typeface="Open Sans" panose="020B0606030504020204" pitchFamily="34" charset="0"/>
                <a:ea typeface="Open Sans" panose="020B0606030504020204" pitchFamily="34" charset="0"/>
                <a:cs typeface="Open Sans" panose="020B0606030504020204" pitchFamily="34" charset="0"/>
              </a:rPr>
              <a:t>National Society and Branch</a:t>
            </a:r>
            <a:endParaRPr lang="en-US" sz="1200" b="1" kern="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50000"/>
              </a:lnSpc>
              <a:spcBef>
                <a:spcPts val="5"/>
              </a:spcBef>
              <a:spcAft>
                <a:spcPts val="450"/>
              </a:spcAft>
              <a:buNone/>
              <a:tabLst>
                <a:tab pos="865505" algn="l"/>
              </a:tabLst>
            </a:pPr>
            <a:r>
              <a:rPr lang="en-US" sz="1400" b="1" kern="100" dirty="0">
                <a:solidFill>
                  <a:srgbClr val="F5333F"/>
                </a:solidFill>
                <a:latin typeface="Montserrat"/>
                <a:ea typeface="Calibri"/>
                <a:cs typeface="Arial"/>
              </a:rPr>
              <a:t>This report was prepared by:</a:t>
            </a:r>
          </a:p>
          <a:p>
            <a:pPr marL="0" indent="0" algn="just">
              <a:lnSpc>
                <a:spcPct val="150000"/>
              </a:lnSpc>
              <a:spcBef>
                <a:spcPts val="5"/>
              </a:spcBef>
              <a:spcAft>
                <a:spcPts val="450"/>
              </a:spcAft>
              <a:buNone/>
              <a:tabLst>
                <a:tab pos="865505" algn="l"/>
              </a:tabLst>
            </a:pPr>
            <a:r>
              <a:rPr lang="en-US" sz="1200" kern="100" dirty="0">
                <a:solidFill>
                  <a:schemeClr val="bg1"/>
                </a:solidFill>
                <a:latin typeface="Open Sans"/>
                <a:ea typeface="Open Sans"/>
                <a:cs typeface="Open Sans"/>
              </a:rPr>
              <a:t>Name, title and email </a:t>
            </a:r>
          </a:p>
        </p:txBody>
      </p:sp>
      <p:sp>
        <p:nvSpPr>
          <p:cNvPr id="2" name="Rectangle: Single Corner Snipped 1">
            <a:extLst>
              <a:ext uri="{FF2B5EF4-FFF2-40B4-BE49-F238E27FC236}">
                <a16:creationId xmlns:a16="http://schemas.microsoft.com/office/drawing/2014/main" id="{17160A10-CCA4-099E-219E-CEEEAF6C2412}"/>
              </a:ext>
            </a:extLst>
          </p:cNvPr>
          <p:cNvSpPr/>
          <p:nvPr/>
        </p:nvSpPr>
        <p:spPr>
          <a:xfrm flipH="1">
            <a:off x="0" y="5071804"/>
            <a:ext cx="9144000" cy="1603634"/>
          </a:xfrm>
          <a:prstGeom prst="snip1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lnSpc>
                <a:spcPct val="150000"/>
              </a:lnSpc>
              <a:spcBef>
                <a:spcPts val="5"/>
              </a:spcBef>
              <a:spcAft>
                <a:spcPts val="450"/>
              </a:spcAft>
              <a:tabLst>
                <a:tab pos="865505" algn="l"/>
              </a:tabLst>
            </a:pPr>
            <a:r>
              <a:rPr lang="en-US" sz="1000" b="1" kern="100" dirty="0">
                <a:solidFill>
                  <a:srgbClr val="F5333F"/>
                </a:solidFill>
                <a:latin typeface="Montserrat"/>
                <a:ea typeface="Calibri"/>
                <a:cs typeface="Arial"/>
              </a:rPr>
              <a:t>For more information please contact:</a:t>
            </a:r>
          </a:p>
          <a:p>
            <a:pPr algn="just">
              <a:lnSpc>
                <a:spcPct val="150000"/>
              </a:lnSpc>
              <a:spcBef>
                <a:spcPts val="5"/>
              </a:spcBef>
              <a:spcAft>
                <a:spcPts val="450"/>
              </a:spcAft>
              <a:tabLst>
                <a:tab pos="865505" algn="l"/>
              </a:tabLst>
            </a:pPr>
            <a:r>
              <a:rPr lang="en-US" sz="1000" kern="100" dirty="0">
                <a:solidFill>
                  <a:prstClr val="white"/>
                </a:solidFill>
                <a:latin typeface="Open Sans"/>
                <a:ea typeface="Open Sans"/>
                <a:cs typeface="Open Sans"/>
              </a:rPr>
              <a:t>XXX branch: name, email </a:t>
            </a:r>
            <a:endParaRPr lang="en-US" dirty="0">
              <a:solidFill>
                <a:prstClr val="white"/>
              </a:solidFill>
            </a:endParaRPr>
          </a:p>
        </p:txBody>
      </p:sp>
      <p:pic>
        <p:nvPicPr>
          <p:cNvPr id="11" name="Picture 10" descr="A red cross and crescent moon&#10;&#10;Description automatically generated">
            <a:extLst>
              <a:ext uri="{FF2B5EF4-FFF2-40B4-BE49-F238E27FC236}">
                <a16:creationId xmlns:a16="http://schemas.microsoft.com/office/drawing/2014/main" id="{6F94375E-3820-1F02-39D7-1AA616BAC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4588" y="391803"/>
            <a:ext cx="857250" cy="857250"/>
          </a:xfrm>
          <a:prstGeom prst="rect">
            <a:avLst/>
          </a:prstGeom>
        </p:spPr>
      </p:pic>
      <p:sp>
        <p:nvSpPr>
          <p:cNvPr id="15" name="TextBox 14">
            <a:extLst>
              <a:ext uri="{FF2B5EF4-FFF2-40B4-BE49-F238E27FC236}">
                <a16:creationId xmlns:a16="http://schemas.microsoft.com/office/drawing/2014/main" id="{27D8D924-20ED-98EC-F053-2DB7D1E826FB}"/>
              </a:ext>
            </a:extLst>
          </p:cNvPr>
          <p:cNvSpPr txBox="1"/>
          <p:nvPr/>
        </p:nvSpPr>
        <p:spPr>
          <a:xfrm>
            <a:off x="4124326" y="5725823"/>
            <a:ext cx="4933950" cy="836126"/>
          </a:xfrm>
          <a:prstGeom prst="rect">
            <a:avLst/>
          </a:prstGeom>
          <a:noFill/>
        </p:spPr>
        <p:txBody>
          <a:bodyPr wrap="square">
            <a:spAutoFit/>
          </a:bodyPr>
          <a:lstStyle/>
          <a:p>
            <a:pPr algn="just">
              <a:spcBef>
                <a:spcPts val="5"/>
              </a:spcBef>
              <a:spcAft>
                <a:spcPts val="450"/>
              </a:spcAft>
              <a:tabLst>
                <a:tab pos="865505" algn="l"/>
              </a:tabLst>
            </a:pPr>
            <a:r>
              <a:rPr lang="en-US" sz="1000" kern="100" dirty="0">
                <a:solidFill>
                  <a:prstClr val="white"/>
                </a:solidFill>
                <a:latin typeface="Open Sans" panose="020B0606030504020204" pitchFamily="34" charset="0"/>
                <a:ea typeface="Open Sans" panose="020B0606030504020204" pitchFamily="34" charset="0"/>
                <a:cs typeface="Open Sans" panose="020B0606030504020204" pitchFamily="34" charset="0"/>
              </a:rPr>
              <a:t>Cover photo: SIRCS volunteers Elsie, </a:t>
            </a:r>
            <a:r>
              <a:rPr lang="en-US" sz="1000" kern="1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Oliveth</a:t>
            </a:r>
            <a:r>
              <a:rPr lang="en-US" sz="1000" kern="1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a:t>
            </a:r>
            <a:r>
              <a:rPr lang="en-US" sz="1000" kern="1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Lincy</a:t>
            </a:r>
            <a:r>
              <a:rPr lang="en-US" sz="1000" kern="1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SIRCS headquarter staff Jean </a:t>
            </a:r>
            <a:r>
              <a:rPr lang="en-US" sz="1000" kern="1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Uwesi</a:t>
            </a:r>
            <a:r>
              <a:rPr lang="en-US" sz="1000" kern="100"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p>
          <a:p>
            <a:pPr algn="just">
              <a:spcBef>
                <a:spcPts val="5"/>
              </a:spcBef>
              <a:spcAft>
                <a:spcPts val="450"/>
              </a:spcAft>
              <a:tabLst>
                <a:tab pos="865505" algn="l"/>
              </a:tabLst>
            </a:pPr>
            <a:r>
              <a:rPr lang="en-US" sz="1000" kern="100" dirty="0">
                <a:solidFill>
                  <a:prstClr val="white"/>
                </a:solidFill>
                <a:latin typeface="Open Sans" panose="020B0606030504020204" pitchFamily="34" charset="0"/>
                <a:ea typeface="Open Sans" panose="020B0606030504020204" pitchFamily="34" charset="0"/>
                <a:cs typeface="Open Sans" panose="020B0606030504020204" pitchFamily="34" charset="0"/>
              </a:rPr>
              <a:t>Photo last page:  SIRCS Malaita team, community members &amp; IFRC support team</a:t>
            </a:r>
          </a:p>
          <a:p>
            <a:pPr algn="just">
              <a:spcBef>
                <a:spcPts val="5"/>
              </a:spcBef>
              <a:spcAft>
                <a:spcPts val="450"/>
              </a:spcAft>
              <a:tabLst>
                <a:tab pos="865505" algn="l"/>
              </a:tabLst>
            </a:pPr>
            <a:r>
              <a:rPr lang="en-US" sz="1000" kern="100" dirty="0">
                <a:solidFill>
                  <a:prstClr val="white"/>
                </a:solidFill>
                <a:latin typeface="Open Sans" panose="020B0606030504020204" pitchFamily="34" charset="0"/>
                <a:ea typeface="Open Sans" panose="020B0606030504020204" pitchFamily="34" charset="0"/>
                <a:cs typeface="Open Sans" panose="020B0606030504020204" pitchFamily="34" charset="0"/>
              </a:rPr>
              <a:t>Photo credit: Viviane L. Fluck</a:t>
            </a:r>
          </a:p>
        </p:txBody>
      </p:sp>
    </p:spTree>
    <p:extLst>
      <p:ext uri="{BB962C8B-B14F-4D97-AF65-F5344CB8AC3E}">
        <p14:creationId xmlns:p14="http://schemas.microsoft.com/office/powerpoint/2010/main" val="2439306943"/>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45</TotalTime>
  <Words>642</Words>
  <Application>Microsoft Office PowerPoint</Application>
  <PresentationFormat>On-screen Show (4:3)</PresentationFormat>
  <Paragraphs>43</Paragraphs>
  <Slides>6</Slides>
  <Notes>1</Notes>
  <HiddenSlides>0</HiddenSlides>
  <MMClips>0</MMClips>
  <ScaleCrop>false</ScaleCrop>
  <HeadingPairs>
    <vt:vector size="4" baseType="variant">
      <vt:variant>
        <vt:lpstr>Theme</vt:lpstr>
      </vt:variant>
      <vt:variant>
        <vt:i4>2</vt:i4>
      </vt:variant>
      <vt:variant>
        <vt:lpstr>Slide Titles</vt:lpstr>
      </vt:variant>
      <vt:variant>
        <vt:i4>6</vt:i4>
      </vt:variant>
    </vt:vector>
  </HeadingPairs>
  <TitlesOfParts>
    <vt:vector size="8" baseType="lpstr">
      <vt:lpstr>Office Theme</vt:lpstr>
      <vt:lpstr>1_Office Theme</vt:lpstr>
      <vt:lpstr>PowerPoint Presentation</vt:lpstr>
      <vt:lpstr>COMMUNITY INSIGHTS</vt:lpstr>
      <vt:lpstr>KEY FINDINGS</vt:lpstr>
      <vt:lpstr>KEY FINDINGS</vt:lpstr>
      <vt:lpstr>RECOMMENDATIONS</vt:lpstr>
      <vt:lpstr>PowerPoint Presentation</vt:lpstr>
    </vt:vector>
  </TitlesOfParts>
  <Company>IFRC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Viviane FLUCK</dc:creator>
  <cp:lastModifiedBy>Klaudia JANKOWSKA</cp:lastModifiedBy>
  <cp:revision>60</cp:revision>
  <dcterms:created xsi:type="dcterms:W3CDTF">2024-02-28T03:40:31Z</dcterms:created>
  <dcterms:modified xsi:type="dcterms:W3CDTF">2024-07-19T05:23:20Z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2024-02-28T04:03:18Z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55547007-8862-4d82-8043-6da5bbb92a19</vt:lpwstr>
  </property>
  <property fmtid="{D5CDD505-2E9C-101B-9397-08002B2CF9AE}" pid="8" name="MSIP_Label_caf3f7fd-5cd4-4287-9002-aceb9af13c42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Public</vt:lpwstr>
  </property>
</Properties>
</file>