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3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6" r:id="rId5"/>
    <p:sldMasterId id="2147483709" r:id="rId6"/>
    <p:sldMasterId id="2147483736" r:id="rId7"/>
  </p:sldMasterIdLst>
  <p:notesMasterIdLst>
    <p:notesMasterId r:id="rId25"/>
  </p:notesMasterIdLst>
  <p:sldIdLst>
    <p:sldId id="257" r:id="rId8"/>
    <p:sldId id="4061" r:id="rId9"/>
    <p:sldId id="256" r:id="rId10"/>
    <p:sldId id="293" r:id="rId11"/>
    <p:sldId id="283" r:id="rId12"/>
    <p:sldId id="289" r:id="rId13"/>
    <p:sldId id="285" r:id="rId14"/>
    <p:sldId id="287" r:id="rId15"/>
    <p:sldId id="292" r:id="rId16"/>
    <p:sldId id="286" r:id="rId17"/>
    <p:sldId id="291" r:id="rId18"/>
    <p:sldId id="290" r:id="rId19"/>
    <p:sldId id="288" r:id="rId20"/>
    <p:sldId id="2076137830" r:id="rId21"/>
    <p:sldId id="4304" r:id="rId22"/>
    <p:sldId id="4302" r:id="rId23"/>
    <p:sldId id="430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EA9AB5E-F27D-0C0F-4642-78E38E600911}" name="Mark Richard SOUTH" initials="MRS" userId="S::Mark.SOUTH@ifrc.org::933c1205-3e32-4a6f-a108-7c3308ed081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ECEC"/>
    <a:srgbClr val="F5333F"/>
    <a:srgbClr val="FF9900"/>
    <a:srgbClr val="01C8C3"/>
    <a:srgbClr val="C2CBE6"/>
    <a:srgbClr val="4472C4"/>
    <a:srgbClr val="FFCCCC"/>
    <a:srgbClr val="D31E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EC58C4-ED10-4428-BE1E-AB19179E36D9}" v="43" dt="2024-03-19T09:52:43.0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50" autoAdjust="0"/>
    <p:restoredTop sz="90313" autoAdjust="0"/>
  </p:normalViewPr>
  <p:slideViewPr>
    <p:cSldViewPr snapToGrid="0">
      <p:cViewPr varScale="1">
        <p:scale>
          <a:sx n="57" d="100"/>
          <a:sy n="57" d="100"/>
        </p:scale>
        <p:origin x="116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k Richard SOUTH" userId="933c1205-3e32-4a6f-a108-7c3308ed081a" providerId="ADAL" clId="{7E64F6A0-F49E-4087-B614-9D34ADFF2A26}"/>
    <pc:docChg chg="delSld">
      <pc:chgData name="Mark Richard SOUTH" userId="933c1205-3e32-4a6f-a108-7c3308ed081a" providerId="ADAL" clId="{7E64F6A0-F49E-4087-B614-9D34ADFF2A26}" dt="2023-12-20T11:43:39.348" v="0" actId="2696"/>
      <pc:docMkLst>
        <pc:docMk/>
      </pc:docMkLst>
      <pc:sldChg chg="del">
        <pc:chgData name="Mark Richard SOUTH" userId="933c1205-3e32-4a6f-a108-7c3308ed081a" providerId="ADAL" clId="{7E64F6A0-F49E-4087-B614-9D34ADFF2A26}" dt="2023-12-20T11:43:39.348" v="0" actId="2696"/>
        <pc:sldMkLst>
          <pc:docMk/>
          <pc:sldMk cId="3514330593" sldId="2076137832"/>
        </pc:sldMkLst>
      </pc:sldChg>
    </pc:docChg>
  </pc:docChgLst>
  <pc:docChgLst>
    <pc:chgData name="Mark Richard SOUTH" userId="933c1205-3e32-4a6f-a108-7c3308ed081a" providerId="ADAL" clId="{8FEC58C4-ED10-4428-BE1E-AB19179E36D9}"/>
    <pc:docChg chg="delSld modSld">
      <pc:chgData name="Mark Richard SOUTH" userId="933c1205-3e32-4a6f-a108-7c3308ed081a" providerId="ADAL" clId="{8FEC58C4-ED10-4428-BE1E-AB19179E36D9}" dt="2024-03-20T09:33:23.043" v="183" actId="20577"/>
      <pc:docMkLst>
        <pc:docMk/>
      </pc:docMkLst>
      <pc:sldChg chg="modSp mod">
        <pc:chgData name="Mark Richard SOUTH" userId="933c1205-3e32-4a6f-a108-7c3308ed081a" providerId="ADAL" clId="{8FEC58C4-ED10-4428-BE1E-AB19179E36D9}" dt="2024-03-18T09:51:48.835" v="134" actId="20577"/>
        <pc:sldMkLst>
          <pc:docMk/>
          <pc:sldMk cId="0" sldId="257"/>
        </pc:sldMkLst>
        <pc:spChg chg="mod">
          <ac:chgData name="Mark Richard SOUTH" userId="933c1205-3e32-4a6f-a108-7c3308ed081a" providerId="ADAL" clId="{8FEC58C4-ED10-4428-BE1E-AB19179E36D9}" dt="2024-03-18T09:51:48.835" v="134" actId="20577"/>
          <ac:spMkLst>
            <pc:docMk/>
            <pc:sldMk cId="0" sldId="257"/>
            <ac:spMk id="280" creationId="{00000000-0000-0000-0000-000000000000}"/>
          </ac:spMkLst>
        </pc:spChg>
      </pc:sldChg>
      <pc:sldChg chg="del">
        <pc:chgData name="Mark Richard SOUTH" userId="933c1205-3e32-4a6f-a108-7c3308ed081a" providerId="ADAL" clId="{8FEC58C4-ED10-4428-BE1E-AB19179E36D9}" dt="2024-03-19T09:41:15.024" v="179" actId="2696"/>
        <pc:sldMkLst>
          <pc:docMk/>
          <pc:sldMk cId="2581172859" sldId="272"/>
        </pc:sldMkLst>
      </pc:sldChg>
      <pc:sldChg chg="del">
        <pc:chgData name="Mark Richard SOUTH" userId="933c1205-3e32-4a6f-a108-7c3308ed081a" providerId="ADAL" clId="{8FEC58C4-ED10-4428-BE1E-AB19179E36D9}" dt="2024-03-19T09:41:15.024" v="179" actId="2696"/>
        <pc:sldMkLst>
          <pc:docMk/>
          <pc:sldMk cId="398377181" sldId="337"/>
        </pc:sldMkLst>
      </pc:sldChg>
      <pc:sldChg chg="del">
        <pc:chgData name="Mark Richard SOUTH" userId="933c1205-3e32-4a6f-a108-7c3308ed081a" providerId="ADAL" clId="{8FEC58C4-ED10-4428-BE1E-AB19179E36D9}" dt="2024-03-19T09:41:15.024" v="179" actId="2696"/>
        <pc:sldMkLst>
          <pc:docMk/>
          <pc:sldMk cId="2373916890" sldId="348"/>
        </pc:sldMkLst>
      </pc:sldChg>
      <pc:sldChg chg="del">
        <pc:chgData name="Mark Richard SOUTH" userId="933c1205-3e32-4a6f-a108-7c3308ed081a" providerId="ADAL" clId="{8FEC58C4-ED10-4428-BE1E-AB19179E36D9}" dt="2024-03-19T09:41:15.024" v="179" actId="2696"/>
        <pc:sldMkLst>
          <pc:docMk/>
          <pc:sldMk cId="89074952" sldId="354"/>
        </pc:sldMkLst>
      </pc:sldChg>
      <pc:sldChg chg="del">
        <pc:chgData name="Mark Richard SOUTH" userId="933c1205-3e32-4a6f-a108-7c3308ed081a" providerId="ADAL" clId="{8FEC58C4-ED10-4428-BE1E-AB19179E36D9}" dt="2024-03-19T09:41:15.024" v="179" actId="2696"/>
        <pc:sldMkLst>
          <pc:docMk/>
          <pc:sldMk cId="3722016148" sldId="355"/>
        </pc:sldMkLst>
      </pc:sldChg>
      <pc:sldChg chg="del">
        <pc:chgData name="Mark Richard SOUTH" userId="933c1205-3e32-4a6f-a108-7c3308ed081a" providerId="ADAL" clId="{8FEC58C4-ED10-4428-BE1E-AB19179E36D9}" dt="2024-03-19T09:41:15.024" v="179" actId="2696"/>
        <pc:sldMkLst>
          <pc:docMk/>
          <pc:sldMk cId="2678267894" sldId="356"/>
        </pc:sldMkLst>
      </pc:sldChg>
      <pc:sldChg chg="del">
        <pc:chgData name="Mark Richard SOUTH" userId="933c1205-3e32-4a6f-a108-7c3308ed081a" providerId="ADAL" clId="{8FEC58C4-ED10-4428-BE1E-AB19179E36D9}" dt="2024-03-19T09:41:15.024" v="179" actId="2696"/>
        <pc:sldMkLst>
          <pc:docMk/>
          <pc:sldMk cId="935936498" sldId="357"/>
        </pc:sldMkLst>
      </pc:sldChg>
      <pc:sldChg chg="del">
        <pc:chgData name="Mark Richard SOUTH" userId="933c1205-3e32-4a6f-a108-7c3308ed081a" providerId="ADAL" clId="{8FEC58C4-ED10-4428-BE1E-AB19179E36D9}" dt="2024-03-19T09:41:15.024" v="179" actId="2696"/>
        <pc:sldMkLst>
          <pc:docMk/>
          <pc:sldMk cId="1342813158" sldId="358"/>
        </pc:sldMkLst>
      </pc:sldChg>
      <pc:sldChg chg="modSp mod modNotesTx">
        <pc:chgData name="Mark Richard SOUTH" userId="933c1205-3e32-4a6f-a108-7c3308ed081a" providerId="ADAL" clId="{8FEC58C4-ED10-4428-BE1E-AB19179E36D9}" dt="2024-03-20T09:32:50.416" v="180" actId="20577"/>
        <pc:sldMkLst>
          <pc:docMk/>
          <pc:sldMk cId="337212953" sldId="4061"/>
        </pc:sldMkLst>
        <pc:spChg chg="mod">
          <ac:chgData name="Mark Richard SOUTH" userId="933c1205-3e32-4a6f-a108-7c3308ed081a" providerId="ADAL" clId="{8FEC58C4-ED10-4428-BE1E-AB19179E36D9}" dt="2024-03-18T09:53:33.701" v="178" actId="1076"/>
          <ac:spMkLst>
            <pc:docMk/>
            <pc:sldMk cId="337212953" sldId="4061"/>
            <ac:spMk id="2" creationId="{C6E363C8-97D2-8385-A580-D444F91362C7}"/>
          </ac:spMkLst>
        </pc:spChg>
      </pc:sldChg>
      <pc:sldChg chg="modNotesTx">
        <pc:chgData name="Mark Richard SOUTH" userId="933c1205-3e32-4a6f-a108-7c3308ed081a" providerId="ADAL" clId="{8FEC58C4-ED10-4428-BE1E-AB19179E36D9}" dt="2024-03-20T09:33:23.043" v="183" actId="20577"/>
        <pc:sldMkLst>
          <pc:docMk/>
          <pc:sldMk cId="804809276" sldId="4302"/>
        </pc:sldMkLst>
      </pc:sldChg>
      <pc:sldChg chg="modNotesTx">
        <pc:chgData name="Mark Richard SOUTH" userId="933c1205-3e32-4a6f-a108-7c3308ed081a" providerId="ADAL" clId="{8FEC58C4-ED10-4428-BE1E-AB19179E36D9}" dt="2024-03-20T09:33:03.608" v="181" actId="20577"/>
        <pc:sldMkLst>
          <pc:docMk/>
          <pc:sldMk cId="3000828060" sldId="4304"/>
        </pc:sldMkLst>
      </pc:sldChg>
      <pc:sldMasterChg chg="delSldLayout">
        <pc:chgData name="Mark Richard SOUTH" userId="933c1205-3e32-4a6f-a108-7c3308ed081a" providerId="ADAL" clId="{8FEC58C4-ED10-4428-BE1E-AB19179E36D9}" dt="2024-03-19T09:41:15.024" v="179" actId="2696"/>
        <pc:sldMasterMkLst>
          <pc:docMk/>
          <pc:sldMasterMk cId="1884861689" sldId="2147483666"/>
        </pc:sldMasterMkLst>
        <pc:sldLayoutChg chg="del">
          <pc:chgData name="Mark Richard SOUTH" userId="933c1205-3e32-4a6f-a108-7c3308ed081a" providerId="ADAL" clId="{8FEC58C4-ED10-4428-BE1E-AB19179E36D9}" dt="2024-03-19T09:41:15.024" v="179" actId="2696"/>
          <pc:sldLayoutMkLst>
            <pc:docMk/>
            <pc:sldMasterMk cId="1884861689" sldId="2147483666"/>
            <pc:sldLayoutMk cId="1071515288" sldId="2147483736"/>
          </pc:sldLayoutMkLst>
        </pc:sldLayoutChg>
        <pc:sldLayoutChg chg="del">
          <pc:chgData name="Mark Richard SOUTH" userId="933c1205-3e32-4a6f-a108-7c3308ed081a" providerId="ADAL" clId="{8FEC58C4-ED10-4428-BE1E-AB19179E36D9}" dt="2024-03-19T09:41:15.024" v="179" actId="2696"/>
          <pc:sldLayoutMkLst>
            <pc:docMk/>
            <pc:sldMasterMk cId="1884861689" sldId="2147483666"/>
            <pc:sldLayoutMk cId="2184349312" sldId="2147483737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kady\Desktop\&#1051;&#1080;&#1089;&#1090;%20Microsoft%20Exce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Feedback analysis</a:t>
            </a:r>
            <a:endParaRPr lang="ky-KG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explosion val="2"/>
            <c:spPr>
              <a:solidFill>
                <a:srgbClr val="00206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198-4C1C-89D9-2C8995EC95F7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198-4C1C-89D9-2C8995EC95F7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Routine immunization</c:v>
                </c:pt>
                <c:pt idx="1">
                  <c:v>General feedback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71</c:v>
                </c:pt>
                <c:pt idx="1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198-4C1C-89D9-2C8995EC95F7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715732-5CCE-4D0A-A893-1CE03C0CDDC2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E3F6AF-77FA-4090-902F-6BEE1CD0A8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2170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174689-BECC-4390-B3B9-306A17FD432A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278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Benefits for both: NS and students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01C38D-F26D-4167-83EF-8774BC62D5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536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4639D4-3A97-42A4-AE54-3ADCAC11AA91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515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174689-BECC-4390-B3B9-306A17FD432A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105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GB" sz="1800" b="1" dirty="0">
                <a:latin typeface="Calibri" charset="0"/>
                <a:ea typeface="ＭＳ Ｐゴシック" charset="0"/>
              </a:rPr>
              <a:t>Hopefully the link works on people’s screens –also post in the chat. </a:t>
            </a:r>
            <a:endParaRPr lang="en-US" sz="1800" b="1" dirty="0">
              <a:latin typeface="Calibri" charset="0"/>
              <a:ea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174689-BECC-4390-B3B9-306A17FD432A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51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5518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8AF92-76B6-4B78-9997-0EFA545CD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4481B8-1A2D-67C7-F22D-3FBF6EEE90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7D088-DAC9-0979-A2B3-D4E027B92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1C6C-01CC-45FF-A429-5402BAE6F299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8C915-8C96-1737-D2E7-DDE716E6E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8D1C67-B501-2B9A-E7BD-294E637A7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5D85-670B-4557-916A-2A63004FE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715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A86D4-A796-C42E-A07E-86DB06762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34159C-E2C0-4084-F619-32DDC8212F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BEC2C-7A14-72FA-F3CC-BA854B645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1C6C-01CC-45FF-A429-5402BAE6F299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D735D7-D07B-2685-1E3D-F22E5441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FA5E1-1389-3C00-C874-348E8992C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5D85-670B-4557-916A-2A63004FE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3879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80359F-8707-829F-EA84-4B7F10442C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D39AF6-EDF8-F226-7510-141D31468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4D8C2-6FA9-19C5-53B2-418C937CD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1C6C-01CC-45FF-A429-5402BAE6F299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F0373D-0DEC-3D51-305F-FF2755A12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A2F9F-5080-9C08-FA50-425B576CF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5D85-670B-4557-916A-2A63004FE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6147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">
  <p:cSld name="04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3"/>
          <p:cNvSpPr txBox="1"/>
          <p:nvPr/>
        </p:nvSpPr>
        <p:spPr>
          <a:xfrm>
            <a:off x="11239443" y="6131318"/>
            <a:ext cx="440267" cy="225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1" tIns="30462" rIns="60941" bIns="30462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67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067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3" name="Google Shape;13;p23"/>
          <p:cNvCxnSpPr/>
          <p:nvPr/>
        </p:nvCxnSpPr>
        <p:spPr>
          <a:xfrm rot="10800000" flipH="1">
            <a:off x="11712222" y="6233894"/>
            <a:ext cx="479778" cy="10258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5C269FA-68F5-C94D-86BB-8C60428693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9913" y="1"/>
            <a:ext cx="2562087" cy="125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767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44148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rgbClr val="011E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6896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78AF54-799E-FA4D-8805-CF18392EBDEE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5169F-3487-C34A-8648-00A55A947DCB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1C388BD-9E99-E145-B1AA-A4AE457F79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9913" y="1"/>
            <a:ext cx="2562087" cy="125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4296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">
    <p:bg>
      <p:bgPr>
        <a:solidFill>
          <a:srgbClr val="011E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78AF54-799E-FA4D-8805-CF18392EBDEE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5169F-3487-C34A-8648-00A55A947DCB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56501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0629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0A2101-61D7-AF4B-A441-726BB399FFA4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096F9BB-D834-7942-914A-12A6278D671D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549EC8F4-17F2-E444-800B-3322C7DE1F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7218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3AE113F-4104-7B4B-BCEC-32878E6D4279}"/>
              </a:ext>
            </a:extLst>
          </p:cNvPr>
          <p:cNvSpPr/>
          <p:nvPr userDrawn="1"/>
        </p:nvSpPr>
        <p:spPr>
          <a:xfrm rot="18900000">
            <a:off x="8490305" y="4724158"/>
            <a:ext cx="5548651" cy="2741803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7C7D1C5-83E5-D540-89AF-855CAB1074D5}"/>
              </a:ext>
            </a:extLst>
          </p:cNvPr>
          <p:cNvSpPr/>
          <p:nvPr userDrawn="1"/>
        </p:nvSpPr>
        <p:spPr>
          <a:xfrm rot="18900000">
            <a:off x="-1662413" y="-363642"/>
            <a:ext cx="5053400" cy="2416686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/>
          </a:p>
        </p:txBody>
      </p:sp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D007D238-3D96-9F43-BDAC-9FA1123FA7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  <p:sp>
        <p:nvSpPr>
          <p:cNvPr id="29" name="Title 4">
            <a:extLst>
              <a:ext uri="{FF2B5EF4-FFF2-40B4-BE49-F238E27FC236}">
                <a16:creationId xmlns:a16="http://schemas.microsoft.com/office/drawing/2014/main" id="{9447A1D1-1B5C-E848-96B6-7F6C6F8B07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9972" y="3869734"/>
            <a:ext cx="6778170" cy="1659794"/>
          </a:xfrm>
          <a:prstGeom prst="rect">
            <a:avLst/>
          </a:prstGeom>
        </p:spPr>
        <p:txBody>
          <a:bodyPr/>
          <a:lstStyle>
            <a:lvl1pPr algn="r">
              <a:lnSpc>
                <a:spcPct val="80000"/>
              </a:lnSpc>
              <a:defRPr sz="4400" b="1" i="0" spc="0">
                <a:solidFill>
                  <a:srgbClr val="F5333F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EDIT: </a:t>
            </a:r>
            <a:br>
              <a:rPr lang="en-US"/>
            </a:br>
            <a:r>
              <a:rPr lang="en-US"/>
              <a:t>THE HEADLINE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23D72ED-CD5D-C748-B94B-F037960A2C78}"/>
              </a:ext>
            </a:extLst>
          </p:cNvPr>
          <p:cNvSpPr txBox="1"/>
          <p:nvPr userDrawn="1"/>
        </p:nvSpPr>
        <p:spPr>
          <a:xfrm>
            <a:off x="7961970" y="6023645"/>
            <a:ext cx="3466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EE42E42-3F74-A040-9795-FDEDABB6AC51}" type="datetime3">
              <a:rPr lang="en-US" sz="1600" b="1" i="0" smtClean="0">
                <a:solidFill>
                  <a:srgbClr val="011E41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20 March 2024</a:t>
            </a:fld>
            <a:endParaRPr lang="en-US" sz="1600" b="1" i="0">
              <a:solidFill>
                <a:srgbClr val="011E41"/>
              </a:solidFill>
              <a:latin typeface="Montserrat SemiBold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038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13845-F102-0867-127F-AC8826742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49697-E656-2734-9E56-F1DB2EF41B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15058-82C2-CBE0-E983-DAC06DD60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1C6C-01CC-45FF-A429-5402BAE6F299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CBFA06-0317-3902-C661-C243200A0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958B7-7B84-415A-EAAD-F9ED63468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5D85-670B-4557-916A-2A63004FE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8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">
    <p:bg>
      <p:bgPr>
        <a:solidFill>
          <a:srgbClr val="011E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33AB59D8-6DBE-8341-B46F-0D6FE02417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  <p:sp>
        <p:nvSpPr>
          <p:cNvPr id="20" name="Title 4">
            <a:extLst>
              <a:ext uri="{FF2B5EF4-FFF2-40B4-BE49-F238E27FC236}">
                <a16:creationId xmlns:a16="http://schemas.microsoft.com/office/drawing/2014/main" id="{0F5EFF66-D2D9-684B-8ED9-238F84164B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9972" y="3869734"/>
            <a:ext cx="6778170" cy="1659794"/>
          </a:xfrm>
          <a:prstGeom prst="rect">
            <a:avLst/>
          </a:prstGeom>
        </p:spPr>
        <p:txBody>
          <a:bodyPr/>
          <a:lstStyle>
            <a:lvl1pPr algn="r">
              <a:lnSpc>
                <a:spcPct val="80000"/>
              </a:lnSpc>
              <a:defRPr sz="4400" b="1" i="0" spc="0">
                <a:solidFill>
                  <a:srgbClr val="F5333F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EDIT: </a:t>
            </a:r>
            <a:br>
              <a:rPr lang="en-US"/>
            </a:br>
            <a:r>
              <a:rPr lang="en-US"/>
              <a:t>THE HEADLINE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3881EF-09C3-3C4E-B7E9-9F9B004EE7D2}"/>
              </a:ext>
            </a:extLst>
          </p:cNvPr>
          <p:cNvSpPr txBox="1"/>
          <p:nvPr userDrawn="1"/>
        </p:nvSpPr>
        <p:spPr>
          <a:xfrm>
            <a:off x="7961970" y="6023645"/>
            <a:ext cx="3466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EE42E42-3F74-A040-9795-FDEDABB6AC51}" type="datetime3">
              <a:rPr lang="en-US" sz="1600" b="1" i="0" smtClean="0">
                <a:solidFill>
                  <a:schemeClr val="bg2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20 March 2024</a:t>
            </a:fld>
            <a:endParaRPr lang="en-US" sz="1600" b="1" i="0">
              <a:solidFill>
                <a:schemeClr val="bg2"/>
              </a:solidFill>
              <a:latin typeface="Montserrat SemiBold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464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C3F4D2-F875-BD4F-B83B-F27A931894EA}"/>
              </a:ext>
            </a:extLst>
          </p:cNvPr>
          <p:cNvSpPr/>
          <p:nvPr userDrawn="1"/>
        </p:nvSpPr>
        <p:spPr>
          <a:xfrm rot="18900000">
            <a:off x="-3316713" y="1352583"/>
            <a:ext cx="11835029" cy="2518911"/>
          </a:xfrm>
          <a:prstGeom prst="rect">
            <a:avLst/>
          </a:prstGeom>
          <a:solidFill>
            <a:srgbClr val="011E4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2A73C6-B9A2-AA43-88BA-C71C35C4D30B}"/>
              </a:ext>
            </a:extLst>
          </p:cNvPr>
          <p:cNvSpPr/>
          <p:nvPr userDrawn="1"/>
        </p:nvSpPr>
        <p:spPr>
          <a:xfrm rot="18900000">
            <a:off x="8490305" y="4724158"/>
            <a:ext cx="5548651" cy="2741803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/>
          </a:p>
        </p:txBody>
      </p:sp>
      <p:pic>
        <p:nvPicPr>
          <p:cNvPr id="3" name="Picture 2" descr="A sign in the dark&#10;&#10;Description automatically generated">
            <a:extLst>
              <a:ext uri="{FF2B5EF4-FFF2-40B4-BE49-F238E27FC236}">
                <a16:creationId xmlns:a16="http://schemas.microsoft.com/office/drawing/2014/main" id="{FF205456-8ECD-194C-AC27-FA37AF6AB2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919" y="-4956012"/>
            <a:ext cx="13491207" cy="134891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8A4BE0A-2405-3B4D-B459-F6467825FC42}"/>
              </a:ext>
            </a:extLst>
          </p:cNvPr>
          <p:cNvSpPr/>
          <p:nvPr userDrawn="1"/>
        </p:nvSpPr>
        <p:spPr>
          <a:xfrm rot="18900000">
            <a:off x="-1662413" y="-363642"/>
            <a:ext cx="5053400" cy="2416686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C7E1DF3-B6FE-1646-9E74-487807C74F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  <p:sp>
        <p:nvSpPr>
          <p:cNvPr id="20" name="Title 4">
            <a:extLst>
              <a:ext uri="{FF2B5EF4-FFF2-40B4-BE49-F238E27FC236}">
                <a16:creationId xmlns:a16="http://schemas.microsoft.com/office/drawing/2014/main" id="{0DCCA5A1-56F4-3C48-9CEB-BC2BDF118A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9972" y="3869734"/>
            <a:ext cx="6778170" cy="1659794"/>
          </a:xfrm>
          <a:prstGeom prst="rect">
            <a:avLst/>
          </a:prstGeom>
        </p:spPr>
        <p:txBody>
          <a:bodyPr/>
          <a:lstStyle>
            <a:lvl1pPr algn="r">
              <a:lnSpc>
                <a:spcPct val="80000"/>
              </a:lnSpc>
              <a:defRPr sz="4400" b="1" i="0" spc="0">
                <a:solidFill>
                  <a:srgbClr val="F5333F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EDIT: </a:t>
            </a:r>
            <a:br>
              <a:rPr lang="en-US"/>
            </a:br>
            <a:r>
              <a:rPr lang="en-US"/>
              <a:t>THE HEADLINE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F001F5-B0A3-2746-A0C0-5F5B163A1380}"/>
              </a:ext>
            </a:extLst>
          </p:cNvPr>
          <p:cNvSpPr txBox="1"/>
          <p:nvPr userDrawn="1"/>
        </p:nvSpPr>
        <p:spPr>
          <a:xfrm>
            <a:off x="7961970" y="6023645"/>
            <a:ext cx="3466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EE42E42-3F74-A040-9795-FDEDABB6AC51}" type="datetime3">
              <a:rPr lang="en-US" sz="1600" b="1" i="0" smtClean="0">
                <a:solidFill>
                  <a:srgbClr val="011E41"/>
                </a:solidFill>
                <a:latin typeface="Montserrat SemiBold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20 March 2024</a:t>
            </a:fld>
            <a:endParaRPr lang="en-US" sz="1600" b="1" i="0">
              <a:solidFill>
                <a:srgbClr val="011E41"/>
              </a:solidFill>
              <a:latin typeface="Montserrat SemiBold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3121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 noChangeArrowheads="1"/>
          </p:cNvSpPr>
          <p:nvPr>
            <p:ph type="pic" sz="quarter" idx="10"/>
          </p:nvPr>
        </p:nvSpPr>
        <p:spPr bwMode="auto">
          <a:xfrm>
            <a:off x="255371" y="225394"/>
            <a:ext cx="11681263" cy="6415682"/>
          </a:xfrm>
          <a:custGeom>
            <a:avLst/>
            <a:gdLst>
              <a:gd name="connsiteX0" fmla="*/ 11029406 w 17521894"/>
              <a:gd name="connsiteY0" fmla="*/ 8664710 h 9625007"/>
              <a:gd name="connsiteX1" fmla="*/ 12012778 w 17521894"/>
              <a:gd name="connsiteY1" fmla="*/ 8664710 h 9625007"/>
              <a:gd name="connsiteX2" fmla="*/ 12012778 w 17521894"/>
              <a:gd name="connsiteY2" fmla="*/ 9625007 h 9625007"/>
              <a:gd name="connsiteX3" fmla="*/ 11029406 w 17521894"/>
              <a:gd name="connsiteY3" fmla="*/ 9625007 h 9625007"/>
              <a:gd name="connsiteX4" fmla="*/ 7732871 w 17521894"/>
              <a:gd name="connsiteY4" fmla="*/ 8664710 h 9625007"/>
              <a:gd name="connsiteX5" fmla="*/ 8716243 w 17521894"/>
              <a:gd name="connsiteY5" fmla="*/ 8664710 h 9625007"/>
              <a:gd name="connsiteX6" fmla="*/ 8716243 w 17521894"/>
              <a:gd name="connsiteY6" fmla="*/ 9625007 h 9625007"/>
              <a:gd name="connsiteX7" fmla="*/ 7732871 w 17521894"/>
              <a:gd name="connsiteY7" fmla="*/ 9625007 h 9625007"/>
              <a:gd name="connsiteX8" fmla="*/ 3307702 w 17521894"/>
              <a:gd name="connsiteY8" fmla="*/ 8664710 h 9625007"/>
              <a:gd name="connsiteX9" fmla="*/ 4291075 w 17521894"/>
              <a:gd name="connsiteY9" fmla="*/ 8664710 h 9625007"/>
              <a:gd name="connsiteX10" fmla="*/ 4291075 w 17521894"/>
              <a:gd name="connsiteY10" fmla="*/ 9625007 h 9625007"/>
              <a:gd name="connsiteX11" fmla="*/ 3307702 w 17521894"/>
              <a:gd name="connsiteY11" fmla="*/ 9625007 h 9625007"/>
              <a:gd name="connsiteX12" fmla="*/ 22341 w 17521894"/>
              <a:gd name="connsiteY12" fmla="*/ 8664710 h 9625007"/>
              <a:gd name="connsiteX13" fmla="*/ 994541 w 17521894"/>
              <a:gd name="connsiteY13" fmla="*/ 8664710 h 9625007"/>
              <a:gd name="connsiteX14" fmla="*/ 994541 w 17521894"/>
              <a:gd name="connsiteY14" fmla="*/ 9625007 h 9625007"/>
              <a:gd name="connsiteX15" fmla="*/ 22341 w 17521894"/>
              <a:gd name="connsiteY15" fmla="*/ 9625007 h 9625007"/>
              <a:gd name="connsiteX16" fmla="*/ 16538522 w 17521894"/>
              <a:gd name="connsiteY16" fmla="*/ 8653670 h 9625007"/>
              <a:gd name="connsiteX17" fmla="*/ 17510722 w 17521894"/>
              <a:gd name="connsiteY17" fmla="*/ 8653670 h 9625007"/>
              <a:gd name="connsiteX18" fmla="*/ 17510722 w 17521894"/>
              <a:gd name="connsiteY18" fmla="*/ 9613967 h 9625007"/>
              <a:gd name="connsiteX19" fmla="*/ 16538522 w 17521894"/>
              <a:gd name="connsiteY19" fmla="*/ 9613967 h 9625007"/>
              <a:gd name="connsiteX20" fmla="*/ 15432232 w 17521894"/>
              <a:gd name="connsiteY20" fmla="*/ 8653670 h 9625007"/>
              <a:gd name="connsiteX21" fmla="*/ 16415604 w 17521894"/>
              <a:gd name="connsiteY21" fmla="*/ 8653670 h 9625007"/>
              <a:gd name="connsiteX22" fmla="*/ 16415604 w 17521894"/>
              <a:gd name="connsiteY22" fmla="*/ 9613967 h 9625007"/>
              <a:gd name="connsiteX23" fmla="*/ 15432232 w 17521894"/>
              <a:gd name="connsiteY23" fmla="*/ 9613967 h 9625007"/>
              <a:gd name="connsiteX24" fmla="*/ 14314763 w 17521894"/>
              <a:gd name="connsiteY24" fmla="*/ 8653670 h 9625007"/>
              <a:gd name="connsiteX25" fmla="*/ 15298135 w 17521894"/>
              <a:gd name="connsiteY25" fmla="*/ 8653670 h 9625007"/>
              <a:gd name="connsiteX26" fmla="*/ 15298135 w 17521894"/>
              <a:gd name="connsiteY26" fmla="*/ 9613967 h 9625007"/>
              <a:gd name="connsiteX27" fmla="*/ 14314763 w 17521894"/>
              <a:gd name="connsiteY27" fmla="*/ 9613967 h 9625007"/>
              <a:gd name="connsiteX28" fmla="*/ 13219644 w 17521894"/>
              <a:gd name="connsiteY28" fmla="*/ 8653670 h 9625007"/>
              <a:gd name="connsiteX29" fmla="*/ 14203016 w 17521894"/>
              <a:gd name="connsiteY29" fmla="*/ 8653670 h 9625007"/>
              <a:gd name="connsiteX30" fmla="*/ 14203016 w 17521894"/>
              <a:gd name="connsiteY30" fmla="*/ 9613967 h 9625007"/>
              <a:gd name="connsiteX31" fmla="*/ 13219644 w 17521894"/>
              <a:gd name="connsiteY31" fmla="*/ 9613967 h 9625007"/>
              <a:gd name="connsiteX32" fmla="*/ 12124526 w 17521894"/>
              <a:gd name="connsiteY32" fmla="*/ 8653670 h 9625007"/>
              <a:gd name="connsiteX33" fmla="*/ 13107898 w 17521894"/>
              <a:gd name="connsiteY33" fmla="*/ 8653670 h 9625007"/>
              <a:gd name="connsiteX34" fmla="*/ 13107898 w 17521894"/>
              <a:gd name="connsiteY34" fmla="*/ 9613967 h 9625007"/>
              <a:gd name="connsiteX35" fmla="*/ 12124526 w 17521894"/>
              <a:gd name="connsiteY35" fmla="*/ 9613967 h 9625007"/>
              <a:gd name="connsiteX36" fmla="*/ 9934287 w 17521894"/>
              <a:gd name="connsiteY36" fmla="*/ 8653670 h 9625007"/>
              <a:gd name="connsiteX37" fmla="*/ 10906488 w 17521894"/>
              <a:gd name="connsiteY37" fmla="*/ 8653670 h 9625007"/>
              <a:gd name="connsiteX38" fmla="*/ 10906488 w 17521894"/>
              <a:gd name="connsiteY38" fmla="*/ 9613967 h 9625007"/>
              <a:gd name="connsiteX39" fmla="*/ 9934287 w 17521894"/>
              <a:gd name="connsiteY39" fmla="*/ 9613967 h 9625007"/>
              <a:gd name="connsiteX40" fmla="*/ 8827991 w 17521894"/>
              <a:gd name="connsiteY40" fmla="*/ 8653670 h 9625007"/>
              <a:gd name="connsiteX41" fmla="*/ 9811363 w 17521894"/>
              <a:gd name="connsiteY41" fmla="*/ 8653670 h 9625007"/>
              <a:gd name="connsiteX42" fmla="*/ 9811363 w 17521894"/>
              <a:gd name="connsiteY42" fmla="*/ 9613967 h 9625007"/>
              <a:gd name="connsiteX43" fmla="*/ 8827991 w 17521894"/>
              <a:gd name="connsiteY43" fmla="*/ 9613967 h 9625007"/>
              <a:gd name="connsiteX44" fmla="*/ 6604234 w 17521894"/>
              <a:gd name="connsiteY44" fmla="*/ 8653670 h 9625007"/>
              <a:gd name="connsiteX45" fmla="*/ 7576436 w 17521894"/>
              <a:gd name="connsiteY45" fmla="*/ 8653670 h 9625007"/>
              <a:gd name="connsiteX46" fmla="*/ 7576436 w 17521894"/>
              <a:gd name="connsiteY46" fmla="*/ 9613967 h 9625007"/>
              <a:gd name="connsiteX47" fmla="*/ 6604234 w 17521894"/>
              <a:gd name="connsiteY47" fmla="*/ 9613967 h 9625007"/>
              <a:gd name="connsiteX48" fmla="*/ 5509117 w 17521894"/>
              <a:gd name="connsiteY48" fmla="*/ 8653670 h 9625007"/>
              <a:gd name="connsiteX49" fmla="*/ 6481318 w 17521894"/>
              <a:gd name="connsiteY49" fmla="*/ 8653670 h 9625007"/>
              <a:gd name="connsiteX50" fmla="*/ 6481318 w 17521894"/>
              <a:gd name="connsiteY50" fmla="*/ 9613967 h 9625007"/>
              <a:gd name="connsiteX51" fmla="*/ 5509117 w 17521894"/>
              <a:gd name="connsiteY51" fmla="*/ 9613967 h 9625007"/>
              <a:gd name="connsiteX52" fmla="*/ 4402819 w 17521894"/>
              <a:gd name="connsiteY52" fmla="*/ 8653670 h 9625007"/>
              <a:gd name="connsiteX53" fmla="*/ 5386192 w 17521894"/>
              <a:gd name="connsiteY53" fmla="*/ 8653670 h 9625007"/>
              <a:gd name="connsiteX54" fmla="*/ 5386192 w 17521894"/>
              <a:gd name="connsiteY54" fmla="*/ 9613967 h 9625007"/>
              <a:gd name="connsiteX55" fmla="*/ 4402819 w 17521894"/>
              <a:gd name="connsiteY55" fmla="*/ 9613967 h 9625007"/>
              <a:gd name="connsiteX56" fmla="*/ 2212579 w 17521894"/>
              <a:gd name="connsiteY56" fmla="*/ 8653670 h 9625007"/>
              <a:gd name="connsiteX57" fmla="*/ 3195951 w 17521894"/>
              <a:gd name="connsiteY57" fmla="*/ 8653670 h 9625007"/>
              <a:gd name="connsiteX58" fmla="*/ 3195951 w 17521894"/>
              <a:gd name="connsiteY58" fmla="*/ 9613967 h 9625007"/>
              <a:gd name="connsiteX59" fmla="*/ 2212579 w 17521894"/>
              <a:gd name="connsiteY59" fmla="*/ 9613967 h 9625007"/>
              <a:gd name="connsiteX60" fmla="*/ 1117460 w 17521894"/>
              <a:gd name="connsiteY60" fmla="*/ 8653670 h 9625007"/>
              <a:gd name="connsiteX61" fmla="*/ 2100832 w 17521894"/>
              <a:gd name="connsiteY61" fmla="*/ 8653670 h 9625007"/>
              <a:gd name="connsiteX62" fmla="*/ 2100832 w 17521894"/>
              <a:gd name="connsiteY62" fmla="*/ 9613967 h 9625007"/>
              <a:gd name="connsiteX63" fmla="*/ 1117460 w 17521894"/>
              <a:gd name="connsiteY63" fmla="*/ 9613967 h 9625007"/>
              <a:gd name="connsiteX64" fmla="*/ 15432232 w 17521894"/>
              <a:gd name="connsiteY64" fmla="*/ 7583002 h 9625007"/>
              <a:gd name="connsiteX65" fmla="*/ 16415604 w 17521894"/>
              <a:gd name="connsiteY65" fmla="*/ 7583002 h 9625007"/>
              <a:gd name="connsiteX66" fmla="*/ 16415604 w 17521894"/>
              <a:gd name="connsiteY66" fmla="*/ 8543299 h 9625007"/>
              <a:gd name="connsiteX67" fmla="*/ 15432232 w 17521894"/>
              <a:gd name="connsiteY67" fmla="*/ 8543299 h 9625007"/>
              <a:gd name="connsiteX68" fmla="*/ 13219644 w 17521894"/>
              <a:gd name="connsiteY68" fmla="*/ 7583002 h 9625007"/>
              <a:gd name="connsiteX69" fmla="*/ 14203016 w 17521894"/>
              <a:gd name="connsiteY69" fmla="*/ 7583002 h 9625007"/>
              <a:gd name="connsiteX70" fmla="*/ 14203016 w 17521894"/>
              <a:gd name="connsiteY70" fmla="*/ 8543299 h 9625007"/>
              <a:gd name="connsiteX71" fmla="*/ 13219644 w 17521894"/>
              <a:gd name="connsiteY71" fmla="*/ 8543299 h 9625007"/>
              <a:gd name="connsiteX72" fmla="*/ 5509118 w 17521894"/>
              <a:gd name="connsiteY72" fmla="*/ 7583002 h 9625007"/>
              <a:gd name="connsiteX73" fmla="*/ 6481320 w 17521894"/>
              <a:gd name="connsiteY73" fmla="*/ 7583002 h 9625007"/>
              <a:gd name="connsiteX74" fmla="*/ 6481320 w 17521894"/>
              <a:gd name="connsiteY74" fmla="*/ 8543299 h 9625007"/>
              <a:gd name="connsiteX75" fmla="*/ 5509118 w 17521894"/>
              <a:gd name="connsiteY75" fmla="*/ 8543299 h 9625007"/>
              <a:gd name="connsiteX76" fmla="*/ 16538522 w 17521894"/>
              <a:gd name="connsiteY76" fmla="*/ 7571960 h 9625007"/>
              <a:gd name="connsiteX77" fmla="*/ 17510722 w 17521894"/>
              <a:gd name="connsiteY77" fmla="*/ 7571960 h 9625007"/>
              <a:gd name="connsiteX78" fmla="*/ 17510722 w 17521894"/>
              <a:gd name="connsiteY78" fmla="*/ 8532257 h 9625007"/>
              <a:gd name="connsiteX79" fmla="*/ 16538522 w 17521894"/>
              <a:gd name="connsiteY79" fmla="*/ 8532257 h 9625007"/>
              <a:gd name="connsiteX80" fmla="*/ 14314763 w 17521894"/>
              <a:gd name="connsiteY80" fmla="*/ 7571960 h 9625007"/>
              <a:gd name="connsiteX81" fmla="*/ 15298135 w 17521894"/>
              <a:gd name="connsiteY81" fmla="*/ 7571960 h 9625007"/>
              <a:gd name="connsiteX82" fmla="*/ 15298135 w 17521894"/>
              <a:gd name="connsiteY82" fmla="*/ 8532257 h 9625007"/>
              <a:gd name="connsiteX83" fmla="*/ 14314763 w 17521894"/>
              <a:gd name="connsiteY83" fmla="*/ 8532257 h 9625007"/>
              <a:gd name="connsiteX84" fmla="*/ 12124526 w 17521894"/>
              <a:gd name="connsiteY84" fmla="*/ 7571960 h 9625007"/>
              <a:gd name="connsiteX85" fmla="*/ 13107898 w 17521894"/>
              <a:gd name="connsiteY85" fmla="*/ 7571960 h 9625007"/>
              <a:gd name="connsiteX86" fmla="*/ 13107898 w 17521894"/>
              <a:gd name="connsiteY86" fmla="*/ 8532257 h 9625007"/>
              <a:gd name="connsiteX87" fmla="*/ 12124526 w 17521894"/>
              <a:gd name="connsiteY87" fmla="*/ 8532257 h 9625007"/>
              <a:gd name="connsiteX88" fmla="*/ 11029406 w 17521894"/>
              <a:gd name="connsiteY88" fmla="*/ 7571960 h 9625007"/>
              <a:gd name="connsiteX89" fmla="*/ 12012778 w 17521894"/>
              <a:gd name="connsiteY89" fmla="*/ 7571960 h 9625007"/>
              <a:gd name="connsiteX90" fmla="*/ 12012778 w 17521894"/>
              <a:gd name="connsiteY90" fmla="*/ 8532257 h 9625007"/>
              <a:gd name="connsiteX91" fmla="*/ 11029406 w 17521894"/>
              <a:gd name="connsiteY91" fmla="*/ 8532257 h 9625007"/>
              <a:gd name="connsiteX92" fmla="*/ 9934287 w 17521894"/>
              <a:gd name="connsiteY92" fmla="*/ 7571960 h 9625007"/>
              <a:gd name="connsiteX93" fmla="*/ 10906488 w 17521894"/>
              <a:gd name="connsiteY93" fmla="*/ 7571960 h 9625007"/>
              <a:gd name="connsiteX94" fmla="*/ 10906488 w 17521894"/>
              <a:gd name="connsiteY94" fmla="*/ 8532257 h 9625007"/>
              <a:gd name="connsiteX95" fmla="*/ 9934287 w 17521894"/>
              <a:gd name="connsiteY95" fmla="*/ 8532257 h 9625007"/>
              <a:gd name="connsiteX96" fmla="*/ 8827991 w 17521894"/>
              <a:gd name="connsiteY96" fmla="*/ 7571960 h 9625007"/>
              <a:gd name="connsiteX97" fmla="*/ 9811363 w 17521894"/>
              <a:gd name="connsiteY97" fmla="*/ 7571960 h 9625007"/>
              <a:gd name="connsiteX98" fmla="*/ 9811363 w 17521894"/>
              <a:gd name="connsiteY98" fmla="*/ 8532257 h 9625007"/>
              <a:gd name="connsiteX99" fmla="*/ 8827991 w 17521894"/>
              <a:gd name="connsiteY99" fmla="*/ 8532257 h 9625007"/>
              <a:gd name="connsiteX100" fmla="*/ 7732872 w 17521894"/>
              <a:gd name="connsiteY100" fmla="*/ 7571960 h 9625007"/>
              <a:gd name="connsiteX101" fmla="*/ 8716243 w 17521894"/>
              <a:gd name="connsiteY101" fmla="*/ 7571960 h 9625007"/>
              <a:gd name="connsiteX102" fmla="*/ 8716243 w 17521894"/>
              <a:gd name="connsiteY102" fmla="*/ 8532257 h 9625007"/>
              <a:gd name="connsiteX103" fmla="*/ 7732872 w 17521894"/>
              <a:gd name="connsiteY103" fmla="*/ 8532257 h 9625007"/>
              <a:gd name="connsiteX104" fmla="*/ 6604242 w 17521894"/>
              <a:gd name="connsiteY104" fmla="*/ 7571960 h 9625007"/>
              <a:gd name="connsiteX105" fmla="*/ 7576440 w 17521894"/>
              <a:gd name="connsiteY105" fmla="*/ 7571960 h 9625007"/>
              <a:gd name="connsiteX106" fmla="*/ 7576440 w 17521894"/>
              <a:gd name="connsiteY106" fmla="*/ 8532257 h 9625007"/>
              <a:gd name="connsiteX107" fmla="*/ 6604242 w 17521894"/>
              <a:gd name="connsiteY107" fmla="*/ 8532257 h 9625007"/>
              <a:gd name="connsiteX108" fmla="*/ 4402819 w 17521894"/>
              <a:gd name="connsiteY108" fmla="*/ 7571960 h 9625007"/>
              <a:gd name="connsiteX109" fmla="*/ 5386192 w 17521894"/>
              <a:gd name="connsiteY109" fmla="*/ 7571960 h 9625007"/>
              <a:gd name="connsiteX110" fmla="*/ 5386192 w 17521894"/>
              <a:gd name="connsiteY110" fmla="*/ 8532257 h 9625007"/>
              <a:gd name="connsiteX111" fmla="*/ 4402819 w 17521894"/>
              <a:gd name="connsiteY111" fmla="*/ 8532257 h 9625007"/>
              <a:gd name="connsiteX112" fmla="*/ 3307702 w 17521894"/>
              <a:gd name="connsiteY112" fmla="*/ 7571960 h 9625007"/>
              <a:gd name="connsiteX113" fmla="*/ 4291075 w 17521894"/>
              <a:gd name="connsiteY113" fmla="*/ 7571960 h 9625007"/>
              <a:gd name="connsiteX114" fmla="*/ 4291075 w 17521894"/>
              <a:gd name="connsiteY114" fmla="*/ 8532257 h 9625007"/>
              <a:gd name="connsiteX115" fmla="*/ 3307702 w 17521894"/>
              <a:gd name="connsiteY115" fmla="*/ 8532257 h 9625007"/>
              <a:gd name="connsiteX116" fmla="*/ 2212585 w 17521894"/>
              <a:gd name="connsiteY116" fmla="*/ 7571960 h 9625007"/>
              <a:gd name="connsiteX117" fmla="*/ 3195957 w 17521894"/>
              <a:gd name="connsiteY117" fmla="*/ 7571960 h 9625007"/>
              <a:gd name="connsiteX118" fmla="*/ 3195957 w 17521894"/>
              <a:gd name="connsiteY118" fmla="*/ 8532257 h 9625007"/>
              <a:gd name="connsiteX119" fmla="*/ 2212585 w 17521894"/>
              <a:gd name="connsiteY119" fmla="*/ 8532257 h 9625007"/>
              <a:gd name="connsiteX120" fmla="*/ 1117465 w 17521894"/>
              <a:gd name="connsiteY120" fmla="*/ 7571960 h 9625007"/>
              <a:gd name="connsiteX121" fmla="*/ 2100838 w 17521894"/>
              <a:gd name="connsiteY121" fmla="*/ 7571960 h 9625007"/>
              <a:gd name="connsiteX122" fmla="*/ 2100838 w 17521894"/>
              <a:gd name="connsiteY122" fmla="*/ 8532257 h 9625007"/>
              <a:gd name="connsiteX123" fmla="*/ 1117465 w 17521894"/>
              <a:gd name="connsiteY123" fmla="*/ 8532257 h 9625007"/>
              <a:gd name="connsiteX124" fmla="*/ 22341 w 17521894"/>
              <a:gd name="connsiteY124" fmla="*/ 7571960 h 9625007"/>
              <a:gd name="connsiteX125" fmla="*/ 994542 w 17521894"/>
              <a:gd name="connsiteY125" fmla="*/ 7571960 h 9625007"/>
              <a:gd name="connsiteX126" fmla="*/ 994542 w 17521894"/>
              <a:gd name="connsiteY126" fmla="*/ 8532257 h 9625007"/>
              <a:gd name="connsiteX127" fmla="*/ 22341 w 17521894"/>
              <a:gd name="connsiteY127" fmla="*/ 8532257 h 9625007"/>
              <a:gd name="connsiteX128" fmla="*/ 12124526 w 17521894"/>
              <a:gd name="connsiteY128" fmla="*/ 3245137 h 9625007"/>
              <a:gd name="connsiteX129" fmla="*/ 13107898 w 17521894"/>
              <a:gd name="connsiteY129" fmla="*/ 3245137 h 9625007"/>
              <a:gd name="connsiteX130" fmla="*/ 13107898 w 17521894"/>
              <a:gd name="connsiteY130" fmla="*/ 4205420 h 9625007"/>
              <a:gd name="connsiteX131" fmla="*/ 12124526 w 17521894"/>
              <a:gd name="connsiteY131" fmla="*/ 4205420 h 9625007"/>
              <a:gd name="connsiteX132" fmla="*/ 4402839 w 17521894"/>
              <a:gd name="connsiteY132" fmla="*/ 3245137 h 9625007"/>
              <a:gd name="connsiteX133" fmla="*/ 5386215 w 17521894"/>
              <a:gd name="connsiteY133" fmla="*/ 3245137 h 9625007"/>
              <a:gd name="connsiteX134" fmla="*/ 5386215 w 17521894"/>
              <a:gd name="connsiteY134" fmla="*/ 4205420 h 9625007"/>
              <a:gd name="connsiteX135" fmla="*/ 4402839 w 17521894"/>
              <a:gd name="connsiteY135" fmla="*/ 4205420 h 9625007"/>
              <a:gd name="connsiteX136" fmla="*/ 8827991 w 17521894"/>
              <a:gd name="connsiteY136" fmla="*/ 3245132 h 9625007"/>
              <a:gd name="connsiteX137" fmla="*/ 9811363 w 17521894"/>
              <a:gd name="connsiteY137" fmla="*/ 3245132 h 9625007"/>
              <a:gd name="connsiteX138" fmla="*/ 9811363 w 17521894"/>
              <a:gd name="connsiteY138" fmla="*/ 4205420 h 9625007"/>
              <a:gd name="connsiteX139" fmla="*/ 8827991 w 17521894"/>
              <a:gd name="connsiteY139" fmla="*/ 4205420 h 9625007"/>
              <a:gd name="connsiteX140" fmla="*/ 1117470 w 17521894"/>
              <a:gd name="connsiteY140" fmla="*/ 3245132 h 9625007"/>
              <a:gd name="connsiteX141" fmla="*/ 2100843 w 17521894"/>
              <a:gd name="connsiteY141" fmla="*/ 3245132 h 9625007"/>
              <a:gd name="connsiteX142" fmla="*/ 2100843 w 17521894"/>
              <a:gd name="connsiteY142" fmla="*/ 4205420 h 9625007"/>
              <a:gd name="connsiteX143" fmla="*/ 1117470 w 17521894"/>
              <a:gd name="connsiteY143" fmla="*/ 4205420 h 9625007"/>
              <a:gd name="connsiteX144" fmla="*/ 2212592 w 17521894"/>
              <a:gd name="connsiteY144" fmla="*/ 3234100 h 9625007"/>
              <a:gd name="connsiteX145" fmla="*/ 3195965 w 17521894"/>
              <a:gd name="connsiteY145" fmla="*/ 3234100 h 9625007"/>
              <a:gd name="connsiteX146" fmla="*/ 3195965 w 17521894"/>
              <a:gd name="connsiteY146" fmla="*/ 4205420 h 9625007"/>
              <a:gd name="connsiteX147" fmla="*/ 2212592 w 17521894"/>
              <a:gd name="connsiteY147" fmla="*/ 4205420 h 9625007"/>
              <a:gd name="connsiteX148" fmla="*/ 13219644 w 17521894"/>
              <a:gd name="connsiteY148" fmla="*/ 3234099 h 9625007"/>
              <a:gd name="connsiteX149" fmla="*/ 14203016 w 17521894"/>
              <a:gd name="connsiteY149" fmla="*/ 3234099 h 9625007"/>
              <a:gd name="connsiteX150" fmla="*/ 14203016 w 17521894"/>
              <a:gd name="connsiteY150" fmla="*/ 4205420 h 9625007"/>
              <a:gd name="connsiteX151" fmla="*/ 13219644 w 17521894"/>
              <a:gd name="connsiteY151" fmla="*/ 4205420 h 9625007"/>
              <a:gd name="connsiteX152" fmla="*/ 9934287 w 17521894"/>
              <a:gd name="connsiteY152" fmla="*/ 3234099 h 9625007"/>
              <a:gd name="connsiteX153" fmla="*/ 10906488 w 17521894"/>
              <a:gd name="connsiteY153" fmla="*/ 3234099 h 9625007"/>
              <a:gd name="connsiteX154" fmla="*/ 10906488 w 17521894"/>
              <a:gd name="connsiteY154" fmla="*/ 4205420 h 9625007"/>
              <a:gd name="connsiteX155" fmla="*/ 9934287 w 17521894"/>
              <a:gd name="connsiteY155" fmla="*/ 4205420 h 9625007"/>
              <a:gd name="connsiteX156" fmla="*/ 5509130 w 17521894"/>
              <a:gd name="connsiteY156" fmla="*/ 3234099 h 9625007"/>
              <a:gd name="connsiteX157" fmla="*/ 6481328 w 17521894"/>
              <a:gd name="connsiteY157" fmla="*/ 3234099 h 9625007"/>
              <a:gd name="connsiteX158" fmla="*/ 6481328 w 17521894"/>
              <a:gd name="connsiteY158" fmla="*/ 4205420 h 9625007"/>
              <a:gd name="connsiteX159" fmla="*/ 5509130 w 17521894"/>
              <a:gd name="connsiteY159" fmla="*/ 4205420 h 9625007"/>
              <a:gd name="connsiteX160" fmla="*/ 15432232 w 17521894"/>
              <a:gd name="connsiteY160" fmla="*/ 3234098 h 9625007"/>
              <a:gd name="connsiteX161" fmla="*/ 16415604 w 17521894"/>
              <a:gd name="connsiteY161" fmla="*/ 3234098 h 9625007"/>
              <a:gd name="connsiteX162" fmla="*/ 16415604 w 17521894"/>
              <a:gd name="connsiteY162" fmla="*/ 4205420 h 9625007"/>
              <a:gd name="connsiteX163" fmla="*/ 15432232 w 17521894"/>
              <a:gd name="connsiteY163" fmla="*/ 4205420 h 9625007"/>
              <a:gd name="connsiteX164" fmla="*/ 22350 w 17521894"/>
              <a:gd name="connsiteY164" fmla="*/ 3234097 h 9625007"/>
              <a:gd name="connsiteX165" fmla="*/ 994550 w 17521894"/>
              <a:gd name="connsiteY165" fmla="*/ 3234097 h 9625007"/>
              <a:gd name="connsiteX166" fmla="*/ 994550 w 17521894"/>
              <a:gd name="connsiteY166" fmla="*/ 4205420 h 9625007"/>
              <a:gd name="connsiteX167" fmla="*/ 22350 w 17521894"/>
              <a:gd name="connsiteY167" fmla="*/ 4205420 h 9625007"/>
              <a:gd name="connsiteX168" fmla="*/ 11029406 w 17521894"/>
              <a:gd name="connsiteY168" fmla="*/ 3234096 h 9625007"/>
              <a:gd name="connsiteX169" fmla="*/ 12012778 w 17521894"/>
              <a:gd name="connsiteY169" fmla="*/ 3234096 h 9625007"/>
              <a:gd name="connsiteX170" fmla="*/ 12012778 w 17521894"/>
              <a:gd name="connsiteY170" fmla="*/ 4205420 h 9625007"/>
              <a:gd name="connsiteX171" fmla="*/ 11029406 w 17521894"/>
              <a:gd name="connsiteY171" fmla="*/ 4205420 h 9625007"/>
              <a:gd name="connsiteX172" fmla="*/ 7732881 w 17521894"/>
              <a:gd name="connsiteY172" fmla="*/ 3234096 h 9625007"/>
              <a:gd name="connsiteX173" fmla="*/ 8716243 w 17521894"/>
              <a:gd name="connsiteY173" fmla="*/ 3234096 h 9625007"/>
              <a:gd name="connsiteX174" fmla="*/ 8716243 w 17521894"/>
              <a:gd name="connsiteY174" fmla="*/ 4205420 h 9625007"/>
              <a:gd name="connsiteX175" fmla="*/ 7732881 w 17521894"/>
              <a:gd name="connsiteY175" fmla="*/ 4205420 h 9625007"/>
              <a:gd name="connsiteX176" fmla="*/ 3307705 w 17521894"/>
              <a:gd name="connsiteY176" fmla="*/ 3234096 h 9625007"/>
              <a:gd name="connsiteX177" fmla="*/ 4291078 w 17521894"/>
              <a:gd name="connsiteY177" fmla="*/ 3234096 h 9625007"/>
              <a:gd name="connsiteX178" fmla="*/ 4291078 w 17521894"/>
              <a:gd name="connsiteY178" fmla="*/ 4205420 h 9625007"/>
              <a:gd name="connsiteX179" fmla="*/ 3307705 w 17521894"/>
              <a:gd name="connsiteY179" fmla="*/ 4205420 h 9625007"/>
              <a:gd name="connsiteX180" fmla="*/ 16538522 w 17521894"/>
              <a:gd name="connsiteY180" fmla="*/ 3234095 h 9625007"/>
              <a:gd name="connsiteX181" fmla="*/ 17510722 w 17521894"/>
              <a:gd name="connsiteY181" fmla="*/ 3234095 h 9625007"/>
              <a:gd name="connsiteX182" fmla="*/ 17510722 w 17521894"/>
              <a:gd name="connsiteY182" fmla="*/ 4205420 h 9625007"/>
              <a:gd name="connsiteX183" fmla="*/ 16538522 w 17521894"/>
              <a:gd name="connsiteY183" fmla="*/ 4205420 h 9625007"/>
              <a:gd name="connsiteX184" fmla="*/ 14314763 w 17521894"/>
              <a:gd name="connsiteY184" fmla="*/ 3234095 h 9625007"/>
              <a:gd name="connsiteX185" fmla="*/ 15298135 w 17521894"/>
              <a:gd name="connsiteY185" fmla="*/ 3234095 h 9625007"/>
              <a:gd name="connsiteX186" fmla="*/ 15298135 w 17521894"/>
              <a:gd name="connsiteY186" fmla="*/ 4205420 h 9625007"/>
              <a:gd name="connsiteX187" fmla="*/ 14314763 w 17521894"/>
              <a:gd name="connsiteY187" fmla="*/ 4205420 h 9625007"/>
              <a:gd name="connsiteX188" fmla="*/ 6604243 w 17521894"/>
              <a:gd name="connsiteY188" fmla="*/ 3234095 h 9625007"/>
              <a:gd name="connsiteX189" fmla="*/ 7576442 w 17521894"/>
              <a:gd name="connsiteY189" fmla="*/ 3234095 h 9625007"/>
              <a:gd name="connsiteX190" fmla="*/ 7576442 w 17521894"/>
              <a:gd name="connsiteY190" fmla="*/ 4205420 h 9625007"/>
              <a:gd name="connsiteX191" fmla="*/ 6604243 w 17521894"/>
              <a:gd name="connsiteY191" fmla="*/ 4205420 h 9625007"/>
              <a:gd name="connsiteX192" fmla="*/ 7732898 w 17521894"/>
              <a:gd name="connsiteY192" fmla="*/ 2163430 h 9625007"/>
              <a:gd name="connsiteX193" fmla="*/ 8716243 w 17521894"/>
              <a:gd name="connsiteY193" fmla="*/ 2163430 h 9625007"/>
              <a:gd name="connsiteX194" fmla="*/ 8716243 w 17521894"/>
              <a:gd name="connsiteY194" fmla="*/ 3123724 h 9625007"/>
              <a:gd name="connsiteX195" fmla="*/ 7732898 w 17521894"/>
              <a:gd name="connsiteY195" fmla="*/ 3123724 h 9625007"/>
              <a:gd name="connsiteX196" fmla="*/ 22364 w 17521894"/>
              <a:gd name="connsiteY196" fmla="*/ 2163430 h 9625007"/>
              <a:gd name="connsiteX197" fmla="*/ 994564 w 17521894"/>
              <a:gd name="connsiteY197" fmla="*/ 2163430 h 9625007"/>
              <a:gd name="connsiteX198" fmla="*/ 994564 w 17521894"/>
              <a:gd name="connsiteY198" fmla="*/ 3123724 h 9625007"/>
              <a:gd name="connsiteX199" fmla="*/ 22364 w 17521894"/>
              <a:gd name="connsiteY199" fmla="*/ 3123724 h 9625007"/>
              <a:gd name="connsiteX200" fmla="*/ 12124526 w 17521894"/>
              <a:gd name="connsiteY200" fmla="*/ 2163429 h 9625007"/>
              <a:gd name="connsiteX201" fmla="*/ 13107898 w 17521894"/>
              <a:gd name="connsiteY201" fmla="*/ 2163429 h 9625007"/>
              <a:gd name="connsiteX202" fmla="*/ 13107898 w 17521894"/>
              <a:gd name="connsiteY202" fmla="*/ 3123723 h 9625007"/>
              <a:gd name="connsiteX203" fmla="*/ 12124526 w 17521894"/>
              <a:gd name="connsiteY203" fmla="*/ 3123723 h 9625007"/>
              <a:gd name="connsiteX204" fmla="*/ 9934287 w 17521894"/>
              <a:gd name="connsiteY204" fmla="*/ 2163429 h 9625007"/>
              <a:gd name="connsiteX205" fmla="*/ 10906488 w 17521894"/>
              <a:gd name="connsiteY205" fmla="*/ 2163429 h 9625007"/>
              <a:gd name="connsiteX206" fmla="*/ 10906488 w 17521894"/>
              <a:gd name="connsiteY206" fmla="*/ 3123724 h 9625007"/>
              <a:gd name="connsiteX207" fmla="*/ 9934287 w 17521894"/>
              <a:gd name="connsiteY207" fmla="*/ 3123724 h 9625007"/>
              <a:gd name="connsiteX208" fmla="*/ 4402840 w 17521894"/>
              <a:gd name="connsiteY208" fmla="*/ 2163429 h 9625007"/>
              <a:gd name="connsiteX209" fmla="*/ 5386215 w 17521894"/>
              <a:gd name="connsiteY209" fmla="*/ 2163429 h 9625007"/>
              <a:gd name="connsiteX210" fmla="*/ 5386215 w 17521894"/>
              <a:gd name="connsiteY210" fmla="*/ 3123723 h 9625007"/>
              <a:gd name="connsiteX211" fmla="*/ 4402840 w 17521894"/>
              <a:gd name="connsiteY211" fmla="*/ 3123723 h 9625007"/>
              <a:gd name="connsiteX212" fmla="*/ 2212602 w 17521894"/>
              <a:gd name="connsiteY212" fmla="*/ 2163429 h 9625007"/>
              <a:gd name="connsiteX213" fmla="*/ 3195974 w 17521894"/>
              <a:gd name="connsiteY213" fmla="*/ 2163429 h 9625007"/>
              <a:gd name="connsiteX214" fmla="*/ 3195974 w 17521894"/>
              <a:gd name="connsiteY214" fmla="*/ 3123724 h 9625007"/>
              <a:gd name="connsiteX215" fmla="*/ 2212602 w 17521894"/>
              <a:gd name="connsiteY215" fmla="*/ 3123724 h 9625007"/>
              <a:gd name="connsiteX216" fmla="*/ 15432232 w 17521894"/>
              <a:gd name="connsiteY216" fmla="*/ 2163428 h 9625007"/>
              <a:gd name="connsiteX217" fmla="*/ 16415604 w 17521894"/>
              <a:gd name="connsiteY217" fmla="*/ 2163428 h 9625007"/>
              <a:gd name="connsiteX218" fmla="*/ 16415604 w 17521894"/>
              <a:gd name="connsiteY218" fmla="*/ 3123722 h 9625007"/>
              <a:gd name="connsiteX219" fmla="*/ 15432232 w 17521894"/>
              <a:gd name="connsiteY219" fmla="*/ 3123722 h 9625007"/>
              <a:gd name="connsiteX220" fmla="*/ 13219644 w 17521894"/>
              <a:gd name="connsiteY220" fmla="*/ 2163428 h 9625007"/>
              <a:gd name="connsiteX221" fmla="*/ 14203016 w 17521894"/>
              <a:gd name="connsiteY221" fmla="*/ 2163428 h 9625007"/>
              <a:gd name="connsiteX222" fmla="*/ 14203016 w 17521894"/>
              <a:gd name="connsiteY222" fmla="*/ 3123722 h 9625007"/>
              <a:gd name="connsiteX223" fmla="*/ 13219644 w 17521894"/>
              <a:gd name="connsiteY223" fmla="*/ 3123722 h 9625007"/>
              <a:gd name="connsiteX224" fmla="*/ 11029406 w 17521894"/>
              <a:gd name="connsiteY224" fmla="*/ 2163428 h 9625007"/>
              <a:gd name="connsiteX225" fmla="*/ 12012778 w 17521894"/>
              <a:gd name="connsiteY225" fmla="*/ 2163428 h 9625007"/>
              <a:gd name="connsiteX226" fmla="*/ 12012778 w 17521894"/>
              <a:gd name="connsiteY226" fmla="*/ 3123722 h 9625007"/>
              <a:gd name="connsiteX227" fmla="*/ 11029406 w 17521894"/>
              <a:gd name="connsiteY227" fmla="*/ 3123722 h 9625007"/>
              <a:gd name="connsiteX228" fmla="*/ 6604257 w 17521894"/>
              <a:gd name="connsiteY228" fmla="*/ 2163428 h 9625007"/>
              <a:gd name="connsiteX229" fmla="*/ 7576456 w 17521894"/>
              <a:gd name="connsiteY229" fmla="*/ 2163428 h 9625007"/>
              <a:gd name="connsiteX230" fmla="*/ 7576456 w 17521894"/>
              <a:gd name="connsiteY230" fmla="*/ 3123722 h 9625007"/>
              <a:gd name="connsiteX231" fmla="*/ 6604257 w 17521894"/>
              <a:gd name="connsiteY231" fmla="*/ 3123722 h 9625007"/>
              <a:gd name="connsiteX232" fmla="*/ 5509136 w 17521894"/>
              <a:gd name="connsiteY232" fmla="*/ 2163428 h 9625007"/>
              <a:gd name="connsiteX233" fmla="*/ 6481338 w 17521894"/>
              <a:gd name="connsiteY233" fmla="*/ 2163428 h 9625007"/>
              <a:gd name="connsiteX234" fmla="*/ 6481338 w 17521894"/>
              <a:gd name="connsiteY234" fmla="*/ 3123722 h 9625007"/>
              <a:gd name="connsiteX235" fmla="*/ 5509136 w 17521894"/>
              <a:gd name="connsiteY235" fmla="*/ 3123722 h 9625007"/>
              <a:gd name="connsiteX236" fmla="*/ 3307717 w 17521894"/>
              <a:gd name="connsiteY236" fmla="*/ 2163428 h 9625007"/>
              <a:gd name="connsiteX237" fmla="*/ 4291092 w 17521894"/>
              <a:gd name="connsiteY237" fmla="*/ 2163428 h 9625007"/>
              <a:gd name="connsiteX238" fmla="*/ 4291092 w 17521894"/>
              <a:gd name="connsiteY238" fmla="*/ 3123722 h 9625007"/>
              <a:gd name="connsiteX239" fmla="*/ 3307717 w 17521894"/>
              <a:gd name="connsiteY239" fmla="*/ 3123722 h 9625007"/>
              <a:gd name="connsiteX240" fmla="*/ 16538522 w 17521894"/>
              <a:gd name="connsiteY240" fmla="*/ 2163427 h 9625007"/>
              <a:gd name="connsiteX241" fmla="*/ 17510722 w 17521894"/>
              <a:gd name="connsiteY241" fmla="*/ 2163427 h 9625007"/>
              <a:gd name="connsiteX242" fmla="*/ 17510722 w 17521894"/>
              <a:gd name="connsiteY242" fmla="*/ 3123722 h 9625007"/>
              <a:gd name="connsiteX243" fmla="*/ 16538522 w 17521894"/>
              <a:gd name="connsiteY243" fmla="*/ 3123722 h 9625007"/>
              <a:gd name="connsiteX244" fmla="*/ 14314763 w 17521894"/>
              <a:gd name="connsiteY244" fmla="*/ 2163427 h 9625007"/>
              <a:gd name="connsiteX245" fmla="*/ 15298135 w 17521894"/>
              <a:gd name="connsiteY245" fmla="*/ 2163427 h 9625007"/>
              <a:gd name="connsiteX246" fmla="*/ 15298135 w 17521894"/>
              <a:gd name="connsiteY246" fmla="*/ 3123722 h 9625007"/>
              <a:gd name="connsiteX247" fmla="*/ 14314763 w 17521894"/>
              <a:gd name="connsiteY247" fmla="*/ 3123722 h 9625007"/>
              <a:gd name="connsiteX248" fmla="*/ 8827991 w 17521894"/>
              <a:gd name="connsiteY248" fmla="*/ 2163424 h 9625007"/>
              <a:gd name="connsiteX249" fmla="*/ 9811363 w 17521894"/>
              <a:gd name="connsiteY249" fmla="*/ 2163424 h 9625007"/>
              <a:gd name="connsiteX250" fmla="*/ 9811363 w 17521894"/>
              <a:gd name="connsiteY250" fmla="*/ 3123719 h 9625007"/>
              <a:gd name="connsiteX251" fmla="*/ 8827991 w 17521894"/>
              <a:gd name="connsiteY251" fmla="*/ 3123719 h 9625007"/>
              <a:gd name="connsiteX252" fmla="*/ 1117470 w 17521894"/>
              <a:gd name="connsiteY252" fmla="*/ 2163424 h 9625007"/>
              <a:gd name="connsiteX253" fmla="*/ 2100843 w 17521894"/>
              <a:gd name="connsiteY253" fmla="*/ 2163424 h 9625007"/>
              <a:gd name="connsiteX254" fmla="*/ 2100843 w 17521894"/>
              <a:gd name="connsiteY254" fmla="*/ 3123720 h 9625007"/>
              <a:gd name="connsiteX255" fmla="*/ 1117470 w 17521894"/>
              <a:gd name="connsiteY255" fmla="*/ 3123720 h 9625007"/>
              <a:gd name="connsiteX256" fmla="*/ 8827991 w 17521894"/>
              <a:gd name="connsiteY256" fmla="*/ 1081717 h 9625007"/>
              <a:gd name="connsiteX257" fmla="*/ 9811363 w 17521894"/>
              <a:gd name="connsiteY257" fmla="*/ 1081717 h 9625007"/>
              <a:gd name="connsiteX258" fmla="*/ 9811363 w 17521894"/>
              <a:gd name="connsiteY258" fmla="*/ 2042017 h 9625007"/>
              <a:gd name="connsiteX259" fmla="*/ 8827991 w 17521894"/>
              <a:gd name="connsiteY259" fmla="*/ 2042017 h 9625007"/>
              <a:gd name="connsiteX260" fmla="*/ 1117480 w 17521894"/>
              <a:gd name="connsiteY260" fmla="*/ 1081717 h 9625007"/>
              <a:gd name="connsiteX261" fmla="*/ 2100854 w 17521894"/>
              <a:gd name="connsiteY261" fmla="*/ 1081717 h 9625007"/>
              <a:gd name="connsiteX262" fmla="*/ 2100854 w 17521894"/>
              <a:gd name="connsiteY262" fmla="*/ 2042017 h 9625007"/>
              <a:gd name="connsiteX263" fmla="*/ 1117480 w 17521894"/>
              <a:gd name="connsiteY263" fmla="*/ 2042017 h 9625007"/>
              <a:gd name="connsiteX264" fmla="*/ 14314763 w 17521894"/>
              <a:gd name="connsiteY264" fmla="*/ 1081715 h 9625007"/>
              <a:gd name="connsiteX265" fmla="*/ 15298135 w 17521894"/>
              <a:gd name="connsiteY265" fmla="*/ 1081715 h 9625007"/>
              <a:gd name="connsiteX266" fmla="*/ 15298135 w 17521894"/>
              <a:gd name="connsiteY266" fmla="*/ 2042015 h 9625007"/>
              <a:gd name="connsiteX267" fmla="*/ 14314763 w 17521894"/>
              <a:gd name="connsiteY267" fmla="*/ 2042015 h 9625007"/>
              <a:gd name="connsiteX268" fmla="*/ 6604256 w 17521894"/>
              <a:gd name="connsiteY268" fmla="*/ 1081715 h 9625007"/>
              <a:gd name="connsiteX269" fmla="*/ 7576454 w 17521894"/>
              <a:gd name="connsiteY269" fmla="*/ 1081715 h 9625007"/>
              <a:gd name="connsiteX270" fmla="*/ 7576454 w 17521894"/>
              <a:gd name="connsiteY270" fmla="*/ 2042015 h 9625007"/>
              <a:gd name="connsiteX271" fmla="*/ 6604256 w 17521894"/>
              <a:gd name="connsiteY271" fmla="*/ 2042015 h 9625007"/>
              <a:gd name="connsiteX272" fmla="*/ 16538522 w 17521894"/>
              <a:gd name="connsiteY272" fmla="*/ 1081714 h 9625007"/>
              <a:gd name="connsiteX273" fmla="*/ 17510722 w 17521894"/>
              <a:gd name="connsiteY273" fmla="*/ 1081714 h 9625007"/>
              <a:gd name="connsiteX274" fmla="*/ 17510722 w 17521894"/>
              <a:gd name="connsiteY274" fmla="*/ 2042015 h 9625007"/>
              <a:gd name="connsiteX275" fmla="*/ 16538522 w 17521894"/>
              <a:gd name="connsiteY275" fmla="*/ 2042015 h 9625007"/>
              <a:gd name="connsiteX276" fmla="*/ 5509135 w 17521894"/>
              <a:gd name="connsiteY276" fmla="*/ 1081714 h 9625007"/>
              <a:gd name="connsiteX277" fmla="*/ 6481334 w 17521894"/>
              <a:gd name="connsiteY277" fmla="*/ 1081714 h 9625007"/>
              <a:gd name="connsiteX278" fmla="*/ 6481334 w 17521894"/>
              <a:gd name="connsiteY278" fmla="*/ 2042015 h 9625007"/>
              <a:gd name="connsiteX279" fmla="*/ 5509135 w 17521894"/>
              <a:gd name="connsiteY279" fmla="*/ 2042015 h 9625007"/>
              <a:gd name="connsiteX280" fmla="*/ 15432232 w 17521894"/>
              <a:gd name="connsiteY280" fmla="*/ 1081714 h 9625007"/>
              <a:gd name="connsiteX281" fmla="*/ 16415604 w 17521894"/>
              <a:gd name="connsiteY281" fmla="*/ 1081714 h 9625007"/>
              <a:gd name="connsiteX282" fmla="*/ 16415604 w 17521894"/>
              <a:gd name="connsiteY282" fmla="*/ 2042015 h 9625007"/>
              <a:gd name="connsiteX283" fmla="*/ 15432232 w 17521894"/>
              <a:gd name="connsiteY283" fmla="*/ 2042015 h 9625007"/>
              <a:gd name="connsiteX284" fmla="*/ 13219644 w 17521894"/>
              <a:gd name="connsiteY284" fmla="*/ 1081714 h 9625007"/>
              <a:gd name="connsiteX285" fmla="*/ 14203016 w 17521894"/>
              <a:gd name="connsiteY285" fmla="*/ 1081714 h 9625007"/>
              <a:gd name="connsiteX286" fmla="*/ 14203016 w 17521894"/>
              <a:gd name="connsiteY286" fmla="*/ 2042015 h 9625007"/>
              <a:gd name="connsiteX287" fmla="*/ 13219644 w 17521894"/>
              <a:gd name="connsiteY287" fmla="*/ 2042015 h 9625007"/>
              <a:gd name="connsiteX288" fmla="*/ 12135697 w 17521894"/>
              <a:gd name="connsiteY288" fmla="*/ 1081714 h 9625007"/>
              <a:gd name="connsiteX289" fmla="*/ 13119069 w 17521894"/>
              <a:gd name="connsiteY289" fmla="*/ 1081714 h 9625007"/>
              <a:gd name="connsiteX290" fmla="*/ 13119069 w 17521894"/>
              <a:gd name="connsiteY290" fmla="*/ 2042014 h 9625007"/>
              <a:gd name="connsiteX291" fmla="*/ 12135697 w 17521894"/>
              <a:gd name="connsiteY291" fmla="*/ 2042014 h 9625007"/>
              <a:gd name="connsiteX292" fmla="*/ 11029406 w 17521894"/>
              <a:gd name="connsiteY292" fmla="*/ 1081714 h 9625007"/>
              <a:gd name="connsiteX293" fmla="*/ 12012778 w 17521894"/>
              <a:gd name="connsiteY293" fmla="*/ 1081714 h 9625007"/>
              <a:gd name="connsiteX294" fmla="*/ 12012778 w 17521894"/>
              <a:gd name="connsiteY294" fmla="*/ 2042014 h 9625007"/>
              <a:gd name="connsiteX295" fmla="*/ 11029406 w 17521894"/>
              <a:gd name="connsiteY295" fmla="*/ 2042014 h 9625007"/>
              <a:gd name="connsiteX296" fmla="*/ 4414012 w 17521894"/>
              <a:gd name="connsiteY296" fmla="*/ 1081714 h 9625007"/>
              <a:gd name="connsiteX297" fmla="*/ 5397385 w 17521894"/>
              <a:gd name="connsiteY297" fmla="*/ 1081714 h 9625007"/>
              <a:gd name="connsiteX298" fmla="*/ 5397385 w 17521894"/>
              <a:gd name="connsiteY298" fmla="*/ 2042014 h 9625007"/>
              <a:gd name="connsiteX299" fmla="*/ 4414012 w 17521894"/>
              <a:gd name="connsiteY299" fmla="*/ 2042014 h 9625007"/>
              <a:gd name="connsiteX300" fmla="*/ 3307713 w 17521894"/>
              <a:gd name="connsiteY300" fmla="*/ 1081714 h 9625007"/>
              <a:gd name="connsiteX301" fmla="*/ 4291088 w 17521894"/>
              <a:gd name="connsiteY301" fmla="*/ 1081714 h 9625007"/>
              <a:gd name="connsiteX302" fmla="*/ 4291088 w 17521894"/>
              <a:gd name="connsiteY302" fmla="*/ 2042014 h 9625007"/>
              <a:gd name="connsiteX303" fmla="*/ 3307713 w 17521894"/>
              <a:gd name="connsiteY303" fmla="*/ 2042014 h 9625007"/>
              <a:gd name="connsiteX304" fmla="*/ 9934287 w 17521894"/>
              <a:gd name="connsiteY304" fmla="*/ 1081711 h 9625007"/>
              <a:gd name="connsiteX305" fmla="*/ 10906488 w 17521894"/>
              <a:gd name="connsiteY305" fmla="*/ 1081711 h 9625007"/>
              <a:gd name="connsiteX306" fmla="*/ 10906488 w 17521894"/>
              <a:gd name="connsiteY306" fmla="*/ 2042012 h 9625007"/>
              <a:gd name="connsiteX307" fmla="*/ 9934287 w 17521894"/>
              <a:gd name="connsiteY307" fmla="*/ 2042012 h 9625007"/>
              <a:gd name="connsiteX308" fmla="*/ 2212590 w 17521894"/>
              <a:gd name="connsiteY308" fmla="*/ 1081711 h 9625007"/>
              <a:gd name="connsiteX309" fmla="*/ 3195962 w 17521894"/>
              <a:gd name="connsiteY309" fmla="*/ 1081711 h 9625007"/>
              <a:gd name="connsiteX310" fmla="*/ 3195962 w 17521894"/>
              <a:gd name="connsiteY310" fmla="*/ 2042012 h 9625007"/>
              <a:gd name="connsiteX311" fmla="*/ 2212590 w 17521894"/>
              <a:gd name="connsiteY311" fmla="*/ 2042012 h 9625007"/>
              <a:gd name="connsiteX312" fmla="*/ 7732898 w 17521894"/>
              <a:gd name="connsiteY312" fmla="*/ 1070681 h 9625007"/>
              <a:gd name="connsiteX313" fmla="*/ 8716243 w 17521894"/>
              <a:gd name="connsiteY313" fmla="*/ 1070681 h 9625007"/>
              <a:gd name="connsiteX314" fmla="*/ 8716243 w 17521894"/>
              <a:gd name="connsiteY314" fmla="*/ 2030981 h 9625007"/>
              <a:gd name="connsiteX315" fmla="*/ 7732898 w 17521894"/>
              <a:gd name="connsiteY315" fmla="*/ 2030981 h 9625007"/>
              <a:gd name="connsiteX316" fmla="*/ 22364 w 17521894"/>
              <a:gd name="connsiteY316" fmla="*/ 1070681 h 9625007"/>
              <a:gd name="connsiteX317" fmla="*/ 994563 w 17521894"/>
              <a:gd name="connsiteY317" fmla="*/ 1070681 h 9625007"/>
              <a:gd name="connsiteX318" fmla="*/ 994563 w 17521894"/>
              <a:gd name="connsiteY318" fmla="*/ 2030981 h 9625007"/>
              <a:gd name="connsiteX319" fmla="*/ 22364 w 17521894"/>
              <a:gd name="connsiteY319" fmla="*/ 2030981 h 9625007"/>
              <a:gd name="connsiteX320" fmla="*/ 3307713 w 17521894"/>
              <a:gd name="connsiteY320" fmla="*/ 4 h 9625007"/>
              <a:gd name="connsiteX321" fmla="*/ 4291086 w 17521894"/>
              <a:gd name="connsiteY321" fmla="*/ 4 h 9625007"/>
              <a:gd name="connsiteX322" fmla="*/ 4291086 w 17521894"/>
              <a:gd name="connsiteY322" fmla="*/ 960300 h 9625007"/>
              <a:gd name="connsiteX323" fmla="*/ 3307713 w 17521894"/>
              <a:gd name="connsiteY323" fmla="*/ 960300 h 9625007"/>
              <a:gd name="connsiteX324" fmla="*/ 11029406 w 17521894"/>
              <a:gd name="connsiteY324" fmla="*/ 4 h 9625007"/>
              <a:gd name="connsiteX325" fmla="*/ 12012778 w 17521894"/>
              <a:gd name="connsiteY325" fmla="*/ 4 h 9625007"/>
              <a:gd name="connsiteX326" fmla="*/ 12012778 w 17521894"/>
              <a:gd name="connsiteY326" fmla="*/ 960300 h 9625007"/>
              <a:gd name="connsiteX327" fmla="*/ 11029406 w 17521894"/>
              <a:gd name="connsiteY327" fmla="*/ 960300 h 9625007"/>
              <a:gd name="connsiteX328" fmla="*/ 4402834 w 17521894"/>
              <a:gd name="connsiteY328" fmla="*/ 4 h 9625007"/>
              <a:gd name="connsiteX329" fmla="*/ 5386206 w 17521894"/>
              <a:gd name="connsiteY329" fmla="*/ 4 h 9625007"/>
              <a:gd name="connsiteX330" fmla="*/ 5386206 w 17521894"/>
              <a:gd name="connsiteY330" fmla="*/ 960300 h 9625007"/>
              <a:gd name="connsiteX331" fmla="*/ 4402834 w 17521894"/>
              <a:gd name="connsiteY331" fmla="*/ 960300 h 9625007"/>
              <a:gd name="connsiteX332" fmla="*/ 12124526 w 17521894"/>
              <a:gd name="connsiteY332" fmla="*/ 4 h 9625007"/>
              <a:gd name="connsiteX333" fmla="*/ 13107898 w 17521894"/>
              <a:gd name="connsiteY333" fmla="*/ 4 h 9625007"/>
              <a:gd name="connsiteX334" fmla="*/ 13107898 w 17521894"/>
              <a:gd name="connsiteY334" fmla="*/ 960300 h 9625007"/>
              <a:gd name="connsiteX335" fmla="*/ 12124526 w 17521894"/>
              <a:gd name="connsiteY335" fmla="*/ 960300 h 9625007"/>
              <a:gd name="connsiteX336" fmla="*/ 5509132 w 17521894"/>
              <a:gd name="connsiteY336" fmla="*/ 4 h 9625007"/>
              <a:gd name="connsiteX337" fmla="*/ 6481332 w 17521894"/>
              <a:gd name="connsiteY337" fmla="*/ 4 h 9625007"/>
              <a:gd name="connsiteX338" fmla="*/ 6481332 w 17521894"/>
              <a:gd name="connsiteY338" fmla="*/ 960300 h 9625007"/>
              <a:gd name="connsiteX339" fmla="*/ 5509132 w 17521894"/>
              <a:gd name="connsiteY339" fmla="*/ 960300 h 9625007"/>
              <a:gd name="connsiteX340" fmla="*/ 13219644 w 17521894"/>
              <a:gd name="connsiteY340" fmla="*/ 3 h 9625007"/>
              <a:gd name="connsiteX341" fmla="*/ 14203016 w 17521894"/>
              <a:gd name="connsiteY341" fmla="*/ 3 h 9625007"/>
              <a:gd name="connsiteX342" fmla="*/ 14203016 w 17521894"/>
              <a:gd name="connsiteY342" fmla="*/ 960300 h 9625007"/>
              <a:gd name="connsiteX343" fmla="*/ 13219644 w 17521894"/>
              <a:gd name="connsiteY343" fmla="*/ 960300 h 9625007"/>
              <a:gd name="connsiteX344" fmla="*/ 15432232 w 17521894"/>
              <a:gd name="connsiteY344" fmla="*/ 3 h 9625007"/>
              <a:gd name="connsiteX345" fmla="*/ 16415604 w 17521894"/>
              <a:gd name="connsiteY345" fmla="*/ 3 h 9625007"/>
              <a:gd name="connsiteX346" fmla="*/ 16415604 w 17521894"/>
              <a:gd name="connsiteY346" fmla="*/ 960299 h 9625007"/>
              <a:gd name="connsiteX347" fmla="*/ 15432232 w 17521894"/>
              <a:gd name="connsiteY347" fmla="*/ 960299 h 9625007"/>
              <a:gd name="connsiteX348" fmla="*/ 6615422 w 17521894"/>
              <a:gd name="connsiteY348" fmla="*/ 3 h 9625007"/>
              <a:gd name="connsiteX349" fmla="*/ 7587621 w 17521894"/>
              <a:gd name="connsiteY349" fmla="*/ 3 h 9625007"/>
              <a:gd name="connsiteX350" fmla="*/ 7587621 w 17521894"/>
              <a:gd name="connsiteY350" fmla="*/ 960299 h 9625007"/>
              <a:gd name="connsiteX351" fmla="*/ 6615422 w 17521894"/>
              <a:gd name="connsiteY351" fmla="*/ 960299 h 9625007"/>
              <a:gd name="connsiteX352" fmla="*/ 14325934 w 17521894"/>
              <a:gd name="connsiteY352" fmla="*/ 3 h 9625007"/>
              <a:gd name="connsiteX353" fmla="*/ 15309306 w 17521894"/>
              <a:gd name="connsiteY353" fmla="*/ 3 h 9625007"/>
              <a:gd name="connsiteX354" fmla="*/ 15309306 w 17521894"/>
              <a:gd name="connsiteY354" fmla="*/ 960299 h 9625007"/>
              <a:gd name="connsiteX355" fmla="*/ 14325934 w 17521894"/>
              <a:gd name="connsiteY355" fmla="*/ 960299 h 9625007"/>
              <a:gd name="connsiteX356" fmla="*/ 16538522 w 17521894"/>
              <a:gd name="connsiteY356" fmla="*/ 3 h 9625007"/>
              <a:gd name="connsiteX357" fmla="*/ 17521894 w 17521894"/>
              <a:gd name="connsiteY357" fmla="*/ 3 h 9625007"/>
              <a:gd name="connsiteX358" fmla="*/ 17521894 w 17521894"/>
              <a:gd name="connsiteY358" fmla="*/ 960299 h 9625007"/>
              <a:gd name="connsiteX359" fmla="*/ 16538522 w 17521894"/>
              <a:gd name="connsiteY359" fmla="*/ 960299 h 9625007"/>
              <a:gd name="connsiteX360" fmla="*/ 2212590 w 17521894"/>
              <a:gd name="connsiteY360" fmla="*/ 1 h 9625007"/>
              <a:gd name="connsiteX361" fmla="*/ 3195962 w 17521894"/>
              <a:gd name="connsiteY361" fmla="*/ 1 h 9625007"/>
              <a:gd name="connsiteX362" fmla="*/ 3195962 w 17521894"/>
              <a:gd name="connsiteY362" fmla="*/ 960298 h 9625007"/>
              <a:gd name="connsiteX363" fmla="*/ 2212590 w 17521894"/>
              <a:gd name="connsiteY363" fmla="*/ 960298 h 9625007"/>
              <a:gd name="connsiteX364" fmla="*/ 9934287 w 17521894"/>
              <a:gd name="connsiteY364" fmla="*/ 1 h 9625007"/>
              <a:gd name="connsiteX365" fmla="*/ 10906488 w 17521894"/>
              <a:gd name="connsiteY365" fmla="*/ 1 h 9625007"/>
              <a:gd name="connsiteX366" fmla="*/ 10906488 w 17521894"/>
              <a:gd name="connsiteY366" fmla="*/ 960297 h 9625007"/>
              <a:gd name="connsiteX367" fmla="*/ 9934287 w 17521894"/>
              <a:gd name="connsiteY367" fmla="*/ 960297 h 9625007"/>
              <a:gd name="connsiteX368" fmla="*/ 1106297 w 17521894"/>
              <a:gd name="connsiteY368" fmla="*/ 1 h 9625007"/>
              <a:gd name="connsiteX369" fmla="*/ 2089670 w 17521894"/>
              <a:gd name="connsiteY369" fmla="*/ 1 h 9625007"/>
              <a:gd name="connsiteX370" fmla="*/ 2089670 w 17521894"/>
              <a:gd name="connsiteY370" fmla="*/ 960297 h 9625007"/>
              <a:gd name="connsiteX371" fmla="*/ 1106297 w 17521894"/>
              <a:gd name="connsiteY371" fmla="*/ 960297 h 9625007"/>
              <a:gd name="connsiteX372" fmla="*/ 8827991 w 17521894"/>
              <a:gd name="connsiteY372" fmla="*/ 1 h 9625007"/>
              <a:gd name="connsiteX373" fmla="*/ 9800192 w 17521894"/>
              <a:gd name="connsiteY373" fmla="*/ 1 h 9625007"/>
              <a:gd name="connsiteX374" fmla="*/ 9800192 w 17521894"/>
              <a:gd name="connsiteY374" fmla="*/ 960297 h 9625007"/>
              <a:gd name="connsiteX375" fmla="*/ 8827991 w 17521894"/>
              <a:gd name="connsiteY375" fmla="*/ 960297 h 9625007"/>
              <a:gd name="connsiteX376" fmla="*/ 0 w 17521894"/>
              <a:gd name="connsiteY376" fmla="*/ 1 h 9625007"/>
              <a:gd name="connsiteX377" fmla="*/ 983372 w 17521894"/>
              <a:gd name="connsiteY377" fmla="*/ 1 h 9625007"/>
              <a:gd name="connsiteX378" fmla="*/ 983372 w 17521894"/>
              <a:gd name="connsiteY378" fmla="*/ 960297 h 9625007"/>
              <a:gd name="connsiteX379" fmla="*/ 0 w 17521894"/>
              <a:gd name="connsiteY379" fmla="*/ 960297 h 9625007"/>
              <a:gd name="connsiteX380" fmla="*/ 7721711 w 17521894"/>
              <a:gd name="connsiteY380" fmla="*/ 0 h 9625007"/>
              <a:gd name="connsiteX381" fmla="*/ 8693901 w 17521894"/>
              <a:gd name="connsiteY381" fmla="*/ 0 h 9625007"/>
              <a:gd name="connsiteX382" fmla="*/ 8693901 w 17521894"/>
              <a:gd name="connsiteY382" fmla="*/ 960297 h 9625007"/>
              <a:gd name="connsiteX383" fmla="*/ 7721711 w 17521894"/>
              <a:gd name="connsiteY383" fmla="*/ 960297 h 962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</a:cxnLst>
            <a:rect l="l" t="t" r="r" b="b"/>
            <a:pathLst>
              <a:path w="17521894" h="9625007">
                <a:moveTo>
                  <a:pt x="11029406" y="8664710"/>
                </a:moveTo>
                <a:lnTo>
                  <a:pt x="12012778" y="8664710"/>
                </a:lnTo>
                <a:lnTo>
                  <a:pt x="12012778" y="9625007"/>
                </a:lnTo>
                <a:lnTo>
                  <a:pt x="11029406" y="9625007"/>
                </a:lnTo>
                <a:close/>
                <a:moveTo>
                  <a:pt x="7732871" y="8664710"/>
                </a:moveTo>
                <a:lnTo>
                  <a:pt x="8716243" y="8664710"/>
                </a:lnTo>
                <a:lnTo>
                  <a:pt x="8716243" y="9625007"/>
                </a:lnTo>
                <a:lnTo>
                  <a:pt x="7732871" y="9625007"/>
                </a:lnTo>
                <a:close/>
                <a:moveTo>
                  <a:pt x="3307702" y="8664710"/>
                </a:moveTo>
                <a:lnTo>
                  <a:pt x="4291075" y="8664710"/>
                </a:lnTo>
                <a:lnTo>
                  <a:pt x="4291075" y="9625007"/>
                </a:lnTo>
                <a:lnTo>
                  <a:pt x="3307702" y="9625007"/>
                </a:lnTo>
                <a:close/>
                <a:moveTo>
                  <a:pt x="22341" y="8664710"/>
                </a:moveTo>
                <a:lnTo>
                  <a:pt x="994541" y="8664710"/>
                </a:lnTo>
                <a:lnTo>
                  <a:pt x="994541" y="9625007"/>
                </a:lnTo>
                <a:lnTo>
                  <a:pt x="22341" y="9625007"/>
                </a:lnTo>
                <a:close/>
                <a:moveTo>
                  <a:pt x="16538522" y="8653670"/>
                </a:moveTo>
                <a:lnTo>
                  <a:pt x="17510722" y="8653670"/>
                </a:lnTo>
                <a:lnTo>
                  <a:pt x="17510722" y="9613967"/>
                </a:lnTo>
                <a:lnTo>
                  <a:pt x="16538522" y="9613967"/>
                </a:lnTo>
                <a:close/>
                <a:moveTo>
                  <a:pt x="15432232" y="8653670"/>
                </a:moveTo>
                <a:lnTo>
                  <a:pt x="16415604" y="8653670"/>
                </a:lnTo>
                <a:lnTo>
                  <a:pt x="16415604" y="9613967"/>
                </a:lnTo>
                <a:lnTo>
                  <a:pt x="15432232" y="9613967"/>
                </a:lnTo>
                <a:close/>
                <a:moveTo>
                  <a:pt x="14314763" y="8653670"/>
                </a:moveTo>
                <a:lnTo>
                  <a:pt x="15298135" y="8653670"/>
                </a:lnTo>
                <a:lnTo>
                  <a:pt x="15298135" y="9613967"/>
                </a:lnTo>
                <a:lnTo>
                  <a:pt x="14314763" y="9613967"/>
                </a:lnTo>
                <a:close/>
                <a:moveTo>
                  <a:pt x="13219644" y="8653670"/>
                </a:moveTo>
                <a:lnTo>
                  <a:pt x="14203016" y="8653670"/>
                </a:lnTo>
                <a:lnTo>
                  <a:pt x="14203016" y="9613967"/>
                </a:lnTo>
                <a:lnTo>
                  <a:pt x="13219644" y="9613967"/>
                </a:lnTo>
                <a:close/>
                <a:moveTo>
                  <a:pt x="12124526" y="8653670"/>
                </a:moveTo>
                <a:lnTo>
                  <a:pt x="13107898" y="8653670"/>
                </a:lnTo>
                <a:lnTo>
                  <a:pt x="13107898" y="9613967"/>
                </a:lnTo>
                <a:lnTo>
                  <a:pt x="12124526" y="9613967"/>
                </a:lnTo>
                <a:close/>
                <a:moveTo>
                  <a:pt x="9934287" y="8653670"/>
                </a:moveTo>
                <a:lnTo>
                  <a:pt x="10906488" y="8653670"/>
                </a:lnTo>
                <a:lnTo>
                  <a:pt x="10906488" y="9613967"/>
                </a:lnTo>
                <a:lnTo>
                  <a:pt x="9934287" y="9613967"/>
                </a:lnTo>
                <a:close/>
                <a:moveTo>
                  <a:pt x="8827991" y="8653670"/>
                </a:moveTo>
                <a:lnTo>
                  <a:pt x="9811363" y="8653670"/>
                </a:lnTo>
                <a:lnTo>
                  <a:pt x="9811363" y="9613967"/>
                </a:lnTo>
                <a:lnTo>
                  <a:pt x="8827991" y="9613967"/>
                </a:lnTo>
                <a:close/>
                <a:moveTo>
                  <a:pt x="6604234" y="8653670"/>
                </a:moveTo>
                <a:lnTo>
                  <a:pt x="7576436" y="8653670"/>
                </a:lnTo>
                <a:lnTo>
                  <a:pt x="7576436" y="9613967"/>
                </a:lnTo>
                <a:lnTo>
                  <a:pt x="6604234" y="9613967"/>
                </a:lnTo>
                <a:close/>
                <a:moveTo>
                  <a:pt x="5509117" y="8653670"/>
                </a:moveTo>
                <a:lnTo>
                  <a:pt x="6481318" y="8653670"/>
                </a:lnTo>
                <a:lnTo>
                  <a:pt x="6481318" y="9613967"/>
                </a:lnTo>
                <a:lnTo>
                  <a:pt x="5509117" y="9613967"/>
                </a:lnTo>
                <a:close/>
                <a:moveTo>
                  <a:pt x="4402819" y="8653670"/>
                </a:moveTo>
                <a:lnTo>
                  <a:pt x="5386192" y="8653670"/>
                </a:lnTo>
                <a:lnTo>
                  <a:pt x="5386192" y="9613967"/>
                </a:lnTo>
                <a:lnTo>
                  <a:pt x="4402819" y="9613967"/>
                </a:lnTo>
                <a:close/>
                <a:moveTo>
                  <a:pt x="2212579" y="8653670"/>
                </a:moveTo>
                <a:lnTo>
                  <a:pt x="3195951" y="8653670"/>
                </a:lnTo>
                <a:lnTo>
                  <a:pt x="3195951" y="9613967"/>
                </a:lnTo>
                <a:lnTo>
                  <a:pt x="2212579" y="9613967"/>
                </a:lnTo>
                <a:close/>
                <a:moveTo>
                  <a:pt x="1117460" y="8653670"/>
                </a:moveTo>
                <a:lnTo>
                  <a:pt x="2100832" y="8653670"/>
                </a:lnTo>
                <a:lnTo>
                  <a:pt x="2100832" y="9613967"/>
                </a:lnTo>
                <a:lnTo>
                  <a:pt x="1117460" y="9613967"/>
                </a:lnTo>
                <a:close/>
                <a:moveTo>
                  <a:pt x="15432232" y="7583002"/>
                </a:moveTo>
                <a:lnTo>
                  <a:pt x="16415604" y="7583002"/>
                </a:lnTo>
                <a:lnTo>
                  <a:pt x="16415604" y="8543299"/>
                </a:lnTo>
                <a:lnTo>
                  <a:pt x="15432232" y="8543299"/>
                </a:lnTo>
                <a:close/>
                <a:moveTo>
                  <a:pt x="13219644" y="7583002"/>
                </a:moveTo>
                <a:lnTo>
                  <a:pt x="14203016" y="7583002"/>
                </a:lnTo>
                <a:lnTo>
                  <a:pt x="14203016" y="8543299"/>
                </a:lnTo>
                <a:lnTo>
                  <a:pt x="13219644" y="8543299"/>
                </a:lnTo>
                <a:close/>
                <a:moveTo>
                  <a:pt x="5509118" y="7583002"/>
                </a:moveTo>
                <a:lnTo>
                  <a:pt x="6481320" y="7583002"/>
                </a:lnTo>
                <a:lnTo>
                  <a:pt x="6481320" y="8543299"/>
                </a:lnTo>
                <a:lnTo>
                  <a:pt x="5509118" y="8543299"/>
                </a:lnTo>
                <a:close/>
                <a:moveTo>
                  <a:pt x="16538522" y="7571960"/>
                </a:moveTo>
                <a:lnTo>
                  <a:pt x="17510722" y="7571960"/>
                </a:lnTo>
                <a:lnTo>
                  <a:pt x="17510722" y="8532257"/>
                </a:lnTo>
                <a:lnTo>
                  <a:pt x="16538522" y="8532257"/>
                </a:lnTo>
                <a:close/>
                <a:moveTo>
                  <a:pt x="14314763" y="7571960"/>
                </a:moveTo>
                <a:lnTo>
                  <a:pt x="15298135" y="7571960"/>
                </a:lnTo>
                <a:lnTo>
                  <a:pt x="15298135" y="8532257"/>
                </a:lnTo>
                <a:lnTo>
                  <a:pt x="14314763" y="8532257"/>
                </a:lnTo>
                <a:close/>
                <a:moveTo>
                  <a:pt x="12124526" y="7571960"/>
                </a:moveTo>
                <a:lnTo>
                  <a:pt x="13107898" y="7571960"/>
                </a:lnTo>
                <a:lnTo>
                  <a:pt x="13107898" y="8532257"/>
                </a:lnTo>
                <a:lnTo>
                  <a:pt x="12124526" y="8532257"/>
                </a:lnTo>
                <a:close/>
                <a:moveTo>
                  <a:pt x="11029406" y="7571960"/>
                </a:moveTo>
                <a:lnTo>
                  <a:pt x="12012778" y="7571960"/>
                </a:lnTo>
                <a:lnTo>
                  <a:pt x="12012778" y="8532257"/>
                </a:lnTo>
                <a:lnTo>
                  <a:pt x="11029406" y="8532257"/>
                </a:lnTo>
                <a:close/>
                <a:moveTo>
                  <a:pt x="9934287" y="7571960"/>
                </a:moveTo>
                <a:lnTo>
                  <a:pt x="10906488" y="7571960"/>
                </a:lnTo>
                <a:lnTo>
                  <a:pt x="10906488" y="8532257"/>
                </a:lnTo>
                <a:lnTo>
                  <a:pt x="9934287" y="8532257"/>
                </a:lnTo>
                <a:close/>
                <a:moveTo>
                  <a:pt x="8827991" y="7571960"/>
                </a:moveTo>
                <a:lnTo>
                  <a:pt x="9811363" y="7571960"/>
                </a:lnTo>
                <a:lnTo>
                  <a:pt x="9811363" y="8532257"/>
                </a:lnTo>
                <a:lnTo>
                  <a:pt x="8827991" y="8532257"/>
                </a:lnTo>
                <a:close/>
                <a:moveTo>
                  <a:pt x="7732872" y="7571960"/>
                </a:moveTo>
                <a:lnTo>
                  <a:pt x="8716243" y="7571960"/>
                </a:lnTo>
                <a:lnTo>
                  <a:pt x="8716243" y="8532257"/>
                </a:lnTo>
                <a:lnTo>
                  <a:pt x="7732872" y="8532257"/>
                </a:lnTo>
                <a:close/>
                <a:moveTo>
                  <a:pt x="6604242" y="7571960"/>
                </a:moveTo>
                <a:lnTo>
                  <a:pt x="7576440" y="7571960"/>
                </a:lnTo>
                <a:lnTo>
                  <a:pt x="7576440" y="8532257"/>
                </a:lnTo>
                <a:lnTo>
                  <a:pt x="6604242" y="8532257"/>
                </a:lnTo>
                <a:close/>
                <a:moveTo>
                  <a:pt x="4402819" y="7571960"/>
                </a:moveTo>
                <a:lnTo>
                  <a:pt x="5386192" y="7571960"/>
                </a:lnTo>
                <a:lnTo>
                  <a:pt x="5386192" y="8532257"/>
                </a:lnTo>
                <a:lnTo>
                  <a:pt x="4402819" y="8532257"/>
                </a:lnTo>
                <a:close/>
                <a:moveTo>
                  <a:pt x="3307702" y="7571960"/>
                </a:moveTo>
                <a:lnTo>
                  <a:pt x="4291075" y="7571960"/>
                </a:lnTo>
                <a:lnTo>
                  <a:pt x="4291075" y="8532257"/>
                </a:lnTo>
                <a:lnTo>
                  <a:pt x="3307702" y="8532257"/>
                </a:lnTo>
                <a:close/>
                <a:moveTo>
                  <a:pt x="2212585" y="7571960"/>
                </a:moveTo>
                <a:lnTo>
                  <a:pt x="3195957" y="7571960"/>
                </a:lnTo>
                <a:lnTo>
                  <a:pt x="3195957" y="8532257"/>
                </a:lnTo>
                <a:lnTo>
                  <a:pt x="2212585" y="8532257"/>
                </a:lnTo>
                <a:close/>
                <a:moveTo>
                  <a:pt x="1117465" y="7571960"/>
                </a:moveTo>
                <a:lnTo>
                  <a:pt x="2100838" y="7571960"/>
                </a:lnTo>
                <a:lnTo>
                  <a:pt x="2100838" y="8532257"/>
                </a:lnTo>
                <a:lnTo>
                  <a:pt x="1117465" y="8532257"/>
                </a:lnTo>
                <a:close/>
                <a:moveTo>
                  <a:pt x="22341" y="7571960"/>
                </a:moveTo>
                <a:lnTo>
                  <a:pt x="994542" y="7571960"/>
                </a:lnTo>
                <a:lnTo>
                  <a:pt x="994542" y="8532257"/>
                </a:lnTo>
                <a:lnTo>
                  <a:pt x="22341" y="8532257"/>
                </a:lnTo>
                <a:close/>
                <a:moveTo>
                  <a:pt x="12124526" y="3245137"/>
                </a:moveTo>
                <a:lnTo>
                  <a:pt x="13107898" y="3245137"/>
                </a:lnTo>
                <a:lnTo>
                  <a:pt x="13107898" y="4205420"/>
                </a:lnTo>
                <a:lnTo>
                  <a:pt x="12124526" y="4205420"/>
                </a:lnTo>
                <a:close/>
                <a:moveTo>
                  <a:pt x="4402839" y="3245137"/>
                </a:moveTo>
                <a:lnTo>
                  <a:pt x="5386215" y="3245137"/>
                </a:lnTo>
                <a:lnTo>
                  <a:pt x="5386215" y="4205420"/>
                </a:lnTo>
                <a:lnTo>
                  <a:pt x="4402839" y="4205420"/>
                </a:lnTo>
                <a:close/>
                <a:moveTo>
                  <a:pt x="8827991" y="3245132"/>
                </a:moveTo>
                <a:lnTo>
                  <a:pt x="9811363" y="3245132"/>
                </a:lnTo>
                <a:lnTo>
                  <a:pt x="9811363" y="4205420"/>
                </a:lnTo>
                <a:lnTo>
                  <a:pt x="8827991" y="4205420"/>
                </a:lnTo>
                <a:close/>
                <a:moveTo>
                  <a:pt x="1117470" y="3245132"/>
                </a:moveTo>
                <a:lnTo>
                  <a:pt x="2100843" y="3245132"/>
                </a:lnTo>
                <a:lnTo>
                  <a:pt x="2100843" y="4205420"/>
                </a:lnTo>
                <a:lnTo>
                  <a:pt x="1117470" y="4205420"/>
                </a:lnTo>
                <a:close/>
                <a:moveTo>
                  <a:pt x="2212592" y="3234100"/>
                </a:moveTo>
                <a:lnTo>
                  <a:pt x="3195965" y="3234100"/>
                </a:lnTo>
                <a:lnTo>
                  <a:pt x="3195965" y="4205420"/>
                </a:lnTo>
                <a:lnTo>
                  <a:pt x="2212592" y="4205420"/>
                </a:lnTo>
                <a:close/>
                <a:moveTo>
                  <a:pt x="13219644" y="3234099"/>
                </a:moveTo>
                <a:lnTo>
                  <a:pt x="14203016" y="3234099"/>
                </a:lnTo>
                <a:lnTo>
                  <a:pt x="14203016" y="4205420"/>
                </a:lnTo>
                <a:lnTo>
                  <a:pt x="13219644" y="4205420"/>
                </a:lnTo>
                <a:close/>
                <a:moveTo>
                  <a:pt x="9934287" y="3234099"/>
                </a:moveTo>
                <a:lnTo>
                  <a:pt x="10906488" y="3234099"/>
                </a:lnTo>
                <a:lnTo>
                  <a:pt x="10906488" y="4205420"/>
                </a:lnTo>
                <a:lnTo>
                  <a:pt x="9934287" y="4205420"/>
                </a:lnTo>
                <a:close/>
                <a:moveTo>
                  <a:pt x="5509130" y="3234099"/>
                </a:moveTo>
                <a:lnTo>
                  <a:pt x="6481328" y="3234099"/>
                </a:lnTo>
                <a:lnTo>
                  <a:pt x="6481328" y="4205420"/>
                </a:lnTo>
                <a:lnTo>
                  <a:pt x="5509130" y="4205420"/>
                </a:lnTo>
                <a:close/>
                <a:moveTo>
                  <a:pt x="15432232" y="3234098"/>
                </a:moveTo>
                <a:lnTo>
                  <a:pt x="16415604" y="3234098"/>
                </a:lnTo>
                <a:lnTo>
                  <a:pt x="16415604" y="4205420"/>
                </a:lnTo>
                <a:lnTo>
                  <a:pt x="15432232" y="4205420"/>
                </a:lnTo>
                <a:close/>
                <a:moveTo>
                  <a:pt x="22350" y="3234097"/>
                </a:moveTo>
                <a:lnTo>
                  <a:pt x="994550" y="3234097"/>
                </a:lnTo>
                <a:lnTo>
                  <a:pt x="994550" y="4205420"/>
                </a:lnTo>
                <a:lnTo>
                  <a:pt x="22350" y="4205420"/>
                </a:lnTo>
                <a:close/>
                <a:moveTo>
                  <a:pt x="11029406" y="3234096"/>
                </a:moveTo>
                <a:lnTo>
                  <a:pt x="12012778" y="3234096"/>
                </a:lnTo>
                <a:lnTo>
                  <a:pt x="12012778" y="4205420"/>
                </a:lnTo>
                <a:lnTo>
                  <a:pt x="11029406" y="4205420"/>
                </a:lnTo>
                <a:close/>
                <a:moveTo>
                  <a:pt x="7732881" y="3234096"/>
                </a:moveTo>
                <a:lnTo>
                  <a:pt x="8716243" y="3234096"/>
                </a:lnTo>
                <a:lnTo>
                  <a:pt x="8716243" y="4205420"/>
                </a:lnTo>
                <a:lnTo>
                  <a:pt x="7732881" y="4205420"/>
                </a:lnTo>
                <a:close/>
                <a:moveTo>
                  <a:pt x="3307705" y="3234096"/>
                </a:moveTo>
                <a:lnTo>
                  <a:pt x="4291078" y="3234096"/>
                </a:lnTo>
                <a:lnTo>
                  <a:pt x="4291078" y="4205420"/>
                </a:lnTo>
                <a:lnTo>
                  <a:pt x="3307705" y="4205420"/>
                </a:lnTo>
                <a:close/>
                <a:moveTo>
                  <a:pt x="16538522" y="3234095"/>
                </a:moveTo>
                <a:lnTo>
                  <a:pt x="17510722" y="3234095"/>
                </a:lnTo>
                <a:lnTo>
                  <a:pt x="17510722" y="4205420"/>
                </a:lnTo>
                <a:lnTo>
                  <a:pt x="16538522" y="4205420"/>
                </a:lnTo>
                <a:close/>
                <a:moveTo>
                  <a:pt x="14314763" y="3234095"/>
                </a:moveTo>
                <a:lnTo>
                  <a:pt x="15298135" y="3234095"/>
                </a:lnTo>
                <a:lnTo>
                  <a:pt x="15298135" y="4205420"/>
                </a:lnTo>
                <a:lnTo>
                  <a:pt x="14314763" y="4205420"/>
                </a:lnTo>
                <a:close/>
                <a:moveTo>
                  <a:pt x="6604243" y="3234095"/>
                </a:moveTo>
                <a:lnTo>
                  <a:pt x="7576442" y="3234095"/>
                </a:lnTo>
                <a:lnTo>
                  <a:pt x="7576442" y="4205420"/>
                </a:lnTo>
                <a:lnTo>
                  <a:pt x="6604243" y="4205420"/>
                </a:lnTo>
                <a:close/>
                <a:moveTo>
                  <a:pt x="7732898" y="2163430"/>
                </a:moveTo>
                <a:lnTo>
                  <a:pt x="8716243" y="2163430"/>
                </a:lnTo>
                <a:lnTo>
                  <a:pt x="8716243" y="3123724"/>
                </a:lnTo>
                <a:lnTo>
                  <a:pt x="7732898" y="3123724"/>
                </a:lnTo>
                <a:close/>
                <a:moveTo>
                  <a:pt x="22364" y="2163430"/>
                </a:moveTo>
                <a:lnTo>
                  <a:pt x="994564" y="2163430"/>
                </a:lnTo>
                <a:lnTo>
                  <a:pt x="994564" y="3123724"/>
                </a:lnTo>
                <a:lnTo>
                  <a:pt x="22364" y="3123724"/>
                </a:lnTo>
                <a:close/>
                <a:moveTo>
                  <a:pt x="12124526" y="2163429"/>
                </a:moveTo>
                <a:lnTo>
                  <a:pt x="13107898" y="2163429"/>
                </a:lnTo>
                <a:lnTo>
                  <a:pt x="13107898" y="3123723"/>
                </a:lnTo>
                <a:lnTo>
                  <a:pt x="12124526" y="3123723"/>
                </a:lnTo>
                <a:close/>
                <a:moveTo>
                  <a:pt x="9934287" y="2163429"/>
                </a:moveTo>
                <a:lnTo>
                  <a:pt x="10906488" y="2163429"/>
                </a:lnTo>
                <a:lnTo>
                  <a:pt x="10906488" y="3123724"/>
                </a:lnTo>
                <a:lnTo>
                  <a:pt x="9934287" y="3123724"/>
                </a:lnTo>
                <a:close/>
                <a:moveTo>
                  <a:pt x="4402840" y="2163429"/>
                </a:moveTo>
                <a:lnTo>
                  <a:pt x="5386215" y="2163429"/>
                </a:lnTo>
                <a:lnTo>
                  <a:pt x="5386215" y="3123723"/>
                </a:lnTo>
                <a:lnTo>
                  <a:pt x="4402840" y="3123723"/>
                </a:lnTo>
                <a:close/>
                <a:moveTo>
                  <a:pt x="2212602" y="2163429"/>
                </a:moveTo>
                <a:lnTo>
                  <a:pt x="3195974" y="2163429"/>
                </a:lnTo>
                <a:lnTo>
                  <a:pt x="3195974" y="3123724"/>
                </a:lnTo>
                <a:lnTo>
                  <a:pt x="2212602" y="3123724"/>
                </a:lnTo>
                <a:close/>
                <a:moveTo>
                  <a:pt x="15432232" y="2163428"/>
                </a:moveTo>
                <a:lnTo>
                  <a:pt x="16415604" y="2163428"/>
                </a:lnTo>
                <a:lnTo>
                  <a:pt x="16415604" y="3123722"/>
                </a:lnTo>
                <a:lnTo>
                  <a:pt x="15432232" y="3123722"/>
                </a:lnTo>
                <a:close/>
                <a:moveTo>
                  <a:pt x="13219644" y="2163428"/>
                </a:moveTo>
                <a:lnTo>
                  <a:pt x="14203016" y="2163428"/>
                </a:lnTo>
                <a:lnTo>
                  <a:pt x="14203016" y="3123722"/>
                </a:lnTo>
                <a:lnTo>
                  <a:pt x="13219644" y="3123722"/>
                </a:lnTo>
                <a:close/>
                <a:moveTo>
                  <a:pt x="11029406" y="2163428"/>
                </a:moveTo>
                <a:lnTo>
                  <a:pt x="12012778" y="2163428"/>
                </a:lnTo>
                <a:lnTo>
                  <a:pt x="12012778" y="3123722"/>
                </a:lnTo>
                <a:lnTo>
                  <a:pt x="11029406" y="3123722"/>
                </a:lnTo>
                <a:close/>
                <a:moveTo>
                  <a:pt x="6604257" y="2163428"/>
                </a:moveTo>
                <a:lnTo>
                  <a:pt x="7576456" y="2163428"/>
                </a:lnTo>
                <a:lnTo>
                  <a:pt x="7576456" y="3123722"/>
                </a:lnTo>
                <a:lnTo>
                  <a:pt x="6604257" y="3123722"/>
                </a:lnTo>
                <a:close/>
                <a:moveTo>
                  <a:pt x="5509136" y="2163428"/>
                </a:moveTo>
                <a:lnTo>
                  <a:pt x="6481338" y="2163428"/>
                </a:lnTo>
                <a:lnTo>
                  <a:pt x="6481338" y="3123722"/>
                </a:lnTo>
                <a:lnTo>
                  <a:pt x="5509136" y="3123722"/>
                </a:lnTo>
                <a:close/>
                <a:moveTo>
                  <a:pt x="3307717" y="2163428"/>
                </a:moveTo>
                <a:lnTo>
                  <a:pt x="4291092" y="2163428"/>
                </a:lnTo>
                <a:lnTo>
                  <a:pt x="4291092" y="3123722"/>
                </a:lnTo>
                <a:lnTo>
                  <a:pt x="3307717" y="3123722"/>
                </a:lnTo>
                <a:close/>
                <a:moveTo>
                  <a:pt x="16538522" y="2163427"/>
                </a:moveTo>
                <a:lnTo>
                  <a:pt x="17510722" y="2163427"/>
                </a:lnTo>
                <a:lnTo>
                  <a:pt x="17510722" y="3123722"/>
                </a:lnTo>
                <a:lnTo>
                  <a:pt x="16538522" y="3123722"/>
                </a:lnTo>
                <a:close/>
                <a:moveTo>
                  <a:pt x="14314763" y="2163427"/>
                </a:moveTo>
                <a:lnTo>
                  <a:pt x="15298135" y="2163427"/>
                </a:lnTo>
                <a:lnTo>
                  <a:pt x="15298135" y="3123722"/>
                </a:lnTo>
                <a:lnTo>
                  <a:pt x="14314763" y="3123722"/>
                </a:lnTo>
                <a:close/>
                <a:moveTo>
                  <a:pt x="8827991" y="2163424"/>
                </a:moveTo>
                <a:lnTo>
                  <a:pt x="9811363" y="2163424"/>
                </a:lnTo>
                <a:lnTo>
                  <a:pt x="9811363" y="3123719"/>
                </a:lnTo>
                <a:lnTo>
                  <a:pt x="8827991" y="3123719"/>
                </a:lnTo>
                <a:close/>
                <a:moveTo>
                  <a:pt x="1117470" y="2163424"/>
                </a:moveTo>
                <a:lnTo>
                  <a:pt x="2100843" y="2163424"/>
                </a:lnTo>
                <a:lnTo>
                  <a:pt x="2100843" y="3123720"/>
                </a:lnTo>
                <a:lnTo>
                  <a:pt x="1117470" y="3123720"/>
                </a:lnTo>
                <a:close/>
                <a:moveTo>
                  <a:pt x="8827991" y="1081717"/>
                </a:moveTo>
                <a:lnTo>
                  <a:pt x="9811363" y="1081717"/>
                </a:lnTo>
                <a:lnTo>
                  <a:pt x="9811363" y="2042017"/>
                </a:lnTo>
                <a:lnTo>
                  <a:pt x="8827991" y="2042017"/>
                </a:lnTo>
                <a:close/>
                <a:moveTo>
                  <a:pt x="1117480" y="1081717"/>
                </a:moveTo>
                <a:lnTo>
                  <a:pt x="2100854" y="1081717"/>
                </a:lnTo>
                <a:lnTo>
                  <a:pt x="2100854" y="2042017"/>
                </a:lnTo>
                <a:lnTo>
                  <a:pt x="1117480" y="2042017"/>
                </a:lnTo>
                <a:close/>
                <a:moveTo>
                  <a:pt x="14314763" y="1081715"/>
                </a:moveTo>
                <a:lnTo>
                  <a:pt x="15298135" y="1081715"/>
                </a:lnTo>
                <a:lnTo>
                  <a:pt x="15298135" y="2042015"/>
                </a:lnTo>
                <a:lnTo>
                  <a:pt x="14314763" y="2042015"/>
                </a:lnTo>
                <a:close/>
                <a:moveTo>
                  <a:pt x="6604256" y="1081715"/>
                </a:moveTo>
                <a:lnTo>
                  <a:pt x="7576454" y="1081715"/>
                </a:lnTo>
                <a:lnTo>
                  <a:pt x="7576454" y="2042015"/>
                </a:lnTo>
                <a:lnTo>
                  <a:pt x="6604256" y="2042015"/>
                </a:lnTo>
                <a:close/>
                <a:moveTo>
                  <a:pt x="16538522" y="1081714"/>
                </a:moveTo>
                <a:lnTo>
                  <a:pt x="17510722" y="1081714"/>
                </a:lnTo>
                <a:lnTo>
                  <a:pt x="17510722" y="2042015"/>
                </a:lnTo>
                <a:lnTo>
                  <a:pt x="16538522" y="2042015"/>
                </a:lnTo>
                <a:close/>
                <a:moveTo>
                  <a:pt x="5509135" y="1081714"/>
                </a:moveTo>
                <a:lnTo>
                  <a:pt x="6481334" y="1081714"/>
                </a:lnTo>
                <a:lnTo>
                  <a:pt x="6481334" y="2042015"/>
                </a:lnTo>
                <a:lnTo>
                  <a:pt x="5509135" y="2042015"/>
                </a:lnTo>
                <a:close/>
                <a:moveTo>
                  <a:pt x="15432232" y="1081714"/>
                </a:moveTo>
                <a:lnTo>
                  <a:pt x="16415604" y="1081714"/>
                </a:lnTo>
                <a:lnTo>
                  <a:pt x="16415604" y="2042015"/>
                </a:lnTo>
                <a:lnTo>
                  <a:pt x="15432232" y="2042015"/>
                </a:lnTo>
                <a:close/>
                <a:moveTo>
                  <a:pt x="13219644" y="1081714"/>
                </a:moveTo>
                <a:lnTo>
                  <a:pt x="14203016" y="1081714"/>
                </a:lnTo>
                <a:lnTo>
                  <a:pt x="14203016" y="2042015"/>
                </a:lnTo>
                <a:lnTo>
                  <a:pt x="13219644" y="2042015"/>
                </a:lnTo>
                <a:close/>
                <a:moveTo>
                  <a:pt x="12135697" y="1081714"/>
                </a:moveTo>
                <a:lnTo>
                  <a:pt x="13119069" y="1081714"/>
                </a:lnTo>
                <a:lnTo>
                  <a:pt x="13119069" y="2042014"/>
                </a:lnTo>
                <a:lnTo>
                  <a:pt x="12135697" y="2042014"/>
                </a:lnTo>
                <a:close/>
                <a:moveTo>
                  <a:pt x="11029406" y="1081714"/>
                </a:moveTo>
                <a:lnTo>
                  <a:pt x="12012778" y="1081714"/>
                </a:lnTo>
                <a:lnTo>
                  <a:pt x="12012778" y="2042014"/>
                </a:lnTo>
                <a:lnTo>
                  <a:pt x="11029406" y="2042014"/>
                </a:lnTo>
                <a:close/>
                <a:moveTo>
                  <a:pt x="4414012" y="1081714"/>
                </a:moveTo>
                <a:lnTo>
                  <a:pt x="5397385" y="1081714"/>
                </a:lnTo>
                <a:lnTo>
                  <a:pt x="5397385" y="2042014"/>
                </a:lnTo>
                <a:lnTo>
                  <a:pt x="4414012" y="2042014"/>
                </a:lnTo>
                <a:close/>
                <a:moveTo>
                  <a:pt x="3307713" y="1081714"/>
                </a:moveTo>
                <a:lnTo>
                  <a:pt x="4291088" y="1081714"/>
                </a:lnTo>
                <a:lnTo>
                  <a:pt x="4291088" y="2042014"/>
                </a:lnTo>
                <a:lnTo>
                  <a:pt x="3307713" y="2042014"/>
                </a:lnTo>
                <a:close/>
                <a:moveTo>
                  <a:pt x="9934287" y="1081711"/>
                </a:moveTo>
                <a:lnTo>
                  <a:pt x="10906488" y="1081711"/>
                </a:lnTo>
                <a:lnTo>
                  <a:pt x="10906488" y="2042012"/>
                </a:lnTo>
                <a:lnTo>
                  <a:pt x="9934287" y="2042012"/>
                </a:lnTo>
                <a:close/>
                <a:moveTo>
                  <a:pt x="2212590" y="1081711"/>
                </a:moveTo>
                <a:lnTo>
                  <a:pt x="3195962" y="1081711"/>
                </a:lnTo>
                <a:lnTo>
                  <a:pt x="3195962" y="2042012"/>
                </a:lnTo>
                <a:lnTo>
                  <a:pt x="2212590" y="2042012"/>
                </a:lnTo>
                <a:close/>
                <a:moveTo>
                  <a:pt x="7732898" y="1070681"/>
                </a:moveTo>
                <a:lnTo>
                  <a:pt x="8716243" y="1070681"/>
                </a:lnTo>
                <a:lnTo>
                  <a:pt x="8716243" y="2030981"/>
                </a:lnTo>
                <a:lnTo>
                  <a:pt x="7732898" y="2030981"/>
                </a:lnTo>
                <a:close/>
                <a:moveTo>
                  <a:pt x="22364" y="1070681"/>
                </a:moveTo>
                <a:lnTo>
                  <a:pt x="994563" y="1070681"/>
                </a:lnTo>
                <a:lnTo>
                  <a:pt x="994563" y="2030981"/>
                </a:lnTo>
                <a:lnTo>
                  <a:pt x="22364" y="2030981"/>
                </a:lnTo>
                <a:close/>
                <a:moveTo>
                  <a:pt x="3307713" y="4"/>
                </a:moveTo>
                <a:lnTo>
                  <a:pt x="4291086" y="4"/>
                </a:lnTo>
                <a:lnTo>
                  <a:pt x="4291086" y="960300"/>
                </a:lnTo>
                <a:lnTo>
                  <a:pt x="3307713" y="960300"/>
                </a:lnTo>
                <a:close/>
                <a:moveTo>
                  <a:pt x="11029406" y="4"/>
                </a:moveTo>
                <a:lnTo>
                  <a:pt x="12012778" y="4"/>
                </a:lnTo>
                <a:lnTo>
                  <a:pt x="12012778" y="960300"/>
                </a:lnTo>
                <a:lnTo>
                  <a:pt x="11029406" y="960300"/>
                </a:lnTo>
                <a:close/>
                <a:moveTo>
                  <a:pt x="4402834" y="4"/>
                </a:moveTo>
                <a:lnTo>
                  <a:pt x="5386206" y="4"/>
                </a:lnTo>
                <a:lnTo>
                  <a:pt x="5386206" y="960300"/>
                </a:lnTo>
                <a:lnTo>
                  <a:pt x="4402834" y="960300"/>
                </a:lnTo>
                <a:close/>
                <a:moveTo>
                  <a:pt x="12124526" y="4"/>
                </a:moveTo>
                <a:lnTo>
                  <a:pt x="13107898" y="4"/>
                </a:lnTo>
                <a:lnTo>
                  <a:pt x="13107898" y="960300"/>
                </a:lnTo>
                <a:lnTo>
                  <a:pt x="12124526" y="960300"/>
                </a:lnTo>
                <a:close/>
                <a:moveTo>
                  <a:pt x="5509132" y="4"/>
                </a:moveTo>
                <a:lnTo>
                  <a:pt x="6481332" y="4"/>
                </a:lnTo>
                <a:lnTo>
                  <a:pt x="6481332" y="960300"/>
                </a:lnTo>
                <a:lnTo>
                  <a:pt x="5509132" y="960300"/>
                </a:lnTo>
                <a:close/>
                <a:moveTo>
                  <a:pt x="13219644" y="3"/>
                </a:moveTo>
                <a:lnTo>
                  <a:pt x="14203016" y="3"/>
                </a:lnTo>
                <a:lnTo>
                  <a:pt x="14203016" y="960300"/>
                </a:lnTo>
                <a:lnTo>
                  <a:pt x="13219644" y="960300"/>
                </a:lnTo>
                <a:close/>
                <a:moveTo>
                  <a:pt x="15432232" y="3"/>
                </a:moveTo>
                <a:lnTo>
                  <a:pt x="16415604" y="3"/>
                </a:lnTo>
                <a:lnTo>
                  <a:pt x="16415604" y="960299"/>
                </a:lnTo>
                <a:lnTo>
                  <a:pt x="15432232" y="960299"/>
                </a:lnTo>
                <a:close/>
                <a:moveTo>
                  <a:pt x="6615422" y="3"/>
                </a:moveTo>
                <a:lnTo>
                  <a:pt x="7587621" y="3"/>
                </a:lnTo>
                <a:lnTo>
                  <a:pt x="7587621" y="960299"/>
                </a:lnTo>
                <a:lnTo>
                  <a:pt x="6615422" y="960299"/>
                </a:lnTo>
                <a:close/>
                <a:moveTo>
                  <a:pt x="14325934" y="3"/>
                </a:moveTo>
                <a:lnTo>
                  <a:pt x="15309306" y="3"/>
                </a:lnTo>
                <a:lnTo>
                  <a:pt x="15309306" y="960299"/>
                </a:lnTo>
                <a:lnTo>
                  <a:pt x="14325934" y="960299"/>
                </a:lnTo>
                <a:close/>
                <a:moveTo>
                  <a:pt x="16538522" y="3"/>
                </a:moveTo>
                <a:lnTo>
                  <a:pt x="17521894" y="3"/>
                </a:lnTo>
                <a:lnTo>
                  <a:pt x="17521894" y="960299"/>
                </a:lnTo>
                <a:lnTo>
                  <a:pt x="16538522" y="960299"/>
                </a:lnTo>
                <a:close/>
                <a:moveTo>
                  <a:pt x="2212590" y="1"/>
                </a:moveTo>
                <a:lnTo>
                  <a:pt x="3195962" y="1"/>
                </a:lnTo>
                <a:lnTo>
                  <a:pt x="3195962" y="960298"/>
                </a:lnTo>
                <a:lnTo>
                  <a:pt x="2212590" y="960298"/>
                </a:lnTo>
                <a:close/>
                <a:moveTo>
                  <a:pt x="9934287" y="1"/>
                </a:moveTo>
                <a:lnTo>
                  <a:pt x="10906488" y="1"/>
                </a:lnTo>
                <a:lnTo>
                  <a:pt x="10906488" y="960297"/>
                </a:lnTo>
                <a:lnTo>
                  <a:pt x="9934287" y="960297"/>
                </a:lnTo>
                <a:close/>
                <a:moveTo>
                  <a:pt x="1106297" y="1"/>
                </a:moveTo>
                <a:lnTo>
                  <a:pt x="2089670" y="1"/>
                </a:lnTo>
                <a:lnTo>
                  <a:pt x="2089670" y="960297"/>
                </a:lnTo>
                <a:lnTo>
                  <a:pt x="1106297" y="960297"/>
                </a:lnTo>
                <a:close/>
                <a:moveTo>
                  <a:pt x="8827991" y="1"/>
                </a:moveTo>
                <a:lnTo>
                  <a:pt x="9800192" y="1"/>
                </a:lnTo>
                <a:lnTo>
                  <a:pt x="9800192" y="960297"/>
                </a:lnTo>
                <a:lnTo>
                  <a:pt x="8827991" y="960297"/>
                </a:lnTo>
                <a:close/>
                <a:moveTo>
                  <a:pt x="0" y="1"/>
                </a:moveTo>
                <a:lnTo>
                  <a:pt x="983372" y="1"/>
                </a:lnTo>
                <a:lnTo>
                  <a:pt x="983372" y="960297"/>
                </a:lnTo>
                <a:lnTo>
                  <a:pt x="0" y="960297"/>
                </a:lnTo>
                <a:close/>
                <a:moveTo>
                  <a:pt x="7721711" y="0"/>
                </a:moveTo>
                <a:lnTo>
                  <a:pt x="8693901" y="0"/>
                </a:lnTo>
                <a:lnTo>
                  <a:pt x="8693901" y="960297"/>
                </a:lnTo>
                <a:lnTo>
                  <a:pt x="7721711" y="960297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7095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1290097" y="2079950"/>
            <a:ext cx="3810000" cy="3809412"/>
          </a:xfrm>
          <a:custGeom>
            <a:avLst/>
            <a:gdLst>
              <a:gd name="connsiteX0" fmla="*/ 2857500 w 5715000"/>
              <a:gd name="connsiteY0" fmla="*/ 1598631 h 5715000"/>
              <a:gd name="connsiteX1" fmla="*/ 4116369 w 5715000"/>
              <a:gd name="connsiteY1" fmla="*/ 2857500 h 5715000"/>
              <a:gd name="connsiteX2" fmla="*/ 2857500 w 5715000"/>
              <a:gd name="connsiteY2" fmla="*/ 4116369 h 5715000"/>
              <a:gd name="connsiteX3" fmla="*/ 1598631 w 5715000"/>
              <a:gd name="connsiteY3" fmla="*/ 2857500 h 5715000"/>
              <a:gd name="connsiteX4" fmla="*/ 2857500 w 5715000"/>
              <a:gd name="connsiteY4" fmla="*/ 1598631 h 5715000"/>
              <a:gd name="connsiteX5" fmla="*/ 2857500 w 5715000"/>
              <a:gd name="connsiteY5" fmla="*/ 1477944 h 5715000"/>
              <a:gd name="connsiteX6" fmla="*/ 1477944 w 5715000"/>
              <a:gd name="connsiteY6" fmla="*/ 2857500 h 5715000"/>
              <a:gd name="connsiteX7" fmla="*/ 2857500 w 5715000"/>
              <a:gd name="connsiteY7" fmla="*/ 4237056 h 5715000"/>
              <a:gd name="connsiteX8" fmla="*/ 4237056 w 5715000"/>
              <a:gd name="connsiteY8" fmla="*/ 2857500 h 5715000"/>
              <a:gd name="connsiteX9" fmla="*/ 2857500 w 5715000"/>
              <a:gd name="connsiteY9" fmla="*/ 1477944 h 5715000"/>
              <a:gd name="connsiteX10" fmla="*/ 2857500 w 5715000"/>
              <a:gd name="connsiteY10" fmla="*/ 0 h 5715000"/>
              <a:gd name="connsiteX11" fmla="*/ 5715000 w 5715000"/>
              <a:gd name="connsiteY11" fmla="*/ 2857500 h 5715000"/>
              <a:gd name="connsiteX12" fmla="*/ 2857500 w 5715000"/>
              <a:gd name="connsiteY12" fmla="*/ 5715000 h 5715000"/>
              <a:gd name="connsiteX13" fmla="*/ 0 w 5715000"/>
              <a:gd name="connsiteY13" fmla="*/ 2857500 h 5715000"/>
              <a:gd name="connsiteX14" fmla="*/ 2857500 w 5715000"/>
              <a:gd name="connsiteY14" fmla="*/ 0 h 571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15000" h="5715000">
                <a:moveTo>
                  <a:pt x="2857500" y="1598631"/>
                </a:moveTo>
                <a:cubicBezTo>
                  <a:pt x="3552754" y="1598631"/>
                  <a:pt x="4116369" y="2162246"/>
                  <a:pt x="4116369" y="2857500"/>
                </a:cubicBezTo>
                <a:cubicBezTo>
                  <a:pt x="4116369" y="3552754"/>
                  <a:pt x="3552754" y="4116369"/>
                  <a:pt x="2857500" y="4116369"/>
                </a:cubicBezTo>
                <a:cubicBezTo>
                  <a:pt x="2162246" y="4116369"/>
                  <a:pt x="1598631" y="3552754"/>
                  <a:pt x="1598631" y="2857500"/>
                </a:cubicBezTo>
                <a:cubicBezTo>
                  <a:pt x="1598631" y="2162246"/>
                  <a:pt x="2162246" y="1598631"/>
                  <a:pt x="2857500" y="1598631"/>
                </a:cubicBezTo>
                <a:close/>
                <a:moveTo>
                  <a:pt x="2857500" y="1477944"/>
                </a:moveTo>
                <a:cubicBezTo>
                  <a:pt x="2095592" y="1477944"/>
                  <a:pt x="1477944" y="2095592"/>
                  <a:pt x="1477944" y="2857500"/>
                </a:cubicBezTo>
                <a:cubicBezTo>
                  <a:pt x="1477944" y="3619408"/>
                  <a:pt x="2095592" y="4237056"/>
                  <a:pt x="2857500" y="4237056"/>
                </a:cubicBezTo>
                <a:cubicBezTo>
                  <a:pt x="3619408" y="4237056"/>
                  <a:pt x="4237056" y="3619408"/>
                  <a:pt x="4237056" y="2857500"/>
                </a:cubicBezTo>
                <a:cubicBezTo>
                  <a:pt x="4237056" y="2095592"/>
                  <a:pt x="3619408" y="1477944"/>
                  <a:pt x="2857500" y="1477944"/>
                </a:cubicBezTo>
                <a:close/>
                <a:moveTo>
                  <a:pt x="2857500" y="0"/>
                </a:moveTo>
                <a:cubicBezTo>
                  <a:pt x="4435654" y="0"/>
                  <a:pt x="5715000" y="1279346"/>
                  <a:pt x="5715000" y="2857500"/>
                </a:cubicBezTo>
                <a:cubicBezTo>
                  <a:pt x="5715000" y="4435654"/>
                  <a:pt x="4435654" y="5715000"/>
                  <a:pt x="2857500" y="5715000"/>
                </a:cubicBezTo>
                <a:cubicBezTo>
                  <a:pt x="1279346" y="5715000"/>
                  <a:pt x="0" y="4435654"/>
                  <a:pt x="0" y="2857500"/>
                </a:cubicBezTo>
                <a:cubicBezTo>
                  <a:pt x="0" y="1279346"/>
                  <a:pt x="1279346" y="0"/>
                  <a:pt x="2857500" y="0"/>
                </a:cubicBez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3DA177-AAA6-C747-A532-94EF5F523837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0DA256F-1B39-D84D-ADC2-E026A1B4146A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CD397B27-3E69-144C-B491-CC939E1F94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562087" cy="125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452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9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1073855" y="1717459"/>
            <a:ext cx="4242483" cy="4241830"/>
          </a:xfrm>
          <a:custGeom>
            <a:avLst/>
            <a:gdLst>
              <a:gd name="T0" fmla="*/ 1402 w 2805"/>
              <a:gd name="T1" fmla="*/ 0 h 2803"/>
              <a:gd name="T2" fmla="*/ 2805 w 2805"/>
              <a:gd name="T3" fmla="*/ 1401 h 2803"/>
              <a:gd name="T4" fmla="*/ 1402 w 2805"/>
              <a:gd name="T5" fmla="*/ 2803 h 2803"/>
              <a:gd name="T6" fmla="*/ 0 w 2805"/>
              <a:gd name="T7" fmla="*/ 1401 h 2803"/>
              <a:gd name="T8" fmla="*/ 1402 w 2805"/>
              <a:gd name="T9" fmla="*/ 0 h 2803"/>
              <a:gd name="T10" fmla="*/ 1402 w 2805"/>
              <a:gd name="T11" fmla="*/ 740 h 2803"/>
              <a:gd name="T12" fmla="*/ 2065 w 2805"/>
              <a:gd name="T13" fmla="*/ 1401 h 2803"/>
              <a:gd name="T14" fmla="*/ 1402 w 2805"/>
              <a:gd name="T15" fmla="*/ 2063 h 2803"/>
              <a:gd name="T16" fmla="*/ 741 w 2805"/>
              <a:gd name="T17" fmla="*/ 1401 h 2803"/>
              <a:gd name="T18" fmla="*/ 1402 w 2805"/>
              <a:gd name="T19" fmla="*/ 740 h 2803"/>
              <a:gd name="T20" fmla="*/ 1402 w 2805"/>
              <a:gd name="T21" fmla="*/ 655 h 2803"/>
              <a:gd name="T22" fmla="*/ 2150 w 2805"/>
              <a:gd name="T23" fmla="*/ 1401 h 2803"/>
              <a:gd name="T24" fmla="*/ 1402 w 2805"/>
              <a:gd name="T25" fmla="*/ 2148 h 2803"/>
              <a:gd name="T26" fmla="*/ 655 w 2805"/>
              <a:gd name="T27" fmla="*/ 1401 h 2803"/>
              <a:gd name="T28" fmla="*/ 1402 w 2805"/>
              <a:gd name="T29" fmla="*/ 655 h 28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805" h="2803">
                <a:moveTo>
                  <a:pt x="1402" y="0"/>
                </a:moveTo>
                <a:lnTo>
                  <a:pt x="2805" y="1401"/>
                </a:lnTo>
                <a:lnTo>
                  <a:pt x="1402" y="2803"/>
                </a:lnTo>
                <a:lnTo>
                  <a:pt x="0" y="1401"/>
                </a:lnTo>
                <a:lnTo>
                  <a:pt x="1402" y="0"/>
                </a:lnTo>
                <a:close/>
                <a:moveTo>
                  <a:pt x="1402" y="740"/>
                </a:moveTo>
                <a:lnTo>
                  <a:pt x="2065" y="1401"/>
                </a:lnTo>
                <a:lnTo>
                  <a:pt x="1402" y="2063"/>
                </a:lnTo>
                <a:lnTo>
                  <a:pt x="741" y="1401"/>
                </a:lnTo>
                <a:lnTo>
                  <a:pt x="1402" y="740"/>
                </a:lnTo>
                <a:close/>
                <a:moveTo>
                  <a:pt x="1402" y="655"/>
                </a:moveTo>
                <a:lnTo>
                  <a:pt x="2150" y="1401"/>
                </a:lnTo>
                <a:lnTo>
                  <a:pt x="1402" y="2148"/>
                </a:lnTo>
                <a:lnTo>
                  <a:pt x="655" y="1401"/>
                </a:lnTo>
                <a:lnTo>
                  <a:pt x="1402" y="655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858493-6897-1548-907D-4D138968EF4C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DAFBB9B-B0AC-454F-8BB0-5BE56A30B5C9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5D65DCC-45AC-7B42-8D45-6B69293B81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9913" y="1"/>
            <a:ext cx="2562087" cy="125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6074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0"/>
          <p:cNvSpPr>
            <a:spLocks noGrp="1" noChangeAspect="1" noEditPoints="1"/>
          </p:cNvSpPr>
          <p:nvPr>
            <p:ph type="pic" sz="quarter" idx="10"/>
          </p:nvPr>
        </p:nvSpPr>
        <p:spPr bwMode="auto">
          <a:xfrm flipH="1">
            <a:off x="-1" y="0"/>
            <a:ext cx="9808013" cy="3006896"/>
          </a:xfrm>
          <a:custGeom>
            <a:avLst/>
            <a:gdLst>
              <a:gd name="T0" fmla="*/ 6457 w 7550"/>
              <a:gd name="T1" fmla="*/ 903 h 2315"/>
              <a:gd name="T2" fmla="*/ 6417 w 7550"/>
              <a:gd name="T3" fmla="*/ 1027 h 2315"/>
              <a:gd name="T4" fmla="*/ 6432 w 7550"/>
              <a:gd name="T5" fmla="*/ 1156 h 2315"/>
              <a:gd name="T6" fmla="*/ 6503 w 7550"/>
              <a:gd name="T7" fmla="*/ 1270 h 2315"/>
              <a:gd name="T8" fmla="*/ 6617 w 7550"/>
              <a:gd name="T9" fmla="*/ 1341 h 2315"/>
              <a:gd name="T10" fmla="*/ 6746 w 7550"/>
              <a:gd name="T11" fmla="*/ 1356 h 2315"/>
              <a:gd name="T12" fmla="*/ 6871 w 7550"/>
              <a:gd name="T13" fmla="*/ 1316 h 2315"/>
              <a:gd name="T14" fmla="*/ 4907 w 7550"/>
              <a:gd name="T15" fmla="*/ 1501 h 2315"/>
              <a:gd name="T16" fmla="*/ 4836 w 7550"/>
              <a:gd name="T17" fmla="*/ 1615 h 2315"/>
              <a:gd name="T18" fmla="*/ 4821 w 7550"/>
              <a:gd name="T19" fmla="*/ 1745 h 2315"/>
              <a:gd name="T20" fmla="*/ 4861 w 7550"/>
              <a:gd name="T21" fmla="*/ 1870 h 2315"/>
              <a:gd name="T22" fmla="*/ 4955 w 7550"/>
              <a:gd name="T23" fmla="*/ 1968 h 2315"/>
              <a:gd name="T24" fmla="*/ 5078 w 7550"/>
              <a:gd name="T25" fmla="*/ 2014 h 2315"/>
              <a:gd name="T26" fmla="*/ 5207 w 7550"/>
              <a:gd name="T27" fmla="*/ 2004 h 2315"/>
              <a:gd name="T28" fmla="*/ 5324 w 7550"/>
              <a:gd name="T29" fmla="*/ 1940 h 2315"/>
              <a:gd name="T30" fmla="*/ 3635 w 7550"/>
              <a:gd name="T31" fmla="*/ 1847 h 2315"/>
              <a:gd name="T32" fmla="*/ 3588 w 7550"/>
              <a:gd name="T33" fmla="*/ 1970 h 2315"/>
              <a:gd name="T34" fmla="*/ 3597 w 7550"/>
              <a:gd name="T35" fmla="*/ 2100 h 2315"/>
              <a:gd name="T36" fmla="*/ 3663 w 7550"/>
              <a:gd name="T37" fmla="*/ 2216 h 2315"/>
              <a:gd name="T38" fmla="*/ 3773 w 7550"/>
              <a:gd name="T39" fmla="*/ 2293 h 2315"/>
              <a:gd name="T40" fmla="*/ 3901 w 7550"/>
              <a:gd name="T41" fmla="*/ 2315 h 2315"/>
              <a:gd name="T42" fmla="*/ 4028 w 7550"/>
              <a:gd name="T43" fmla="*/ 2281 h 2315"/>
              <a:gd name="T44" fmla="*/ 4538 w 7550"/>
              <a:gd name="T45" fmla="*/ 0 h 2315"/>
              <a:gd name="T46" fmla="*/ 3395 w 7550"/>
              <a:gd name="T47" fmla="*/ 1176 h 2315"/>
              <a:gd name="T48" fmla="*/ 3373 w 7550"/>
              <a:gd name="T49" fmla="*/ 1305 h 2315"/>
              <a:gd name="T50" fmla="*/ 3407 w 7550"/>
              <a:gd name="T51" fmla="*/ 1431 h 2315"/>
              <a:gd name="T52" fmla="*/ 3496 w 7550"/>
              <a:gd name="T53" fmla="*/ 1535 h 2315"/>
              <a:gd name="T54" fmla="*/ 3616 w 7550"/>
              <a:gd name="T55" fmla="*/ 1587 h 2315"/>
              <a:gd name="T56" fmla="*/ 3747 w 7550"/>
              <a:gd name="T57" fmla="*/ 1584 h 2315"/>
              <a:gd name="T58" fmla="*/ 3866 w 7550"/>
              <a:gd name="T59" fmla="*/ 1525 h 2315"/>
              <a:gd name="T60" fmla="*/ 2175 w 7550"/>
              <a:gd name="T61" fmla="*/ 1432 h 2315"/>
              <a:gd name="T62" fmla="*/ 2122 w 7550"/>
              <a:gd name="T63" fmla="*/ 1553 h 2315"/>
              <a:gd name="T64" fmla="*/ 2125 w 7550"/>
              <a:gd name="T65" fmla="*/ 1682 h 2315"/>
              <a:gd name="T66" fmla="*/ 2184 w 7550"/>
              <a:gd name="T67" fmla="*/ 1801 h 2315"/>
              <a:gd name="T68" fmla="*/ 2291 w 7550"/>
              <a:gd name="T69" fmla="*/ 1885 h 2315"/>
              <a:gd name="T70" fmla="*/ 2418 w 7550"/>
              <a:gd name="T71" fmla="*/ 1913 h 2315"/>
              <a:gd name="T72" fmla="*/ 2546 w 7550"/>
              <a:gd name="T73" fmla="*/ 1885 h 2315"/>
              <a:gd name="T74" fmla="*/ 3522 w 7550"/>
              <a:gd name="T75" fmla="*/ 0 h 2315"/>
              <a:gd name="T76" fmla="*/ 1012 w 7550"/>
              <a:gd name="T77" fmla="*/ 1680 h 2315"/>
              <a:gd name="T78" fmla="*/ 983 w 7550"/>
              <a:gd name="T79" fmla="*/ 1807 h 2315"/>
              <a:gd name="T80" fmla="*/ 1012 w 7550"/>
              <a:gd name="T81" fmla="*/ 1935 h 2315"/>
              <a:gd name="T82" fmla="*/ 1094 w 7550"/>
              <a:gd name="T83" fmla="*/ 2043 h 2315"/>
              <a:gd name="T84" fmla="*/ 1213 w 7550"/>
              <a:gd name="T85" fmla="*/ 2101 h 2315"/>
              <a:gd name="T86" fmla="*/ 1343 w 7550"/>
              <a:gd name="T87" fmla="*/ 2104 h 2315"/>
              <a:gd name="T88" fmla="*/ 1465 w 7550"/>
              <a:gd name="T89" fmla="*/ 2052 h 2315"/>
              <a:gd name="T90" fmla="*/ 67 w 7550"/>
              <a:gd name="T91" fmla="*/ 1664 h 2315"/>
              <a:gd name="T92" fmla="*/ 9 w 7550"/>
              <a:gd name="T93" fmla="*/ 1783 h 2315"/>
              <a:gd name="T94" fmla="*/ 6 w 7550"/>
              <a:gd name="T95" fmla="*/ 1913 h 2315"/>
              <a:gd name="T96" fmla="*/ 58 w 7550"/>
              <a:gd name="T97" fmla="*/ 2034 h 2315"/>
              <a:gd name="T98" fmla="*/ 161 w 7550"/>
              <a:gd name="T99" fmla="*/ 2122 h 2315"/>
              <a:gd name="T100" fmla="*/ 288 w 7550"/>
              <a:gd name="T101" fmla="*/ 2156 h 2315"/>
              <a:gd name="T102" fmla="*/ 417 w 7550"/>
              <a:gd name="T103" fmla="*/ 2135 h 2315"/>
              <a:gd name="T104" fmla="*/ 2585 w 7550"/>
              <a:gd name="T105" fmla="*/ 0 h 2315"/>
              <a:gd name="T106" fmla="*/ 100 w 7550"/>
              <a:gd name="T107" fmla="*/ 712 h 2315"/>
              <a:gd name="T108" fmla="*/ 66 w 7550"/>
              <a:gd name="T109" fmla="*/ 839 h 2315"/>
              <a:gd name="T110" fmla="*/ 88 w 7550"/>
              <a:gd name="T111" fmla="*/ 968 h 2315"/>
              <a:gd name="T112" fmla="*/ 166 w 7550"/>
              <a:gd name="T113" fmla="*/ 1078 h 2315"/>
              <a:gd name="T114" fmla="*/ 282 w 7550"/>
              <a:gd name="T115" fmla="*/ 1143 h 2315"/>
              <a:gd name="T116" fmla="*/ 412 w 7550"/>
              <a:gd name="T117" fmla="*/ 1152 h 2315"/>
              <a:gd name="T118" fmla="*/ 534 w 7550"/>
              <a:gd name="T119" fmla="*/ 1106 h 2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7550" h="2315">
                <a:moveTo>
                  <a:pt x="7550" y="651"/>
                </a:moveTo>
                <a:lnTo>
                  <a:pt x="7550" y="0"/>
                </a:lnTo>
                <a:lnTo>
                  <a:pt x="7346" y="0"/>
                </a:lnTo>
                <a:lnTo>
                  <a:pt x="6503" y="842"/>
                </a:lnTo>
                <a:lnTo>
                  <a:pt x="6492" y="853"/>
                </a:lnTo>
                <a:lnTo>
                  <a:pt x="6482" y="865"/>
                </a:lnTo>
                <a:lnTo>
                  <a:pt x="6473" y="877"/>
                </a:lnTo>
                <a:lnTo>
                  <a:pt x="6465" y="890"/>
                </a:lnTo>
                <a:lnTo>
                  <a:pt x="6457" y="903"/>
                </a:lnTo>
                <a:lnTo>
                  <a:pt x="6450" y="916"/>
                </a:lnTo>
                <a:lnTo>
                  <a:pt x="6443" y="929"/>
                </a:lnTo>
                <a:lnTo>
                  <a:pt x="6437" y="942"/>
                </a:lnTo>
                <a:lnTo>
                  <a:pt x="6432" y="956"/>
                </a:lnTo>
                <a:lnTo>
                  <a:pt x="6428" y="970"/>
                </a:lnTo>
                <a:lnTo>
                  <a:pt x="6424" y="984"/>
                </a:lnTo>
                <a:lnTo>
                  <a:pt x="6421" y="998"/>
                </a:lnTo>
                <a:lnTo>
                  <a:pt x="6418" y="1012"/>
                </a:lnTo>
                <a:lnTo>
                  <a:pt x="6417" y="1027"/>
                </a:lnTo>
                <a:lnTo>
                  <a:pt x="6416" y="1042"/>
                </a:lnTo>
                <a:lnTo>
                  <a:pt x="6415" y="1057"/>
                </a:lnTo>
                <a:lnTo>
                  <a:pt x="6416" y="1071"/>
                </a:lnTo>
                <a:lnTo>
                  <a:pt x="6417" y="1085"/>
                </a:lnTo>
                <a:lnTo>
                  <a:pt x="6418" y="1100"/>
                </a:lnTo>
                <a:lnTo>
                  <a:pt x="6421" y="1114"/>
                </a:lnTo>
                <a:lnTo>
                  <a:pt x="6424" y="1128"/>
                </a:lnTo>
                <a:lnTo>
                  <a:pt x="6428" y="1142"/>
                </a:lnTo>
                <a:lnTo>
                  <a:pt x="6432" y="1156"/>
                </a:lnTo>
                <a:lnTo>
                  <a:pt x="6437" y="1170"/>
                </a:lnTo>
                <a:lnTo>
                  <a:pt x="6443" y="1183"/>
                </a:lnTo>
                <a:lnTo>
                  <a:pt x="6450" y="1196"/>
                </a:lnTo>
                <a:lnTo>
                  <a:pt x="6457" y="1210"/>
                </a:lnTo>
                <a:lnTo>
                  <a:pt x="6465" y="1223"/>
                </a:lnTo>
                <a:lnTo>
                  <a:pt x="6473" y="1235"/>
                </a:lnTo>
                <a:lnTo>
                  <a:pt x="6482" y="1247"/>
                </a:lnTo>
                <a:lnTo>
                  <a:pt x="6492" y="1259"/>
                </a:lnTo>
                <a:lnTo>
                  <a:pt x="6503" y="1270"/>
                </a:lnTo>
                <a:lnTo>
                  <a:pt x="6514" y="1281"/>
                </a:lnTo>
                <a:lnTo>
                  <a:pt x="6526" y="1291"/>
                </a:lnTo>
                <a:lnTo>
                  <a:pt x="6538" y="1300"/>
                </a:lnTo>
                <a:lnTo>
                  <a:pt x="6550" y="1308"/>
                </a:lnTo>
                <a:lnTo>
                  <a:pt x="6564" y="1316"/>
                </a:lnTo>
                <a:lnTo>
                  <a:pt x="6577" y="1324"/>
                </a:lnTo>
                <a:lnTo>
                  <a:pt x="6590" y="1330"/>
                </a:lnTo>
                <a:lnTo>
                  <a:pt x="6603" y="1336"/>
                </a:lnTo>
                <a:lnTo>
                  <a:pt x="6617" y="1341"/>
                </a:lnTo>
                <a:lnTo>
                  <a:pt x="6631" y="1345"/>
                </a:lnTo>
                <a:lnTo>
                  <a:pt x="6645" y="1349"/>
                </a:lnTo>
                <a:lnTo>
                  <a:pt x="6659" y="1352"/>
                </a:lnTo>
                <a:lnTo>
                  <a:pt x="6673" y="1355"/>
                </a:lnTo>
                <a:lnTo>
                  <a:pt x="6688" y="1356"/>
                </a:lnTo>
                <a:lnTo>
                  <a:pt x="6702" y="1357"/>
                </a:lnTo>
                <a:lnTo>
                  <a:pt x="6717" y="1358"/>
                </a:lnTo>
                <a:lnTo>
                  <a:pt x="6732" y="1357"/>
                </a:lnTo>
                <a:lnTo>
                  <a:pt x="6746" y="1356"/>
                </a:lnTo>
                <a:lnTo>
                  <a:pt x="6761" y="1355"/>
                </a:lnTo>
                <a:lnTo>
                  <a:pt x="6775" y="1352"/>
                </a:lnTo>
                <a:lnTo>
                  <a:pt x="6789" y="1349"/>
                </a:lnTo>
                <a:lnTo>
                  <a:pt x="6803" y="1345"/>
                </a:lnTo>
                <a:lnTo>
                  <a:pt x="6817" y="1341"/>
                </a:lnTo>
                <a:lnTo>
                  <a:pt x="6831" y="1336"/>
                </a:lnTo>
                <a:lnTo>
                  <a:pt x="6844" y="1330"/>
                </a:lnTo>
                <a:lnTo>
                  <a:pt x="6858" y="1324"/>
                </a:lnTo>
                <a:lnTo>
                  <a:pt x="6871" y="1316"/>
                </a:lnTo>
                <a:lnTo>
                  <a:pt x="6884" y="1308"/>
                </a:lnTo>
                <a:lnTo>
                  <a:pt x="6896" y="1300"/>
                </a:lnTo>
                <a:lnTo>
                  <a:pt x="6908" y="1291"/>
                </a:lnTo>
                <a:lnTo>
                  <a:pt x="6920" y="1281"/>
                </a:lnTo>
                <a:lnTo>
                  <a:pt x="6931" y="1270"/>
                </a:lnTo>
                <a:lnTo>
                  <a:pt x="7550" y="651"/>
                </a:lnTo>
                <a:close/>
                <a:moveTo>
                  <a:pt x="7265" y="0"/>
                </a:moveTo>
                <a:lnTo>
                  <a:pt x="6409" y="0"/>
                </a:lnTo>
                <a:lnTo>
                  <a:pt x="4907" y="1501"/>
                </a:lnTo>
                <a:lnTo>
                  <a:pt x="4897" y="1512"/>
                </a:lnTo>
                <a:lnTo>
                  <a:pt x="4887" y="1524"/>
                </a:lnTo>
                <a:lnTo>
                  <a:pt x="4878" y="1537"/>
                </a:lnTo>
                <a:lnTo>
                  <a:pt x="4869" y="1549"/>
                </a:lnTo>
                <a:lnTo>
                  <a:pt x="4861" y="1562"/>
                </a:lnTo>
                <a:lnTo>
                  <a:pt x="4854" y="1575"/>
                </a:lnTo>
                <a:lnTo>
                  <a:pt x="4847" y="1588"/>
                </a:lnTo>
                <a:lnTo>
                  <a:pt x="4842" y="1601"/>
                </a:lnTo>
                <a:lnTo>
                  <a:pt x="4836" y="1615"/>
                </a:lnTo>
                <a:lnTo>
                  <a:pt x="4832" y="1629"/>
                </a:lnTo>
                <a:lnTo>
                  <a:pt x="4828" y="1643"/>
                </a:lnTo>
                <a:lnTo>
                  <a:pt x="4825" y="1657"/>
                </a:lnTo>
                <a:lnTo>
                  <a:pt x="4823" y="1671"/>
                </a:lnTo>
                <a:lnTo>
                  <a:pt x="4821" y="1686"/>
                </a:lnTo>
                <a:lnTo>
                  <a:pt x="4820" y="1701"/>
                </a:lnTo>
                <a:lnTo>
                  <a:pt x="4820" y="1716"/>
                </a:lnTo>
                <a:lnTo>
                  <a:pt x="4820" y="1730"/>
                </a:lnTo>
                <a:lnTo>
                  <a:pt x="4821" y="1745"/>
                </a:lnTo>
                <a:lnTo>
                  <a:pt x="4823" y="1759"/>
                </a:lnTo>
                <a:lnTo>
                  <a:pt x="4825" y="1773"/>
                </a:lnTo>
                <a:lnTo>
                  <a:pt x="4828" y="1787"/>
                </a:lnTo>
                <a:lnTo>
                  <a:pt x="4832" y="1801"/>
                </a:lnTo>
                <a:lnTo>
                  <a:pt x="4836" y="1815"/>
                </a:lnTo>
                <a:lnTo>
                  <a:pt x="4842" y="1829"/>
                </a:lnTo>
                <a:lnTo>
                  <a:pt x="4847" y="1842"/>
                </a:lnTo>
                <a:lnTo>
                  <a:pt x="4854" y="1857"/>
                </a:lnTo>
                <a:lnTo>
                  <a:pt x="4861" y="1870"/>
                </a:lnTo>
                <a:lnTo>
                  <a:pt x="4869" y="1882"/>
                </a:lnTo>
                <a:lnTo>
                  <a:pt x="4878" y="1894"/>
                </a:lnTo>
                <a:lnTo>
                  <a:pt x="4887" y="1906"/>
                </a:lnTo>
                <a:lnTo>
                  <a:pt x="4897" y="1918"/>
                </a:lnTo>
                <a:lnTo>
                  <a:pt x="4907" y="1929"/>
                </a:lnTo>
                <a:lnTo>
                  <a:pt x="4919" y="1940"/>
                </a:lnTo>
                <a:lnTo>
                  <a:pt x="4930" y="1950"/>
                </a:lnTo>
                <a:lnTo>
                  <a:pt x="4942" y="1959"/>
                </a:lnTo>
                <a:lnTo>
                  <a:pt x="4955" y="1968"/>
                </a:lnTo>
                <a:lnTo>
                  <a:pt x="4968" y="1975"/>
                </a:lnTo>
                <a:lnTo>
                  <a:pt x="4981" y="1983"/>
                </a:lnTo>
                <a:lnTo>
                  <a:pt x="4994" y="1989"/>
                </a:lnTo>
                <a:lnTo>
                  <a:pt x="5008" y="1995"/>
                </a:lnTo>
                <a:lnTo>
                  <a:pt x="5021" y="2000"/>
                </a:lnTo>
                <a:lnTo>
                  <a:pt x="5035" y="2004"/>
                </a:lnTo>
                <a:lnTo>
                  <a:pt x="5049" y="2008"/>
                </a:lnTo>
                <a:lnTo>
                  <a:pt x="5063" y="2011"/>
                </a:lnTo>
                <a:lnTo>
                  <a:pt x="5078" y="2014"/>
                </a:lnTo>
                <a:lnTo>
                  <a:pt x="5092" y="2015"/>
                </a:lnTo>
                <a:lnTo>
                  <a:pt x="5107" y="2016"/>
                </a:lnTo>
                <a:lnTo>
                  <a:pt x="5122" y="2018"/>
                </a:lnTo>
                <a:lnTo>
                  <a:pt x="5136" y="2016"/>
                </a:lnTo>
                <a:lnTo>
                  <a:pt x="5151" y="2015"/>
                </a:lnTo>
                <a:lnTo>
                  <a:pt x="5165" y="2014"/>
                </a:lnTo>
                <a:lnTo>
                  <a:pt x="5179" y="2011"/>
                </a:lnTo>
                <a:lnTo>
                  <a:pt x="5193" y="2008"/>
                </a:lnTo>
                <a:lnTo>
                  <a:pt x="5207" y="2004"/>
                </a:lnTo>
                <a:lnTo>
                  <a:pt x="5221" y="2000"/>
                </a:lnTo>
                <a:lnTo>
                  <a:pt x="5235" y="1995"/>
                </a:lnTo>
                <a:lnTo>
                  <a:pt x="5249" y="1989"/>
                </a:lnTo>
                <a:lnTo>
                  <a:pt x="5263" y="1983"/>
                </a:lnTo>
                <a:lnTo>
                  <a:pt x="5276" y="1975"/>
                </a:lnTo>
                <a:lnTo>
                  <a:pt x="5288" y="1968"/>
                </a:lnTo>
                <a:lnTo>
                  <a:pt x="5301" y="1959"/>
                </a:lnTo>
                <a:lnTo>
                  <a:pt x="5313" y="1950"/>
                </a:lnTo>
                <a:lnTo>
                  <a:pt x="5324" y="1940"/>
                </a:lnTo>
                <a:lnTo>
                  <a:pt x="5335" y="1929"/>
                </a:lnTo>
                <a:lnTo>
                  <a:pt x="7265" y="0"/>
                </a:lnTo>
                <a:close/>
                <a:moveTo>
                  <a:pt x="6330" y="0"/>
                </a:moveTo>
                <a:lnTo>
                  <a:pt x="5474" y="0"/>
                </a:lnTo>
                <a:lnTo>
                  <a:pt x="3673" y="1800"/>
                </a:lnTo>
                <a:lnTo>
                  <a:pt x="3663" y="1811"/>
                </a:lnTo>
                <a:lnTo>
                  <a:pt x="3653" y="1822"/>
                </a:lnTo>
                <a:lnTo>
                  <a:pt x="3644" y="1834"/>
                </a:lnTo>
                <a:lnTo>
                  <a:pt x="3635" y="1847"/>
                </a:lnTo>
                <a:lnTo>
                  <a:pt x="3626" y="1860"/>
                </a:lnTo>
                <a:lnTo>
                  <a:pt x="3619" y="1873"/>
                </a:lnTo>
                <a:lnTo>
                  <a:pt x="3613" y="1886"/>
                </a:lnTo>
                <a:lnTo>
                  <a:pt x="3607" y="1900"/>
                </a:lnTo>
                <a:lnTo>
                  <a:pt x="3602" y="1914"/>
                </a:lnTo>
                <a:lnTo>
                  <a:pt x="3597" y="1927"/>
                </a:lnTo>
                <a:lnTo>
                  <a:pt x="3593" y="1941"/>
                </a:lnTo>
                <a:lnTo>
                  <a:pt x="3590" y="1956"/>
                </a:lnTo>
                <a:lnTo>
                  <a:pt x="3588" y="1970"/>
                </a:lnTo>
                <a:lnTo>
                  <a:pt x="3586" y="1984"/>
                </a:lnTo>
                <a:lnTo>
                  <a:pt x="3585" y="1999"/>
                </a:lnTo>
                <a:lnTo>
                  <a:pt x="3585" y="2013"/>
                </a:lnTo>
                <a:lnTo>
                  <a:pt x="3585" y="2029"/>
                </a:lnTo>
                <a:lnTo>
                  <a:pt x="3586" y="2043"/>
                </a:lnTo>
                <a:lnTo>
                  <a:pt x="3588" y="2057"/>
                </a:lnTo>
                <a:lnTo>
                  <a:pt x="3590" y="2072"/>
                </a:lnTo>
                <a:lnTo>
                  <a:pt x="3593" y="2086"/>
                </a:lnTo>
                <a:lnTo>
                  <a:pt x="3597" y="2100"/>
                </a:lnTo>
                <a:lnTo>
                  <a:pt x="3602" y="2114"/>
                </a:lnTo>
                <a:lnTo>
                  <a:pt x="3607" y="2127"/>
                </a:lnTo>
                <a:lnTo>
                  <a:pt x="3613" y="2141"/>
                </a:lnTo>
                <a:lnTo>
                  <a:pt x="3619" y="2154"/>
                </a:lnTo>
                <a:lnTo>
                  <a:pt x="3626" y="2167"/>
                </a:lnTo>
                <a:lnTo>
                  <a:pt x="3635" y="2181"/>
                </a:lnTo>
                <a:lnTo>
                  <a:pt x="3644" y="2193"/>
                </a:lnTo>
                <a:lnTo>
                  <a:pt x="3653" y="2205"/>
                </a:lnTo>
                <a:lnTo>
                  <a:pt x="3663" y="2216"/>
                </a:lnTo>
                <a:lnTo>
                  <a:pt x="3673" y="2228"/>
                </a:lnTo>
                <a:lnTo>
                  <a:pt x="3685" y="2238"/>
                </a:lnTo>
                <a:lnTo>
                  <a:pt x="3696" y="2248"/>
                </a:lnTo>
                <a:lnTo>
                  <a:pt x="3708" y="2257"/>
                </a:lnTo>
                <a:lnTo>
                  <a:pt x="3720" y="2266"/>
                </a:lnTo>
                <a:lnTo>
                  <a:pt x="3733" y="2274"/>
                </a:lnTo>
                <a:lnTo>
                  <a:pt x="3746" y="2281"/>
                </a:lnTo>
                <a:lnTo>
                  <a:pt x="3759" y="2287"/>
                </a:lnTo>
                <a:lnTo>
                  <a:pt x="3773" y="2293"/>
                </a:lnTo>
                <a:lnTo>
                  <a:pt x="3787" y="2298"/>
                </a:lnTo>
                <a:lnTo>
                  <a:pt x="3801" y="2303"/>
                </a:lnTo>
                <a:lnTo>
                  <a:pt x="3815" y="2307"/>
                </a:lnTo>
                <a:lnTo>
                  <a:pt x="3829" y="2310"/>
                </a:lnTo>
                <a:lnTo>
                  <a:pt x="3844" y="2312"/>
                </a:lnTo>
                <a:lnTo>
                  <a:pt x="3858" y="2314"/>
                </a:lnTo>
                <a:lnTo>
                  <a:pt x="3872" y="2315"/>
                </a:lnTo>
                <a:lnTo>
                  <a:pt x="3887" y="2315"/>
                </a:lnTo>
                <a:lnTo>
                  <a:pt x="3901" y="2315"/>
                </a:lnTo>
                <a:lnTo>
                  <a:pt x="3916" y="2314"/>
                </a:lnTo>
                <a:lnTo>
                  <a:pt x="3931" y="2312"/>
                </a:lnTo>
                <a:lnTo>
                  <a:pt x="3945" y="2310"/>
                </a:lnTo>
                <a:lnTo>
                  <a:pt x="3960" y="2307"/>
                </a:lnTo>
                <a:lnTo>
                  <a:pt x="3974" y="2303"/>
                </a:lnTo>
                <a:lnTo>
                  <a:pt x="3987" y="2298"/>
                </a:lnTo>
                <a:lnTo>
                  <a:pt x="4001" y="2293"/>
                </a:lnTo>
                <a:lnTo>
                  <a:pt x="4015" y="2287"/>
                </a:lnTo>
                <a:lnTo>
                  <a:pt x="4028" y="2281"/>
                </a:lnTo>
                <a:lnTo>
                  <a:pt x="4041" y="2274"/>
                </a:lnTo>
                <a:lnTo>
                  <a:pt x="4053" y="2266"/>
                </a:lnTo>
                <a:lnTo>
                  <a:pt x="4066" y="2257"/>
                </a:lnTo>
                <a:lnTo>
                  <a:pt x="4079" y="2248"/>
                </a:lnTo>
                <a:lnTo>
                  <a:pt x="4090" y="2238"/>
                </a:lnTo>
                <a:lnTo>
                  <a:pt x="4101" y="2228"/>
                </a:lnTo>
                <a:lnTo>
                  <a:pt x="6330" y="0"/>
                </a:lnTo>
                <a:close/>
                <a:moveTo>
                  <a:pt x="5394" y="0"/>
                </a:moveTo>
                <a:lnTo>
                  <a:pt x="4538" y="0"/>
                </a:lnTo>
                <a:lnTo>
                  <a:pt x="3460" y="1077"/>
                </a:lnTo>
                <a:lnTo>
                  <a:pt x="3450" y="1088"/>
                </a:lnTo>
                <a:lnTo>
                  <a:pt x="3440" y="1100"/>
                </a:lnTo>
                <a:lnTo>
                  <a:pt x="3431" y="1112"/>
                </a:lnTo>
                <a:lnTo>
                  <a:pt x="3422" y="1124"/>
                </a:lnTo>
                <a:lnTo>
                  <a:pt x="3414" y="1137"/>
                </a:lnTo>
                <a:lnTo>
                  <a:pt x="3407" y="1150"/>
                </a:lnTo>
                <a:lnTo>
                  <a:pt x="3400" y="1163"/>
                </a:lnTo>
                <a:lnTo>
                  <a:pt x="3395" y="1176"/>
                </a:lnTo>
                <a:lnTo>
                  <a:pt x="3390" y="1190"/>
                </a:lnTo>
                <a:lnTo>
                  <a:pt x="3385" y="1205"/>
                </a:lnTo>
                <a:lnTo>
                  <a:pt x="3381" y="1219"/>
                </a:lnTo>
                <a:lnTo>
                  <a:pt x="3378" y="1233"/>
                </a:lnTo>
                <a:lnTo>
                  <a:pt x="3376" y="1247"/>
                </a:lnTo>
                <a:lnTo>
                  <a:pt x="3374" y="1262"/>
                </a:lnTo>
                <a:lnTo>
                  <a:pt x="3373" y="1276"/>
                </a:lnTo>
                <a:lnTo>
                  <a:pt x="3373" y="1291"/>
                </a:lnTo>
                <a:lnTo>
                  <a:pt x="3373" y="1305"/>
                </a:lnTo>
                <a:lnTo>
                  <a:pt x="3374" y="1319"/>
                </a:lnTo>
                <a:lnTo>
                  <a:pt x="3376" y="1334"/>
                </a:lnTo>
                <a:lnTo>
                  <a:pt x="3378" y="1348"/>
                </a:lnTo>
                <a:lnTo>
                  <a:pt x="3381" y="1362"/>
                </a:lnTo>
                <a:lnTo>
                  <a:pt x="3385" y="1377"/>
                </a:lnTo>
                <a:lnTo>
                  <a:pt x="3390" y="1391"/>
                </a:lnTo>
                <a:lnTo>
                  <a:pt x="3395" y="1405"/>
                </a:lnTo>
                <a:lnTo>
                  <a:pt x="3400" y="1418"/>
                </a:lnTo>
                <a:lnTo>
                  <a:pt x="3407" y="1431"/>
                </a:lnTo>
                <a:lnTo>
                  <a:pt x="3414" y="1444"/>
                </a:lnTo>
                <a:lnTo>
                  <a:pt x="3422" y="1457"/>
                </a:lnTo>
                <a:lnTo>
                  <a:pt x="3431" y="1469"/>
                </a:lnTo>
                <a:lnTo>
                  <a:pt x="3440" y="1481"/>
                </a:lnTo>
                <a:lnTo>
                  <a:pt x="3450" y="1493"/>
                </a:lnTo>
                <a:lnTo>
                  <a:pt x="3460" y="1504"/>
                </a:lnTo>
                <a:lnTo>
                  <a:pt x="3472" y="1515"/>
                </a:lnTo>
                <a:lnTo>
                  <a:pt x="3483" y="1525"/>
                </a:lnTo>
                <a:lnTo>
                  <a:pt x="3496" y="1535"/>
                </a:lnTo>
                <a:lnTo>
                  <a:pt x="3508" y="1543"/>
                </a:lnTo>
                <a:lnTo>
                  <a:pt x="3521" y="1551"/>
                </a:lnTo>
                <a:lnTo>
                  <a:pt x="3534" y="1558"/>
                </a:lnTo>
                <a:lnTo>
                  <a:pt x="3547" y="1565"/>
                </a:lnTo>
                <a:lnTo>
                  <a:pt x="3561" y="1571"/>
                </a:lnTo>
                <a:lnTo>
                  <a:pt x="3574" y="1576"/>
                </a:lnTo>
                <a:lnTo>
                  <a:pt x="3588" y="1580"/>
                </a:lnTo>
                <a:lnTo>
                  <a:pt x="3602" y="1584"/>
                </a:lnTo>
                <a:lnTo>
                  <a:pt x="3616" y="1587"/>
                </a:lnTo>
                <a:lnTo>
                  <a:pt x="3632" y="1590"/>
                </a:lnTo>
                <a:lnTo>
                  <a:pt x="3646" y="1591"/>
                </a:lnTo>
                <a:lnTo>
                  <a:pt x="3660" y="1592"/>
                </a:lnTo>
                <a:lnTo>
                  <a:pt x="3675" y="1593"/>
                </a:lnTo>
                <a:lnTo>
                  <a:pt x="3689" y="1592"/>
                </a:lnTo>
                <a:lnTo>
                  <a:pt x="3704" y="1591"/>
                </a:lnTo>
                <a:lnTo>
                  <a:pt x="3718" y="1590"/>
                </a:lnTo>
                <a:lnTo>
                  <a:pt x="3732" y="1587"/>
                </a:lnTo>
                <a:lnTo>
                  <a:pt x="3747" y="1584"/>
                </a:lnTo>
                <a:lnTo>
                  <a:pt x="3761" y="1580"/>
                </a:lnTo>
                <a:lnTo>
                  <a:pt x="3774" y="1576"/>
                </a:lnTo>
                <a:lnTo>
                  <a:pt x="3789" y="1571"/>
                </a:lnTo>
                <a:lnTo>
                  <a:pt x="3803" y="1565"/>
                </a:lnTo>
                <a:lnTo>
                  <a:pt x="3816" y="1558"/>
                </a:lnTo>
                <a:lnTo>
                  <a:pt x="3829" y="1551"/>
                </a:lnTo>
                <a:lnTo>
                  <a:pt x="3841" y="1543"/>
                </a:lnTo>
                <a:lnTo>
                  <a:pt x="3854" y="1535"/>
                </a:lnTo>
                <a:lnTo>
                  <a:pt x="3866" y="1525"/>
                </a:lnTo>
                <a:lnTo>
                  <a:pt x="3877" y="1515"/>
                </a:lnTo>
                <a:lnTo>
                  <a:pt x="3888" y="1504"/>
                </a:lnTo>
                <a:lnTo>
                  <a:pt x="5394" y="0"/>
                </a:lnTo>
                <a:close/>
                <a:moveTo>
                  <a:pt x="4457" y="0"/>
                </a:moveTo>
                <a:lnTo>
                  <a:pt x="3602" y="0"/>
                </a:lnTo>
                <a:lnTo>
                  <a:pt x="2205" y="1397"/>
                </a:lnTo>
                <a:lnTo>
                  <a:pt x="2194" y="1408"/>
                </a:lnTo>
                <a:lnTo>
                  <a:pt x="2184" y="1420"/>
                </a:lnTo>
                <a:lnTo>
                  <a:pt x="2175" y="1432"/>
                </a:lnTo>
                <a:lnTo>
                  <a:pt x="2165" y="1444"/>
                </a:lnTo>
                <a:lnTo>
                  <a:pt x="2157" y="1457"/>
                </a:lnTo>
                <a:lnTo>
                  <a:pt x="2150" y="1470"/>
                </a:lnTo>
                <a:lnTo>
                  <a:pt x="2144" y="1483"/>
                </a:lnTo>
                <a:lnTo>
                  <a:pt x="2138" y="1497"/>
                </a:lnTo>
                <a:lnTo>
                  <a:pt x="2133" y="1510"/>
                </a:lnTo>
                <a:lnTo>
                  <a:pt x="2128" y="1524"/>
                </a:lnTo>
                <a:lnTo>
                  <a:pt x="2125" y="1539"/>
                </a:lnTo>
                <a:lnTo>
                  <a:pt x="2122" y="1553"/>
                </a:lnTo>
                <a:lnTo>
                  <a:pt x="2119" y="1568"/>
                </a:lnTo>
                <a:lnTo>
                  <a:pt x="2117" y="1582"/>
                </a:lnTo>
                <a:lnTo>
                  <a:pt x="2116" y="1596"/>
                </a:lnTo>
                <a:lnTo>
                  <a:pt x="2116" y="1611"/>
                </a:lnTo>
                <a:lnTo>
                  <a:pt x="2116" y="1625"/>
                </a:lnTo>
                <a:lnTo>
                  <a:pt x="2117" y="1640"/>
                </a:lnTo>
                <a:lnTo>
                  <a:pt x="2119" y="1654"/>
                </a:lnTo>
                <a:lnTo>
                  <a:pt x="2122" y="1668"/>
                </a:lnTo>
                <a:lnTo>
                  <a:pt x="2125" y="1682"/>
                </a:lnTo>
                <a:lnTo>
                  <a:pt x="2128" y="1697"/>
                </a:lnTo>
                <a:lnTo>
                  <a:pt x="2133" y="1711"/>
                </a:lnTo>
                <a:lnTo>
                  <a:pt x="2138" y="1725"/>
                </a:lnTo>
                <a:lnTo>
                  <a:pt x="2144" y="1738"/>
                </a:lnTo>
                <a:lnTo>
                  <a:pt x="2150" y="1752"/>
                </a:lnTo>
                <a:lnTo>
                  <a:pt x="2157" y="1765"/>
                </a:lnTo>
                <a:lnTo>
                  <a:pt x="2165" y="1777"/>
                </a:lnTo>
                <a:lnTo>
                  <a:pt x="2175" y="1789"/>
                </a:lnTo>
                <a:lnTo>
                  <a:pt x="2184" y="1801"/>
                </a:lnTo>
                <a:lnTo>
                  <a:pt x="2194" y="1813"/>
                </a:lnTo>
                <a:lnTo>
                  <a:pt x="2205" y="1824"/>
                </a:lnTo>
                <a:lnTo>
                  <a:pt x="2216" y="1835"/>
                </a:lnTo>
                <a:lnTo>
                  <a:pt x="2227" y="1845"/>
                </a:lnTo>
                <a:lnTo>
                  <a:pt x="2239" y="1855"/>
                </a:lnTo>
                <a:lnTo>
                  <a:pt x="2252" y="1864"/>
                </a:lnTo>
                <a:lnTo>
                  <a:pt x="2264" y="1871"/>
                </a:lnTo>
                <a:lnTo>
                  <a:pt x="2277" y="1879"/>
                </a:lnTo>
                <a:lnTo>
                  <a:pt x="2291" y="1885"/>
                </a:lnTo>
                <a:lnTo>
                  <a:pt x="2304" y="1891"/>
                </a:lnTo>
                <a:lnTo>
                  <a:pt x="2319" y="1896"/>
                </a:lnTo>
                <a:lnTo>
                  <a:pt x="2333" y="1901"/>
                </a:lnTo>
                <a:lnTo>
                  <a:pt x="2347" y="1904"/>
                </a:lnTo>
                <a:lnTo>
                  <a:pt x="2361" y="1907"/>
                </a:lnTo>
                <a:lnTo>
                  <a:pt x="2375" y="1910"/>
                </a:lnTo>
                <a:lnTo>
                  <a:pt x="2389" y="1911"/>
                </a:lnTo>
                <a:lnTo>
                  <a:pt x="2404" y="1913"/>
                </a:lnTo>
                <a:lnTo>
                  <a:pt x="2418" y="1913"/>
                </a:lnTo>
                <a:lnTo>
                  <a:pt x="2433" y="1913"/>
                </a:lnTo>
                <a:lnTo>
                  <a:pt x="2447" y="1911"/>
                </a:lnTo>
                <a:lnTo>
                  <a:pt x="2462" y="1910"/>
                </a:lnTo>
                <a:lnTo>
                  <a:pt x="2477" y="1907"/>
                </a:lnTo>
                <a:lnTo>
                  <a:pt x="2491" y="1904"/>
                </a:lnTo>
                <a:lnTo>
                  <a:pt x="2505" y="1901"/>
                </a:lnTo>
                <a:lnTo>
                  <a:pt x="2519" y="1896"/>
                </a:lnTo>
                <a:lnTo>
                  <a:pt x="2532" y="1891"/>
                </a:lnTo>
                <a:lnTo>
                  <a:pt x="2546" y="1885"/>
                </a:lnTo>
                <a:lnTo>
                  <a:pt x="2559" y="1879"/>
                </a:lnTo>
                <a:lnTo>
                  <a:pt x="2572" y="1871"/>
                </a:lnTo>
                <a:lnTo>
                  <a:pt x="2585" y="1864"/>
                </a:lnTo>
                <a:lnTo>
                  <a:pt x="2597" y="1855"/>
                </a:lnTo>
                <a:lnTo>
                  <a:pt x="2610" y="1845"/>
                </a:lnTo>
                <a:lnTo>
                  <a:pt x="2621" y="1835"/>
                </a:lnTo>
                <a:lnTo>
                  <a:pt x="2633" y="1824"/>
                </a:lnTo>
                <a:lnTo>
                  <a:pt x="4457" y="0"/>
                </a:lnTo>
                <a:close/>
                <a:moveTo>
                  <a:pt x="3522" y="0"/>
                </a:moveTo>
                <a:lnTo>
                  <a:pt x="2666" y="0"/>
                </a:lnTo>
                <a:lnTo>
                  <a:pt x="1071" y="1594"/>
                </a:lnTo>
                <a:lnTo>
                  <a:pt x="1061" y="1605"/>
                </a:lnTo>
                <a:lnTo>
                  <a:pt x="1051" y="1617"/>
                </a:lnTo>
                <a:lnTo>
                  <a:pt x="1042" y="1629"/>
                </a:lnTo>
                <a:lnTo>
                  <a:pt x="1033" y="1641"/>
                </a:lnTo>
                <a:lnTo>
                  <a:pt x="1025" y="1654"/>
                </a:lnTo>
                <a:lnTo>
                  <a:pt x="1018" y="1667"/>
                </a:lnTo>
                <a:lnTo>
                  <a:pt x="1012" y="1680"/>
                </a:lnTo>
                <a:lnTo>
                  <a:pt x="1006" y="1694"/>
                </a:lnTo>
                <a:lnTo>
                  <a:pt x="1001" y="1708"/>
                </a:lnTo>
                <a:lnTo>
                  <a:pt x="996" y="1722"/>
                </a:lnTo>
                <a:lnTo>
                  <a:pt x="991" y="1736"/>
                </a:lnTo>
                <a:lnTo>
                  <a:pt x="988" y="1750"/>
                </a:lnTo>
                <a:lnTo>
                  <a:pt x="986" y="1764"/>
                </a:lnTo>
                <a:lnTo>
                  <a:pt x="984" y="1779"/>
                </a:lnTo>
                <a:lnTo>
                  <a:pt x="983" y="1793"/>
                </a:lnTo>
                <a:lnTo>
                  <a:pt x="983" y="1807"/>
                </a:lnTo>
                <a:lnTo>
                  <a:pt x="983" y="1822"/>
                </a:lnTo>
                <a:lnTo>
                  <a:pt x="984" y="1836"/>
                </a:lnTo>
                <a:lnTo>
                  <a:pt x="986" y="1851"/>
                </a:lnTo>
                <a:lnTo>
                  <a:pt x="988" y="1866"/>
                </a:lnTo>
                <a:lnTo>
                  <a:pt x="991" y="1880"/>
                </a:lnTo>
                <a:lnTo>
                  <a:pt x="996" y="1894"/>
                </a:lnTo>
                <a:lnTo>
                  <a:pt x="1001" y="1908"/>
                </a:lnTo>
                <a:lnTo>
                  <a:pt x="1006" y="1922"/>
                </a:lnTo>
                <a:lnTo>
                  <a:pt x="1012" y="1935"/>
                </a:lnTo>
                <a:lnTo>
                  <a:pt x="1018" y="1948"/>
                </a:lnTo>
                <a:lnTo>
                  <a:pt x="1025" y="1961"/>
                </a:lnTo>
                <a:lnTo>
                  <a:pt x="1033" y="1974"/>
                </a:lnTo>
                <a:lnTo>
                  <a:pt x="1042" y="1986"/>
                </a:lnTo>
                <a:lnTo>
                  <a:pt x="1051" y="1998"/>
                </a:lnTo>
                <a:lnTo>
                  <a:pt x="1061" y="2010"/>
                </a:lnTo>
                <a:lnTo>
                  <a:pt x="1071" y="2022"/>
                </a:lnTo>
                <a:lnTo>
                  <a:pt x="1083" y="2033"/>
                </a:lnTo>
                <a:lnTo>
                  <a:pt x="1094" y="2043"/>
                </a:lnTo>
                <a:lnTo>
                  <a:pt x="1106" y="2052"/>
                </a:lnTo>
                <a:lnTo>
                  <a:pt x="1118" y="2060"/>
                </a:lnTo>
                <a:lnTo>
                  <a:pt x="1131" y="2068"/>
                </a:lnTo>
                <a:lnTo>
                  <a:pt x="1145" y="2075"/>
                </a:lnTo>
                <a:lnTo>
                  <a:pt x="1158" y="2082"/>
                </a:lnTo>
                <a:lnTo>
                  <a:pt x="1172" y="2088"/>
                </a:lnTo>
                <a:lnTo>
                  <a:pt x="1185" y="2093"/>
                </a:lnTo>
                <a:lnTo>
                  <a:pt x="1199" y="2097"/>
                </a:lnTo>
                <a:lnTo>
                  <a:pt x="1213" y="2101"/>
                </a:lnTo>
                <a:lnTo>
                  <a:pt x="1227" y="2104"/>
                </a:lnTo>
                <a:lnTo>
                  <a:pt x="1242" y="2107"/>
                </a:lnTo>
                <a:lnTo>
                  <a:pt x="1256" y="2108"/>
                </a:lnTo>
                <a:lnTo>
                  <a:pt x="1270" y="2109"/>
                </a:lnTo>
                <a:lnTo>
                  <a:pt x="1285" y="2110"/>
                </a:lnTo>
                <a:lnTo>
                  <a:pt x="1300" y="2109"/>
                </a:lnTo>
                <a:lnTo>
                  <a:pt x="1315" y="2108"/>
                </a:lnTo>
                <a:lnTo>
                  <a:pt x="1329" y="2107"/>
                </a:lnTo>
                <a:lnTo>
                  <a:pt x="1343" y="2104"/>
                </a:lnTo>
                <a:lnTo>
                  <a:pt x="1358" y="2101"/>
                </a:lnTo>
                <a:lnTo>
                  <a:pt x="1372" y="2097"/>
                </a:lnTo>
                <a:lnTo>
                  <a:pt x="1385" y="2093"/>
                </a:lnTo>
                <a:lnTo>
                  <a:pt x="1399" y="2088"/>
                </a:lnTo>
                <a:lnTo>
                  <a:pt x="1413" y="2082"/>
                </a:lnTo>
                <a:lnTo>
                  <a:pt x="1426" y="2075"/>
                </a:lnTo>
                <a:lnTo>
                  <a:pt x="1440" y="2068"/>
                </a:lnTo>
                <a:lnTo>
                  <a:pt x="1452" y="2060"/>
                </a:lnTo>
                <a:lnTo>
                  <a:pt x="1465" y="2052"/>
                </a:lnTo>
                <a:lnTo>
                  <a:pt x="1477" y="2043"/>
                </a:lnTo>
                <a:lnTo>
                  <a:pt x="1488" y="2033"/>
                </a:lnTo>
                <a:lnTo>
                  <a:pt x="1499" y="2022"/>
                </a:lnTo>
                <a:lnTo>
                  <a:pt x="3522" y="0"/>
                </a:lnTo>
                <a:close/>
                <a:moveTo>
                  <a:pt x="2585" y="0"/>
                </a:moveTo>
                <a:lnTo>
                  <a:pt x="1731" y="0"/>
                </a:lnTo>
                <a:lnTo>
                  <a:pt x="88" y="1641"/>
                </a:lnTo>
                <a:lnTo>
                  <a:pt x="77" y="1652"/>
                </a:lnTo>
                <a:lnTo>
                  <a:pt x="67" y="1664"/>
                </a:lnTo>
                <a:lnTo>
                  <a:pt x="58" y="1676"/>
                </a:lnTo>
                <a:lnTo>
                  <a:pt x="50" y="1688"/>
                </a:lnTo>
                <a:lnTo>
                  <a:pt x="42" y="1702"/>
                </a:lnTo>
                <a:lnTo>
                  <a:pt x="34" y="1715"/>
                </a:lnTo>
                <a:lnTo>
                  <a:pt x="28" y="1728"/>
                </a:lnTo>
                <a:lnTo>
                  <a:pt x="22" y="1741"/>
                </a:lnTo>
                <a:lnTo>
                  <a:pt x="17" y="1755"/>
                </a:lnTo>
                <a:lnTo>
                  <a:pt x="13" y="1769"/>
                </a:lnTo>
                <a:lnTo>
                  <a:pt x="9" y="1783"/>
                </a:lnTo>
                <a:lnTo>
                  <a:pt x="6" y="1797"/>
                </a:lnTo>
                <a:lnTo>
                  <a:pt x="3" y="1811"/>
                </a:lnTo>
                <a:lnTo>
                  <a:pt x="2" y="1826"/>
                </a:lnTo>
                <a:lnTo>
                  <a:pt x="1" y="1840"/>
                </a:lnTo>
                <a:lnTo>
                  <a:pt x="0" y="1856"/>
                </a:lnTo>
                <a:lnTo>
                  <a:pt x="1" y="1870"/>
                </a:lnTo>
                <a:lnTo>
                  <a:pt x="2" y="1884"/>
                </a:lnTo>
                <a:lnTo>
                  <a:pt x="3" y="1899"/>
                </a:lnTo>
                <a:lnTo>
                  <a:pt x="6" y="1913"/>
                </a:lnTo>
                <a:lnTo>
                  <a:pt x="9" y="1927"/>
                </a:lnTo>
                <a:lnTo>
                  <a:pt x="13" y="1941"/>
                </a:lnTo>
                <a:lnTo>
                  <a:pt x="17" y="1955"/>
                </a:lnTo>
                <a:lnTo>
                  <a:pt x="22" y="1969"/>
                </a:lnTo>
                <a:lnTo>
                  <a:pt x="28" y="1982"/>
                </a:lnTo>
                <a:lnTo>
                  <a:pt x="34" y="1995"/>
                </a:lnTo>
                <a:lnTo>
                  <a:pt x="42" y="2008"/>
                </a:lnTo>
                <a:lnTo>
                  <a:pt x="50" y="2022"/>
                </a:lnTo>
                <a:lnTo>
                  <a:pt x="58" y="2034"/>
                </a:lnTo>
                <a:lnTo>
                  <a:pt x="67" y="2046"/>
                </a:lnTo>
                <a:lnTo>
                  <a:pt x="77" y="2058"/>
                </a:lnTo>
                <a:lnTo>
                  <a:pt x="88" y="2069"/>
                </a:lnTo>
                <a:lnTo>
                  <a:pt x="99" y="2080"/>
                </a:lnTo>
                <a:lnTo>
                  <a:pt x="111" y="2090"/>
                </a:lnTo>
                <a:lnTo>
                  <a:pt x="124" y="2099"/>
                </a:lnTo>
                <a:lnTo>
                  <a:pt x="136" y="2107"/>
                </a:lnTo>
                <a:lnTo>
                  <a:pt x="149" y="2115"/>
                </a:lnTo>
                <a:lnTo>
                  <a:pt x="161" y="2122"/>
                </a:lnTo>
                <a:lnTo>
                  <a:pt x="175" y="2129"/>
                </a:lnTo>
                <a:lnTo>
                  <a:pt x="188" y="2135"/>
                </a:lnTo>
                <a:lnTo>
                  <a:pt x="202" y="2140"/>
                </a:lnTo>
                <a:lnTo>
                  <a:pt x="216" y="2144"/>
                </a:lnTo>
                <a:lnTo>
                  <a:pt x="230" y="2148"/>
                </a:lnTo>
                <a:lnTo>
                  <a:pt x="244" y="2151"/>
                </a:lnTo>
                <a:lnTo>
                  <a:pt x="258" y="2154"/>
                </a:lnTo>
                <a:lnTo>
                  <a:pt x="274" y="2155"/>
                </a:lnTo>
                <a:lnTo>
                  <a:pt x="288" y="2156"/>
                </a:lnTo>
                <a:lnTo>
                  <a:pt x="302" y="2157"/>
                </a:lnTo>
                <a:lnTo>
                  <a:pt x="317" y="2156"/>
                </a:lnTo>
                <a:lnTo>
                  <a:pt x="331" y="2155"/>
                </a:lnTo>
                <a:lnTo>
                  <a:pt x="346" y="2154"/>
                </a:lnTo>
                <a:lnTo>
                  <a:pt x="360" y="2151"/>
                </a:lnTo>
                <a:lnTo>
                  <a:pt x="374" y="2148"/>
                </a:lnTo>
                <a:lnTo>
                  <a:pt x="388" y="2144"/>
                </a:lnTo>
                <a:lnTo>
                  <a:pt x="402" y="2140"/>
                </a:lnTo>
                <a:lnTo>
                  <a:pt x="417" y="2135"/>
                </a:lnTo>
                <a:lnTo>
                  <a:pt x="430" y="2129"/>
                </a:lnTo>
                <a:lnTo>
                  <a:pt x="443" y="2122"/>
                </a:lnTo>
                <a:lnTo>
                  <a:pt x="456" y="2115"/>
                </a:lnTo>
                <a:lnTo>
                  <a:pt x="469" y="2107"/>
                </a:lnTo>
                <a:lnTo>
                  <a:pt x="481" y="2099"/>
                </a:lnTo>
                <a:lnTo>
                  <a:pt x="493" y="2090"/>
                </a:lnTo>
                <a:lnTo>
                  <a:pt x="505" y="2080"/>
                </a:lnTo>
                <a:lnTo>
                  <a:pt x="516" y="2069"/>
                </a:lnTo>
                <a:lnTo>
                  <a:pt x="2585" y="0"/>
                </a:lnTo>
                <a:close/>
                <a:moveTo>
                  <a:pt x="1650" y="0"/>
                </a:moveTo>
                <a:lnTo>
                  <a:pt x="794" y="0"/>
                </a:lnTo>
                <a:lnTo>
                  <a:pt x="154" y="640"/>
                </a:lnTo>
                <a:lnTo>
                  <a:pt x="144" y="651"/>
                </a:lnTo>
                <a:lnTo>
                  <a:pt x="134" y="663"/>
                </a:lnTo>
                <a:lnTo>
                  <a:pt x="125" y="675"/>
                </a:lnTo>
                <a:lnTo>
                  <a:pt x="115" y="687"/>
                </a:lnTo>
                <a:lnTo>
                  <a:pt x="107" y="700"/>
                </a:lnTo>
                <a:lnTo>
                  <a:pt x="100" y="712"/>
                </a:lnTo>
                <a:lnTo>
                  <a:pt x="94" y="727"/>
                </a:lnTo>
                <a:lnTo>
                  <a:pt x="88" y="740"/>
                </a:lnTo>
                <a:lnTo>
                  <a:pt x="83" y="754"/>
                </a:lnTo>
                <a:lnTo>
                  <a:pt x="78" y="768"/>
                </a:lnTo>
                <a:lnTo>
                  <a:pt x="74" y="782"/>
                </a:lnTo>
                <a:lnTo>
                  <a:pt x="71" y="796"/>
                </a:lnTo>
                <a:lnTo>
                  <a:pt x="69" y="810"/>
                </a:lnTo>
                <a:lnTo>
                  <a:pt x="67" y="825"/>
                </a:lnTo>
                <a:lnTo>
                  <a:pt x="66" y="839"/>
                </a:lnTo>
                <a:lnTo>
                  <a:pt x="66" y="853"/>
                </a:lnTo>
                <a:lnTo>
                  <a:pt x="66" y="868"/>
                </a:lnTo>
                <a:lnTo>
                  <a:pt x="67" y="883"/>
                </a:lnTo>
                <a:lnTo>
                  <a:pt x="69" y="898"/>
                </a:lnTo>
                <a:lnTo>
                  <a:pt x="71" y="912"/>
                </a:lnTo>
                <a:lnTo>
                  <a:pt x="74" y="926"/>
                </a:lnTo>
                <a:lnTo>
                  <a:pt x="78" y="940"/>
                </a:lnTo>
                <a:lnTo>
                  <a:pt x="83" y="954"/>
                </a:lnTo>
                <a:lnTo>
                  <a:pt x="88" y="968"/>
                </a:lnTo>
                <a:lnTo>
                  <a:pt x="94" y="981"/>
                </a:lnTo>
                <a:lnTo>
                  <a:pt x="100" y="994"/>
                </a:lnTo>
                <a:lnTo>
                  <a:pt x="107" y="1007"/>
                </a:lnTo>
                <a:lnTo>
                  <a:pt x="115" y="1020"/>
                </a:lnTo>
                <a:lnTo>
                  <a:pt x="125" y="1032"/>
                </a:lnTo>
                <a:lnTo>
                  <a:pt x="134" y="1045"/>
                </a:lnTo>
                <a:lnTo>
                  <a:pt x="144" y="1057"/>
                </a:lnTo>
                <a:lnTo>
                  <a:pt x="154" y="1068"/>
                </a:lnTo>
                <a:lnTo>
                  <a:pt x="166" y="1078"/>
                </a:lnTo>
                <a:lnTo>
                  <a:pt x="177" y="1088"/>
                </a:lnTo>
                <a:lnTo>
                  <a:pt x="189" y="1098"/>
                </a:lnTo>
                <a:lnTo>
                  <a:pt x="202" y="1106"/>
                </a:lnTo>
                <a:lnTo>
                  <a:pt x="214" y="1114"/>
                </a:lnTo>
                <a:lnTo>
                  <a:pt x="227" y="1121"/>
                </a:lnTo>
                <a:lnTo>
                  <a:pt x="240" y="1128"/>
                </a:lnTo>
                <a:lnTo>
                  <a:pt x="254" y="1134"/>
                </a:lnTo>
                <a:lnTo>
                  <a:pt x="268" y="1139"/>
                </a:lnTo>
                <a:lnTo>
                  <a:pt x="282" y="1143"/>
                </a:lnTo>
                <a:lnTo>
                  <a:pt x="296" y="1147"/>
                </a:lnTo>
                <a:lnTo>
                  <a:pt x="310" y="1150"/>
                </a:lnTo>
                <a:lnTo>
                  <a:pt x="325" y="1152"/>
                </a:lnTo>
                <a:lnTo>
                  <a:pt x="339" y="1154"/>
                </a:lnTo>
                <a:lnTo>
                  <a:pt x="354" y="1155"/>
                </a:lnTo>
                <a:lnTo>
                  <a:pt x="368" y="1155"/>
                </a:lnTo>
                <a:lnTo>
                  <a:pt x="382" y="1155"/>
                </a:lnTo>
                <a:lnTo>
                  <a:pt x="397" y="1154"/>
                </a:lnTo>
                <a:lnTo>
                  <a:pt x="412" y="1152"/>
                </a:lnTo>
                <a:lnTo>
                  <a:pt x="426" y="1150"/>
                </a:lnTo>
                <a:lnTo>
                  <a:pt x="441" y="1147"/>
                </a:lnTo>
                <a:lnTo>
                  <a:pt x="455" y="1143"/>
                </a:lnTo>
                <a:lnTo>
                  <a:pt x="468" y="1139"/>
                </a:lnTo>
                <a:lnTo>
                  <a:pt x="482" y="1134"/>
                </a:lnTo>
                <a:lnTo>
                  <a:pt x="496" y="1128"/>
                </a:lnTo>
                <a:lnTo>
                  <a:pt x="509" y="1121"/>
                </a:lnTo>
                <a:lnTo>
                  <a:pt x="522" y="1114"/>
                </a:lnTo>
                <a:lnTo>
                  <a:pt x="534" y="1106"/>
                </a:lnTo>
                <a:lnTo>
                  <a:pt x="547" y="1098"/>
                </a:lnTo>
                <a:lnTo>
                  <a:pt x="560" y="1088"/>
                </a:lnTo>
                <a:lnTo>
                  <a:pt x="571" y="1078"/>
                </a:lnTo>
                <a:lnTo>
                  <a:pt x="582" y="1068"/>
                </a:lnTo>
                <a:lnTo>
                  <a:pt x="1650" y="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74B507-86AC-2449-B6D1-1A93CA95FDAA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F79F45-85DE-B949-9825-DB153F4DE558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5917D1F6-C677-0044-93E2-0D19150862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8012" y="0"/>
            <a:ext cx="2383988" cy="116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2369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2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1035352" y="1"/>
            <a:ext cx="11156648" cy="3585776"/>
          </a:xfrm>
          <a:custGeom>
            <a:avLst/>
            <a:gdLst>
              <a:gd name="T0" fmla="*/ 1498 w 7574"/>
              <a:gd name="T1" fmla="*/ 0 h 2433"/>
              <a:gd name="T2" fmla="*/ 2354 w 7574"/>
              <a:gd name="T3" fmla="*/ 0 h 2433"/>
              <a:gd name="T4" fmla="*/ 1520 w 7574"/>
              <a:gd name="T5" fmla="*/ 834 h 2433"/>
              <a:gd name="T6" fmla="*/ 664 w 7574"/>
              <a:gd name="T7" fmla="*/ 834 h 2433"/>
              <a:gd name="T8" fmla="*/ 1498 w 7574"/>
              <a:gd name="T9" fmla="*/ 0 h 2433"/>
              <a:gd name="T10" fmla="*/ 2434 w 7574"/>
              <a:gd name="T11" fmla="*/ 0 h 2433"/>
              <a:gd name="T12" fmla="*/ 3290 w 7574"/>
              <a:gd name="T13" fmla="*/ 0 h 2433"/>
              <a:gd name="T14" fmla="*/ 855 w 7574"/>
              <a:gd name="T15" fmla="*/ 2433 h 2433"/>
              <a:gd name="T16" fmla="*/ 0 w 7574"/>
              <a:gd name="T17" fmla="*/ 2433 h 2433"/>
              <a:gd name="T18" fmla="*/ 2434 w 7574"/>
              <a:gd name="T19" fmla="*/ 0 h 2433"/>
              <a:gd name="T20" fmla="*/ 3370 w 7574"/>
              <a:gd name="T21" fmla="*/ 0 h 2433"/>
              <a:gd name="T22" fmla="*/ 4226 w 7574"/>
              <a:gd name="T23" fmla="*/ 0 h 2433"/>
              <a:gd name="T24" fmla="*/ 2661 w 7574"/>
              <a:gd name="T25" fmla="*/ 1564 h 2433"/>
              <a:gd name="T26" fmla="*/ 1806 w 7574"/>
              <a:gd name="T27" fmla="*/ 1564 h 2433"/>
              <a:gd name="T28" fmla="*/ 3370 w 7574"/>
              <a:gd name="T29" fmla="*/ 0 h 2433"/>
              <a:gd name="T30" fmla="*/ 4306 w 7574"/>
              <a:gd name="T31" fmla="*/ 0 h 2433"/>
              <a:gd name="T32" fmla="*/ 5162 w 7574"/>
              <a:gd name="T33" fmla="*/ 0 h 2433"/>
              <a:gd name="T34" fmla="*/ 3046 w 7574"/>
              <a:gd name="T35" fmla="*/ 2115 h 2433"/>
              <a:gd name="T36" fmla="*/ 2190 w 7574"/>
              <a:gd name="T37" fmla="*/ 2115 h 2433"/>
              <a:gd name="T38" fmla="*/ 4306 w 7574"/>
              <a:gd name="T39" fmla="*/ 0 h 2433"/>
              <a:gd name="T40" fmla="*/ 5242 w 7574"/>
              <a:gd name="T41" fmla="*/ 0 h 2433"/>
              <a:gd name="T42" fmla="*/ 6098 w 7574"/>
              <a:gd name="T43" fmla="*/ 0 h 2433"/>
              <a:gd name="T44" fmla="*/ 4896 w 7574"/>
              <a:gd name="T45" fmla="*/ 1201 h 2433"/>
              <a:gd name="T46" fmla="*/ 4040 w 7574"/>
              <a:gd name="T47" fmla="*/ 1201 h 2433"/>
              <a:gd name="T48" fmla="*/ 5242 w 7574"/>
              <a:gd name="T49" fmla="*/ 0 h 2433"/>
              <a:gd name="T50" fmla="*/ 6177 w 7574"/>
              <a:gd name="T51" fmla="*/ 0 h 2433"/>
              <a:gd name="T52" fmla="*/ 7033 w 7574"/>
              <a:gd name="T53" fmla="*/ 0 h 2433"/>
              <a:gd name="T54" fmla="*/ 5123 w 7574"/>
              <a:gd name="T55" fmla="*/ 1909 h 2433"/>
              <a:gd name="T56" fmla="*/ 4267 w 7574"/>
              <a:gd name="T57" fmla="*/ 1909 h 2433"/>
              <a:gd name="T58" fmla="*/ 6177 w 7574"/>
              <a:gd name="T59" fmla="*/ 0 h 2433"/>
              <a:gd name="T60" fmla="*/ 7114 w 7574"/>
              <a:gd name="T61" fmla="*/ 0 h 2433"/>
              <a:gd name="T62" fmla="*/ 7574 w 7574"/>
              <a:gd name="T63" fmla="*/ 0 h 2433"/>
              <a:gd name="T64" fmla="*/ 7574 w 7574"/>
              <a:gd name="T65" fmla="*/ 395 h 2433"/>
              <a:gd name="T66" fmla="*/ 6453 w 7574"/>
              <a:gd name="T67" fmla="*/ 1515 h 2433"/>
              <a:gd name="T68" fmla="*/ 5597 w 7574"/>
              <a:gd name="T69" fmla="*/ 1515 h 2433"/>
              <a:gd name="T70" fmla="*/ 7114 w 7574"/>
              <a:gd name="T71" fmla="*/ 0 h 2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7574" h="2433">
                <a:moveTo>
                  <a:pt x="1498" y="0"/>
                </a:moveTo>
                <a:lnTo>
                  <a:pt x="2354" y="0"/>
                </a:lnTo>
                <a:lnTo>
                  <a:pt x="1520" y="834"/>
                </a:lnTo>
                <a:lnTo>
                  <a:pt x="664" y="834"/>
                </a:lnTo>
                <a:lnTo>
                  <a:pt x="1498" y="0"/>
                </a:lnTo>
                <a:close/>
                <a:moveTo>
                  <a:pt x="2434" y="0"/>
                </a:moveTo>
                <a:lnTo>
                  <a:pt x="3290" y="0"/>
                </a:lnTo>
                <a:lnTo>
                  <a:pt x="855" y="2433"/>
                </a:lnTo>
                <a:lnTo>
                  <a:pt x="0" y="2433"/>
                </a:lnTo>
                <a:lnTo>
                  <a:pt x="2434" y="0"/>
                </a:lnTo>
                <a:close/>
                <a:moveTo>
                  <a:pt x="3370" y="0"/>
                </a:moveTo>
                <a:lnTo>
                  <a:pt x="4226" y="0"/>
                </a:lnTo>
                <a:lnTo>
                  <a:pt x="2661" y="1564"/>
                </a:lnTo>
                <a:lnTo>
                  <a:pt x="1806" y="1564"/>
                </a:lnTo>
                <a:lnTo>
                  <a:pt x="3370" y="0"/>
                </a:lnTo>
                <a:close/>
                <a:moveTo>
                  <a:pt x="4306" y="0"/>
                </a:moveTo>
                <a:lnTo>
                  <a:pt x="5162" y="0"/>
                </a:lnTo>
                <a:lnTo>
                  <a:pt x="3046" y="2115"/>
                </a:lnTo>
                <a:lnTo>
                  <a:pt x="2190" y="2115"/>
                </a:lnTo>
                <a:lnTo>
                  <a:pt x="4306" y="0"/>
                </a:lnTo>
                <a:close/>
                <a:moveTo>
                  <a:pt x="5242" y="0"/>
                </a:moveTo>
                <a:lnTo>
                  <a:pt x="6098" y="0"/>
                </a:lnTo>
                <a:lnTo>
                  <a:pt x="4896" y="1201"/>
                </a:lnTo>
                <a:lnTo>
                  <a:pt x="4040" y="1201"/>
                </a:lnTo>
                <a:lnTo>
                  <a:pt x="5242" y="0"/>
                </a:lnTo>
                <a:close/>
                <a:moveTo>
                  <a:pt x="6177" y="0"/>
                </a:moveTo>
                <a:lnTo>
                  <a:pt x="7033" y="0"/>
                </a:lnTo>
                <a:lnTo>
                  <a:pt x="5123" y="1909"/>
                </a:lnTo>
                <a:lnTo>
                  <a:pt x="4267" y="1909"/>
                </a:lnTo>
                <a:lnTo>
                  <a:pt x="6177" y="0"/>
                </a:lnTo>
                <a:close/>
                <a:moveTo>
                  <a:pt x="7114" y="0"/>
                </a:moveTo>
                <a:lnTo>
                  <a:pt x="7574" y="0"/>
                </a:lnTo>
                <a:lnTo>
                  <a:pt x="7574" y="395"/>
                </a:lnTo>
                <a:lnTo>
                  <a:pt x="6453" y="1515"/>
                </a:lnTo>
                <a:lnTo>
                  <a:pt x="5597" y="1515"/>
                </a:lnTo>
                <a:lnTo>
                  <a:pt x="7114" y="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608DFC-52BD-9F47-A5DC-38DC2D4C9AD6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4B3656-C6B1-1548-9E0B-A58277B20362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32650CD-4231-4747-AE5F-BFD7752ABC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145475" cy="105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3252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400800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18076C-60FD-2C4E-BDB4-DB8EB5CB5E34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25833C6-1312-2040-BCA6-DD8083B17E9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58DAF023-EFA8-EB46-B495-62EDB2763A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9913" y="1"/>
            <a:ext cx="2562087" cy="125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5933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465945" cy="446525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852795" y="2857565"/>
            <a:ext cx="3198740" cy="319824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9EB295-2A0F-3941-99C9-510F081C66F0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57794D3-DD4B-D14A-ADCC-B01C9747924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9F4A7357-0AC7-3B4C-9CBF-0892F639DE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700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605133" y="2286000"/>
            <a:ext cx="2310695" cy="2286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-16256" y="0"/>
            <a:ext cx="2310695" cy="2286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294439" y="2286000"/>
            <a:ext cx="2310695" cy="2286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-16256" y="2286000"/>
            <a:ext cx="2310695" cy="2286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294439" y="4572000"/>
            <a:ext cx="2310695" cy="2286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-16256" y="4572000"/>
            <a:ext cx="2310695" cy="2286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6511E6-E95E-054F-8A9F-48D0C3E4F56A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DC1C82D-8973-9644-AF17-B4738DA87243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33694B4-A4D0-8B4E-8BFF-C4E1792BA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20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964EE-8FA0-ED6E-9A8A-E68669A68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B5D7D-EE0E-744A-8E08-B131FA80B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294CD-5189-16C1-CACE-3E34D5923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1C6C-01CC-45FF-A429-5402BAE6F299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F1F9F4-CB20-4DAE-F86C-9A9071BA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84477-4E99-187D-C932-30A717689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5D85-670B-4557-916A-2A63004FE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46526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572780" y="1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058224" y="1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543668" y="1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029112" y="1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514556" y="1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8224" y="1498370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4543668" y="1498370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3029112" y="1498370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3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1514556" y="1498370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4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0" y="1498370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7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3029112" y="2996739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8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514556" y="2996739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9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0" y="2996739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60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0" y="4495109"/>
            <a:ext cx="1514556" cy="149836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8D5C075-AD06-2646-98DA-28A6E01A1E31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BC4DAB1-732E-7643-B75F-30F62B6E1922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9280F20D-281D-BF4F-B5EC-F1AEBD0771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286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384299" y="0"/>
            <a:ext cx="2650605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034903" y="0"/>
            <a:ext cx="2650605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9A9054-01E6-4A43-AEF1-FF58D1366520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DAB939A-8E24-2C48-BFD0-705C1C372796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B66127-393D-1942-8DAA-86F31367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290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638299" y="0"/>
            <a:ext cx="3656916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638299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0EF4E2-6FF3-AE41-A78D-F219CB2F2E59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FBFF370-1B4B-AC4B-9E23-E0F35363C9EA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78F5A16D-2F07-DE49-ACA2-319BD09269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768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295215" cy="6858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E6BB1B-7FD3-5044-8E26-AB8C41868C07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A10AC74-6651-E849-B07C-C83D55763DD6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77625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5453540" y="0"/>
            <a:ext cx="6738460" cy="6858000"/>
          </a:xfrm>
          <a:custGeom>
            <a:avLst/>
            <a:gdLst>
              <a:gd name="T0" fmla="*/ 4469 w 4469"/>
              <a:gd name="T1" fmla="*/ 4552 h 4552"/>
              <a:gd name="T2" fmla="*/ 3879 w 4469"/>
              <a:gd name="T3" fmla="*/ 4552 h 4552"/>
              <a:gd name="T4" fmla="*/ 1610 w 4469"/>
              <a:gd name="T5" fmla="*/ 2276 h 4552"/>
              <a:gd name="T6" fmla="*/ 3879 w 4469"/>
              <a:gd name="T7" fmla="*/ 0 h 4552"/>
              <a:gd name="T8" fmla="*/ 4469 w 4469"/>
              <a:gd name="T9" fmla="*/ 0 h 4552"/>
              <a:gd name="T10" fmla="*/ 4469 w 4469"/>
              <a:gd name="T11" fmla="*/ 4552 h 4552"/>
              <a:gd name="T12" fmla="*/ 3799 w 4469"/>
              <a:gd name="T13" fmla="*/ 4552 h 4552"/>
              <a:gd name="T14" fmla="*/ 2269 w 4469"/>
              <a:gd name="T15" fmla="*/ 4552 h 4552"/>
              <a:gd name="T16" fmla="*/ 806 w 4469"/>
              <a:gd name="T17" fmla="*/ 3084 h 4552"/>
              <a:gd name="T18" fmla="*/ 1571 w 4469"/>
              <a:gd name="T19" fmla="*/ 2316 h 4552"/>
              <a:gd name="T20" fmla="*/ 3799 w 4469"/>
              <a:gd name="T21" fmla="*/ 4552 h 4552"/>
              <a:gd name="T22" fmla="*/ 2269 w 4469"/>
              <a:gd name="T23" fmla="*/ 0 h 4552"/>
              <a:gd name="T24" fmla="*/ 3799 w 4469"/>
              <a:gd name="T25" fmla="*/ 0 h 4552"/>
              <a:gd name="T26" fmla="*/ 1571 w 4469"/>
              <a:gd name="T27" fmla="*/ 2236 h 4552"/>
              <a:gd name="T28" fmla="*/ 806 w 4469"/>
              <a:gd name="T29" fmla="*/ 1468 h 4552"/>
              <a:gd name="T30" fmla="*/ 2269 w 4469"/>
              <a:gd name="T31" fmla="*/ 0 h 4552"/>
              <a:gd name="T32" fmla="*/ 0 w 4469"/>
              <a:gd name="T33" fmla="*/ 2276 h 4552"/>
              <a:gd name="T34" fmla="*/ 765 w 4469"/>
              <a:gd name="T35" fmla="*/ 1508 h 4552"/>
              <a:gd name="T36" fmla="*/ 1531 w 4469"/>
              <a:gd name="T37" fmla="*/ 2276 h 4552"/>
              <a:gd name="T38" fmla="*/ 765 w 4469"/>
              <a:gd name="T39" fmla="*/ 3044 h 4552"/>
              <a:gd name="T40" fmla="*/ 0 w 4469"/>
              <a:gd name="T41" fmla="*/ 2276 h 4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469" h="4552">
                <a:moveTo>
                  <a:pt x="4469" y="4552"/>
                </a:moveTo>
                <a:lnTo>
                  <a:pt x="3879" y="4552"/>
                </a:lnTo>
                <a:lnTo>
                  <a:pt x="1610" y="2276"/>
                </a:lnTo>
                <a:lnTo>
                  <a:pt x="3879" y="0"/>
                </a:lnTo>
                <a:lnTo>
                  <a:pt x="4469" y="0"/>
                </a:lnTo>
                <a:lnTo>
                  <a:pt x="4469" y="4552"/>
                </a:lnTo>
                <a:close/>
                <a:moveTo>
                  <a:pt x="3799" y="4552"/>
                </a:moveTo>
                <a:lnTo>
                  <a:pt x="2269" y="4552"/>
                </a:lnTo>
                <a:lnTo>
                  <a:pt x="806" y="3084"/>
                </a:lnTo>
                <a:lnTo>
                  <a:pt x="1571" y="2316"/>
                </a:lnTo>
                <a:lnTo>
                  <a:pt x="3799" y="4552"/>
                </a:lnTo>
                <a:close/>
                <a:moveTo>
                  <a:pt x="2269" y="0"/>
                </a:moveTo>
                <a:lnTo>
                  <a:pt x="3799" y="0"/>
                </a:lnTo>
                <a:lnTo>
                  <a:pt x="1571" y="2236"/>
                </a:lnTo>
                <a:lnTo>
                  <a:pt x="806" y="1468"/>
                </a:lnTo>
                <a:lnTo>
                  <a:pt x="2269" y="0"/>
                </a:lnTo>
                <a:close/>
                <a:moveTo>
                  <a:pt x="0" y="2276"/>
                </a:moveTo>
                <a:lnTo>
                  <a:pt x="765" y="1508"/>
                </a:lnTo>
                <a:lnTo>
                  <a:pt x="1531" y="2276"/>
                </a:lnTo>
                <a:lnTo>
                  <a:pt x="765" y="3044"/>
                </a:lnTo>
                <a:lnTo>
                  <a:pt x="0" y="2276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0714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7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5227417" y="0"/>
            <a:ext cx="6964583" cy="6858000"/>
          </a:xfrm>
          <a:custGeom>
            <a:avLst/>
            <a:gdLst>
              <a:gd name="T0" fmla="*/ 4619 w 4619"/>
              <a:gd name="T1" fmla="*/ 4552 h 4552"/>
              <a:gd name="T2" fmla="*/ 4241 w 4619"/>
              <a:gd name="T3" fmla="*/ 4552 h 4552"/>
              <a:gd name="T4" fmla="*/ 1972 w 4619"/>
              <a:gd name="T5" fmla="*/ 2276 h 4552"/>
              <a:gd name="T6" fmla="*/ 4241 w 4619"/>
              <a:gd name="T7" fmla="*/ 0 h 4552"/>
              <a:gd name="T8" fmla="*/ 4619 w 4619"/>
              <a:gd name="T9" fmla="*/ 0 h 4552"/>
              <a:gd name="T10" fmla="*/ 4619 w 4619"/>
              <a:gd name="T11" fmla="*/ 4552 h 4552"/>
              <a:gd name="T12" fmla="*/ 986 w 4619"/>
              <a:gd name="T13" fmla="*/ 3265 h 4552"/>
              <a:gd name="T14" fmla="*/ 1932 w 4619"/>
              <a:gd name="T15" fmla="*/ 2316 h 4552"/>
              <a:gd name="T16" fmla="*/ 2879 w 4619"/>
              <a:gd name="T17" fmla="*/ 3265 h 4552"/>
              <a:gd name="T18" fmla="*/ 1932 w 4619"/>
              <a:gd name="T19" fmla="*/ 4214 h 4552"/>
              <a:gd name="T20" fmla="*/ 986 w 4619"/>
              <a:gd name="T21" fmla="*/ 3265 h 4552"/>
              <a:gd name="T22" fmla="*/ 0 w 4619"/>
              <a:gd name="T23" fmla="*/ 2276 h 4552"/>
              <a:gd name="T24" fmla="*/ 946 w 4619"/>
              <a:gd name="T25" fmla="*/ 1327 h 4552"/>
              <a:gd name="T26" fmla="*/ 1893 w 4619"/>
              <a:gd name="T27" fmla="*/ 2276 h 4552"/>
              <a:gd name="T28" fmla="*/ 946 w 4619"/>
              <a:gd name="T29" fmla="*/ 3225 h 4552"/>
              <a:gd name="T30" fmla="*/ 0 w 4619"/>
              <a:gd name="T31" fmla="*/ 2276 h 4552"/>
              <a:gd name="T32" fmla="*/ 986 w 4619"/>
              <a:gd name="T33" fmla="*/ 1287 h 4552"/>
              <a:gd name="T34" fmla="*/ 1932 w 4619"/>
              <a:gd name="T35" fmla="*/ 338 h 4552"/>
              <a:gd name="T36" fmla="*/ 2879 w 4619"/>
              <a:gd name="T37" fmla="*/ 1287 h 4552"/>
              <a:gd name="T38" fmla="*/ 1932 w 4619"/>
              <a:gd name="T39" fmla="*/ 2236 h 4552"/>
              <a:gd name="T40" fmla="*/ 986 w 4619"/>
              <a:gd name="T41" fmla="*/ 1287 h 4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619" h="4552">
                <a:moveTo>
                  <a:pt x="4619" y="4552"/>
                </a:moveTo>
                <a:lnTo>
                  <a:pt x="4241" y="4552"/>
                </a:lnTo>
                <a:lnTo>
                  <a:pt x="1972" y="2276"/>
                </a:lnTo>
                <a:lnTo>
                  <a:pt x="4241" y="0"/>
                </a:lnTo>
                <a:lnTo>
                  <a:pt x="4619" y="0"/>
                </a:lnTo>
                <a:lnTo>
                  <a:pt x="4619" y="4552"/>
                </a:lnTo>
                <a:close/>
                <a:moveTo>
                  <a:pt x="986" y="3265"/>
                </a:moveTo>
                <a:lnTo>
                  <a:pt x="1932" y="2316"/>
                </a:lnTo>
                <a:lnTo>
                  <a:pt x="2879" y="3265"/>
                </a:lnTo>
                <a:lnTo>
                  <a:pt x="1932" y="4214"/>
                </a:lnTo>
                <a:lnTo>
                  <a:pt x="986" y="3265"/>
                </a:lnTo>
                <a:close/>
                <a:moveTo>
                  <a:pt x="0" y="2276"/>
                </a:moveTo>
                <a:lnTo>
                  <a:pt x="946" y="1327"/>
                </a:lnTo>
                <a:lnTo>
                  <a:pt x="1893" y="2276"/>
                </a:lnTo>
                <a:lnTo>
                  <a:pt x="946" y="3225"/>
                </a:lnTo>
                <a:lnTo>
                  <a:pt x="0" y="2276"/>
                </a:lnTo>
                <a:close/>
                <a:moveTo>
                  <a:pt x="986" y="1287"/>
                </a:moveTo>
                <a:lnTo>
                  <a:pt x="1932" y="338"/>
                </a:lnTo>
                <a:lnTo>
                  <a:pt x="2879" y="1287"/>
                </a:lnTo>
                <a:lnTo>
                  <a:pt x="1932" y="2236"/>
                </a:lnTo>
                <a:lnTo>
                  <a:pt x="986" y="1287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D8D9502D-82B4-9142-8BC1-1F68C1904A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571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0" y="0"/>
            <a:ext cx="9887684" cy="6858000"/>
          </a:xfrm>
          <a:custGeom>
            <a:avLst/>
            <a:gdLst>
              <a:gd name="T0" fmla="*/ 0 w 3711"/>
              <a:gd name="T1" fmla="*/ 0 h 3236"/>
              <a:gd name="T2" fmla="*/ 319 w 3711"/>
              <a:gd name="T3" fmla="*/ 557 h 3236"/>
              <a:gd name="T4" fmla="*/ 640 w 3711"/>
              <a:gd name="T5" fmla="*/ 0 h 3236"/>
              <a:gd name="T6" fmla="*/ 0 w 3711"/>
              <a:gd name="T7" fmla="*/ 0 h 3236"/>
              <a:gd name="T8" fmla="*/ 349 w 3711"/>
              <a:gd name="T9" fmla="*/ 608 h 3236"/>
              <a:gd name="T10" fmla="*/ 625 w 3711"/>
              <a:gd name="T11" fmla="*/ 1089 h 3236"/>
              <a:gd name="T12" fmla="*/ 1252 w 3711"/>
              <a:gd name="T13" fmla="*/ 0 h 3236"/>
              <a:gd name="T14" fmla="*/ 699 w 3711"/>
              <a:gd name="T15" fmla="*/ 0 h 3236"/>
              <a:gd name="T16" fmla="*/ 349 w 3711"/>
              <a:gd name="T17" fmla="*/ 608 h 3236"/>
              <a:gd name="T18" fmla="*/ 654 w 3711"/>
              <a:gd name="T19" fmla="*/ 1140 h 3236"/>
              <a:gd name="T20" fmla="*/ 930 w 3711"/>
              <a:gd name="T21" fmla="*/ 1621 h 3236"/>
              <a:gd name="T22" fmla="*/ 1863 w 3711"/>
              <a:gd name="T23" fmla="*/ 0 h 3236"/>
              <a:gd name="T24" fmla="*/ 1310 w 3711"/>
              <a:gd name="T25" fmla="*/ 0 h 3236"/>
              <a:gd name="T26" fmla="*/ 654 w 3711"/>
              <a:gd name="T27" fmla="*/ 1140 h 3236"/>
              <a:gd name="T28" fmla="*/ 959 w 3711"/>
              <a:gd name="T29" fmla="*/ 1672 h 3236"/>
              <a:gd name="T30" fmla="*/ 1235 w 3711"/>
              <a:gd name="T31" fmla="*/ 2153 h 3236"/>
              <a:gd name="T32" fmla="*/ 2475 w 3711"/>
              <a:gd name="T33" fmla="*/ 0 h 3236"/>
              <a:gd name="T34" fmla="*/ 1921 w 3711"/>
              <a:gd name="T35" fmla="*/ 0 h 3236"/>
              <a:gd name="T36" fmla="*/ 959 w 3711"/>
              <a:gd name="T37" fmla="*/ 1672 h 3236"/>
              <a:gd name="T38" fmla="*/ 1265 w 3711"/>
              <a:gd name="T39" fmla="*/ 2204 h 3236"/>
              <a:gd name="T40" fmla="*/ 1541 w 3711"/>
              <a:gd name="T41" fmla="*/ 2685 h 3236"/>
              <a:gd name="T42" fmla="*/ 3086 w 3711"/>
              <a:gd name="T43" fmla="*/ 0 h 3236"/>
              <a:gd name="T44" fmla="*/ 2533 w 3711"/>
              <a:gd name="T45" fmla="*/ 0 h 3236"/>
              <a:gd name="T46" fmla="*/ 1265 w 3711"/>
              <a:gd name="T47" fmla="*/ 2204 h 3236"/>
              <a:gd name="T48" fmla="*/ 1569 w 3711"/>
              <a:gd name="T49" fmla="*/ 2736 h 3236"/>
              <a:gd name="T50" fmla="*/ 1856 w 3711"/>
              <a:gd name="T51" fmla="*/ 3236 h 3236"/>
              <a:gd name="T52" fmla="*/ 3711 w 3711"/>
              <a:gd name="T53" fmla="*/ 0 h 3236"/>
              <a:gd name="T54" fmla="*/ 3144 w 3711"/>
              <a:gd name="T55" fmla="*/ 0 h 3236"/>
              <a:gd name="T56" fmla="*/ 1569 w 3711"/>
              <a:gd name="T57" fmla="*/ 2736 h 3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711" h="3236">
                <a:moveTo>
                  <a:pt x="0" y="0"/>
                </a:moveTo>
                <a:lnTo>
                  <a:pt x="319" y="557"/>
                </a:lnTo>
                <a:lnTo>
                  <a:pt x="640" y="0"/>
                </a:lnTo>
                <a:lnTo>
                  <a:pt x="0" y="0"/>
                </a:lnTo>
                <a:close/>
                <a:moveTo>
                  <a:pt x="349" y="608"/>
                </a:moveTo>
                <a:lnTo>
                  <a:pt x="625" y="1089"/>
                </a:lnTo>
                <a:lnTo>
                  <a:pt x="1252" y="0"/>
                </a:lnTo>
                <a:lnTo>
                  <a:pt x="699" y="0"/>
                </a:lnTo>
                <a:lnTo>
                  <a:pt x="349" y="608"/>
                </a:lnTo>
                <a:close/>
                <a:moveTo>
                  <a:pt x="654" y="1140"/>
                </a:moveTo>
                <a:lnTo>
                  <a:pt x="930" y="1621"/>
                </a:lnTo>
                <a:lnTo>
                  <a:pt x="1863" y="0"/>
                </a:lnTo>
                <a:lnTo>
                  <a:pt x="1310" y="0"/>
                </a:lnTo>
                <a:lnTo>
                  <a:pt x="654" y="1140"/>
                </a:lnTo>
                <a:close/>
                <a:moveTo>
                  <a:pt x="959" y="1672"/>
                </a:moveTo>
                <a:lnTo>
                  <a:pt x="1235" y="2153"/>
                </a:lnTo>
                <a:lnTo>
                  <a:pt x="2475" y="0"/>
                </a:lnTo>
                <a:lnTo>
                  <a:pt x="1921" y="0"/>
                </a:lnTo>
                <a:lnTo>
                  <a:pt x="959" y="1672"/>
                </a:lnTo>
                <a:close/>
                <a:moveTo>
                  <a:pt x="1265" y="2204"/>
                </a:moveTo>
                <a:lnTo>
                  <a:pt x="1541" y="2685"/>
                </a:lnTo>
                <a:lnTo>
                  <a:pt x="3086" y="0"/>
                </a:lnTo>
                <a:lnTo>
                  <a:pt x="2533" y="0"/>
                </a:lnTo>
                <a:lnTo>
                  <a:pt x="1265" y="2204"/>
                </a:lnTo>
                <a:close/>
                <a:moveTo>
                  <a:pt x="1569" y="2736"/>
                </a:moveTo>
                <a:lnTo>
                  <a:pt x="1856" y="3236"/>
                </a:lnTo>
                <a:lnTo>
                  <a:pt x="3711" y="0"/>
                </a:lnTo>
                <a:lnTo>
                  <a:pt x="3144" y="0"/>
                </a:lnTo>
                <a:lnTo>
                  <a:pt x="1569" y="2736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15A93F-8D3D-0E48-AA97-AD1B6C72E9F7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9A29F2E-FFA5-D642-A7B1-649FAF358CDA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60EF8A0-D67E-7B46-B510-8643BBC019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831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 bwMode="auto">
          <a:xfrm>
            <a:off x="0" y="0"/>
            <a:ext cx="7866179" cy="6858000"/>
          </a:xfrm>
          <a:custGeom>
            <a:avLst/>
            <a:gdLst>
              <a:gd name="connsiteX0" fmla="*/ 2182082 w 8389157"/>
              <a:gd name="connsiteY0" fmla="*/ 3719723 h 7315076"/>
              <a:gd name="connsiteX1" fmla="*/ 6229680 w 8389157"/>
              <a:gd name="connsiteY1" fmla="*/ 3719723 h 7315076"/>
              <a:gd name="connsiteX2" fmla="*/ 4205881 w 8389157"/>
              <a:gd name="connsiteY2" fmla="*/ 7315076 h 7315076"/>
              <a:gd name="connsiteX3" fmla="*/ 4194578 w 8389157"/>
              <a:gd name="connsiteY3" fmla="*/ 0 h 7315076"/>
              <a:gd name="connsiteX4" fmla="*/ 6218377 w 8389157"/>
              <a:gd name="connsiteY4" fmla="*/ 3595353 h 7315076"/>
              <a:gd name="connsiteX5" fmla="*/ 2170779 w 8389157"/>
              <a:gd name="connsiteY5" fmla="*/ 3595353 h 7315076"/>
              <a:gd name="connsiteX6" fmla="*/ 0 w 8389157"/>
              <a:gd name="connsiteY6" fmla="*/ 0 h 7315076"/>
              <a:gd name="connsiteX7" fmla="*/ 4058908 w 8389157"/>
              <a:gd name="connsiteY7" fmla="*/ 0 h 7315076"/>
              <a:gd name="connsiteX8" fmla="*/ 2028321 w 8389157"/>
              <a:gd name="connsiteY8" fmla="*/ 3595353 h 7315076"/>
              <a:gd name="connsiteX9" fmla="*/ 4330249 w 8389157"/>
              <a:gd name="connsiteY9" fmla="*/ 0 h 7315076"/>
              <a:gd name="connsiteX10" fmla="*/ 8389157 w 8389157"/>
              <a:gd name="connsiteY10" fmla="*/ 0 h 7315076"/>
              <a:gd name="connsiteX11" fmla="*/ 6358570 w 8389157"/>
              <a:gd name="connsiteY11" fmla="*/ 3595353 h 7315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389157" h="7315076">
                <a:moveTo>
                  <a:pt x="2182082" y="3719723"/>
                </a:moveTo>
                <a:lnTo>
                  <a:pt x="6229680" y="3719723"/>
                </a:lnTo>
                <a:lnTo>
                  <a:pt x="4205881" y="7315076"/>
                </a:lnTo>
                <a:close/>
                <a:moveTo>
                  <a:pt x="4194578" y="0"/>
                </a:moveTo>
                <a:lnTo>
                  <a:pt x="6218377" y="3595353"/>
                </a:lnTo>
                <a:lnTo>
                  <a:pt x="2170779" y="3595353"/>
                </a:lnTo>
                <a:close/>
                <a:moveTo>
                  <a:pt x="0" y="0"/>
                </a:moveTo>
                <a:lnTo>
                  <a:pt x="4058908" y="0"/>
                </a:lnTo>
                <a:lnTo>
                  <a:pt x="2028321" y="3595353"/>
                </a:lnTo>
                <a:close/>
                <a:moveTo>
                  <a:pt x="4330249" y="0"/>
                </a:moveTo>
                <a:lnTo>
                  <a:pt x="8389157" y="0"/>
                </a:lnTo>
                <a:lnTo>
                  <a:pt x="6358570" y="3595353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2AF47E-68AB-774B-A4BE-863237BD6856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D096130-A7E0-2644-98A2-D409BE440FF2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B2BA02F9-D905-CA49-974B-30D9929937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9399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7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6973825" y="1534410"/>
            <a:ext cx="5218175" cy="5323590"/>
          </a:xfrm>
          <a:custGeom>
            <a:avLst/>
            <a:gdLst>
              <a:gd name="T0" fmla="*/ 2840 w 4177"/>
              <a:gd name="T1" fmla="*/ 704 h 4262"/>
              <a:gd name="T2" fmla="*/ 2804 w 4177"/>
              <a:gd name="T3" fmla="*/ 586 h 4262"/>
              <a:gd name="T4" fmla="*/ 2798 w 4177"/>
              <a:gd name="T5" fmla="*/ 465 h 4262"/>
              <a:gd name="T6" fmla="*/ 2820 w 4177"/>
              <a:gd name="T7" fmla="*/ 348 h 4262"/>
              <a:gd name="T8" fmla="*/ 2870 w 4177"/>
              <a:gd name="T9" fmla="*/ 237 h 4262"/>
              <a:gd name="T10" fmla="*/ 2946 w 4177"/>
              <a:gd name="T11" fmla="*/ 142 h 4262"/>
              <a:gd name="T12" fmla="*/ 3045 w 4177"/>
              <a:gd name="T13" fmla="*/ 67 h 4262"/>
              <a:gd name="T14" fmla="*/ 3160 w 4177"/>
              <a:gd name="T15" fmla="*/ 18 h 4262"/>
              <a:gd name="T16" fmla="*/ 3280 w 4177"/>
              <a:gd name="T17" fmla="*/ 0 h 4262"/>
              <a:gd name="T18" fmla="*/ 3400 w 4177"/>
              <a:gd name="T19" fmla="*/ 11 h 4262"/>
              <a:gd name="T20" fmla="*/ 3513 w 4177"/>
              <a:gd name="T21" fmla="*/ 51 h 4262"/>
              <a:gd name="T22" fmla="*/ 3613 w 4177"/>
              <a:gd name="T23" fmla="*/ 116 h 4262"/>
              <a:gd name="T24" fmla="*/ 3698 w 4177"/>
              <a:gd name="T25" fmla="*/ 207 h 4262"/>
              <a:gd name="T26" fmla="*/ 4177 w 4177"/>
              <a:gd name="T27" fmla="*/ 4262 h 4262"/>
              <a:gd name="T28" fmla="*/ 2441 w 4177"/>
              <a:gd name="T29" fmla="*/ 2118 h 4262"/>
              <a:gd name="T30" fmla="*/ 2411 w 4177"/>
              <a:gd name="T31" fmla="*/ 1999 h 4262"/>
              <a:gd name="T32" fmla="*/ 2411 w 4177"/>
              <a:gd name="T33" fmla="*/ 1878 h 4262"/>
              <a:gd name="T34" fmla="*/ 2439 w 4177"/>
              <a:gd name="T35" fmla="*/ 1761 h 4262"/>
              <a:gd name="T36" fmla="*/ 2495 w 4177"/>
              <a:gd name="T37" fmla="*/ 1654 h 4262"/>
              <a:gd name="T38" fmla="*/ 2574 w 4177"/>
              <a:gd name="T39" fmla="*/ 1562 h 4262"/>
              <a:gd name="T40" fmla="*/ 2679 w 4177"/>
              <a:gd name="T41" fmla="*/ 1491 h 4262"/>
              <a:gd name="T42" fmla="*/ 2796 w 4177"/>
              <a:gd name="T43" fmla="*/ 1449 h 4262"/>
              <a:gd name="T44" fmla="*/ 2916 w 4177"/>
              <a:gd name="T45" fmla="*/ 1437 h 4262"/>
              <a:gd name="T46" fmla="*/ 3034 w 4177"/>
              <a:gd name="T47" fmla="*/ 1454 h 4262"/>
              <a:gd name="T48" fmla="*/ 3145 w 4177"/>
              <a:gd name="T49" fmla="*/ 1498 h 4262"/>
              <a:gd name="T50" fmla="*/ 3243 w 4177"/>
              <a:gd name="T51" fmla="*/ 1569 h 4262"/>
              <a:gd name="T52" fmla="*/ 3323 w 4177"/>
              <a:gd name="T53" fmla="*/ 1664 h 4262"/>
              <a:gd name="T54" fmla="*/ 641 w 4177"/>
              <a:gd name="T55" fmla="*/ 1114 h 4262"/>
              <a:gd name="T56" fmla="*/ 593 w 4177"/>
              <a:gd name="T57" fmla="*/ 997 h 4262"/>
              <a:gd name="T58" fmla="*/ 575 w 4177"/>
              <a:gd name="T59" fmla="*/ 877 h 4262"/>
              <a:gd name="T60" fmla="*/ 586 w 4177"/>
              <a:gd name="T61" fmla="*/ 758 h 4262"/>
              <a:gd name="T62" fmla="*/ 625 w 4177"/>
              <a:gd name="T63" fmla="*/ 644 h 4262"/>
              <a:gd name="T64" fmla="*/ 690 w 4177"/>
              <a:gd name="T65" fmla="*/ 543 h 4262"/>
              <a:gd name="T66" fmla="*/ 781 w 4177"/>
              <a:gd name="T67" fmla="*/ 458 h 4262"/>
              <a:gd name="T68" fmla="*/ 892 w 4177"/>
              <a:gd name="T69" fmla="*/ 397 h 4262"/>
              <a:gd name="T70" fmla="*/ 1011 w 4177"/>
              <a:gd name="T71" fmla="*/ 368 h 4262"/>
              <a:gd name="T72" fmla="*/ 1130 w 4177"/>
              <a:gd name="T73" fmla="*/ 368 h 4262"/>
              <a:gd name="T74" fmla="*/ 1246 w 4177"/>
              <a:gd name="T75" fmla="*/ 396 h 4262"/>
              <a:gd name="T76" fmla="*/ 1353 w 4177"/>
              <a:gd name="T77" fmla="*/ 451 h 4262"/>
              <a:gd name="T78" fmla="*/ 1445 w 4177"/>
              <a:gd name="T79" fmla="*/ 532 h 4262"/>
              <a:gd name="T80" fmla="*/ 3602 w 4177"/>
              <a:gd name="T81" fmla="*/ 4262 h 4262"/>
              <a:gd name="T82" fmla="*/ 42 w 4177"/>
              <a:gd name="T83" fmla="*/ 2181 h 4262"/>
              <a:gd name="T84" fmla="*/ 7 w 4177"/>
              <a:gd name="T85" fmla="*/ 2062 h 4262"/>
              <a:gd name="T86" fmla="*/ 1 w 4177"/>
              <a:gd name="T87" fmla="*/ 1941 h 4262"/>
              <a:gd name="T88" fmla="*/ 23 w 4177"/>
              <a:gd name="T89" fmla="*/ 1824 h 4262"/>
              <a:gd name="T90" fmla="*/ 73 w 4177"/>
              <a:gd name="T91" fmla="*/ 1715 h 4262"/>
              <a:gd name="T92" fmla="*/ 148 w 4177"/>
              <a:gd name="T93" fmla="*/ 1619 h 4262"/>
              <a:gd name="T94" fmla="*/ 247 w 4177"/>
              <a:gd name="T95" fmla="*/ 1543 h 4262"/>
              <a:gd name="T96" fmla="*/ 363 w 4177"/>
              <a:gd name="T97" fmla="*/ 1494 h 4262"/>
              <a:gd name="T98" fmla="*/ 483 w 4177"/>
              <a:gd name="T99" fmla="*/ 1476 h 4262"/>
              <a:gd name="T100" fmla="*/ 602 w 4177"/>
              <a:gd name="T101" fmla="*/ 1488 h 4262"/>
              <a:gd name="T102" fmla="*/ 716 w 4177"/>
              <a:gd name="T103" fmla="*/ 1527 h 4262"/>
              <a:gd name="T104" fmla="*/ 816 w 4177"/>
              <a:gd name="T105" fmla="*/ 1592 h 4262"/>
              <a:gd name="T106" fmla="*/ 901 w 4177"/>
              <a:gd name="T107" fmla="*/ 1683 h 4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177" h="4262">
                <a:moveTo>
                  <a:pt x="4177" y="1036"/>
                </a:moveTo>
                <a:lnTo>
                  <a:pt x="4177" y="3034"/>
                </a:lnTo>
                <a:lnTo>
                  <a:pt x="2863" y="749"/>
                </a:lnTo>
                <a:lnTo>
                  <a:pt x="2850" y="727"/>
                </a:lnTo>
                <a:lnTo>
                  <a:pt x="2840" y="704"/>
                </a:lnTo>
                <a:lnTo>
                  <a:pt x="2830" y="681"/>
                </a:lnTo>
                <a:lnTo>
                  <a:pt x="2822" y="657"/>
                </a:lnTo>
                <a:lnTo>
                  <a:pt x="2814" y="634"/>
                </a:lnTo>
                <a:lnTo>
                  <a:pt x="2808" y="609"/>
                </a:lnTo>
                <a:lnTo>
                  <a:pt x="2804" y="586"/>
                </a:lnTo>
                <a:lnTo>
                  <a:pt x="2800" y="562"/>
                </a:lnTo>
                <a:lnTo>
                  <a:pt x="2798" y="538"/>
                </a:lnTo>
                <a:lnTo>
                  <a:pt x="2797" y="513"/>
                </a:lnTo>
                <a:lnTo>
                  <a:pt x="2797" y="489"/>
                </a:lnTo>
                <a:lnTo>
                  <a:pt x="2798" y="465"/>
                </a:lnTo>
                <a:lnTo>
                  <a:pt x="2800" y="441"/>
                </a:lnTo>
                <a:lnTo>
                  <a:pt x="2804" y="417"/>
                </a:lnTo>
                <a:lnTo>
                  <a:pt x="2808" y="393"/>
                </a:lnTo>
                <a:lnTo>
                  <a:pt x="2814" y="370"/>
                </a:lnTo>
                <a:lnTo>
                  <a:pt x="2820" y="348"/>
                </a:lnTo>
                <a:lnTo>
                  <a:pt x="2828" y="324"/>
                </a:lnTo>
                <a:lnTo>
                  <a:pt x="2837" y="302"/>
                </a:lnTo>
                <a:lnTo>
                  <a:pt x="2847" y="280"/>
                </a:lnTo>
                <a:lnTo>
                  <a:pt x="2858" y="259"/>
                </a:lnTo>
                <a:lnTo>
                  <a:pt x="2870" y="237"/>
                </a:lnTo>
                <a:lnTo>
                  <a:pt x="2883" y="217"/>
                </a:lnTo>
                <a:lnTo>
                  <a:pt x="2897" y="198"/>
                </a:lnTo>
                <a:lnTo>
                  <a:pt x="2913" y="179"/>
                </a:lnTo>
                <a:lnTo>
                  <a:pt x="2929" y="161"/>
                </a:lnTo>
                <a:lnTo>
                  <a:pt x="2946" y="142"/>
                </a:lnTo>
                <a:lnTo>
                  <a:pt x="2964" y="125"/>
                </a:lnTo>
                <a:lnTo>
                  <a:pt x="2982" y="109"/>
                </a:lnTo>
                <a:lnTo>
                  <a:pt x="3002" y="94"/>
                </a:lnTo>
                <a:lnTo>
                  <a:pt x="3023" y="80"/>
                </a:lnTo>
                <a:lnTo>
                  <a:pt x="3045" y="67"/>
                </a:lnTo>
                <a:lnTo>
                  <a:pt x="3068" y="55"/>
                </a:lnTo>
                <a:lnTo>
                  <a:pt x="3090" y="43"/>
                </a:lnTo>
                <a:lnTo>
                  <a:pt x="3113" y="33"/>
                </a:lnTo>
                <a:lnTo>
                  <a:pt x="3137" y="25"/>
                </a:lnTo>
                <a:lnTo>
                  <a:pt x="3160" y="18"/>
                </a:lnTo>
                <a:lnTo>
                  <a:pt x="3184" y="12"/>
                </a:lnTo>
                <a:lnTo>
                  <a:pt x="3208" y="7"/>
                </a:lnTo>
                <a:lnTo>
                  <a:pt x="3232" y="4"/>
                </a:lnTo>
                <a:lnTo>
                  <a:pt x="3256" y="1"/>
                </a:lnTo>
                <a:lnTo>
                  <a:pt x="3280" y="0"/>
                </a:lnTo>
                <a:lnTo>
                  <a:pt x="3304" y="0"/>
                </a:lnTo>
                <a:lnTo>
                  <a:pt x="3328" y="1"/>
                </a:lnTo>
                <a:lnTo>
                  <a:pt x="3353" y="4"/>
                </a:lnTo>
                <a:lnTo>
                  <a:pt x="3376" y="7"/>
                </a:lnTo>
                <a:lnTo>
                  <a:pt x="3400" y="11"/>
                </a:lnTo>
                <a:lnTo>
                  <a:pt x="3423" y="17"/>
                </a:lnTo>
                <a:lnTo>
                  <a:pt x="3446" y="24"/>
                </a:lnTo>
                <a:lnTo>
                  <a:pt x="3468" y="32"/>
                </a:lnTo>
                <a:lnTo>
                  <a:pt x="3491" y="40"/>
                </a:lnTo>
                <a:lnTo>
                  <a:pt x="3513" y="51"/>
                </a:lnTo>
                <a:lnTo>
                  <a:pt x="3534" y="62"/>
                </a:lnTo>
                <a:lnTo>
                  <a:pt x="3555" y="74"/>
                </a:lnTo>
                <a:lnTo>
                  <a:pt x="3575" y="87"/>
                </a:lnTo>
                <a:lnTo>
                  <a:pt x="3594" y="101"/>
                </a:lnTo>
                <a:lnTo>
                  <a:pt x="3613" y="116"/>
                </a:lnTo>
                <a:lnTo>
                  <a:pt x="3633" y="132"/>
                </a:lnTo>
                <a:lnTo>
                  <a:pt x="3650" y="150"/>
                </a:lnTo>
                <a:lnTo>
                  <a:pt x="3667" y="168"/>
                </a:lnTo>
                <a:lnTo>
                  <a:pt x="3683" y="187"/>
                </a:lnTo>
                <a:lnTo>
                  <a:pt x="3698" y="207"/>
                </a:lnTo>
                <a:lnTo>
                  <a:pt x="3712" y="227"/>
                </a:lnTo>
                <a:lnTo>
                  <a:pt x="3725" y="250"/>
                </a:lnTo>
                <a:lnTo>
                  <a:pt x="4177" y="1036"/>
                </a:lnTo>
                <a:close/>
                <a:moveTo>
                  <a:pt x="4177" y="3148"/>
                </a:moveTo>
                <a:lnTo>
                  <a:pt x="4177" y="4262"/>
                </a:lnTo>
                <a:lnTo>
                  <a:pt x="3668" y="4262"/>
                </a:lnTo>
                <a:lnTo>
                  <a:pt x="2474" y="2187"/>
                </a:lnTo>
                <a:lnTo>
                  <a:pt x="2462" y="2163"/>
                </a:lnTo>
                <a:lnTo>
                  <a:pt x="2450" y="2141"/>
                </a:lnTo>
                <a:lnTo>
                  <a:pt x="2441" y="2118"/>
                </a:lnTo>
                <a:lnTo>
                  <a:pt x="2432" y="2095"/>
                </a:lnTo>
                <a:lnTo>
                  <a:pt x="2425" y="2070"/>
                </a:lnTo>
                <a:lnTo>
                  <a:pt x="2419" y="2047"/>
                </a:lnTo>
                <a:lnTo>
                  <a:pt x="2415" y="2023"/>
                </a:lnTo>
                <a:lnTo>
                  <a:pt x="2411" y="1999"/>
                </a:lnTo>
                <a:lnTo>
                  <a:pt x="2409" y="1974"/>
                </a:lnTo>
                <a:lnTo>
                  <a:pt x="2408" y="1950"/>
                </a:lnTo>
                <a:lnTo>
                  <a:pt x="2408" y="1926"/>
                </a:lnTo>
                <a:lnTo>
                  <a:pt x="2409" y="1902"/>
                </a:lnTo>
                <a:lnTo>
                  <a:pt x="2411" y="1878"/>
                </a:lnTo>
                <a:lnTo>
                  <a:pt x="2414" y="1854"/>
                </a:lnTo>
                <a:lnTo>
                  <a:pt x="2419" y="1831"/>
                </a:lnTo>
                <a:lnTo>
                  <a:pt x="2425" y="1808"/>
                </a:lnTo>
                <a:lnTo>
                  <a:pt x="2431" y="1784"/>
                </a:lnTo>
                <a:lnTo>
                  <a:pt x="2439" y="1761"/>
                </a:lnTo>
                <a:lnTo>
                  <a:pt x="2448" y="1739"/>
                </a:lnTo>
                <a:lnTo>
                  <a:pt x="2458" y="1718"/>
                </a:lnTo>
                <a:lnTo>
                  <a:pt x="2470" y="1696"/>
                </a:lnTo>
                <a:lnTo>
                  <a:pt x="2482" y="1675"/>
                </a:lnTo>
                <a:lnTo>
                  <a:pt x="2495" y="1654"/>
                </a:lnTo>
                <a:lnTo>
                  <a:pt x="2509" y="1635"/>
                </a:lnTo>
                <a:lnTo>
                  <a:pt x="2524" y="1616"/>
                </a:lnTo>
                <a:lnTo>
                  <a:pt x="2540" y="1597"/>
                </a:lnTo>
                <a:lnTo>
                  <a:pt x="2557" y="1579"/>
                </a:lnTo>
                <a:lnTo>
                  <a:pt x="2574" y="1562"/>
                </a:lnTo>
                <a:lnTo>
                  <a:pt x="2593" y="1547"/>
                </a:lnTo>
                <a:lnTo>
                  <a:pt x="2614" y="1531"/>
                </a:lnTo>
                <a:lnTo>
                  <a:pt x="2635" y="1517"/>
                </a:lnTo>
                <a:lnTo>
                  <a:pt x="2656" y="1504"/>
                </a:lnTo>
                <a:lnTo>
                  <a:pt x="2679" y="1491"/>
                </a:lnTo>
                <a:lnTo>
                  <a:pt x="2701" y="1480"/>
                </a:lnTo>
                <a:lnTo>
                  <a:pt x="2724" y="1471"/>
                </a:lnTo>
                <a:lnTo>
                  <a:pt x="2748" y="1462"/>
                </a:lnTo>
                <a:lnTo>
                  <a:pt x="2772" y="1455"/>
                </a:lnTo>
                <a:lnTo>
                  <a:pt x="2796" y="1449"/>
                </a:lnTo>
                <a:lnTo>
                  <a:pt x="2819" y="1444"/>
                </a:lnTo>
                <a:lnTo>
                  <a:pt x="2843" y="1441"/>
                </a:lnTo>
                <a:lnTo>
                  <a:pt x="2867" y="1439"/>
                </a:lnTo>
                <a:lnTo>
                  <a:pt x="2891" y="1437"/>
                </a:lnTo>
                <a:lnTo>
                  <a:pt x="2916" y="1437"/>
                </a:lnTo>
                <a:lnTo>
                  <a:pt x="2940" y="1438"/>
                </a:lnTo>
                <a:lnTo>
                  <a:pt x="2964" y="1441"/>
                </a:lnTo>
                <a:lnTo>
                  <a:pt x="2987" y="1444"/>
                </a:lnTo>
                <a:lnTo>
                  <a:pt x="3010" y="1449"/>
                </a:lnTo>
                <a:lnTo>
                  <a:pt x="3034" y="1454"/>
                </a:lnTo>
                <a:lnTo>
                  <a:pt x="3057" y="1461"/>
                </a:lnTo>
                <a:lnTo>
                  <a:pt x="3080" y="1469"/>
                </a:lnTo>
                <a:lnTo>
                  <a:pt x="3102" y="1478"/>
                </a:lnTo>
                <a:lnTo>
                  <a:pt x="3124" y="1487"/>
                </a:lnTo>
                <a:lnTo>
                  <a:pt x="3145" y="1498"/>
                </a:lnTo>
                <a:lnTo>
                  <a:pt x="3166" y="1511"/>
                </a:lnTo>
                <a:lnTo>
                  <a:pt x="3186" y="1524"/>
                </a:lnTo>
                <a:lnTo>
                  <a:pt x="3206" y="1538"/>
                </a:lnTo>
                <a:lnTo>
                  <a:pt x="3225" y="1553"/>
                </a:lnTo>
                <a:lnTo>
                  <a:pt x="3243" y="1569"/>
                </a:lnTo>
                <a:lnTo>
                  <a:pt x="3261" y="1586"/>
                </a:lnTo>
                <a:lnTo>
                  <a:pt x="3278" y="1605"/>
                </a:lnTo>
                <a:lnTo>
                  <a:pt x="3294" y="1624"/>
                </a:lnTo>
                <a:lnTo>
                  <a:pt x="3309" y="1644"/>
                </a:lnTo>
                <a:lnTo>
                  <a:pt x="3323" y="1664"/>
                </a:lnTo>
                <a:lnTo>
                  <a:pt x="3336" y="1686"/>
                </a:lnTo>
                <a:lnTo>
                  <a:pt x="4177" y="3148"/>
                </a:lnTo>
                <a:close/>
                <a:moveTo>
                  <a:pt x="3602" y="4262"/>
                </a:moveTo>
                <a:lnTo>
                  <a:pt x="2452" y="4262"/>
                </a:lnTo>
                <a:lnTo>
                  <a:pt x="641" y="1114"/>
                </a:lnTo>
                <a:lnTo>
                  <a:pt x="629" y="1090"/>
                </a:lnTo>
                <a:lnTo>
                  <a:pt x="618" y="1068"/>
                </a:lnTo>
                <a:lnTo>
                  <a:pt x="608" y="1045"/>
                </a:lnTo>
                <a:lnTo>
                  <a:pt x="600" y="1022"/>
                </a:lnTo>
                <a:lnTo>
                  <a:pt x="593" y="997"/>
                </a:lnTo>
                <a:lnTo>
                  <a:pt x="587" y="973"/>
                </a:lnTo>
                <a:lnTo>
                  <a:pt x="582" y="950"/>
                </a:lnTo>
                <a:lnTo>
                  <a:pt x="579" y="926"/>
                </a:lnTo>
                <a:lnTo>
                  <a:pt x="576" y="901"/>
                </a:lnTo>
                <a:lnTo>
                  <a:pt x="575" y="877"/>
                </a:lnTo>
                <a:lnTo>
                  <a:pt x="575" y="853"/>
                </a:lnTo>
                <a:lnTo>
                  <a:pt x="576" y="829"/>
                </a:lnTo>
                <a:lnTo>
                  <a:pt x="579" y="804"/>
                </a:lnTo>
                <a:lnTo>
                  <a:pt x="582" y="781"/>
                </a:lnTo>
                <a:lnTo>
                  <a:pt x="586" y="758"/>
                </a:lnTo>
                <a:lnTo>
                  <a:pt x="592" y="734"/>
                </a:lnTo>
                <a:lnTo>
                  <a:pt x="599" y="711"/>
                </a:lnTo>
                <a:lnTo>
                  <a:pt x="607" y="688"/>
                </a:lnTo>
                <a:lnTo>
                  <a:pt x="615" y="666"/>
                </a:lnTo>
                <a:lnTo>
                  <a:pt x="625" y="644"/>
                </a:lnTo>
                <a:lnTo>
                  <a:pt x="636" y="622"/>
                </a:lnTo>
                <a:lnTo>
                  <a:pt x="648" y="602"/>
                </a:lnTo>
                <a:lnTo>
                  <a:pt x="661" y="581"/>
                </a:lnTo>
                <a:lnTo>
                  <a:pt x="675" y="562"/>
                </a:lnTo>
                <a:lnTo>
                  <a:pt x="690" y="543"/>
                </a:lnTo>
                <a:lnTo>
                  <a:pt x="707" y="524"/>
                </a:lnTo>
                <a:lnTo>
                  <a:pt x="724" y="506"/>
                </a:lnTo>
                <a:lnTo>
                  <a:pt x="742" y="489"/>
                </a:lnTo>
                <a:lnTo>
                  <a:pt x="761" y="474"/>
                </a:lnTo>
                <a:lnTo>
                  <a:pt x="781" y="458"/>
                </a:lnTo>
                <a:lnTo>
                  <a:pt x="801" y="444"/>
                </a:lnTo>
                <a:lnTo>
                  <a:pt x="823" y="430"/>
                </a:lnTo>
                <a:lnTo>
                  <a:pt x="845" y="418"/>
                </a:lnTo>
                <a:lnTo>
                  <a:pt x="869" y="407"/>
                </a:lnTo>
                <a:lnTo>
                  <a:pt x="892" y="397"/>
                </a:lnTo>
                <a:lnTo>
                  <a:pt x="915" y="389"/>
                </a:lnTo>
                <a:lnTo>
                  <a:pt x="938" y="382"/>
                </a:lnTo>
                <a:lnTo>
                  <a:pt x="962" y="376"/>
                </a:lnTo>
                <a:lnTo>
                  <a:pt x="986" y="371"/>
                </a:lnTo>
                <a:lnTo>
                  <a:pt x="1011" y="368"/>
                </a:lnTo>
                <a:lnTo>
                  <a:pt x="1035" y="365"/>
                </a:lnTo>
                <a:lnTo>
                  <a:pt x="1059" y="364"/>
                </a:lnTo>
                <a:lnTo>
                  <a:pt x="1083" y="364"/>
                </a:lnTo>
                <a:lnTo>
                  <a:pt x="1106" y="365"/>
                </a:lnTo>
                <a:lnTo>
                  <a:pt x="1130" y="368"/>
                </a:lnTo>
                <a:lnTo>
                  <a:pt x="1155" y="371"/>
                </a:lnTo>
                <a:lnTo>
                  <a:pt x="1178" y="376"/>
                </a:lnTo>
                <a:lnTo>
                  <a:pt x="1201" y="381"/>
                </a:lnTo>
                <a:lnTo>
                  <a:pt x="1224" y="388"/>
                </a:lnTo>
                <a:lnTo>
                  <a:pt x="1246" y="396"/>
                </a:lnTo>
                <a:lnTo>
                  <a:pt x="1268" y="404"/>
                </a:lnTo>
                <a:lnTo>
                  <a:pt x="1291" y="414"/>
                </a:lnTo>
                <a:lnTo>
                  <a:pt x="1312" y="425"/>
                </a:lnTo>
                <a:lnTo>
                  <a:pt x="1333" y="438"/>
                </a:lnTo>
                <a:lnTo>
                  <a:pt x="1353" y="451"/>
                </a:lnTo>
                <a:lnTo>
                  <a:pt x="1373" y="465"/>
                </a:lnTo>
                <a:lnTo>
                  <a:pt x="1392" y="480"/>
                </a:lnTo>
                <a:lnTo>
                  <a:pt x="1410" y="496"/>
                </a:lnTo>
                <a:lnTo>
                  <a:pt x="1427" y="513"/>
                </a:lnTo>
                <a:lnTo>
                  <a:pt x="1445" y="532"/>
                </a:lnTo>
                <a:lnTo>
                  <a:pt x="1461" y="551"/>
                </a:lnTo>
                <a:lnTo>
                  <a:pt x="1476" y="571"/>
                </a:lnTo>
                <a:lnTo>
                  <a:pt x="1490" y="591"/>
                </a:lnTo>
                <a:lnTo>
                  <a:pt x="1504" y="613"/>
                </a:lnTo>
                <a:lnTo>
                  <a:pt x="3602" y="4262"/>
                </a:lnTo>
                <a:close/>
                <a:moveTo>
                  <a:pt x="2387" y="4262"/>
                </a:moveTo>
                <a:lnTo>
                  <a:pt x="1237" y="4262"/>
                </a:lnTo>
                <a:lnTo>
                  <a:pt x="65" y="2226"/>
                </a:lnTo>
                <a:lnTo>
                  <a:pt x="53" y="2203"/>
                </a:lnTo>
                <a:lnTo>
                  <a:pt x="42" y="2181"/>
                </a:lnTo>
                <a:lnTo>
                  <a:pt x="33" y="2157"/>
                </a:lnTo>
                <a:lnTo>
                  <a:pt x="24" y="2134"/>
                </a:lnTo>
                <a:lnTo>
                  <a:pt x="17" y="2110"/>
                </a:lnTo>
                <a:lnTo>
                  <a:pt x="11" y="2086"/>
                </a:lnTo>
                <a:lnTo>
                  <a:pt x="7" y="2062"/>
                </a:lnTo>
                <a:lnTo>
                  <a:pt x="3" y="2038"/>
                </a:lnTo>
                <a:lnTo>
                  <a:pt x="1" y="2014"/>
                </a:lnTo>
                <a:lnTo>
                  <a:pt x="0" y="1990"/>
                </a:lnTo>
                <a:lnTo>
                  <a:pt x="0" y="1965"/>
                </a:lnTo>
                <a:lnTo>
                  <a:pt x="1" y="1941"/>
                </a:lnTo>
                <a:lnTo>
                  <a:pt x="3" y="1917"/>
                </a:lnTo>
                <a:lnTo>
                  <a:pt x="6" y="1894"/>
                </a:lnTo>
                <a:lnTo>
                  <a:pt x="11" y="1870"/>
                </a:lnTo>
                <a:lnTo>
                  <a:pt x="16" y="1846"/>
                </a:lnTo>
                <a:lnTo>
                  <a:pt x="23" y="1824"/>
                </a:lnTo>
                <a:lnTo>
                  <a:pt x="31" y="1801"/>
                </a:lnTo>
                <a:lnTo>
                  <a:pt x="40" y="1778"/>
                </a:lnTo>
                <a:lnTo>
                  <a:pt x="50" y="1756"/>
                </a:lnTo>
                <a:lnTo>
                  <a:pt x="61" y="1735"/>
                </a:lnTo>
                <a:lnTo>
                  <a:pt x="73" y="1715"/>
                </a:lnTo>
                <a:lnTo>
                  <a:pt x="86" y="1693"/>
                </a:lnTo>
                <a:lnTo>
                  <a:pt x="100" y="1674"/>
                </a:lnTo>
                <a:lnTo>
                  <a:pt x="115" y="1655"/>
                </a:lnTo>
                <a:lnTo>
                  <a:pt x="132" y="1637"/>
                </a:lnTo>
                <a:lnTo>
                  <a:pt x="148" y="1619"/>
                </a:lnTo>
                <a:lnTo>
                  <a:pt x="166" y="1602"/>
                </a:lnTo>
                <a:lnTo>
                  <a:pt x="185" y="1585"/>
                </a:lnTo>
                <a:lnTo>
                  <a:pt x="205" y="1570"/>
                </a:lnTo>
                <a:lnTo>
                  <a:pt x="226" y="1556"/>
                </a:lnTo>
                <a:lnTo>
                  <a:pt x="247" y="1543"/>
                </a:lnTo>
                <a:lnTo>
                  <a:pt x="271" y="1531"/>
                </a:lnTo>
                <a:lnTo>
                  <a:pt x="293" y="1520"/>
                </a:lnTo>
                <a:lnTo>
                  <a:pt x="316" y="1510"/>
                </a:lnTo>
                <a:lnTo>
                  <a:pt x="339" y="1502"/>
                </a:lnTo>
                <a:lnTo>
                  <a:pt x="363" y="1494"/>
                </a:lnTo>
                <a:lnTo>
                  <a:pt x="387" y="1488"/>
                </a:lnTo>
                <a:lnTo>
                  <a:pt x="411" y="1483"/>
                </a:lnTo>
                <a:lnTo>
                  <a:pt x="435" y="1480"/>
                </a:lnTo>
                <a:lnTo>
                  <a:pt x="459" y="1477"/>
                </a:lnTo>
                <a:lnTo>
                  <a:pt x="483" y="1476"/>
                </a:lnTo>
                <a:lnTo>
                  <a:pt x="507" y="1476"/>
                </a:lnTo>
                <a:lnTo>
                  <a:pt x="531" y="1477"/>
                </a:lnTo>
                <a:lnTo>
                  <a:pt x="555" y="1480"/>
                </a:lnTo>
                <a:lnTo>
                  <a:pt x="579" y="1483"/>
                </a:lnTo>
                <a:lnTo>
                  <a:pt x="602" y="1488"/>
                </a:lnTo>
                <a:lnTo>
                  <a:pt x="626" y="1493"/>
                </a:lnTo>
                <a:lnTo>
                  <a:pt x="648" y="1500"/>
                </a:lnTo>
                <a:lnTo>
                  <a:pt x="671" y="1509"/>
                </a:lnTo>
                <a:lnTo>
                  <a:pt x="693" y="1517"/>
                </a:lnTo>
                <a:lnTo>
                  <a:pt x="716" y="1527"/>
                </a:lnTo>
                <a:lnTo>
                  <a:pt x="737" y="1538"/>
                </a:lnTo>
                <a:lnTo>
                  <a:pt x="757" y="1550"/>
                </a:lnTo>
                <a:lnTo>
                  <a:pt x="778" y="1563"/>
                </a:lnTo>
                <a:lnTo>
                  <a:pt x="797" y="1577"/>
                </a:lnTo>
                <a:lnTo>
                  <a:pt x="816" y="1592"/>
                </a:lnTo>
                <a:lnTo>
                  <a:pt x="834" y="1609"/>
                </a:lnTo>
                <a:lnTo>
                  <a:pt x="853" y="1626"/>
                </a:lnTo>
                <a:lnTo>
                  <a:pt x="870" y="1644"/>
                </a:lnTo>
                <a:lnTo>
                  <a:pt x="885" y="1663"/>
                </a:lnTo>
                <a:lnTo>
                  <a:pt x="901" y="1683"/>
                </a:lnTo>
                <a:lnTo>
                  <a:pt x="915" y="1704"/>
                </a:lnTo>
                <a:lnTo>
                  <a:pt x="928" y="1726"/>
                </a:lnTo>
                <a:lnTo>
                  <a:pt x="2387" y="4262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E3CB47-6ABA-C64F-AF91-871F96B1610F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A9BD81C-2CA0-C04F-A1A9-739E33D1D657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70025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6380481" y="1133410"/>
            <a:ext cx="5811519" cy="5724590"/>
          </a:xfrm>
          <a:custGeom>
            <a:avLst/>
            <a:gdLst>
              <a:gd name="T0" fmla="*/ 1001 w 4390"/>
              <a:gd name="T1" fmla="*/ 4326 h 4326"/>
              <a:gd name="T2" fmla="*/ 1648 w 4390"/>
              <a:gd name="T3" fmla="*/ 4326 h 4326"/>
              <a:gd name="T4" fmla="*/ 485 w 4390"/>
              <a:gd name="T5" fmla="*/ 2305 h 4326"/>
              <a:gd name="T6" fmla="*/ 0 w 4390"/>
              <a:gd name="T7" fmla="*/ 2586 h 4326"/>
              <a:gd name="T8" fmla="*/ 1001 w 4390"/>
              <a:gd name="T9" fmla="*/ 4326 h 4326"/>
              <a:gd name="T10" fmla="*/ 1714 w 4390"/>
              <a:gd name="T11" fmla="*/ 4326 h 4326"/>
              <a:gd name="T12" fmla="*/ 2360 w 4390"/>
              <a:gd name="T13" fmla="*/ 4326 h 4326"/>
              <a:gd name="T14" fmla="*/ 646 w 4390"/>
              <a:gd name="T15" fmla="*/ 1346 h 4326"/>
              <a:gd name="T16" fmla="*/ 161 w 4390"/>
              <a:gd name="T17" fmla="*/ 1628 h 4326"/>
              <a:gd name="T18" fmla="*/ 1714 w 4390"/>
              <a:gd name="T19" fmla="*/ 4326 h 4326"/>
              <a:gd name="T20" fmla="*/ 2426 w 4390"/>
              <a:gd name="T21" fmla="*/ 4326 h 4326"/>
              <a:gd name="T22" fmla="*/ 3073 w 4390"/>
              <a:gd name="T23" fmla="*/ 4326 h 4326"/>
              <a:gd name="T24" fmla="*/ 1405 w 4390"/>
              <a:gd name="T25" fmla="*/ 1426 h 4326"/>
              <a:gd name="T26" fmla="*/ 919 w 4390"/>
              <a:gd name="T27" fmla="*/ 1708 h 4326"/>
              <a:gd name="T28" fmla="*/ 2426 w 4390"/>
              <a:gd name="T29" fmla="*/ 4326 h 4326"/>
              <a:gd name="T30" fmla="*/ 3138 w 4390"/>
              <a:gd name="T31" fmla="*/ 4326 h 4326"/>
              <a:gd name="T32" fmla="*/ 3785 w 4390"/>
              <a:gd name="T33" fmla="*/ 4326 h 4326"/>
              <a:gd name="T34" fmla="*/ 1391 w 4390"/>
              <a:gd name="T35" fmla="*/ 165 h 4326"/>
              <a:gd name="T36" fmla="*/ 906 w 4390"/>
              <a:gd name="T37" fmla="*/ 446 h 4326"/>
              <a:gd name="T38" fmla="*/ 3138 w 4390"/>
              <a:gd name="T39" fmla="*/ 4326 h 4326"/>
              <a:gd name="T40" fmla="*/ 3850 w 4390"/>
              <a:gd name="T41" fmla="*/ 4326 h 4326"/>
              <a:gd name="T42" fmla="*/ 4390 w 4390"/>
              <a:gd name="T43" fmla="*/ 4326 h 4326"/>
              <a:gd name="T44" fmla="*/ 4390 w 4390"/>
              <a:gd name="T45" fmla="*/ 4138 h 4326"/>
              <a:gd name="T46" fmla="*/ 2430 w 4390"/>
              <a:gd name="T47" fmla="*/ 732 h 4326"/>
              <a:gd name="T48" fmla="*/ 1944 w 4390"/>
              <a:gd name="T49" fmla="*/ 1013 h 4326"/>
              <a:gd name="T50" fmla="*/ 3850 w 4390"/>
              <a:gd name="T51" fmla="*/ 4326 h 4326"/>
              <a:gd name="T52" fmla="*/ 4390 w 4390"/>
              <a:gd name="T53" fmla="*/ 4024 h 4326"/>
              <a:gd name="T54" fmla="*/ 4390 w 4390"/>
              <a:gd name="T55" fmla="*/ 2900 h 4326"/>
              <a:gd name="T56" fmla="*/ 2722 w 4390"/>
              <a:gd name="T57" fmla="*/ 0 h 4326"/>
              <a:gd name="T58" fmla="*/ 2236 w 4390"/>
              <a:gd name="T59" fmla="*/ 281 h 4326"/>
              <a:gd name="T60" fmla="*/ 4390 w 4390"/>
              <a:gd name="T61" fmla="*/ 4024 h 4326"/>
              <a:gd name="T62" fmla="*/ 4390 w 4390"/>
              <a:gd name="T63" fmla="*/ 2786 h 4326"/>
              <a:gd name="T64" fmla="*/ 4390 w 4390"/>
              <a:gd name="T65" fmla="*/ 1661 h 4326"/>
              <a:gd name="T66" fmla="*/ 3785 w 4390"/>
              <a:gd name="T67" fmla="*/ 611 h 4326"/>
              <a:gd name="T68" fmla="*/ 3300 w 4390"/>
              <a:gd name="T69" fmla="*/ 892 h 4326"/>
              <a:gd name="T70" fmla="*/ 4390 w 4390"/>
              <a:gd name="T71" fmla="*/ 2786 h 4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390" h="4326">
                <a:moveTo>
                  <a:pt x="1001" y="4326"/>
                </a:moveTo>
                <a:lnTo>
                  <a:pt x="1648" y="4326"/>
                </a:lnTo>
                <a:lnTo>
                  <a:pt x="485" y="2305"/>
                </a:lnTo>
                <a:lnTo>
                  <a:pt x="0" y="2586"/>
                </a:lnTo>
                <a:lnTo>
                  <a:pt x="1001" y="4326"/>
                </a:lnTo>
                <a:close/>
                <a:moveTo>
                  <a:pt x="1714" y="4326"/>
                </a:moveTo>
                <a:lnTo>
                  <a:pt x="2360" y="4326"/>
                </a:lnTo>
                <a:lnTo>
                  <a:pt x="646" y="1346"/>
                </a:lnTo>
                <a:lnTo>
                  <a:pt x="161" y="1628"/>
                </a:lnTo>
                <a:lnTo>
                  <a:pt x="1714" y="4326"/>
                </a:lnTo>
                <a:close/>
                <a:moveTo>
                  <a:pt x="2426" y="4326"/>
                </a:moveTo>
                <a:lnTo>
                  <a:pt x="3073" y="4326"/>
                </a:lnTo>
                <a:lnTo>
                  <a:pt x="1405" y="1426"/>
                </a:lnTo>
                <a:lnTo>
                  <a:pt x="919" y="1708"/>
                </a:lnTo>
                <a:lnTo>
                  <a:pt x="2426" y="4326"/>
                </a:lnTo>
                <a:close/>
                <a:moveTo>
                  <a:pt x="3138" y="4326"/>
                </a:moveTo>
                <a:lnTo>
                  <a:pt x="3785" y="4326"/>
                </a:lnTo>
                <a:lnTo>
                  <a:pt x="1391" y="165"/>
                </a:lnTo>
                <a:lnTo>
                  <a:pt x="906" y="446"/>
                </a:lnTo>
                <a:lnTo>
                  <a:pt x="3138" y="4326"/>
                </a:lnTo>
                <a:close/>
                <a:moveTo>
                  <a:pt x="3850" y="4326"/>
                </a:moveTo>
                <a:lnTo>
                  <a:pt x="4390" y="4326"/>
                </a:lnTo>
                <a:lnTo>
                  <a:pt x="4390" y="4138"/>
                </a:lnTo>
                <a:lnTo>
                  <a:pt x="2430" y="732"/>
                </a:lnTo>
                <a:lnTo>
                  <a:pt x="1944" y="1013"/>
                </a:lnTo>
                <a:lnTo>
                  <a:pt x="3850" y="4326"/>
                </a:lnTo>
                <a:close/>
                <a:moveTo>
                  <a:pt x="4390" y="4024"/>
                </a:moveTo>
                <a:lnTo>
                  <a:pt x="4390" y="2900"/>
                </a:lnTo>
                <a:lnTo>
                  <a:pt x="2722" y="0"/>
                </a:lnTo>
                <a:lnTo>
                  <a:pt x="2236" y="281"/>
                </a:lnTo>
                <a:lnTo>
                  <a:pt x="4390" y="4024"/>
                </a:lnTo>
                <a:close/>
                <a:moveTo>
                  <a:pt x="4390" y="2786"/>
                </a:moveTo>
                <a:lnTo>
                  <a:pt x="4390" y="1661"/>
                </a:lnTo>
                <a:lnTo>
                  <a:pt x="3785" y="611"/>
                </a:lnTo>
                <a:lnTo>
                  <a:pt x="3300" y="892"/>
                </a:lnTo>
                <a:lnTo>
                  <a:pt x="4390" y="2786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72EA4B-4D5B-B243-AF3E-213483C5A5EF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9F53F68-1E76-AC48-940F-C0194AA3F89A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2224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4DB03-43F5-98B9-E0EA-DBBE0F5C3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B9174-BE45-9CC1-D815-15784512DC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965667-D6DB-4750-2319-E94E37FB26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1B6D48-0B7B-3E3F-1348-190ED77FD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1C6C-01CC-45FF-A429-5402BAE6F299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06D532-CDDB-93D2-274C-5979946CE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D84FD6-E02A-1B3C-A1FD-CAF6BD0DE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5D85-670B-4557-916A-2A63004FE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55995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9"/>
          <p:cNvSpPr>
            <a:spLocks noGrp="1"/>
          </p:cNvSpPr>
          <p:nvPr>
            <p:ph type="pic" sz="quarter" idx="11"/>
          </p:nvPr>
        </p:nvSpPr>
        <p:spPr bwMode="auto">
          <a:xfrm>
            <a:off x="5770113" y="2321170"/>
            <a:ext cx="3851627" cy="3858567"/>
          </a:xfrm>
          <a:custGeom>
            <a:avLst/>
            <a:gdLst>
              <a:gd name="T0" fmla="*/ 1408 w 2554"/>
              <a:gd name="T1" fmla="*/ 6 h 2560"/>
              <a:gd name="T2" fmla="*/ 1596 w 2554"/>
              <a:gd name="T3" fmla="*/ 39 h 2560"/>
              <a:gd name="T4" fmla="*/ 1774 w 2554"/>
              <a:gd name="T5" fmla="*/ 100 h 2560"/>
              <a:gd name="T6" fmla="*/ 1939 w 2554"/>
              <a:gd name="T7" fmla="*/ 185 h 2560"/>
              <a:gd name="T8" fmla="*/ 2089 w 2554"/>
              <a:gd name="T9" fmla="*/ 292 h 2560"/>
              <a:gd name="T10" fmla="*/ 2222 w 2554"/>
              <a:gd name="T11" fmla="*/ 419 h 2560"/>
              <a:gd name="T12" fmla="*/ 2335 w 2554"/>
              <a:gd name="T13" fmla="*/ 564 h 2560"/>
              <a:gd name="T14" fmla="*/ 2428 w 2554"/>
              <a:gd name="T15" fmla="*/ 725 h 2560"/>
              <a:gd name="T16" fmla="*/ 2497 w 2554"/>
              <a:gd name="T17" fmla="*/ 899 h 2560"/>
              <a:gd name="T18" fmla="*/ 2539 w 2554"/>
              <a:gd name="T19" fmla="*/ 1085 h 2560"/>
              <a:gd name="T20" fmla="*/ 2554 w 2554"/>
              <a:gd name="T21" fmla="*/ 1280 h 2560"/>
              <a:gd name="T22" fmla="*/ 2539 w 2554"/>
              <a:gd name="T23" fmla="*/ 1475 h 2560"/>
              <a:gd name="T24" fmla="*/ 2497 w 2554"/>
              <a:gd name="T25" fmla="*/ 1661 h 2560"/>
              <a:gd name="T26" fmla="*/ 2428 w 2554"/>
              <a:gd name="T27" fmla="*/ 1835 h 2560"/>
              <a:gd name="T28" fmla="*/ 2335 w 2554"/>
              <a:gd name="T29" fmla="*/ 1996 h 2560"/>
              <a:gd name="T30" fmla="*/ 2222 w 2554"/>
              <a:gd name="T31" fmla="*/ 2141 h 2560"/>
              <a:gd name="T32" fmla="*/ 2089 w 2554"/>
              <a:gd name="T33" fmla="*/ 2268 h 2560"/>
              <a:gd name="T34" fmla="*/ 1939 w 2554"/>
              <a:gd name="T35" fmla="*/ 2375 h 2560"/>
              <a:gd name="T36" fmla="*/ 1774 w 2554"/>
              <a:gd name="T37" fmla="*/ 2460 h 2560"/>
              <a:gd name="T38" fmla="*/ 1596 w 2554"/>
              <a:gd name="T39" fmla="*/ 2520 h 2560"/>
              <a:gd name="T40" fmla="*/ 1408 w 2554"/>
              <a:gd name="T41" fmla="*/ 2554 h 2560"/>
              <a:gd name="T42" fmla="*/ 1211 w 2554"/>
              <a:gd name="T43" fmla="*/ 2559 h 2560"/>
              <a:gd name="T44" fmla="*/ 1019 w 2554"/>
              <a:gd name="T45" fmla="*/ 2535 h 2560"/>
              <a:gd name="T46" fmla="*/ 838 w 2554"/>
              <a:gd name="T47" fmla="*/ 2482 h 2560"/>
              <a:gd name="T48" fmla="*/ 668 w 2554"/>
              <a:gd name="T49" fmla="*/ 2406 h 2560"/>
              <a:gd name="T50" fmla="*/ 513 w 2554"/>
              <a:gd name="T51" fmla="*/ 2306 h 2560"/>
              <a:gd name="T52" fmla="*/ 374 w 2554"/>
              <a:gd name="T53" fmla="*/ 2185 h 2560"/>
              <a:gd name="T54" fmla="*/ 254 w 2554"/>
              <a:gd name="T55" fmla="*/ 2046 h 2560"/>
              <a:gd name="T56" fmla="*/ 154 w 2554"/>
              <a:gd name="T57" fmla="*/ 1891 h 2560"/>
              <a:gd name="T58" fmla="*/ 78 w 2554"/>
              <a:gd name="T59" fmla="*/ 1720 h 2560"/>
              <a:gd name="T60" fmla="*/ 26 w 2554"/>
              <a:gd name="T61" fmla="*/ 1538 h 2560"/>
              <a:gd name="T62" fmla="*/ 1 w 2554"/>
              <a:gd name="T63" fmla="*/ 1346 h 2560"/>
              <a:gd name="T64" fmla="*/ 6 w 2554"/>
              <a:gd name="T65" fmla="*/ 1150 h 2560"/>
              <a:gd name="T66" fmla="*/ 40 w 2554"/>
              <a:gd name="T67" fmla="*/ 960 h 2560"/>
              <a:gd name="T68" fmla="*/ 100 w 2554"/>
              <a:gd name="T69" fmla="*/ 782 h 2560"/>
              <a:gd name="T70" fmla="*/ 185 w 2554"/>
              <a:gd name="T71" fmla="*/ 616 h 2560"/>
              <a:gd name="T72" fmla="*/ 292 w 2554"/>
              <a:gd name="T73" fmla="*/ 466 h 2560"/>
              <a:gd name="T74" fmla="*/ 418 w 2554"/>
              <a:gd name="T75" fmla="*/ 332 h 2560"/>
              <a:gd name="T76" fmla="*/ 563 w 2554"/>
              <a:gd name="T77" fmla="*/ 218 h 2560"/>
              <a:gd name="T78" fmla="*/ 723 w 2554"/>
              <a:gd name="T79" fmla="*/ 125 h 2560"/>
              <a:gd name="T80" fmla="*/ 897 w 2554"/>
              <a:gd name="T81" fmla="*/ 57 h 2560"/>
              <a:gd name="T82" fmla="*/ 1083 w 2554"/>
              <a:gd name="T83" fmla="*/ 14 h 2560"/>
              <a:gd name="T84" fmla="*/ 1276 w 2554"/>
              <a:gd name="T85" fmla="*/ 0 h 2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554" h="2560">
                <a:moveTo>
                  <a:pt x="1276" y="0"/>
                </a:moveTo>
                <a:lnTo>
                  <a:pt x="1343" y="1"/>
                </a:lnTo>
                <a:lnTo>
                  <a:pt x="1408" y="6"/>
                </a:lnTo>
                <a:lnTo>
                  <a:pt x="1471" y="14"/>
                </a:lnTo>
                <a:lnTo>
                  <a:pt x="1534" y="25"/>
                </a:lnTo>
                <a:lnTo>
                  <a:pt x="1596" y="39"/>
                </a:lnTo>
                <a:lnTo>
                  <a:pt x="1657" y="57"/>
                </a:lnTo>
                <a:lnTo>
                  <a:pt x="1716" y="77"/>
                </a:lnTo>
                <a:lnTo>
                  <a:pt x="1774" y="100"/>
                </a:lnTo>
                <a:lnTo>
                  <a:pt x="1831" y="125"/>
                </a:lnTo>
                <a:lnTo>
                  <a:pt x="1886" y="154"/>
                </a:lnTo>
                <a:lnTo>
                  <a:pt x="1939" y="185"/>
                </a:lnTo>
                <a:lnTo>
                  <a:pt x="1991" y="218"/>
                </a:lnTo>
                <a:lnTo>
                  <a:pt x="2041" y="254"/>
                </a:lnTo>
                <a:lnTo>
                  <a:pt x="2089" y="292"/>
                </a:lnTo>
                <a:lnTo>
                  <a:pt x="2136" y="332"/>
                </a:lnTo>
                <a:lnTo>
                  <a:pt x="2180" y="375"/>
                </a:lnTo>
                <a:lnTo>
                  <a:pt x="2222" y="419"/>
                </a:lnTo>
                <a:lnTo>
                  <a:pt x="2262" y="466"/>
                </a:lnTo>
                <a:lnTo>
                  <a:pt x="2300" y="514"/>
                </a:lnTo>
                <a:lnTo>
                  <a:pt x="2335" y="564"/>
                </a:lnTo>
                <a:lnTo>
                  <a:pt x="2369" y="616"/>
                </a:lnTo>
                <a:lnTo>
                  <a:pt x="2400" y="670"/>
                </a:lnTo>
                <a:lnTo>
                  <a:pt x="2428" y="725"/>
                </a:lnTo>
                <a:lnTo>
                  <a:pt x="2454" y="782"/>
                </a:lnTo>
                <a:lnTo>
                  <a:pt x="2476" y="840"/>
                </a:lnTo>
                <a:lnTo>
                  <a:pt x="2497" y="899"/>
                </a:lnTo>
                <a:lnTo>
                  <a:pt x="2514" y="960"/>
                </a:lnTo>
                <a:lnTo>
                  <a:pt x="2528" y="1022"/>
                </a:lnTo>
                <a:lnTo>
                  <a:pt x="2539" y="1085"/>
                </a:lnTo>
                <a:lnTo>
                  <a:pt x="2547" y="1150"/>
                </a:lnTo>
                <a:lnTo>
                  <a:pt x="2553" y="1214"/>
                </a:lnTo>
                <a:lnTo>
                  <a:pt x="2554" y="1280"/>
                </a:lnTo>
                <a:lnTo>
                  <a:pt x="2553" y="1346"/>
                </a:lnTo>
                <a:lnTo>
                  <a:pt x="2547" y="1411"/>
                </a:lnTo>
                <a:lnTo>
                  <a:pt x="2539" y="1475"/>
                </a:lnTo>
                <a:lnTo>
                  <a:pt x="2528" y="1538"/>
                </a:lnTo>
                <a:lnTo>
                  <a:pt x="2514" y="1600"/>
                </a:lnTo>
                <a:lnTo>
                  <a:pt x="2497" y="1661"/>
                </a:lnTo>
                <a:lnTo>
                  <a:pt x="2476" y="1720"/>
                </a:lnTo>
                <a:lnTo>
                  <a:pt x="2454" y="1778"/>
                </a:lnTo>
                <a:lnTo>
                  <a:pt x="2428" y="1835"/>
                </a:lnTo>
                <a:lnTo>
                  <a:pt x="2400" y="1891"/>
                </a:lnTo>
                <a:lnTo>
                  <a:pt x="2369" y="1944"/>
                </a:lnTo>
                <a:lnTo>
                  <a:pt x="2335" y="1996"/>
                </a:lnTo>
                <a:lnTo>
                  <a:pt x="2300" y="2046"/>
                </a:lnTo>
                <a:lnTo>
                  <a:pt x="2262" y="2094"/>
                </a:lnTo>
                <a:lnTo>
                  <a:pt x="2222" y="2141"/>
                </a:lnTo>
                <a:lnTo>
                  <a:pt x="2180" y="2185"/>
                </a:lnTo>
                <a:lnTo>
                  <a:pt x="2136" y="2228"/>
                </a:lnTo>
                <a:lnTo>
                  <a:pt x="2089" y="2268"/>
                </a:lnTo>
                <a:lnTo>
                  <a:pt x="2041" y="2306"/>
                </a:lnTo>
                <a:lnTo>
                  <a:pt x="1991" y="2341"/>
                </a:lnTo>
                <a:lnTo>
                  <a:pt x="1939" y="2375"/>
                </a:lnTo>
                <a:lnTo>
                  <a:pt x="1886" y="2406"/>
                </a:lnTo>
                <a:lnTo>
                  <a:pt x="1831" y="2434"/>
                </a:lnTo>
                <a:lnTo>
                  <a:pt x="1774" y="2460"/>
                </a:lnTo>
                <a:lnTo>
                  <a:pt x="1716" y="2482"/>
                </a:lnTo>
                <a:lnTo>
                  <a:pt x="1657" y="2503"/>
                </a:lnTo>
                <a:lnTo>
                  <a:pt x="1596" y="2520"/>
                </a:lnTo>
                <a:lnTo>
                  <a:pt x="1534" y="2535"/>
                </a:lnTo>
                <a:lnTo>
                  <a:pt x="1471" y="2546"/>
                </a:lnTo>
                <a:lnTo>
                  <a:pt x="1408" y="2554"/>
                </a:lnTo>
                <a:lnTo>
                  <a:pt x="1343" y="2559"/>
                </a:lnTo>
                <a:lnTo>
                  <a:pt x="1276" y="2560"/>
                </a:lnTo>
                <a:lnTo>
                  <a:pt x="1211" y="2559"/>
                </a:lnTo>
                <a:lnTo>
                  <a:pt x="1146" y="2554"/>
                </a:lnTo>
                <a:lnTo>
                  <a:pt x="1083" y="2546"/>
                </a:lnTo>
                <a:lnTo>
                  <a:pt x="1019" y="2535"/>
                </a:lnTo>
                <a:lnTo>
                  <a:pt x="957" y="2520"/>
                </a:lnTo>
                <a:lnTo>
                  <a:pt x="897" y="2503"/>
                </a:lnTo>
                <a:lnTo>
                  <a:pt x="838" y="2482"/>
                </a:lnTo>
                <a:lnTo>
                  <a:pt x="780" y="2460"/>
                </a:lnTo>
                <a:lnTo>
                  <a:pt x="723" y="2434"/>
                </a:lnTo>
                <a:lnTo>
                  <a:pt x="668" y="2406"/>
                </a:lnTo>
                <a:lnTo>
                  <a:pt x="615" y="2375"/>
                </a:lnTo>
                <a:lnTo>
                  <a:pt x="563" y="2341"/>
                </a:lnTo>
                <a:lnTo>
                  <a:pt x="513" y="2306"/>
                </a:lnTo>
                <a:lnTo>
                  <a:pt x="465" y="2268"/>
                </a:lnTo>
                <a:lnTo>
                  <a:pt x="418" y="2228"/>
                </a:lnTo>
                <a:lnTo>
                  <a:pt x="374" y="2185"/>
                </a:lnTo>
                <a:lnTo>
                  <a:pt x="331" y="2141"/>
                </a:lnTo>
                <a:lnTo>
                  <a:pt x="292" y="2094"/>
                </a:lnTo>
                <a:lnTo>
                  <a:pt x="254" y="2046"/>
                </a:lnTo>
                <a:lnTo>
                  <a:pt x="218" y="1996"/>
                </a:lnTo>
                <a:lnTo>
                  <a:pt x="185" y="1944"/>
                </a:lnTo>
                <a:lnTo>
                  <a:pt x="154" y="1891"/>
                </a:lnTo>
                <a:lnTo>
                  <a:pt x="125" y="1835"/>
                </a:lnTo>
                <a:lnTo>
                  <a:pt x="100" y="1778"/>
                </a:lnTo>
                <a:lnTo>
                  <a:pt x="78" y="1720"/>
                </a:lnTo>
                <a:lnTo>
                  <a:pt x="57" y="1661"/>
                </a:lnTo>
                <a:lnTo>
                  <a:pt x="40" y="1600"/>
                </a:lnTo>
                <a:lnTo>
                  <a:pt x="26" y="1538"/>
                </a:lnTo>
                <a:lnTo>
                  <a:pt x="14" y="1475"/>
                </a:lnTo>
                <a:lnTo>
                  <a:pt x="6" y="1411"/>
                </a:lnTo>
                <a:lnTo>
                  <a:pt x="1" y="1346"/>
                </a:lnTo>
                <a:lnTo>
                  <a:pt x="0" y="1280"/>
                </a:lnTo>
                <a:lnTo>
                  <a:pt x="1" y="1214"/>
                </a:lnTo>
                <a:lnTo>
                  <a:pt x="6" y="1150"/>
                </a:lnTo>
                <a:lnTo>
                  <a:pt x="14" y="1085"/>
                </a:lnTo>
                <a:lnTo>
                  <a:pt x="26" y="1022"/>
                </a:lnTo>
                <a:lnTo>
                  <a:pt x="40" y="960"/>
                </a:lnTo>
                <a:lnTo>
                  <a:pt x="57" y="899"/>
                </a:lnTo>
                <a:lnTo>
                  <a:pt x="78" y="840"/>
                </a:lnTo>
                <a:lnTo>
                  <a:pt x="100" y="782"/>
                </a:lnTo>
                <a:lnTo>
                  <a:pt x="125" y="725"/>
                </a:lnTo>
                <a:lnTo>
                  <a:pt x="154" y="670"/>
                </a:lnTo>
                <a:lnTo>
                  <a:pt x="185" y="616"/>
                </a:lnTo>
                <a:lnTo>
                  <a:pt x="218" y="564"/>
                </a:lnTo>
                <a:lnTo>
                  <a:pt x="254" y="514"/>
                </a:lnTo>
                <a:lnTo>
                  <a:pt x="292" y="466"/>
                </a:lnTo>
                <a:lnTo>
                  <a:pt x="331" y="419"/>
                </a:lnTo>
                <a:lnTo>
                  <a:pt x="374" y="375"/>
                </a:lnTo>
                <a:lnTo>
                  <a:pt x="418" y="332"/>
                </a:lnTo>
                <a:lnTo>
                  <a:pt x="465" y="292"/>
                </a:lnTo>
                <a:lnTo>
                  <a:pt x="513" y="254"/>
                </a:lnTo>
                <a:lnTo>
                  <a:pt x="563" y="218"/>
                </a:lnTo>
                <a:lnTo>
                  <a:pt x="615" y="185"/>
                </a:lnTo>
                <a:lnTo>
                  <a:pt x="668" y="154"/>
                </a:lnTo>
                <a:lnTo>
                  <a:pt x="723" y="125"/>
                </a:lnTo>
                <a:lnTo>
                  <a:pt x="780" y="100"/>
                </a:lnTo>
                <a:lnTo>
                  <a:pt x="838" y="77"/>
                </a:lnTo>
                <a:lnTo>
                  <a:pt x="897" y="57"/>
                </a:lnTo>
                <a:lnTo>
                  <a:pt x="957" y="39"/>
                </a:lnTo>
                <a:lnTo>
                  <a:pt x="1019" y="25"/>
                </a:lnTo>
                <a:lnTo>
                  <a:pt x="1083" y="14"/>
                </a:lnTo>
                <a:lnTo>
                  <a:pt x="1146" y="6"/>
                </a:lnTo>
                <a:lnTo>
                  <a:pt x="1211" y="1"/>
                </a:lnTo>
                <a:lnTo>
                  <a:pt x="1276" y="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3" name="Freeform 6"/>
          <p:cNvSpPr>
            <a:spLocks noGrp="1"/>
          </p:cNvSpPr>
          <p:nvPr>
            <p:ph type="pic" sz="quarter" idx="10"/>
          </p:nvPr>
        </p:nvSpPr>
        <p:spPr bwMode="auto">
          <a:xfrm>
            <a:off x="7556480" y="0"/>
            <a:ext cx="4635520" cy="6858000"/>
          </a:xfrm>
          <a:custGeom>
            <a:avLst/>
            <a:gdLst>
              <a:gd name="T0" fmla="*/ 1411 w 3076"/>
              <a:gd name="T1" fmla="*/ 4552 h 4552"/>
              <a:gd name="T2" fmla="*/ 1167 w 3076"/>
              <a:gd name="T3" fmla="*/ 3681 h 4552"/>
              <a:gd name="T4" fmla="*/ 1201 w 3076"/>
              <a:gd name="T5" fmla="*/ 3635 h 4552"/>
              <a:gd name="T6" fmla="*/ 1235 w 3076"/>
              <a:gd name="T7" fmla="*/ 3587 h 4552"/>
              <a:gd name="T8" fmla="*/ 1267 w 3076"/>
              <a:gd name="T9" fmla="*/ 3538 h 4552"/>
              <a:gd name="T10" fmla="*/ 1296 w 3076"/>
              <a:gd name="T11" fmla="*/ 3487 h 4552"/>
              <a:gd name="T12" fmla="*/ 1323 w 3076"/>
              <a:gd name="T13" fmla="*/ 3435 h 4552"/>
              <a:gd name="T14" fmla="*/ 1348 w 3076"/>
              <a:gd name="T15" fmla="*/ 3382 h 4552"/>
              <a:gd name="T16" fmla="*/ 1371 w 3076"/>
              <a:gd name="T17" fmla="*/ 3327 h 4552"/>
              <a:gd name="T18" fmla="*/ 1391 w 3076"/>
              <a:gd name="T19" fmla="*/ 3271 h 4552"/>
              <a:gd name="T20" fmla="*/ 1409 w 3076"/>
              <a:gd name="T21" fmla="*/ 3215 h 4552"/>
              <a:gd name="T22" fmla="*/ 1425 w 3076"/>
              <a:gd name="T23" fmla="*/ 3157 h 4552"/>
              <a:gd name="T24" fmla="*/ 1438 w 3076"/>
              <a:gd name="T25" fmla="*/ 3098 h 4552"/>
              <a:gd name="T26" fmla="*/ 1449 w 3076"/>
              <a:gd name="T27" fmla="*/ 3038 h 4552"/>
              <a:gd name="T28" fmla="*/ 1457 w 3076"/>
              <a:gd name="T29" fmla="*/ 2978 h 4552"/>
              <a:gd name="T30" fmla="*/ 1462 w 3076"/>
              <a:gd name="T31" fmla="*/ 2916 h 4552"/>
              <a:gd name="T32" fmla="*/ 1465 w 3076"/>
              <a:gd name="T33" fmla="*/ 2854 h 4552"/>
              <a:gd name="T34" fmla="*/ 1464 w 3076"/>
              <a:gd name="T35" fmla="*/ 2764 h 4552"/>
              <a:gd name="T36" fmla="*/ 1455 w 3076"/>
              <a:gd name="T37" fmla="*/ 2649 h 4552"/>
              <a:gd name="T38" fmla="*/ 1436 w 3076"/>
              <a:gd name="T39" fmla="*/ 2535 h 4552"/>
              <a:gd name="T40" fmla="*/ 1407 w 3076"/>
              <a:gd name="T41" fmla="*/ 2426 h 4552"/>
              <a:gd name="T42" fmla="*/ 1372 w 3076"/>
              <a:gd name="T43" fmla="*/ 2319 h 4552"/>
              <a:gd name="T44" fmla="*/ 1327 w 3076"/>
              <a:gd name="T45" fmla="*/ 2218 h 4552"/>
              <a:gd name="T46" fmla="*/ 1274 w 3076"/>
              <a:gd name="T47" fmla="*/ 2121 h 4552"/>
              <a:gd name="T48" fmla="*/ 1214 w 3076"/>
              <a:gd name="T49" fmla="*/ 2028 h 4552"/>
              <a:gd name="T50" fmla="*/ 1147 w 3076"/>
              <a:gd name="T51" fmla="*/ 1941 h 4552"/>
              <a:gd name="T52" fmla="*/ 1074 w 3076"/>
              <a:gd name="T53" fmla="*/ 1859 h 4552"/>
              <a:gd name="T54" fmla="*/ 994 w 3076"/>
              <a:gd name="T55" fmla="*/ 1785 h 4552"/>
              <a:gd name="T56" fmla="*/ 909 w 3076"/>
              <a:gd name="T57" fmla="*/ 1715 h 4552"/>
              <a:gd name="T58" fmla="*/ 818 w 3076"/>
              <a:gd name="T59" fmla="*/ 1654 h 4552"/>
              <a:gd name="T60" fmla="*/ 722 w 3076"/>
              <a:gd name="T61" fmla="*/ 1599 h 4552"/>
              <a:gd name="T62" fmla="*/ 622 w 3076"/>
              <a:gd name="T63" fmla="*/ 1552 h 4552"/>
              <a:gd name="T64" fmla="*/ 517 w 3076"/>
              <a:gd name="T65" fmla="*/ 1513 h 4552"/>
              <a:gd name="T66" fmla="*/ 0 w 3076"/>
              <a:gd name="T67" fmla="*/ 0 h 4552"/>
              <a:gd name="T68" fmla="*/ 3076 w 3076"/>
              <a:gd name="T69" fmla="*/ 2488 h 4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076" h="4552">
                <a:moveTo>
                  <a:pt x="3076" y="4552"/>
                </a:moveTo>
                <a:lnTo>
                  <a:pt x="1411" y="4552"/>
                </a:lnTo>
                <a:lnTo>
                  <a:pt x="1148" y="3703"/>
                </a:lnTo>
                <a:lnTo>
                  <a:pt x="1167" y="3681"/>
                </a:lnTo>
                <a:lnTo>
                  <a:pt x="1184" y="3657"/>
                </a:lnTo>
                <a:lnTo>
                  <a:pt x="1201" y="3635"/>
                </a:lnTo>
                <a:lnTo>
                  <a:pt x="1219" y="3610"/>
                </a:lnTo>
                <a:lnTo>
                  <a:pt x="1235" y="3587"/>
                </a:lnTo>
                <a:lnTo>
                  <a:pt x="1251" y="3562"/>
                </a:lnTo>
                <a:lnTo>
                  <a:pt x="1267" y="3538"/>
                </a:lnTo>
                <a:lnTo>
                  <a:pt x="1281" y="3512"/>
                </a:lnTo>
                <a:lnTo>
                  <a:pt x="1296" y="3487"/>
                </a:lnTo>
                <a:lnTo>
                  <a:pt x="1309" y="3461"/>
                </a:lnTo>
                <a:lnTo>
                  <a:pt x="1323" y="3435"/>
                </a:lnTo>
                <a:lnTo>
                  <a:pt x="1336" y="3408"/>
                </a:lnTo>
                <a:lnTo>
                  <a:pt x="1348" y="3382"/>
                </a:lnTo>
                <a:lnTo>
                  <a:pt x="1359" y="3354"/>
                </a:lnTo>
                <a:lnTo>
                  <a:pt x="1371" y="3327"/>
                </a:lnTo>
                <a:lnTo>
                  <a:pt x="1382" y="3300"/>
                </a:lnTo>
                <a:lnTo>
                  <a:pt x="1391" y="3271"/>
                </a:lnTo>
                <a:lnTo>
                  <a:pt x="1400" y="3244"/>
                </a:lnTo>
                <a:lnTo>
                  <a:pt x="1409" y="3215"/>
                </a:lnTo>
                <a:lnTo>
                  <a:pt x="1418" y="3186"/>
                </a:lnTo>
                <a:lnTo>
                  <a:pt x="1425" y="3157"/>
                </a:lnTo>
                <a:lnTo>
                  <a:pt x="1432" y="3128"/>
                </a:lnTo>
                <a:lnTo>
                  <a:pt x="1438" y="3098"/>
                </a:lnTo>
                <a:lnTo>
                  <a:pt x="1444" y="3069"/>
                </a:lnTo>
                <a:lnTo>
                  <a:pt x="1449" y="3038"/>
                </a:lnTo>
                <a:lnTo>
                  <a:pt x="1453" y="3008"/>
                </a:lnTo>
                <a:lnTo>
                  <a:pt x="1457" y="2978"/>
                </a:lnTo>
                <a:lnTo>
                  <a:pt x="1460" y="2947"/>
                </a:lnTo>
                <a:lnTo>
                  <a:pt x="1462" y="2916"/>
                </a:lnTo>
                <a:lnTo>
                  <a:pt x="1464" y="2886"/>
                </a:lnTo>
                <a:lnTo>
                  <a:pt x="1465" y="2854"/>
                </a:lnTo>
                <a:lnTo>
                  <a:pt x="1465" y="2823"/>
                </a:lnTo>
                <a:lnTo>
                  <a:pt x="1464" y="2764"/>
                </a:lnTo>
                <a:lnTo>
                  <a:pt x="1461" y="2706"/>
                </a:lnTo>
                <a:lnTo>
                  <a:pt x="1455" y="2649"/>
                </a:lnTo>
                <a:lnTo>
                  <a:pt x="1446" y="2591"/>
                </a:lnTo>
                <a:lnTo>
                  <a:pt x="1436" y="2535"/>
                </a:lnTo>
                <a:lnTo>
                  <a:pt x="1423" y="2480"/>
                </a:lnTo>
                <a:lnTo>
                  <a:pt x="1407" y="2426"/>
                </a:lnTo>
                <a:lnTo>
                  <a:pt x="1391" y="2373"/>
                </a:lnTo>
                <a:lnTo>
                  <a:pt x="1372" y="2319"/>
                </a:lnTo>
                <a:lnTo>
                  <a:pt x="1350" y="2268"/>
                </a:lnTo>
                <a:lnTo>
                  <a:pt x="1327" y="2218"/>
                </a:lnTo>
                <a:lnTo>
                  <a:pt x="1301" y="2169"/>
                </a:lnTo>
                <a:lnTo>
                  <a:pt x="1274" y="2121"/>
                </a:lnTo>
                <a:lnTo>
                  <a:pt x="1245" y="2074"/>
                </a:lnTo>
                <a:lnTo>
                  <a:pt x="1214" y="2028"/>
                </a:lnTo>
                <a:lnTo>
                  <a:pt x="1181" y="1984"/>
                </a:lnTo>
                <a:lnTo>
                  <a:pt x="1147" y="1941"/>
                </a:lnTo>
                <a:lnTo>
                  <a:pt x="1112" y="1899"/>
                </a:lnTo>
                <a:lnTo>
                  <a:pt x="1074" y="1859"/>
                </a:lnTo>
                <a:lnTo>
                  <a:pt x="1035" y="1822"/>
                </a:lnTo>
                <a:lnTo>
                  <a:pt x="994" y="1785"/>
                </a:lnTo>
                <a:lnTo>
                  <a:pt x="953" y="1749"/>
                </a:lnTo>
                <a:lnTo>
                  <a:pt x="909" y="1715"/>
                </a:lnTo>
                <a:lnTo>
                  <a:pt x="864" y="1684"/>
                </a:lnTo>
                <a:lnTo>
                  <a:pt x="818" y="1654"/>
                </a:lnTo>
                <a:lnTo>
                  <a:pt x="771" y="1625"/>
                </a:lnTo>
                <a:lnTo>
                  <a:pt x="722" y="1599"/>
                </a:lnTo>
                <a:lnTo>
                  <a:pt x="672" y="1574"/>
                </a:lnTo>
                <a:lnTo>
                  <a:pt x="622" y="1552"/>
                </a:lnTo>
                <a:lnTo>
                  <a:pt x="570" y="1531"/>
                </a:lnTo>
                <a:lnTo>
                  <a:pt x="517" y="1513"/>
                </a:lnTo>
                <a:lnTo>
                  <a:pt x="463" y="1497"/>
                </a:lnTo>
                <a:lnTo>
                  <a:pt x="0" y="0"/>
                </a:lnTo>
                <a:lnTo>
                  <a:pt x="2304" y="0"/>
                </a:lnTo>
                <a:lnTo>
                  <a:pt x="3076" y="2488"/>
                </a:lnTo>
                <a:lnTo>
                  <a:pt x="3076" y="4552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6FE8F7-B262-B742-9338-8618DB3B9088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233D55A-95CC-C64C-8D8A-7A84B47C5653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01653FE-4B5A-3641-BAC3-B47591A300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0008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/>
          <p:cNvSpPr>
            <a:spLocks noGrp="1"/>
          </p:cNvSpPr>
          <p:nvPr>
            <p:ph type="pic" sz="quarter" idx="10"/>
          </p:nvPr>
        </p:nvSpPr>
        <p:spPr bwMode="auto">
          <a:xfrm>
            <a:off x="7556480" y="0"/>
            <a:ext cx="4635520" cy="6858000"/>
          </a:xfrm>
          <a:custGeom>
            <a:avLst/>
            <a:gdLst>
              <a:gd name="T0" fmla="*/ 3077 w 3077"/>
              <a:gd name="T1" fmla="*/ 4552 h 4552"/>
              <a:gd name="T2" fmla="*/ 1412 w 3077"/>
              <a:gd name="T3" fmla="*/ 4552 h 4552"/>
              <a:gd name="T4" fmla="*/ 1136 w 3077"/>
              <a:gd name="T5" fmla="*/ 3664 h 4552"/>
              <a:gd name="T6" fmla="*/ 1183 w 3077"/>
              <a:gd name="T7" fmla="*/ 3637 h 4552"/>
              <a:gd name="T8" fmla="*/ 1201 w 3077"/>
              <a:gd name="T9" fmla="*/ 3626 h 4552"/>
              <a:gd name="T10" fmla="*/ 1218 w 3077"/>
              <a:gd name="T11" fmla="*/ 3614 h 4552"/>
              <a:gd name="T12" fmla="*/ 1234 w 3077"/>
              <a:gd name="T13" fmla="*/ 3600 h 4552"/>
              <a:gd name="T14" fmla="*/ 1249 w 3077"/>
              <a:gd name="T15" fmla="*/ 3586 h 4552"/>
              <a:gd name="T16" fmla="*/ 1262 w 3077"/>
              <a:gd name="T17" fmla="*/ 3571 h 4552"/>
              <a:gd name="T18" fmla="*/ 1276 w 3077"/>
              <a:gd name="T19" fmla="*/ 3555 h 4552"/>
              <a:gd name="T20" fmla="*/ 1288 w 3077"/>
              <a:gd name="T21" fmla="*/ 3538 h 4552"/>
              <a:gd name="T22" fmla="*/ 1299 w 3077"/>
              <a:gd name="T23" fmla="*/ 3521 h 4552"/>
              <a:gd name="T24" fmla="*/ 1308 w 3077"/>
              <a:gd name="T25" fmla="*/ 3503 h 4552"/>
              <a:gd name="T26" fmla="*/ 1316 w 3077"/>
              <a:gd name="T27" fmla="*/ 3484 h 4552"/>
              <a:gd name="T28" fmla="*/ 1324 w 3077"/>
              <a:gd name="T29" fmla="*/ 3464 h 4552"/>
              <a:gd name="T30" fmla="*/ 1330 w 3077"/>
              <a:gd name="T31" fmla="*/ 3445 h 4552"/>
              <a:gd name="T32" fmla="*/ 1335 w 3077"/>
              <a:gd name="T33" fmla="*/ 3424 h 4552"/>
              <a:gd name="T34" fmla="*/ 1338 w 3077"/>
              <a:gd name="T35" fmla="*/ 3404 h 4552"/>
              <a:gd name="T36" fmla="*/ 1340 w 3077"/>
              <a:gd name="T37" fmla="*/ 3384 h 4552"/>
              <a:gd name="T38" fmla="*/ 1341 w 3077"/>
              <a:gd name="T39" fmla="*/ 3362 h 4552"/>
              <a:gd name="T40" fmla="*/ 1341 w 3077"/>
              <a:gd name="T41" fmla="*/ 2284 h 4552"/>
              <a:gd name="T42" fmla="*/ 1340 w 3077"/>
              <a:gd name="T43" fmla="*/ 2262 h 4552"/>
              <a:gd name="T44" fmla="*/ 1338 w 3077"/>
              <a:gd name="T45" fmla="*/ 2242 h 4552"/>
              <a:gd name="T46" fmla="*/ 1335 w 3077"/>
              <a:gd name="T47" fmla="*/ 2221 h 4552"/>
              <a:gd name="T48" fmla="*/ 1330 w 3077"/>
              <a:gd name="T49" fmla="*/ 2201 h 4552"/>
              <a:gd name="T50" fmla="*/ 1324 w 3077"/>
              <a:gd name="T51" fmla="*/ 2181 h 4552"/>
              <a:gd name="T52" fmla="*/ 1316 w 3077"/>
              <a:gd name="T53" fmla="*/ 2162 h 4552"/>
              <a:gd name="T54" fmla="*/ 1308 w 3077"/>
              <a:gd name="T55" fmla="*/ 2144 h 4552"/>
              <a:gd name="T56" fmla="*/ 1299 w 3077"/>
              <a:gd name="T57" fmla="*/ 2125 h 4552"/>
              <a:gd name="T58" fmla="*/ 1288 w 3077"/>
              <a:gd name="T59" fmla="*/ 2108 h 4552"/>
              <a:gd name="T60" fmla="*/ 1276 w 3077"/>
              <a:gd name="T61" fmla="*/ 2091 h 4552"/>
              <a:gd name="T62" fmla="*/ 1262 w 3077"/>
              <a:gd name="T63" fmla="*/ 2075 h 4552"/>
              <a:gd name="T64" fmla="*/ 1249 w 3077"/>
              <a:gd name="T65" fmla="*/ 2060 h 4552"/>
              <a:gd name="T66" fmla="*/ 1234 w 3077"/>
              <a:gd name="T67" fmla="*/ 2045 h 4552"/>
              <a:gd name="T68" fmla="*/ 1218 w 3077"/>
              <a:gd name="T69" fmla="*/ 2032 h 4552"/>
              <a:gd name="T70" fmla="*/ 1201 w 3077"/>
              <a:gd name="T71" fmla="*/ 2020 h 4552"/>
              <a:gd name="T72" fmla="*/ 1183 w 3077"/>
              <a:gd name="T73" fmla="*/ 2009 h 4552"/>
              <a:gd name="T74" fmla="*/ 501 w 3077"/>
              <a:gd name="T75" fmla="*/ 1614 h 4552"/>
              <a:gd name="T76" fmla="*/ 0 w 3077"/>
              <a:gd name="T77" fmla="*/ 0 h 4552"/>
              <a:gd name="T78" fmla="*/ 2305 w 3077"/>
              <a:gd name="T79" fmla="*/ 0 h 4552"/>
              <a:gd name="T80" fmla="*/ 3077 w 3077"/>
              <a:gd name="T81" fmla="*/ 2488 h 4552"/>
              <a:gd name="T82" fmla="*/ 3077 w 3077"/>
              <a:gd name="T83" fmla="*/ 4552 h 4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077" h="4552">
                <a:moveTo>
                  <a:pt x="3077" y="4552"/>
                </a:moveTo>
                <a:lnTo>
                  <a:pt x="1412" y="4552"/>
                </a:lnTo>
                <a:lnTo>
                  <a:pt x="1136" y="3664"/>
                </a:lnTo>
                <a:lnTo>
                  <a:pt x="1183" y="3637"/>
                </a:lnTo>
                <a:lnTo>
                  <a:pt x="1201" y="3626"/>
                </a:lnTo>
                <a:lnTo>
                  <a:pt x="1218" y="3614"/>
                </a:lnTo>
                <a:lnTo>
                  <a:pt x="1234" y="3600"/>
                </a:lnTo>
                <a:lnTo>
                  <a:pt x="1249" y="3586"/>
                </a:lnTo>
                <a:lnTo>
                  <a:pt x="1262" y="3571"/>
                </a:lnTo>
                <a:lnTo>
                  <a:pt x="1276" y="3555"/>
                </a:lnTo>
                <a:lnTo>
                  <a:pt x="1288" y="3538"/>
                </a:lnTo>
                <a:lnTo>
                  <a:pt x="1299" y="3521"/>
                </a:lnTo>
                <a:lnTo>
                  <a:pt x="1308" y="3503"/>
                </a:lnTo>
                <a:lnTo>
                  <a:pt x="1316" y="3484"/>
                </a:lnTo>
                <a:lnTo>
                  <a:pt x="1324" y="3464"/>
                </a:lnTo>
                <a:lnTo>
                  <a:pt x="1330" y="3445"/>
                </a:lnTo>
                <a:lnTo>
                  <a:pt x="1335" y="3424"/>
                </a:lnTo>
                <a:lnTo>
                  <a:pt x="1338" y="3404"/>
                </a:lnTo>
                <a:lnTo>
                  <a:pt x="1340" y="3384"/>
                </a:lnTo>
                <a:lnTo>
                  <a:pt x="1341" y="3362"/>
                </a:lnTo>
                <a:lnTo>
                  <a:pt x="1341" y="2284"/>
                </a:lnTo>
                <a:lnTo>
                  <a:pt x="1340" y="2262"/>
                </a:lnTo>
                <a:lnTo>
                  <a:pt x="1338" y="2242"/>
                </a:lnTo>
                <a:lnTo>
                  <a:pt x="1335" y="2221"/>
                </a:lnTo>
                <a:lnTo>
                  <a:pt x="1330" y="2201"/>
                </a:lnTo>
                <a:lnTo>
                  <a:pt x="1324" y="2181"/>
                </a:lnTo>
                <a:lnTo>
                  <a:pt x="1316" y="2162"/>
                </a:lnTo>
                <a:lnTo>
                  <a:pt x="1308" y="2144"/>
                </a:lnTo>
                <a:lnTo>
                  <a:pt x="1299" y="2125"/>
                </a:lnTo>
                <a:lnTo>
                  <a:pt x="1288" y="2108"/>
                </a:lnTo>
                <a:lnTo>
                  <a:pt x="1276" y="2091"/>
                </a:lnTo>
                <a:lnTo>
                  <a:pt x="1262" y="2075"/>
                </a:lnTo>
                <a:lnTo>
                  <a:pt x="1249" y="2060"/>
                </a:lnTo>
                <a:lnTo>
                  <a:pt x="1234" y="2045"/>
                </a:lnTo>
                <a:lnTo>
                  <a:pt x="1218" y="2032"/>
                </a:lnTo>
                <a:lnTo>
                  <a:pt x="1201" y="2020"/>
                </a:lnTo>
                <a:lnTo>
                  <a:pt x="1183" y="2009"/>
                </a:lnTo>
                <a:lnTo>
                  <a:pt x="501" y="1614"/>
                </a:lnTo>
                <a:lnTo>
                  <a:pt x="0" y="0"/>
                </a:lnTo>
                <a:lnTo>
                  <a:pt x="2305" y="0"/>
                </a:lnTo>
                <a:lnTo>
                  <a:pt x="3077" y="2488"/>
                </a:lnTo>
                <a:lnTo>
                  <a:pt x="3077" y="4552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" name="Freeform 10"/>
          <p:cNvSpPr>
            <a:spLocks noGrp="1"/>
          </p:cNvSpPr>
          <p:nvPr>
            <p:ph type="pic" sz="quarter" idx="11"/>
          </p:nvPr>
        </p:nvSpPr>
        <p:spPr bwMode="auto">
          <a:xfrm>
            <a:off x="5958545" y="2306096"/>
            <a:ext cx="3474757" cy="3896251"/>
          </a:xfrm>
          <a:custGeom>
            <a:avLst/>
            <a:gdLst>
              <a:gd name="T0" fmla="*/ 1008 w 2309"/>
              <a:gd name="T1" fmla="*/ 40 h 2583"/>
              <a:gd name="T2" fmla="*/ 1043 w 2309"/>
              <a:gd name="T3" fmla="*/ 23 h 2583"/>
              <a:gd name="T4" fmla="*/ 1079 w 2309"/>
              <a:gd name="T5" fmla="*/ 11 h 2583"/>
              <a:gd name="T6" fmla="*/ 1116 w 2309"/>
              <a:gd name="T7" fmla="*/ 3 h 2583"/>
              <a:gd name="T8" fmla="*/ 1154 w 2309"/>
              <a:gd name="T9" fmla="*/ 0 h 2583"/>
              <a:gd name="T10" fmla="*/ 1192 w 2309"/>
              <a:gd name="T11" fmla="*/ 3 h 2583"/>
              <a:gd name="T12" fmla="*/ 1230 w 2309"/>
              <a:gd name="T13" fmla="*/ 11 h 2583"/>
              <a:gd name="T14" fmla="*/ 1266 w 2309"/>
              <a:gd name="T15" fmla="*/ 23 h 2583"/>
              <a:gd name="T16" fmla="*/ 1301 w 2309"/>
              <a:gd name="T17" fmla="*/ 40 h 2583"/>
              <a:gd name="T18" fmla="*/ 2179 w 2309"/>
              <a:gd name="T19" fmla="*/ 549 h 2583"/>
              <a:gd name="T20" fmla="*/ 2209 w 2309"/>
              <a:gd name="T21" fmla="*/ 573 h 2583"/>
              <a:gd name="T22" fmla="*/ 2237 w 2309"/>
              <a:gd name="T23" fmla="*/ 600 h 2583"/>
              <a:gd name="T24" fmla="*/ 2259 w 2309"/>
              <a:gd name="T25" fmla="*/ 630 h 2583"/>
              <a:gd name="T26" fmla="*/ 2279 w 2309"/>
              <a:gd name="T27" fmla="*/ 663 h 2583"/>
              <a:gd name="T28" fmla="*/ 2293 w 2309"/>
              <a:gd name="T29" fmla="*/ 698 h 2583"/>
              <a:gd name="T30" fmla="*/ 2303 w 2309"/>
              <a:gd name="T31" fmla="*/ 735 h 2583"/>
              <a:gd name="T32" fmla="*/ 2308 w 2309"/>
              <a:gd name="T33" fmla="*/ 773 h 2583"/>
              <a:gd name="T34" fmla="*/ 2309 w 2309"/>
              <a:gd name="T35" fmla="*/ 1791 h 2583"/>
              <a:gd name="T36" fmla="*/ 2306 w 2309"/>
              <a:gd name="T37" fmla="*/ 1830 h 2583"/>
              <a:gd name="T38" fmla="*/ 2299 w 2309"/>
              <a:gd name="T39" fmla="*/ 1868 h 2583"/>
              <a:gd name="T40" fmla="*/ 2287 w 2309"/>
              <a:gd name="T41" fmla="*/ 1904 h 2583"/>
              <a:gd name="T42" fmla="*/ 2269 w 2309"/>
              <a:gd name="T43" fmla="*/ 1937 h 2583"/>
              <a:gd name="T44" fmla="*/ 2249 w 2309"/>
              <a:gd name="T45" fmla="*/ 1969 h 2583"/>
              <a:gd name="T46" fmla="*/ 2224 w 2309"/>
              <a:gd name="T47" fmla="*/ 1998 h 2583"/>
              <a:gd name="T48" fmla="*/ 2195 w 2309"/>
              <a:gd name="T49" fmla="*/ 2023 h 2583"/>
              <a:gd name="T50" fmla="*/ 2162 w 2309"/>
              <a:gd name="T51" fmla="*/ 2045 h 2583"/>
              <a:gd name="T52" fmla="*/ 1284 w 2309"/>
              <a:gd name="T53" fmla="*/ 2554 h 2583"/>
              <a:gd name="T54" fmla="*/ 1248 w 2309"/>
              <a:gd name="T55" fmla="*/ 2568 h 2583"/>
              <a:gd name="T56" fmla="*/ 1211 w 2309"/>
              <a:gd name="T57" fmla="*/ 2578 h 2583"/>
              <a:gd name="T58" fmla="*/ 1174 w 2309"/>
              <a:gd name="T59" fmla="*/ 2582 h 2583"/>
              <a:gd name="T60" fmla="*/ 1136 w 2309"/>
              <a:gd name="T61" fmla="*/ 2582 h 2583"/>
              <a:gd name="T62" fmla="*/ 1098 w 2309"/>
              <a:gd name="T63" fmla="*/ 2578 h 2583"/>
              <a:gd name="T64" fmla="*/ 1060 w 2309"/>
              <a:gd name="T65" fmla="*/ 2568 h 2583"/>
              <a:gd name="T66" fmla="*/ 1026 w 2309"/>
              <a:gd name="T67" fmla="*/ 2554 h 2583"/>
              <a:gd name="T68" fmla="*/ 146 w 2309"/>
              <a:gd name="T69" fmla="*/ 2045 h 2583"/>
              <a:gd name="T70" fmla="*/ 114 w 2309"/>
              <a:gd name="T71" fmla="*/ 2023 h 2583"/>
              <a:gd name="T72" fmla="*/ 85 w 2309"/>
              <a:gd name="T73" fmla="*/ 1998 h 2583"/>
              <a:gd name="T74" fmla="*/ 60 w 2309"/>
              <a:gd name="T75" fmla="*/ 1969 h 2583"/>
              <a:gd name="T76" fmla="*/ 39 w 2309"/>
              <a:gd name="T77" fmla="*/ 1937 h 2583"/>
              <a:gd name="T78" fmla="*/ 23 w 2309"/>
              <a:gd name="T79" fmla="*/ 1904 h 2583"/>
              <a:gd name="T80" fmla="*/ 10 w 2309"/>
              <a:gd name="T81" fmla="*/ 1868 h 2583"/>
              <a:gd name="T82" fmla="*/ 2 w 2309"/>
              <a:gd name="T83" fmla="*/ 1830 h 2583"/>
              <a:gd name="T84" fmla="*/ 0 w 2309"/>
              <a:gd name="T85" fmla="*/ 1791 h 2583"/>
              <a:gd name="T86" fmla="*/ 0 w 2309"/>
              <a:gd name="T87" fmla="*/ 773 h 2583"/>
              <a:gd name="T88" fmla="*/ 5 w 2309"/>
              <a:gd name="T89" fmla="*/ 735 h 2583"/>
              <a:gd name="T90" fmla="*/ 16 w 2309"/>
              <a:gd name="T91" fmla="*/ 698 h 2583"/>
              <a:gd name="T92" fmla="*/ 30 w 2309"/>
              <a:gd name="T93" fmla="*/ 663 h 2583"/>
              <a:gd name="T94" fmla="*/ 49 w 2309"/>
              <a:gd name="T95" fmla="*/ 630 h 2583"/>
              <a:gd name="T96" fmla="*/ 73 w 2309"/>
              <a:gd name="T97" fmla="*/ 600 h 2583"/>
              <a:gd name="T98" fmla="*/ 99 w 2309"/>
              <a:gd name="T99" fmla="*/ 573 h 2583"/>
              <a:gd name="T100" fmla="*/ 130 w 2309"/>
              <a:gd name="T101" fmla="*/ 549 h 2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309" h="2583">
                <a:moveTo>
                  <a:pt x="146" y="539"/>
                </a:moveTo>
                <a:lnTo>
                  <a:pt x="1008" y="40"/>
                </a:lnTo>
                <a:lnTo>
                  <a:pt x="1026" y="31"/>
                </a:lnTo>
                <a:lnTo>
                  <a:pt x="1043" y="23"/>
                </a:lnTo>
                <a:lnTo>
                  <a:pt x="1060" y="16"/>
                </a:lnTo>
                <a:lnTo>
                  <a:pt x="1079" y="11"/>
                </a:lnTo>
                <a:lnTo>
                  <a:pt x="1098" y="6"/>
                </a:lnTo>
                <a:lnTo>
                  <a:pt x="1116" y="3"/>
                </a:lnTo>
                <a:lnTo>
                  <a:pt x="1136" y="1"/>
                </a:lnTo>
                <a:lnTo>
                  <a:pt x="1154" y="0"/>
                </a:lnTo>
                <a:lnTo>
                  <a:pt x="1174" y="1"/>
                </a:lnTo>
                <a:lnTo>
                  <a:pt x="1192" y="3"/>
                </a:lnTo>
                <a:lnTo>
                  <a:pt x="1211" y="6"/>
                </a:lnTo>
                <a:lnTo>
                  <a:pt x="1230" y="11"/>
                </a:lnTo>
                <a:lnTo>
                  <a:pt x="1248" y="16"/>
                </a:lnTo>
                <a:lnTo>
                  <a:pt x="1266" y="23"/>
                </a:lnTo>
                <a:lnTo>
                  <a:pt x="1284" y="31"/>
                </a:lnTo>
                <a:lnTo>
                  <a:pt x="1301" y="40"/>
                </a:lnTo>
                <a:lnTo>
                  <a:pt x="2162" y="539"/>
                </a:lnTo>
                <a:lnTo>
                  <a:pt x="2179" y="549"/>
                </a:lnTo>
                <a:lnTo>
                  <a:pt x="2195" y="560"/>
                </a:lnTo>
                <a:lnTo>
                  <a:pt x="2209" y="573"/>
                </a:lnTo>
                <a:lnTo>
                  <a:pt x="2224" y="586"/>
                </a:lnTo>
                <a:lnTo>
                  <a:pt x="2237" y="600"/>
                </a:lnTo>
                <a:lnTo>
                  <a:pt x="2249" y="615"/>
                </a:lnTo>
                <a:lnTo>
                  <a:pt x="2259" y="630"/>
                </a:lnTo>
                <a:lnTo>
                  <a:pt x="2269" y="646"/>
                </a:lnTo>
                <a:lnTo>
                  <a:pt x="2279" y="663"/>
                </a:lnTo>
                <a:lnTo>
                  <a:pt x="2287" y="680"/>
                </a:lnTo>
                <a:lnTo>
                  <a:pt x="2293" y="698"/>
                </a:lnTo>
                <a:lnTo>
                  <a:pt x="2299" y="717"/>
                </a:lnTo>
                <a:lnTo>
                  <a:pt x="2303" y="735"/>
                </a:lnTo>
                <a:lnTo>
                  <a:pt x="2306" y="754"/>
                </a:lnTo>
                <a:lnTo>
                  <a:pt x="2308" y="773"/>
                </a:lnTo>
                <a:lnTo>
                  <a:pt x="2309" y="793"/>
                </a:lnTo>
                <a:lnTo>
                  <a:pt x="2309" y="1791"/>
                </a:lnTo>
                <a:lnTo>
                  <a:pt x="2308" y="1811"/>
                </a:lnTo>
                <a:lnTo>
                  <a:pt x="2306" y="1830"/>
                </a:lnTo>
                <a:lnTo>
                  <a:pt x="2303" y="1848"/>
                </a:lnTo>
                <a:lnTo>
                  <a:pt x="2299" y="1868"/>
                </a:lnTo>
                <a:lnTo>
                  <a:pt x="2293" y="1886"/>
                </a:lnTo>
                <a:lnTo>
                  <a:pt x="2287" y="1904"/>
                </a:lnTo>
                <a:lnTo>
                  <a:pt x="2279" y="1921"/>
                </a:lnTo>
                <a:lnTo>
                  <a:pt x="2269" y="1937"/>
                </a:lnTo>
                <a:lnTo>
                  <a:pt x="2259" y="1954"/>
                </a:lnTo>
                <a:lnTo>
                  <a:pt x="2249" y="1969"/>
                </a:lnTo>
                <a:lnTo>
                  <a:pt x="2237" y="1984"/>
                </a:lnTo>
                <a:lnTo>
                  <a:pt x="2224" y="1998"/>
                </a:lnTo>
                <a:lnTo>
                  <a:pt x="2209" y="2011"/>
                </a:lnTo>
                <a:lnTo>
                  <a:pt x="2195" y="2023"/>
                </a:lnTo>
                <a:lnTo>
                  <a:pt x="2179" y="2034"/>
                </a:lnTo>
                <a:lnTo>
                  <a:pt x="2162" y="2045"/>
                </a:lnTo>
                <a:lnTo>
                  <a:pt x="1301" y="2544"/>
                </a:lnTo>
                <a:lnTo>
                  <a:pt x="1284" y="2554"/>
                </a:lnTo>
                <a:lnTo>
                  <a:pt x="1266" y="2561"/>
                </a:lnTo>
                <a:lnTo>
                  <a:pt x="1248" y="2568"/>
                </a:lnTo>
                <a:lnTo>
                  <a:pt x="1230" y="2573"/>
                </a:lnTo>
                <a:lnTo>
                  <a:pt x="1211" y="2578"/>
                </a:lnTo>
                <a:lnTo>
                  <a:pt x="1192" y="2581"/>
                </a:lnTo>
                <a:lnTo>
                  <a:pt x="1174" y="2582"/>
                </a:lnTo>
                <a:lnTo>
                  <a:pt x="1154" y="2583"/>
                </a:lnTo>
                <a:lnTo>
                  <a:pt x="1136" y="2582"/>
                </a:lnTo>
                <a:lnTo>
                  <a:pt x="1116" y="2581"/>
                </a:lnTo>
                <a:lnTo>
                  <a:pt x="1098" y="2578"/>
                </a:lnTo>
                <a:lnTo>
                  <a:pt x="1079" y="2573"/>
                </a:lnTo>
                <a:lnTo>
                  <a:pt x="1060" y="2568"/>
                </a:lnTo>
                <a:lnTo>
                  <a:pt x="1043" y="2561"/>
                </a:lnTo>
                <a:lnTo>
                  <a:pt x="1026" y="2554"/>
                </a:lnTo>
                <a:lnTo>
                  <a:pt x="1008" y="2544"/>
                </a:lnTo>
                <a:lnTo>
                  <a:pt x="146" y="2045"/>
                </a:lnTo>
                <a:lnTo>
                  <a:pt x="130" y="2034"/>
                </a:lnTo>
                <a:lnTo>
                  <a:pt x="114" y="2023"/>
                </a:lnTo>
                <a:lnTo>
                  <a:pt x="99" y="2011"/>
                </a:lnTo>
                <a:lnTo>
                  <a:pt x="85" y="1998"/>
                </a:lnTo>
                <a:lnTo>
                  <a:pt x="73" y="1984"/>
                </a:lnTo>
                <a:lnTo>
                  <a:pt x="60" y="1969"/>
                </a:lnTo>
                <a:lnTo>
                  <a:pt x="49" y="1954"/>
                </a:lnTo>
                <a:lnTo>
                  <a:pt x="39" y="1937"/>
                </a:lnTo>
                <a:lnTo>
                  <a:pt x="30" y="1921"/>
                </a:lnTo>
                <a:lnTo>
                  <a:pt x="23" y="1904"/>
                </a:lnTo>
                <a:lnTo>
                  <a:pt x="16" y="1886"/>
                </a:lnTo>
                <a:lnTo>
                  <a:pt x="10" y="1868"/>
                </a:lnTo>
                <a:lnTo>
                  <a:pt x="5" y="1848"/>
                </a:lnTo>
                <a:lnTo>
                  <a:pt x="2" y="1830"/>
                </a:lnTo>
                <a:lnTo>
                  <a:pt x="0" y="1811"/>
                </a:lnTo>
                <a:lnTo>
                  <a:pt x="0" y="1791"/>
                </a:lnTo>
                <a:lnTo>
                  <a:pt x="0" y="793"/>
                </a:lnTo>
                <a:lnTo>
                  <a:pt x="0" y="773"/>
                </a:lnTo>
                <a:lnTo>
                  <a:pt x="2" y="754"/>
                </a:lnTo>
                <a:lnTo>
                  <a:pt x="5" y="735"/>
                </a:lnTo>
                <a:lnTo>
                  <a:pt x="10" y="717"/>
                </a:lnTo>
                <a:lnTo>
                  <a:pt x="16" y="698"/>
                </a:lnTo>
                <a:lnTo>
                  <a:pt x="23" y="680"/>
                </a:lnTo>
                <a:lnTo>
                  <a:pt x="30" y="663"/>
                </a:lnTo>
                <a:lnTo>
                  <a:pt x="39" y="646"/>
                </a:lnTo>
                <a:lnTo>
                  <a:pt x="49" y="630"/>
                </a:lnTo>
                <a:lnTo>
                  <a:pt x="60" y="615"/>
                </a:lnTo>
                <a:lnTo>
                  <a:pt x="73" y="600"/>
                </a:lnTo>
                <a:lnTo>
                  <a:pt x="85" y="586"/>
                </a:lnTo>
                <a:lnTo>
                  <a:pt x="99" y="573"/>
                </a:lnTo>
                <a:lnTo>
                  <a:pt x="114" y="560"/>
                </a:lnTo>
                <a:lnTo>
                  <a:pt x="130" y="549"/>
                </a:lnTo>
                <a:lnTo>
                  <a:pt x="146" y="539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EA4139-C638-3F47-919B-3702BDD641E8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49671E8-4EBF-2C46-A297-C8E041C8BE32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2A1E079-510D-6248-BF6C-201D1127B7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4477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7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0" y="0"/>
            <a:ext cx="8853322" cy="6858000"/>
          </a:xfrm>
          <a:custGeom>
            <a:avLst/>
            <a:gdLst>
              <a:gd name="T0" fmla="*/ 0 w 5859"/>
              <a:gd name="T1" fmla="*/ 0 h 4539"/>
              <a:gd name="T2" fmla="*/ 1319 w 5859"/>
              <a:gd name="T3" fmla="*/ 0 h 4539"/>
              <a:gd name="T4" fmla="*/ 5859 w 5859"/>
              <a:gd name="T5" fmla="*/ 4539 h 4539"/>
              <a:gd name="T6" fmla="*/ 4150 w 5859"/>
              <a:gd name="T7" fmla="*/ 4539 h 4539"/>
              <a:gd name="T8" fmla="*/ 0 w 5859"/>
              <a:gd name="T9" fmla="*/ 391 h 4539"/>
              <a:gd name="T10" fmla="*/ 0 w 5859"/>
              <a:gd name="T11" fmla="*/ 0 h 4539"/>
              <a:gd name="T12" fmla="*/ 4070 w 5859"/>
              <a:gd name="T13" fmla="*/ 4539 h 4539"/>
              <a:gd name="T14" fmla="*/ 2360 w 5859"/>
              <a:gd name="T15" fmla="*/ 4539 h 4539"/>
              <a:gd name="T16" fmla="*/ 0 w 5859"/>
              <a:gd name="T17" fmla="*/ 2180 h 4539"/>
              <a:gd name="T18" fmla="*/ 0 w 5859"/>
              <a:gd name="T19" fmla="*/ 471 h 4539"/>
              <a:gd name="T20" fmla="*/ 4070 w 5859"/>
              <a:gd name="T21" fmla="*/ 4539 h 4539"/>
              <a:gd name="T22" fmla="*/ 2279 w 5859"/>
              <a:gd name="T23" fmla="*/ 4539 h 4539"/>
              <a:gd name="T24" fmla="*/ 569 w 5859"/>
              <a:gd name="T25" fmla="*/ 4539 h 4539"/>
              <a:gd name="T26" fmla="*/ 0 w 5859"/>
              <a:gd name="T27" fmla="*/ 3970 h 4539"/>
              <a:gd name="T28" fmla="*/ 0 w 5859"/>
              <a:gd name="T29" fmla="*/ 2262 h 4539"/>
              <a:gd name="T30" fmla="*/ 2279 w 5859"/>
              <a:gd name="T31" fmla="*/ 4539 h 4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859" h="4539">
                <a:moveTo>
                  <a:pt x="0" y="0"/>
                </a:moveTo>
                <a:lnTo>
                  <a:pt x="1319" y="0"/>
                </a:lnTo>
                <a:lnTo>
                  <a:pt x="5859" y="4539"/>
                </a:lnTo>
                <a:lnTo>
                  <a:pt x="4150" y="4539"/>
                </a:lnTo>
                <a:lnTo>
                  <a:pt x="0" y="391"/>
                </a:lnTo>
                <a:lnTo>
                  <a:pt x="0" y="0"/>
                </a:lnTo>
                <a:close/>
                <a:moveTo>
                  <a:pt x="4070" y="4539"/>
                </a:moveTo>
                <a:lnTo>
                  <a:pt x="2360" y="4539"/>
                </a:lnTo>
                <a:lnTo>
                  <a:pt x="0" y="2180"/>
                </a:lnTo>
                <a:lnTo>
                  <a:pt x="0" y="471"/>
                </a:lnTo>
                <a:lnTo>
                  <a:pt x="4070" y="4539"/>
                </a:lnTo>
                <a:close/>
                <a:moveTo>
                  <a:pt x="2279" y="4539"/>
                </a:moveTo>
                <a:lnTo>
                  <a:pt x="569" y="4539"/>
                </a:lnTo>
                <a:lnTo>
                  <a:pt x="0" y="3970"/>
                </a:lnTo>
                <a:lnTo>
                  <a:pt x="0" y="2262"/>
                </a:lnTo>
                <a:lnTo>
                  <a:pt x="2279" y="4539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08A69C-CFB5-F149-A900-BDB250C76C24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B996B6-BF05-794D-AA03-6AE01F350831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EDBCECF-3267-B64E-8F12-C9A0310712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9913" y="1"/>
            <a:ext cx="2562087" cy="125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437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3338673" y="0"/>
            <a:ext cx="8853327" cy="6858000"/>
          </a:xfrm>
          <a:custGeom>
            <a:avLst/>
            <a:gdLst>
              <a:gd name="T0" fmla="*/ 5859 w 5859"/>
              <a:gd name="T1" fmla="*/ 4538 h 4538"/>
              <a:gd name="T2" fmla="*/ 4541 w 5859"/>
              <a:gd name="T3" fmla="*/ 4538 h 4538"/>
              <a:gd name="T4" fmla="*/ 0 w 5859"/>
              <a:gd name="T5" fmla="*/ 0 h 4538"/>
              <a:gd name="T6" fmla="*/ 1709 w 5859"/>
              <a:gd name="T7" fmla="*/ 0 h 4538"/>
              <a:gd name="T8" fmla="*/ 5859 w 5859"/>
              <a:gd name="T9" fmla="*/ 4147 h 4538"/>
              <a:gd name="T10" fmla="*/ 5859 w 5859"/>
              <a:gd name="T11" fmla="*/ 4538 h 4538"/>
              <a:gd name="T12" fmla="*/ 1791 w 5859"/>
              <a:gd name="T13" fmla="*/ 0 h 4538"/>
              <a:gd name="T14" fmla="*/ 3500 w 5859"/>
              <a:gd name="T15" fmla="*/ 0 h 4538"/>
              <a:gd name="T16" fmla="*/ 5859 w 5859"/>
              <a:gd name="T17" fmla="*/ 2358 h 4538"/>
              <a:gd name="T18" fmla="*/ 5859 w 5859"/>
              <a:gd name="T19" fmla="*/ 4067 h 4538"/>
              <a:gd name="T20" fmla="*/ 1791 w 5859"/>
              <a:gd name="T21" fmla="*/ 0 h 4538"/>
              <a:gd name="T22" fmla="*/ 3580 w 5859"/>
              <a:gd name="T23" fmla="*/ 0 h 4538"/>
              <a:gd name="T24" fmla="*/ 5290 w 5859"/>
              <a:gd name="T25" fmla="*/ 0 h 4538"/>
              <a:gd name="T26" fmla="*/ 5859 w 5859"/>
              <a:gd name="T27" fmla="*/ 568 h 4538"/>
              <a:gd name="T28" fmla="*/ 5859 w 5859"/>
              <a:gd name="T29" fmla="*/ 2277 h 4538"/>
              <a:gd name="T30" fmla="*/ 3580 w 5859"/>
              <a:gd name="T31" fmla="*/ 0 h 4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859" h="4538">
                <a:moveTo>
                  <a:pt x="5859" y="4538"/>
                </a:moveTo>
                <a:lnTo>
                  <a:pt x="4541" y="4538"/>
                </a:lnTo>
                <a:lnTo>
                  <a:pt x="0" y="0"/>
                </a:lnTo>
                <a:lnTo>
                  <a:pt x="1709" y="0"/>
                </a:lnTo>
                <a:lnTo>
                  <a:pt x="5859" y="4147"/>
                </a:lnTo>
                <a:lnTo>
                  <a:pt x="5859" y="4538"/>
                </a:lnTo>
                <a:close/>
                <a:moveTo>
                  <a:pt x="1791" y="0"/>
                </a:moveTo>
                <a:lnTo>
                  <a:pt x="3500" y="0"/>
                </a:lnTo>
                <a:lnTo>
                  <a:pt x="5859" y="2358"/>
                </a:lnTo>
                <a:lnTo>
                  <a:pt x="5859" y="4067"/>
                </a:lnTo>
                <a:lnTo>
                  <a:pt x="1791" y="0"/>
                </a:lnTo>
                <a:close/>
                <a:moveTo>
                  <a:pt x="3580" y="0"/>
                </a:moveTo>
                <a:lnTo>
                  <a:pt x="5290" y="0"/>
                </a:lnTo>
                <a:lnTo>
                  <a:pt x="5859" y="568"/>
                </a:lnTo>
                <a:lnTo>
                  <a:pt x="5859" y="2277"/>
                </a:lnTo>
                <a:lnTo>
                  <a:pt x="3580" y="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3D951A-69B2-9E47-9312-F79AF28D0C14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7AAB026-1527-0D48-9831-5E7841D2764F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549394B-0516-4947-87DF-7818553CB9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769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-11496" y="0"/>
            <a:ext cx="10716690" cy="6858000"/>
          </a:xfrm>
          <a:custGeom>
            <a:avLst/>
            <a:gdLst>
              <a:gd name="T0" fmla="*/ 799 w 5695"/>
              <a:gd name="T1" fmla="*/ 3645 h 3645"/>
              <a:gd name="T2" fmla="*/ 1046 w 5695"/>
              <a:gd name="T3" fmla="*/ 3645 h 3645"/>
              <a:gd name="T4" fmla="*/ 1845 w 5695"/>
              <a:gd name="T5" fmla="*/ 2846 h 3645"/>
              <a:gd name="T6" fmla="*/ 923 w 5695"/>
              <a:gd name="T7" fmla="*/ 1924 h 3645"/>
              <a:gd name="T8" fmla="*/ 0 w 5695"/>
              <a:gd name="T9" fmla="*/ 2846 h 3645"/>
              <a:gd name="T10" fmla="*/ 799 w 5695"/>
              <a:gd name="T11" fmla="*/ 3645 h 3645"/>
              <a:gd name="T12" fmla="*/ 1126 w 5695"/>
              <a:gd name="T13" fmla="*/ 3645 h 3645"/>
              <a:gd name="T14" fmla="*/ 2645 w 5695"/>
              <a:gd name="T15" fmla="*/ 3645 h 3645"/>
              <a:gd name="T16" fmla="*/ 1886 w 5695"/>
              <a:gd name="T17" fmla="*/ 2886 h 3645"/>
              <a:gd name="T18" fmla="*/ 1126 w 5695"/>
              <a:gd name="T19" fmla="*/ 3645 h 3645"/>
              <a:gd name="T20" fmla="*/ 2725 w 5695"/>
              <a:gd name="T21" fmla="*/ 3645 h 3645"/>
              <a:gd name="T22" fmla="*/ 2971 w 5695"/>
              <a:gd name="T23" fmla="*/ 3645 h 3645"/>
              <a:gd name="T24" fmla="*/ 3770 w 5695"/>
              <a:gd name="T25" fmla="*/ 2846 h 3645"/>
              <a:gd name="T26" fmla="*/ 2848 w 5695"/>
              <a:gd name="T27" fmla="*/ 1924 h 3645"/>
              <a:gd name="T28" fmla="*/ 1926 w 5695"/>
              <a:gd name="T29" fmla="*/ 2846 h 3645"/>
              <a:gd name="T30" fmla="*/ 2725 w 5695"/>
              <a:gd name="T31" fmla="*/ 3645 h 3645"/>
              <a:gd name="T32" fmla="*/ 3051 w 5695"/>
              <a:gd name="T33" fmla="*/ 3645 h 3645"/>
              <a:gd name="T34" fmla="*/ 4569 w 5695"/>
              <a:gd name="T35" fmla="*/ 3645 h 3645"/>
              <a:gd name="T36" fmla="*/ 3810 w 5695"/>
              <a:gd name="T37" fmla="*/ 2886 h 3645"/>
              <a:gd name="T38" fmla="*/ 3051 w 5695"/>
              <a:gd name="T39" fmla="*/ 3645 h 3645"/>
              <a:gd name="T40" fmla="*/ 4650 w 5695"/>
              <a:gd name="T41" fmla="*/ 3645 h 3645"/>
              <a:gd name="T42" fmla="*/ 4897 w 5695"/>
              <a:gd name="T43" fmla="*/ 3645 h 3645"/>
              <a:gd name="T44" fmla="*/ 5695 w 5695"/>
              <a:gd name="T45" fmla="*/ 2846 h 3645"/>
              <a:gd name="T46" fmla="*/ 4773 w 5695"/>
              <a:gd name="T47" fmla="*/ 1924 h 3645"/>
              <a:gd name="T48" fmla="*/ 3850 w 5695"/>
              <a:gd name="T49" fmla="*/ 2846 h 3645"/>
              <a:gd name="T50" fmla="*/ 4650 w 5695"/>
              <a:gd name="T51" fmla="*/ 3645 h 3645"/>
              <a:gd name="T52" fmla="*/ 2888 w 5695"/>
              <a:gd name="T53" fmla="*/ 1884 h 3645"/>
              <a:gd name="T54" fmla="*/ 3810 w 5695"/>
              <a:gd name="T55" fmla="*/ 962 h 3645"/>
              <a:gd name="T56" fmla="*/ 4732 w 5695"/>
              <a:gd name="T57" fmla="*/ 1884 h 3645"/>
              <a:gd name="T58" fmla="*/ 3810 w 5695"/>
              <a:gd name="T59" fmla="*/ 2806 h 3645"/>
              <a:gd name="T60" fmla="*/ 2888 w 5695"/>
              <a:gd name="T61" fmla="*/ 1884 h 3645"/>
              <a:gd name="T62" fmla="*/ 1926 w 5695"/>
              <a:gd name="T63" fmla="*/ 922 h 3645"/>
              <a:gd name="T64" fmla="*/ 2848 w 5695"/>
              <a:gd name="T65" fmla="*/ 0 h 3645"/>
              <a:gd name="T66" fmla="*/ 3770 w 5695"/>
              <a:gd name="T67" fmla="*/ 922 h 3645"/>
              <a:gd name="T68" fmla="*/ 2848 w 5695"/>
              <a:gd name="T69" fmla="*/ 1843 h 3645"/>
              <a:gd name="T70" fmla="*/ 1926 w 5695"/>
              <a:gd name="T71" fmla="*/ 922 h 3645"/>
              <a:gd name="T72" fmla="*/ 963 w 5695"/>
              <a:gd name="T73" fmla="*/ 1884 h 3645"/>
              <a:gd name="T74" fmla="*/ 1886 w 5695"/>
              <a:gd name="T75" fmla="*/ 962 h 3645"/>
              <a:gd name="T76" fmla="*/ 2808 w 5695"/>
              <a:gd name="T77" fmla="*/ 1884 h 3645"/>
              <a:gd name="T78" fmla="*/ 1886 w 5695"/>
              <a:gd name="T79" fmla="*/ 2806 h 3645"/>
              <a:gd name="T80" fmla="*/ 963 w 5695"/>
              <a:gd name="T81" fmla="*/ 1884 h 3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5695" h="3645">
                <a:moveTo>
                  <a:pt x="799" y="3645"/>
                </a:moveTo>
                <a:lnTo>
                  <a:pt x="1046" y="3645"/>
                </a:lnTo>
                <a:lnTo>
                  <a:pt x="1845" y="2846"/>
                </a:lnTo>
                <a:lnTo>
                  <a:pt x="923" y="1924"/>
                </a:lnTo>
                <a:lnTo>
                  <a:pt x="0" y="2846"/>
                </a:lnTo>
                <a:lnTo>
                  <a:pt x="799" y="3645"/>
                </a:lnTo>
                <a:close/>
                <a:moveTo>
                  <a:pt x="1126" y="3645"/>
                </a:moveTo>
                <a:lnTo>
                  <a:pt x="2645" y="3645"/>
                </a:lnTo>
                <a:lnTo>
                  <a:pt x="1886" y="2886"/>
                </a:lnTo>
                <a:lnTo>
                  <a:pt x="1126" y="3645"/>
                </a:lnTo>
                <a:close/>
                <a:moveTo>
                  <a:pt x="2725" y="3645"/>
                </a:moveTo>
                <a:lnTo>
                  <a:pt x="2971" y="3645"/>
                </a:lnTo>
                <a:lnTo>
                  <a:pt x="3770" y="2846"/>
                </a:lnTo>
                <a:lnTo>
                  <a:pt x="2848" y="1924"/>
                </a:lnTo>
                <a:lnTo>
                  <a:pt x="1926" y="2846"/>
                </a:lnTo>
                <a:lnTo>
                  <a:pt x="2725" y="3645"/>
                </a:lnTo>
                <a:close/>
                <a:moveTo>
                  <a:pt x="3051" y="3645"/>
                </a:moveTo>
                <a:lnTo>
                  <a:pt x="4569" y="3645"/>
                </a:lnTo>
                <a:lnTo>
                  <a:pt x="3810" y="2886"/>
                </a:lnTo>
                <a:lnTo>
                  <a:pt x="3051" y="3645"/>
                </a:lnTo>
                <a:close/>
                <a:moveTo>
                  <a:pt x="4650" y="3645"/>
                </a:moveTo>
                <a:lnTo>
                  <a:pt x="4897" y="3645"/>
                </a:lnTo>
                <a:lnTo>
                  <a:pt x="5695" y="2846"/>
                </a:lnTo>
                <a:lnTo>
                  <a:pt x="4773" y="1924"/>
                </a:lnTo>
                <a:lnTo>
                  <a:pt x="3850" y="2846"/>
                </a:lnTo>
                <a:lnTo>
                  <a:pt x="4650" y="3645"/>
                </a:lnTo>
                <a:close/>
                <a:moveTo>
                  <a:pt x="2888" y="1884"/>
                </a:moveTo>
                <a:lnTo>
                  <a:pt x="3810" y="962"/>
                </a:lnTo>
                <a:lnTo>
                  <a:pt x="4732" y="1884"/>
                </a:lnTo>
                <a:lnTo>
                  <a:pt x="3810" y="2806"/>
                </a:lnTo>
                <a:lnTo>
                  <a:pt x="2888" y="1884"/>
                </a:lnTo>
                <a:close/>
                <a:moveTo>
                  <a:pt x="1926" y="922"/>
                </a:moveTo>
                <a:lnTo>
                  <a:pt x="2848" y="0"/>
                </a:lnTo>
                <a:lnTo>
                  <a:pt x="3770" y="922"/>
                </a:lnTo>
                <a:lnTo>
                  <a:pt x="2848" y="1843"/>
                </a:lnTo>
                <a:lnTo>
                  <a:pt x="1926" y="922"/>
                </a:lnTo>
                <a:close/>
                <a:moveTo>
                  <a:pt x="963" y="1884"/>
                </a:moveTo>
                <a:lnTo>
                  <a:pt x="1886" y="962"/>
                </a:lnTo>
                <a:lnTo>
                  <a:pt x="2808" y="1884"/>
                </a:lnTo>
                <a:lnTo>
                  <a:pt x="1886" y="2806"/>
                </a:lnTo>
                <a:lnTo>
                  <a:pt x="963" y="1884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D8A615-F4EC-6F4A-AD0C-84BC4354911E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426D1AA-C440-8040-BA97-4282AA16723B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23D641B-B744-784E-999F-5BC99FCCDD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3270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2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3198338" y="0"/>
            <a:ext cx="10716690" cy="6858000"/>
          </a:xfrm>
          <a:custGeom>
            <a:avLst/>
            <a:gdLst>
              <a:gd name="T0" fmla="*/ 799 w 5695"/>
              <a:gd name="T1" fmla="*/ 0 h 3645"/>
              <a:gd name="T2" fmla="*/ 1046 w 5695"/>
              <a:gd name="T3" fmla="*/ 0 h 3645"/>
              <a:gd name="T4" fmla="*/ 1845 w 5695"/>
              <a:gd name="T5" fmla="*/ 799 h 3645"/>
              <a:gd name="T6" fmla="*/ 923 w 5695"/>
              <a:gd name="T7" fmla="*/ 1721 h 3645"/>
              <a:gd name="T8" fmla="*/ 0 w 5695"/>
              <a:gd name="T9" fmla="*/ 799 h 3645"/>
              <a:gd name="T10" fmla="*/ 799 w 5695"/>
              <a:gd name="T11" fmla="*/ 0 h 3645"/>
              <a:gd name="T12" fmla="*/ 1126 w 5695"/>
              <a:gd name="T13" fmla="*/ 0 h 3645"/>
              <a:gd name="T14" fmla="*/ 2645 w 5695"/>
              <a:gd name="T15" fmla="*/ 0 h 3645"/>
              <a:gd name="T16" fmla="*/ 1886 w 5695"/>
              <a:gd name="T17" fmla="*/ 758 h 3645"/>
              <a:gd name="T18" fmla="*/ 1126 w 5695"/>
              <a:gd name="T19" fmla="*/ 0 h 3645"/>
              <a:gd name="T20" fmla="*/ 2725 w 5695"/>
              <a:gd name="T21" fmla="*/ 0 h 3645"/>
              <a:gd name="T22" fmla="*/ 2971 w 5695"/>
              <a:gd name="T23" fmla="*/ 0 h 3645"/>
              <a:gd name="T24" fmla="*/ 3770 w 5695"/>
              <a:gd name="T25" fmla="*/ 799 h 3645"/>
              <a:gd name="T26" fmla="*/ 2848 w 5695"/>
              <a:gd name="T27" fmla="*/ 1721 h 3645"/>
              <a:gd name="T28" fmla="*/ 1926 w 5695"/>
              <a:gd name="T29" fmla="*/ 799 h 3645"/>
              <a:gd name="T30" fmla="*/ 2725 w 5695"/>
              <a:gd name="T31" fmla="*/ 0 h 3645"/>
              <a:gd name="T32" fmla="*/ 3051 w 5695"/>
              <a:gd name="T33" fmla="*/ 0 h 3645"/>
              <a:gd name="T34" fmla="*/ 4569 w 5695"/>
              <a:gd name="T35" fmla="*/ 0 h 3645"/>
              <a:gd name="T36" fmla="*/ 3810 w 5695"/>
              <a:gd name="T37" fmla="*/ 758 h 3645"/>
              <a:gd name="T38" fmla="*/ 3051 w 5695"/>
              <a:gd name="T39" fmla="*/ 0 h 3645"/>
              <a:gd name="T40" fmla="*/ 4650 w 5695"/>
              <a:gd name="T41" fmla="*/ 0 h 3645"/>
              <a:gd name="T42" fmla="*/ 4897 w 5695"/>
              <a:gd name="T43" fmla="*/ 0 h 3645"/>
              <a:gd name="T44" fmla="*/ 5695 w 5695"/>
              <a:gd name="T45" fmla="*/ 798 h 3645"/>
              <a:gd name="T46" fmla="*/ 4773 w 5695"/>
              <a:gd name="T47" fmla="*/ 1721 h 3645"/>
              <a:gd name="T48" fmla="*/ 3850 w 5695"/>
              <a:gd name="T49" fmla="*/ 799 h 3645"/>
              <a:gd name="T50" fmla="*/ 4650 w 5695"/>
              <a:gd name="T51" fmla="*/ 0 h 3645"/>
              <a:gd name="T52" fmla="*/ 2888 w 5695"/>
              <a:gd name="T53" fmla="*/ 1761 h 3645"/>
              <a:gd name="T54" fmla="*/ 3810 w 5695"/>
              <a:gd name="T55" fmla="*/ 2683 h 3645"/>
              <a:gd name="T56" fmla="*/ 4732 w 5695"/>
              <a:gd name="T57" fmla="*/ 1761 h 3645"/>
              <a:gd name="T58" fmla="*/ 3810 w 5695"/>
              <a:gd name="T59" fmla="*/ 839 h 3645"/>
              <a:gd name="T60" fmla="*/ 2888 w 5695"/>
              <a:gd name="T61" fmla="*/ 1761 h 3645"/>
              <a:gd name="T62" fmla="*/ 1926 w 5695"/>
              <a:gd name="T63" fmla="*/ 2723 h 3645"/>
              <a:gd name="T64" fmla="*/ 2848 w 5695"/>
              <a:gd name="T65" fmla="*/ 3645 h 3645"/>
              <a:gd name="T66" fmla="*/ 3770 w 5695"/>
              <a:gd name="T67" fmla="*/ 2723 h 3645"/>
              <a:gd name="T68" fmla="*/ 2848 w 5695"/>
              <a:gd name="T69" fmla="*/ 1801 h 3645"/>
              <a:gd name="T70" fmla="*/ 1926 w 5695"/>
              <a:gd name="T71" fmla="*/ 2723 h 3645"/>
              <a:gd name="T72" fmla="*/ 963 w 5695"/>
              <a:gd name="T73" fmla="*/ 1761 h 3645"/>
              <a:gd name="T74" fmla="*/ 1886 w 5695"/>
              <a:gd name="T75" fmla="*/ 2683 h 3645"/>
              <a:gd name="T76" fmla="*/ 2808 w 5695"/>
              <a:gd name="T77" fmla="*/ 1761 h 3645"/>
              <a:gd name="T78" fmla="*/ 1886 w 5695"/>
              <a:gd name="T79" fmla="*/ 839 h 3645"/>
              <a:gd name="T80" fmla="*/ 963 w 5695"/>
              <a:gd name="T81" fmla="*/ 1761 h 3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5695" h="3645">
                <a:moveTo>
                  <a:pt x="799" y="0"/>
                </a:moveTo>
                <a:lnTo>
                  <a:pt x="1046" y="0"/>
                </a:lnTo>
                <a:lnTo>
                  <a:pt x="1845" y="799"/>
                </a:lnTo>
                <a:lnTo>
                  <a:pt x="923" y="1721"/>
                </a:lnTo>
                <a:lnTo>
                  <a:pt x="0" y="799"/>
                </a:lnTo>
                <a:lnTo>
                  <a:pt x="799" y="0"/>
                </a:lnTo>
                <a:close/>
                <a:moveTo>
                  <a:pt x="1126" y="0"/>
                </a:moveTo>
                <a:lnTo>
                  <a:pt x="2645" y="0"/>
                </a:lnTo>
                <a:lnTo>
                  <a:pt x="1886" y="758"/>
                </a:lnTo>
                <a:lnTo>
                  <a:pt x="1126" y="0"/>
                </a:lnTo>
                <a:close/>
                <a:moveTo>
                  <a:pt x="2725" y="0"/>
                </a:moveTo>
                <a:lnTo>
                  <a:pt x="2971" y="0"/>
                </a:lnTo>
                <a:lnTo>
                  <a:pt x="3770" y="799"/>
                </a:lnTo>
                <a:lnTo>
                  <a:pt x="2848" y="1721"/>
                </a:lnTo>
                <a:lnTo>
                  <a:pt x="1926" y="799"/>
                </a:lnTo>
                <a:lnTo>
                  <a:pt x="2725" y="0"/>
                </a:lnTo>
                <a:close/>
                <a:moveTo>
                  <a:pt x="3051" y="0"/>
                </a:moveTo>
                <a:lnTo>
                  <a:pt x="4569" y="0"/>
                </a:lnTo>
                <a:lnTo>
                  <a:pt x="3810" y="758"/>
                </a:lnTo>
                <a:lnTo>
                  <a:pt x="3051" y="0"/>
                </a:lnTo>
                <a:close/>
                <a:moveTo>
                  <a:pt x="4650" y="0"/>
                </a:moveTo>
                <a:lnTo>
                  <a:pt x="4897" y="0"/>
                </a:lnTo>
                <a:lnTo>
                  <a:pt x="5695" y="798"/>
                </a:lnTo>
                <a:lnTo>
                  <a:pt x="4773" y="1721"/>
                </a:lnTo>
                <a:lnTo>
                  <a:pt x="3850" y="799"/>
                </a:lnTo>
                <a:lnTo>
                  <a:pt x="4650" y="0"/>
                </a:lnTo>
                <a:close/>
                <a:moveTo>
                  <a:pt x="2888" y="1761"/>
                </a:moveTo>
                <a:lnTo>
                  <a:pt x="3810" y="2683"/>
                </a:lnTo>
                <a:lnTo>
                  <a:pt x="4732" y="1761"/>
                </a:lnTo>
                <a:lnTo>
                  <a:pt x="3810" y="839"/>
                </a:lnTo>
                <a:lnTo>
                  <a:pt x="2888" y="1761"/>
                </a:lnTo>
                <a:close/>
                <a:moveTo>
                  <a:pt x="1926" y="2723"/>
                </a:moveTo>
                <a:lnTo>
                  <a:pt x="2848" y="3645"/>
                </a:lnTo>
                <a:lnTo>
                  <a:pt x="3770" y="2723"/>
                </a:lnTo>
                <a:lnTo>
                  <a:pt x="2848" y="1801"/>
                </a:lnTo>
                <a:lnTo>
                  <a:pt x="1926" y="2723"/>
                </a:lnTo>
                <a:close/>
                <a:moveTo>
                  <a:pt x="963" y="1761"/>
                </a:moveTo>
                <a:lnTo>
                  <a:pt x="1886" y="2683"/>
                </a:lnTo>
                <a:lnTo>
                  <a:pt x="2808" y="1761"/>
                </a:lnTo>
                <a:lnTo>
                  <a:pt x="1886" y="839"/>
                </a:lnTo>
                <a:lnTo>
                  <a:pt x="963" y="1761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FDA95-18F8-294F-9490-619C7C0A9C34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2CE75B9-A460-8B4A-87CC-0E56228F0C7E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52BB405-E388-534E-BA92-B06362F3CC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0022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 noChangeArrowheads="1"/>
          </p:cNvSpPr>
          <p:nvPr>
            <p:ph type="pic" sz="quarter" idx="10"/>
          </p:nvPr>
        </p:nvSpPr>
        <p:spPr bwMode="auto">
          <a:xfrm>
            <a:off x="1212650" y="0"/>
            <a:ext cx="4441335" cy="6858000"/>
          </a:xfrm>
          <a:custGeom>
            <a:avLst/>
            <a:gdLst>
              <a:gd name="connsiteX0" fmla="*/ 4581543 w 6662001"/>
              <a:gd name="connsiteY0" fmla="*/ 6400518 h 10288580"/>
              <a:gd name="connsiteX1" fmla="*/ 6662001 w 6662001"/>
              <a:gd name="connsiteY1" fmla="*/ 6400518 h 10288580"/>
              <a:gd name="connsiteX2" fmla="*/ 6662001 w 6662001"/>
              <a:gd name="connsiteY2" fmla="*/ 8469603 h 10288580"/>
              <a:gd name="connsiteX3" fmla="*/ 4581543 w 6662001"/>
              <a:gd name="connsiteY3" fmla="*/ 8469603 h 10288580"/>
              <a:gd name="connsiteX4" fmla="*/ 2296458 w 6662001"/>
              <a:gd name="connsiteY4" fmla="*/ 6400518 h 10288580"/>
              <a:gd name="connsiteX5" fmla="*/ 4365543 w 6662001"/>
              <a:gd name="connsiteY5" fmla="*/ 6400518 h 10288580"/>
              <a:gd name="connsiteX6" fmla="*/ 4365543 w 6662001"/>
              <a:gd name="connsiteY6" fmla="*/ 8469603 h 10288580"/>
              <a:gd name="connsiteX7" fmla="*/ 2296458 w 6662001"/>
              <a:gd name="connsiteY7" fmla="*/ 8469603 h 10288580"/>
              <a:gd name="connsiteX8" fmla="*/ 0 w 6662001"/>
              <a:gd name="connsiteY8" fmla="*/ 6400518 h 10288580"/>
              <a:gd name="connsiteX9" fmla="*/ 2069085 w 6662001"/>
              <a:gd name="connsiteY9" fmla="*/ 6400518 h 10288580"/>
              <a:gd name="connsiteX10" fmla="*/ 2069085 w 6662001"/>
              <a:gd name="connsiteY10" fmla="*/ 10288580 h 10288580"/>
              <a:gd name="connsiteX11" fmla="*/ 0 w 6662001"/>
              <a:gd name="connsiteY11" fmla="*/ 10288580 h 10288580"/>
              <a:gd name="connsiteX12" fmla="*/ 4581543 w 6662001"/>
              <a:gd name="connsiteY12" fmla="*/ 4115434 h 10288580"/>
              <a:gd name="connsiteX13" fmla="*/ 6662001 w 6662001"/>
              <a:gd name="connsiteY13" fmla="*/ 4115434 h 10288580"/>
              <a:gd name="connsiteX14" fmla="*/ 6662001 w 6662001"/>
              <a:gd name="connsiteY14" fmla="*/ 6184518 h 10288580"/>
              <a:gd name="connsiteX15" fmla="*/ 4581543 w 6662001"/>
              <a:gd name="connsiteY15" fmla="*/ 6184518 h 10288580"/>
              <a:gd name="connsiteX16" fmla="*/ 0 w 6662001"/>
              <a:gd name="connsiteY16" fmla="*/ 4115434 h 10288580"/>
              <a:gd name="connsiteX17" fmla="*/ 2069085 w 6662001"/>
              <a:gd name="connsiteY17" fmla="*/ 4115434 h 10288580"/>
              <a:gd name="connsiteX18" fmla="*/ 2069085 w 6662001"/>
              <a:gd name="connsiteY18" fmla="*/ 6184518 h 10288580"/>
              <a:gd name="connsiteX19" fmla="*/ 0 w 6662001"/>
              <a:gd name="connsiteY19" fmla="*/ 6184518 h 10288580"/>
              <a:gd name="connsiteX20" fmla="*/ 2296458 w 6662001"/>
              <a:gd name="connsiteY20" fmla="*/ 4115434 h 10288580"/>
              <a:gd name="connsiteX21" fmla="*/ 4365543 w 6662001"/>
              <a:gd name="connsiteY21" fmla="*/ 4115434 h 10288580"/>
              <a:gd name="connsiteX22" fmla="*/ 4365543 w 6662001"/>
              <a:gd name="connsiteY22" fmla="*/ 6184518 h 10288580"/>
              <a:gd name="connsiteX23" fmla="*/ 2296458 w 6662001"/>
              <a:gd name="connsiteY23" fmla="*/ 6184518 h 10288580"/>
              <a:gd name="connsiteX24" fmla="*/ 0 w 6662001"/>
              <a:gd name="connsiteY24" fmla="*/ 1818976 h 10288580"/>
              <a:gd name="connsiteX25" fmla="*/ 2069085 w 6662001"/>
              <a:gd name="connsiteY25" fmla="*/ 1818976 h 10288580"/>
              <a:gd name="connsiteX26" fmla="*/ 2069085 w 6662001"/>
              <a:gd name="connsiteY26" fmla="*/ 3899434 h 10288580"/>
              <a:gd name="connsiteX27" fmla="*/ 0 w 6662001"/>
              <a:gd name="connsiteY27" fmla="*/ 3899434 h 10288580"/>
              <a:gd name="connsiteX28" fmla="*/ 4581543 w 6662001"/>
              <a:gd name="connsiteY28" fmla="*/ 1818975 h 10288580"/>
              <a:gd name="connsiteX29" fmla="*/ 6662001 w 6662001"/>
              <a:gd name="connsiteY29" fmla="*/ 1818975 h 10288580"/>
              <a:gd name="connsiteX30" fmla="*/ 6662001 w 6662001"/>
              <a:gd name="connsiteY30" fmla="*/ 3899433 h 10288580"/>
              <a:gd name="connsiteX31" fmla="*/ 4581543 w 6662001"/>
              <a:gd name="connsiteY31" fmla="*/ 3899433 h 10288580"/>
              <a:gd name="connsiteX32" fmla="*/ 2296458 w 6662001"/>
              <a:gd name="connsiteY32" fmla="*/ 0 h 10288580"/>
              <a:gd name="connsiteX33" fmla="*/ 4365543 w 6662001"/>
              <a:gd name="connsiteY33" fmla="*/ 0 h 10288580"/>
              <a:gd name="connsiteX34" fmla="*/ 4365543 w 6662001"/>
              <a:gd name="connsiteY34" fmla="*/ 3899434 h 10288580"/>
              <a:gd name="connsiteX35" fmla="*/ 2296458 w 6662001"/>
              <a:gd name="connsiteY35" fmla="*/ 3899434 h 10288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662001" h="10288580">
                <a:moveTo>
                  <a:pt x="4581543" y="6400518"/>
                </a:moveTo>
                <a:lnTo>
                  <a:pt x="6662001" y="6400518"/>
                </a:lnTo>
                <a:lnTo>
                  <a:pt x="6662001" y="8469603"/>
                </a:lnTo>
                <a:lnTo>
                  <a:pt x="4581543" y="8469603"/>
                </a:lnTo>
                <a:close/>
                <a:moveTo>
                  <a:pt x="2296458" y="6400518"/>
                </a:moveTo>
                <a:lnTo>
                  <a:pt x="4365543" y="6400518"/>
                </a:lnTo>
                <a:lnTo>
                  <a:pt x="4365543" y="8469603"/>
                </a:lnTo>
                <a:lnTo>
                  <a:pt x="2296458" y="8469603"/>
                </a:lnTo>
                <a:close/>
                <a:moveTo>
                  <a:pt x="0" y="6400518"/>
                </a:moveTo>
                <a:lnTo>
                  <a:pt x="2069085" y="6400518"/>
                </a:lnTo>
                <a:lnTo>
                  <a:pt x="2069085" y="10288580"/>
                </a:lnTo>
                <a:lnTo>
                  <a:pt x="0" y="10288580"/>
                </a:lnTo>
                <a:close/>
                <a:moveTo>
                  <a:pt x="4581543" y="4115434"/>
                </a:moveTo>
                <a:lnTo>
                  <a:pt x="6662001" y="4115434"/>
                </a:lnTo>
                <a:lnTo>
                  <a:pt x="6662001" y="6184518"/>
                </a:lnTo>
                <a:lnTo>
                  <a:pt x="4581543" y="6184518"/>
                </a:lnTo>
                <a:close/>
                <a:moveTo>
                  <a:pt x="0" y="4115434"/>
                </a:moveTo>
                <a:lnTo>
                  <a:pt x="2069085" y="4115434"/>
                </a:lnTo>
                <a:lnTo>
                  <a:pt x="2069085" y="6184518"/>
                </a:lnTo>
                <a:lnTo>
                  <a:pt x="0" y="6184518"/>
                </a:lnTo>
                <a:close/>
                <a:moveTo>
                  <a:pt x="2296458" y="4115434"/>
                </a:moveTo>
                <a:lnTo>
                  <a:pt x="4365543" y="4115434"/>
                </a:lnTo>
                <a:lnTo>
                  <a:pt x="4365543" y="6184518"/>
                </a:lnTo>
                <a:lnTo>
                  <a:pt x="2296458" y="6184518"/>
                </a:lnTo>
                <a:close/>
                <a:moveTo>
                  <a:pt x="0" y="1818976"/>
                </a:moveTo>
                <a:lnTo>
                  <a:pt x="2069085" y="1818976"/>
                </a:lnTo>
                <a:lnTo>
                  <a:pt x="2069085" y="3899434"/>
                </a:lnTo>
                <a:lnTo>
                  <a:pt x="0" y="3899434"/>
                </a:lnTo>
                <a:close/>
                <a:moveTo>
                  <a:pt x="4581543" y="1818975"/>
                </a:moveTo>
                <a:lnTo>
                  <a:pt x="6662001" y="1818975"/>
                </a:lnTo>
                <a:lnTo>
                  <a:pt x="6662001" y="3899433"/>
                </a:lnTo>
                <a:lnTo>
                  <a:pt x="4581543" y="3899433"/>
                </a:lnTo>
                <a:close/>
                <a:moveTo>
                  <a:pt x="2296458" y="0"/>
                </a:moveTo>
                <a:lnTo>
                  <a:pt x="4365543" y="0"/>
                </a:lnTo>
                <a:lnTo>
                  <a:pt x="4365543" y="3899434"/>
                </a:lnTo>
                <a:lnTo>
                  <a:pt x="2296458" y="3899434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B429BA-8206-424E-BC96-CC7B15B1AEEA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52B6704-F2A5-7B48-9BCB-2C123C0F8E5D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3745EA1-1173-434E-876B-864FA4E6F7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4085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2"/>
          <p:cNvSpPr>
            <a:spLocks noGrp="1" noChangeArrowheads="1"/>
          </p:cNvSpPr>
          <p:nvPr>
            <p:ph type="pic" sz="quarter" idx="10"/>
          </p:nvPr>
        </p:nvSpPr>
        <p:spPr bwMode="auto">
          <a:xfrm>
            <a:off x="824683" y="871461"/>
            <a:ext cx="5131027" cy="5115079"/>
          </a:xfrm>
          <a:custGeom>
            <a:avLst/>
            <a:gdLst>
              <a:gd name="connsiteX0" fmla="*/ 6696103 w 7696540"/>
              <a:gd name="connsiteY0" fmla="*/ 6673365 h 7673802"/>
              <a:gd name="connsiteX1" fmla="*/ 7696540 w 7696540"/>
              <a:gd name="connsiteY1" fmla="*/ 6673365 h 7673802"/>
              <a:gd name="connsiteX2" fmla="*/ 7696540 w 7696540"/>
              <a:gd name="connsiteY2" fmla="*/ 7673802 h 7673802"/>
              <a:gd name="connsiteX3" fmla="*/ 6696103 w 7696540"/>
              <a:gd name="connsiteY3" fmla="*/ 7673802 h 7673802"/>
              <a:gd name="connsiteX4" fmla="*/ 5581980 w 7696540"/>
              <a:gd name="connsiteY4" fmla="*/ 6673365 h 7673802"/>
              <a:gd name="connsiteX5" fmla="*/ 6582417 w 7696540"/>
              <a:gd name="connsiteY5" fmla="*/ 6673365 h 7673802"/>
              <a:gd name="connsiteX6" fmla="*/ 6582417 w 7696540"/>
              <a:gd name="connsiteY6" fmla="*/ 7673802 h 7673802"/>
              <a:gd name="connsiteX7" fmla="*/ 5581980 w 7696540"/>
              <a:gd name="connsiteY7" fmla="*/ 7673802 h 7673802"/>
              <a:gd name="connsiteX8" fmla="*/ 4467857 w 7696540"/>
              <a:gd name="connsiteY8" fmla="*/ 6673365 h 7673802"/>
              <a:gd name="connsiteX9" fmla="*/ 5456929 w 7696540"/>
              <a:gd name="connsiteY9" fmla="*/ 6673365 h 7673802"/>
              <a:gd name="connsiteX10" fmla="*/ 5456929 w 7696540"/>
              <a:gd name="connsiteY10" fmla="*/ 7673802 h 7673802"/>
              <a:gd name="connsiteX11" fmla="*/ 4467857 w 7696540"/>
              <a:gd name="connsiteY11" fmla="*/ 7673802 h 7673802"/>
              <a:gd name="connsiteX12" fmla="*/ 2228246 w 7696540"/>
              <a:gd name="connsiteY12" fmla="*/ 6673365 h 7673802"/>
              <a:gd name="connsiteX13" fmla="*/ 3228683 w 7696540"/>
              <a:gd name="connsiteY13" fmla="*/ 6673365 h 7673802"/>
              <a:gd name="connsiteX14" fmla="*/ 3228683 w 7696540"/>
              <a:gd name="connsiteY14" fmla="*/ 7673802 h 7673802"/>
              <a:gd name="connsiteX15" fmla="*/ 2228246 w 7696540"/>
              <a:gd name="connsiteY15" fmla="*/ 7673802 h 7673802"/>
              <a:gd name="connsiteX16" fmla="*/ 1114123 w 7696540"/>
              <a:gd name="connsiteY16" fmla="*/ 6673365 h 7673802"/>
              <a:gd name="connsiteX17" fmla="*/ 2114560 w 7696540"/>
              <a:gd name="connsiteY17" fmla="*/ 6673365 h 7673802"/>
              <a:gd name="connsiteX18" fmla="*/ 2114560 w 7696540"/>
              <a:gd name="connsiteY18" fmla="*/ 7673802 h 7673802"/>
              <a:gd name="connsiteX19" fmla="*/ 1114123 w 7696540"/>
              <a:gd name="connsiteY19" fmla="*/ 7673802 h 7673802"/>
              <a:gd name="connsiteX20" fmla="*/ 6696103 w 7696540"/>
              <a:gd name="connsiteY20" fmla="*/ 5570615 h 7673802"/>
              <a:gd name="connsiteX21" fmla="*/ 7696540 w 7696540"/>
              <a:gd name="connsiteY21" fmla="*/ 5570615 h 7673802"/>
              <a:gd name="connsiteX22" fmla="*/ 7696540 w 7696540"/>
              <a:gd name="connsiteY22" fmla="*/ 6559687 h 7673802"/>
              <a:gd name="connsiteX23" fmla="*/ 6696103 w 7696540"/>
              <a:gd name="connsiteY23" fmla="*/ 6559687 h 7673802"/>
              <a:gd name="connsiteX24" fmla="*/ 4467857 w 7696540"/>
              <a:gd name="connsiteY24" fmla="*/ 5570615 h 7673802"/>
              <a:gd name="connsiteX25" fmla="*/ 5456929 w 7696540"/>
              <a:gd name="connsiteY25" fmla="*/ 5570615 h 7673802"/>
              <a:gd name="connsiteX26" fmla="*/ 5456929 w 7696540"/>
              <a:gd name="connsiteY26" fmla="*/ 6559687 h 7673802"/>
              <a:gd name="connsiteX27" fmla="*/ 4467857 w 7696540"/>
              <a:gd name="connsiteY27" fmla="*/ 6559687 h 7673802"/>
              <a:gd name="connsiteX28" fmla="*/ 3342369 w 7696540"/>
              <a:gd name="connsiteY28" fmla="*/ 5570615 h 7673802"/>
              <a:gd name="connsiteX29" fmla="*/ 4342806 w 7696540"/>
              <a:gd name="connsiteY29" fmla="*/ 5570615 h 7673802"/>
              <a:gd name="connsiteX30" fmla="*/ 4342806 w 7696540"/>
              <a:gd name="connsiteY30" fmla="*/ 6559687 h 7673802"/>
              <a:gd name="connsiteX31" fmla="*/ 3342369 w 7696540"/>
              <a:gd name="connsiteY31" fmla="*/ 6559687 h 7673802"/>
              <a:gd name="connsiteX32" fmla="*/ 2228246 w 7696540"/>
              <a:gd name="connsiteY32" fmla="*/ 5570615 h 7673802"/>
              <a:gd name="connsiteX33" fmla="*/ 3228683 w 7696540"/>
              <a:gd name="connsiteY33" fmla="*/ 5570615 h 7673802"/>
              <a:gd name="connsiteX34" fmla="*/ 3228683 w 7696540"/>
              <a:gd name="connsiteY34" fmla="*/ 6559687 h 7673802"/>
              <a:gd name="connsiteX35" fmla="*/ 2228246 w 7696540"/>
              <a:gd name="connsiteY35" fmla="*/ 6559687 h 7673802"/>
              <a:gd name="connsiteX36" fmla="*/ 1114123 w 7696540"/>
              <a:gd name="connsiteY36" fmla="*/ 5570615 h 7673802"/>
              <a:gd name="connsiteX37" fmla="*/ 2114560 w 7696540"/>
              <a:gd name="connsiteY37" fmla="*/ 5570615 h 7673802"/>
              <a:gd name="connsiteX38" fmla="*/ 2114560 w 7696540"/>
              <a:gd name="connsiteY38" fmla="*/ 6559687 h 7673802"/>
              <a:gd name="connsiteX39" fmla="*/ 1114123 w 7696540"/>
              <a:gd name="connsiteY39" fmla="*/ 6559687 h 7673802"/>
              <a:gd name="connsiteX40" fmla="*/ 0 w 7696540"/>
              <a:gd name="connsiteY40" fmla="*/ 5570615 h 7673802"/>
              <a:gd name="connsiteX41" fmla="*/ 989072 w 7696540"/>
              <a:gd name="connsiteY41" fmla="*/ 5570615 h 7673802"/>
              <a:gd name="connsiteX42" fmla="*/ 989072 w 7696540"/>
              <a:gd name="connsiteY42" fmla="*/ 6559687 h 7673802"/>
              <a:gd name="connsiteX43" fmla="*/ 0 w 7696540"/>
              <a:gd name="connsiteY43" fmla="*/ 6559687 h 7673802"/>
              <a:gd name="connsiteX44" fmla="*/ 6696103 w 7696540"/>
              <a:gd name="connsiteY44" fmla="*/ 4456492 h 7673802"/>
              <a:gd name="connsiteX45" fmla="*/ 7696540 w 7696540"/>
              <a:gd name="connsiteY45" fmla="*/ 4456492 h 7673802"/>
              <a:gd name="connsiteX46" fmla="*/ 7696540 w 7696540"/>
              <a:gd name="connsiteY46" fmla="*/ 5445564 h 7673802"/>
              <a:gd name="connsiteX47" fmla="*/ 6696103 w 7696540"/>
              <a:gd name="connsiteY47" fmla="*/ 5445564 h 7673802"/>
              <a:gd name="connsiteX48" fmla="*/ 5581980 w 7696540"/>
              <a:gd name="connsiteY48" fmla="*/ 4456492 h 7673802"/>
              <a:gd name="connsiteX49" fmla="*/ 6582417 w 7696540"/>
              <a:gd name="connsiteY49" fmla="*/ 4456492 h 7673802"/>
              <a:gd name="connsiteX50" fmla="*/ 6582417 w 7696540"/>
              <a:gd name="connsiteY50" fmla="*/ 5445564 h 7673802"/>
              <a:gd name="connsiteX51" fmla="*/ 5581980 w 7696540"/>
              <a:gd name="connsiteY51" fmla="*/ 5445564 h 7673802"/>
              <a:gd name="connsiteX52" fmla="*/ 4467857 w 7696540"/>
              <a:gd name="connsiteY52" fmla="*/ 4456492 h 7673802"/>
              <a:gd name="connsiteX53" fmla="*/ 5456929 w 7696540"/>
              <a:gd name="connsiteY53" fmla="*/ 4456492 h 7673802"/>
              <a:gd name="connsiteX54" fmla="*/ 5456929 w 7696540"/>
              <a:gd name="connsiteY54" fmla="*/ 5445564 h 7673802"/>
              <a:gd name="connsiteX55" fmla="*/ 4467857 w 7696540"/>
              <a:gd name="connsiteY55" fmla="*/ 5445564 h 7673802"/>
              <a:gd name="connsiteX56" fmla="*/ 3342369 w 7696540"/>
              <a:gd name="connsiteY56" fmla="*/ 4456492 h 7673802"/>
              <a:gd name="connsiteX57" fmla="*/ 4342806 w 7696540"/>
              <a:gd name="connsiteY57" fmla="*/ 4456492 h 7673802"/>
              <a:gd name="connsiteX58" fmla="*/ 4342806 w 7696540"/>
              <a:gd name="connsiteY58" fmla="*/ 5445564 h 7673802"/>
              <a:gd name="connsiteX59" fmla="*/ 3342369 w 7696540"/>
              <a:gd name="connsiteY59" fmla="*/ 5445564 h 7673802"/>
              <a:gd name="connsiteX60" fmla="*/ 1114124 w 7696540"/>
              <a:gd name="connsiteY60" fmla="*/ 4456492 h 7673802"/>
              <a:gd name="connsiteX61" fmla="*/ 2114561 w 7696540"/>
              <a:gd name="connsiteY61" fmla="*/ 4456492 h 7673802"/>
              <a:gd name="connsiteX62" fmla="*/ 2114561 w 7696540"/>
              <a:gd name="connsiteY62" fmla="*/ 5445564 h 7673802"/>
              <a:gd name="connsiteX63" fmla="*/ 1114124 w 7696540"/>
              <a:gd name="connsiteY63" fmla="*/ 5445564 h 7673802"/>
              <a:gd name="connsiteX64" fmla="*/ 6696103 w 7696540"/>
              <a:gd name="connsiteY64" fmla="*/ 3342369 h 7673802"/>
              <a:gd name="connsiteX65" fmla="*/ 7696540 w 7696540"/>
              <a:gd name="connsiteY65" fmla="*/ 3342369 h 7673802"/>
              <a:gd name="connsiteX66" fmla="*/ 7696540 w 7696540"/>
              <a:gd name="connsiteY66" fmla="*/ 4331441 h 7673802"/>
              <a:gd name="connsiteX67" fmla="*/ 6696103 w 7696540"/>
              <a:gd name="connsiteY67" fmla="*/ 4331441 h 7673802"/>
              <a:gd name="connsiteX68" fmla="*/ 5581980 w 7696540"/>
              <a:gd name="connsiteY68" fmla="*/ 3342369 h 7673802"/>
              <a:gd name="connsiteX69" fmla="*/ 6582417 w 7696540"/>
              <a:gd name="connsiteY69" fmla="*/ 3342369 h 7673802"/>
              <a:gd name="connsiteX70" fmla="*/ 6582417 w 7696540"/>
              <a:gd name="connsiteY70" fmla="*/ 4331441 h 7673802"/>
              <a:gd name="connsiteX71" fmla="*/ 5581980 w 7696540"/>
              <a:gd name="connsiteY71" fmla="*/ 4331441 h 7673802"/>
              <a:gd name="connsiteX72" fmla="*/ 3342369 w 7696540"/>
              <a:gd name="connsiteY72" fmla="*/ 3342369 h 7673802"/>
              <a:gd name="connsiteX73" fmla="*/ 4342806 w 7696540"/>
              <a:gd name="connsiteY73" fmla="*/ 3342369 h 7673802"/>
              <a:gd name="connsiteX74" fmla="*/ 4342806 w 7696540"/>
              <a:gd name="connsiteY74" fmla="*/ 4331441 h 7673802"/>
              <a:gd name="connsiteX75" fmla="*/ 3342369 w 7696540"/>
              <a:gd name="connsiteY75" fmla="*/ 4331441 h 7673802"/>
              <a:gd name="connsiteX76" fmla="*/ 2228246 w 7696540"/>
              <a:gd name="connsiteY76" fmla="*/ 3342369 h 7673802"/>
              <a:gd name="connsiteX77" fmla="*/ 3228683 w 7696540"/>
              <a:gd name="connsiteY77" fmla="*/ 3342369 h 7673802"/>
              <a:gd name="connsiteX78" fmla="*/ 3228683 w 7696540"/>
              <a:gd name="connsiteY78" fmla="*/ 4331441 h 7673802"/>
              <a:gd name="connsiteX79" fmla="*/ 2228246 w 7696540"/>
              <a:gd name="connsiteY79" fmla="*/ 4331441 h 7673802"/>
              <a:gd name="connsiteX80" fmla="*/ 1 w 7696540"/>
              <a:gd name="connsiteY80" fmla="*/ 3342369 h 7673802"/>
              <a:gd name="connsiteX81" fmla="*/ 989072 w 7696540"/>
              <a:gd name="connsiteY81" fmla="*/ 3342369 h 7673802"/>
              <a:gd name="connsiteX82" fmla="*/ 989072 w 7696540"/>
              <a:gd name="connsiteY82" fmla="*/ 4331441 h 7673802"/>
              <a:gd name="connsiteX83" fmla="*/ 1 w 7696540"/>
              <a:gd name="connsiteY83" fmla="*/ 4331441 h 7673802"/>
              <a:gd name="connsiteX84" fmla="*/ 6696103 w 7696540"/>
              <a:gd name="connsiteY84" fmla="*/ 2228246 h 7673802"/>
              <a:gd name="connsiteX85" fmla="*/ 7696540 w 7696540"/>
              <a:gd name="connsiteY85" fmla="*/ 2228246 h 7673802"/>
              <a:gd name="connsiteX86" fmla="*/ 7696540 w 7696540"/>
              <a:gd name="connsiteY86" fmla="*/ 3217318 h 7673802"/>
              <a:gd name="connsiteX87" fmla="*/ 6696103 w 7696540"/>
              <a:gd name="connsiteY87" fmla="*/ 3217318 h 7673802"/>
              <a:gd name="connsiteX88" fmla="*/ 5581980 w 7696540"/>
              <a:gd name="connsiteY88" fmla="*/ 2228246 h 7673802"/>
              <a:gd name="connsiteX89" fmla="*/ 6582417 w 7696540"/>
              <a:gd name="connsiteY89" fmla="*/ 2228246 h 7673802"/>
              <a:gd name="connsiteX90" fmla="*/ 6582417 w 7696540"/>
              <a:gd name="connsiteY90" fmla="*/ 3217318 h 7673802"/>
              <a:gd name="connsiteX91" fmla="*/ 5581980 w 7696540"/>
              <a:gd name="connsiteY91" fmla="*/ 3217318 h 7673802"/>
              <a:gd name="connsiteX92" fmla="*/ 4467857 w 7696540"/>
              <a:gd name="connsiteY92" fmla="*/ 2228246 h 7673802"/>
              <a:gd name="connsiteX93" fmla="*/ 5456929 w 7696540"/>
              <a:gd name="connsiteY93" fmla="*/ 2228246 h 7673802"/>
              <a:gd name="connsiteX94" fmla="*/ 5456929 w 7696540"/>
              <a:gd name="connsiteY94" fmla="*/ 3217318 h 7673802"/>
              <a:gd name="connsiteX95" fmla="*/ 4467857 w 7696540"/>
              <a:gd name="connsiteY95" fmla="*/ 3217318 h 7673802"/>
              <a:gd name="connsiteX96" fmla="*/ 3342369 w 7696540"/>
              <a:gd name="connsiteY96" fmla="*/ 2228246 h 7673802"/>
              <a:gd name="connsiteX97" fmla="*/ 4342806 w 7696540"/>
              <a:gd name="connsiteY97" fmla="*/ 2228246 h 7673802"/>
              <a:gd name="connsiteX98" fmla="*/ 4342806 w 7696540"/>
              <a:gd name="connsiteY98" fmla="*/ 3217318 h 7673802"/>
              <a:gd name="connsiteX99" fmla="*/ 3342369 w 7696540"/>
              <a:gd name="connsiteY99" fmla="*/ 3217318 h 7673802"/>
              <a:gd name="connsiteX100" fmla="*/ 2228249 w 7696540"/>
              <a:gd name="connsiteY100" fmla="*/ 2228246 h 7673802"/>
              <a:gd name="connsiteX101" fmla="*/ 3228683 w 7696540"/>
              <a:gd name="connsiteY101" fmla="*/ 2228246 h 7673802"/>
              <a:gd name="connsiteX102" fmla="*/ 3228683 w 7696540"/>
              <a:gd name="connsiteY102" fmla="*/ 3217318 h 7673802"/>
              <a:gd name="connsiteX103" fmla="*/ 2228249 w 7696540"/>
              <a:gd name="connsiteY103" fmla="*/ 3217318 h 7673802"/>
              <a:gd name="connsiteX104" fmla="*/ 1114124 w 7696540"/>
              <a:gd name="connsiteY104" fmla="*/ 2228246 h 7673802"/>
              <a:gd name="connsiteX105" fmla="*/ 2114561 w 7696540"/>
              <a:gd name="connsiteY105" fmla="*/ 2228246 h 7673802"/>
              <a:gd name="connsiteX106" fmla="*/ 2114561 w 7696540"/>
              <a:gd name="connsiteY106" fmla="*/ 3217318 h 7673802"/>
              <a:gd name="connsiteX107" fmla="*/ 1114124 w 7696540"/>
              <a:gd name="connsiteY107" fmla="*/ 3217318 h 7673802"/>
              <a:gd name="connsiteX108" fmla="*/ 2 w 7696540"/>
              <a:gd name="connsiteY108" fmla="*/ 2228246 h 7673802"/>
              <a:gd name="connsiteX109" fmla="*/ 989074 w 7696540"/>
              <a:gd name="connsiteY109" fmla="*/ 2228246 h 7673802"/>
              <a:gd name="connsiteX110" fmla="*/ 989074 w 7696540"/>
              <a:gd name="connsiteY110" fmla="*/ 3217318 h 7673802"/>
              <a:gd name="connsiteX111" fmla="*/ 2 w 7696540"/>
              <a:gd name="connsiteY111" fmla="*/ 3217318 h 7673802"/>
              <a:gd name="connsiteX112" fmla="*/ 6696103 w 7696540"/>
              <a:gd name="connsiteY112" fmla="*/ 1114124 h 7673802"/>
              <a:gd name="connsiteX113" fmla="*/ 7696540 w 7696540"/>
              <a:gd name="connsiteY113" fmla="*/ 1114124 h 7673802"/>
              <a:gd name="connsiteX114" fmla="*/ 7696540 w 7696540"/>
              <a:gd name="connsiteY114" fmla="*/ 2103196 h 7673802"/>
              <a:gd name="connsiteX115" fmla="*/ 6696103 w 7696540"/>
              <a:gd name="connsiteY115" fmla="*/ 2103196 h 7673802"/>
              <a:gd name="connsiteX116" fmla="*/ 5581980 w 7696540"/>
              <a:gd name="connsiteY116" fmla="*/ 1114124 h 7673802"/>
              <a:gd name="connsiteX117" fmla="*/ 6582417 w 7696540"/>
              <a:gd name="connsiteY117" fmla="*/ 1114124 h 7673802"/>
              <a:gd name="connsiteX118" fmla="*/ 6582417 w 7696540"/>
              <a:gd name="connsiteY118" fmla="*/ 2103196 h 7673802"/>
              <a:gd name="connsiteX119" fmla="*/ 5581980 w 7696540"/>
              <a:gd name="connsiteY119" fmla="*/ 2103196 h 7673802"/>
              <a:gd name="connsiteX120" fmla="*/ 3342369 w 7696540"/>
              <a:gd name="connsiteY120" fmla="*/ 1114124 h 7673802"/>
              <a:gd name="connsiteX121" fmla="*/ 4342806 w 7696540"/>
              <a:gd name="connsiteY121" fmla="*/ 1114124 h 7673802"/>
              <a:gd name="connsiteX122" fmla="*/ 4342806 w 7696540"/>
              <a:gd name="connsiteY122" fmla="*/ 2103196 h 7673802"/>
              <a:gd name="connsiteX123" fmla="*/ 3342369 w 7696540"/>
              <a:gd name="connsiteY123" fmla="*/ 2103196 h 7673802"/>
              <a:gd name="connsiteX124" fmla="*/ 1114125 w 7696540"/>
              <a:gd name="connsiteY124" fmla="*/ 1114124 h 7673802"/>
              <a:gd name="connsiteX125" fmla="*/ 2114562 w 7696540"/>
              <a:gd name="connsiteY125" fmla="*/ 1114124 h 7673802"/>
              <a:gd name="connsiteX126" fmla="*/ 2114562 w 7696540"/>
              <a:gd name="connsiteY126" fmla="*/ 2103196 h 7673802"/>
              <a:gd name="connsiteX127" fmla="*/ 1114125 w 7696540"/>
              <a:gd name="connsiteY127" fmla="*/ 2103196 h 7673802"/>
              <a:gd name="connsiteX128" fmla="*/ 2228246 w 7696540"/>
              <a:gd name="connsiteY128" fmla="*/ 1114123 h 7673802"/>
              <a:gd name="connsiteX129" fmla="*/ 3228683 w 7696540"/>
              <a:gd name="connsiteY129" fmla="*/ 1114123 h 7673802"/>
              <a:gd name="connsiteX130" fmla="*/ 3228683 w 7696540"/>
              <a:gd name="connsiteY130" fmla="*/ 2103196 h 7673802"/>
              <a:gd name="connsiteX131" fmla="*/ 2228246 w 7696540"/>
              <a:gd name="connsiteY131" fmla="*/ 2103196 h 7673802"/>
              <a:gd name="connsiteX132" fmla="*/ 5581980 w 7696540"/>
              <a:gd name="connsiteY132" fmla="*/ 1 h 7673802"/>
              <a:gd name="connsiteX133" fmla="*/ 6582417 w 7696540"/>
              <a:gd name="connsiteY133" fmla="*/ 1 h 7673802"/>
              <a:gd name="connsiteX134" fmla="*/ 6582417 w 7696540"/>
              <a:gd name="connsiteY134" fmla="*/ 989073 h 7673802"/>
              <a:gd name="connsiteX135" fmla="*/ 5581980 w 7696540"/>
              <a:gd name="connsiteY135" fmla="*/ 989073 h 7673802"/>
              <a:gd name="connsiteX136" fmla="*/ 4467857 w 7696540"/>
              <a:gd name="connsiteY136" fmla="*/ 1 h 7673802"/>
              <a:gd name="connsiteX137" fmla="*/ 5456929 w 7696540"/>
              <a:gd name="connsiteY137" fmla="*/ 1 h 7673802"/>
              <a:gd name="connsiteX138" fmla="*/ 5456929 w 7696540"/>
              <a:gd name="connsiteY138" fmla="*/ 989073 h 7673802"/>
              <a:gd name="connsiteX139" fmla="*/ 4467857 w 7696540"/>
              <a:gd name="connsiteY139" fmla="*/ 989073 h 7673802"/>
              <a:gd name="connsiteX140" fmla="*/ 3342369 w 7696540"/>
              <a:gd name="connsiteY140" fmla="*/ 1 h 7673802"/>
              <a:gd name="connsiteX141" fmla="*/ 4342806 w 7696540"/>
              <a:gd name="connsiteY141" fmla="*/ 1 h 7673802"/>
              <a:gd name="connsiteX142" fmla="*/ 4342806 w 7696540"/>
              <a:gd name="connsiteY142" fmla="*/ 989073 h 7673802"/>
              <a:gd name="connsiteX143" fmla="*/ 3342369 w 7696540"/>
              <a:gd name="connsiteY143" fmla="*/ 989073 h 7673802"/>
              <a:gd name="connsiteX144" fmla="*/ 2228246 w 7696540"/>
              <a:gd name="connsiteY144" fmla="*/ 0 h 7673802"/>
              <a:gd name="connsiteX145" fmla="*/ 3228683 w 7696540"/>
              <a:gd name="connsiteY145" fmla="*/ 0 h 7673802"/>
              <a:gd name="connsiteX146" fmla="*/ 3228683 w 7696540"/>
              <a:gd name="connsiteY146" fmla="*/ 989072 h 7673802"/>
              <a:gd name="connsiteX147" fmla="*/ 2228246 w 7696540"/>
              <a:gd name="connsiteY147" fmla="*/ 989072 h 7673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7696540" h="7673802">
                <a:moveTo>
                  <a:pt x="6696103" y="6673365"/>
                </a:moveTo>
                <a:lnTo>
                  <a:pt x="7696540" y="6673365"/>
                </a:lnTo>
                <a:lnTo>
                  <a:pt x="7696540" y="7673802"/>
                </a:lnTo>
                <a:lnTo>
                  <a:pt x="6696103" y="7673802"/>
                </a:lnTo>
                <a:close/>
                <a:moveTo>
                  <a:pt x="5581980" y="6673365"/>
                </a:moveTo>
                <a:lnTo>
                  <a:pt x="6582417" y="6673365"/>
                </a:lnTo>
                <a:lnTo>
                  <a:pt x="6582417" y="7673802"/>
                </a:lnTo>
                <a:lnTo>
                  <a:pt x="5581980" y="7673802"/>
                </a:lnTo>
                <a:close/>
                <a:moveTo>
                  <a:pt x="4467857" y="6673365"/>
                </a:moveTo>
                <a:lnTo>
                  <a:pt x="5456929" y="6673365"/>
                </a:lnTo>
                <a:lnTo>
                  <a:pt x="5456929" y="7673802"/>
                </a:lnTo>
                <a:lnTo>
                  <a:pt x="4467857" y="7673802"/>
                </a:lnTo>
                <a:close/>
                <a:moveTo>
                  <a:pt x="2228246" y="6673365"/>
                </a:moveTo>
                <a:lnTo>
                  <a:pt x="3228683" y="6673365"/>
                </a:lnTo>
                <a:lnTo>
                  <a:pt x="3228683" y="7673802"/>
                </a:lnTo>
                <a:lnTo>
                  <a:pt x="2228246" y="7673802"/>
                </a:lnTo>
                <a:close/>
                <a:moveTo>
                  <a:pt x="1114123" y="6673365"/>
                </a:moveTo>
                <a:lnTo>
                  <a:pt x="2114560" y="6673365"/>
                </a:lnTo>
                <a:lnTo>
                  <a:pt x="2114560" y="7673802"/>
                </a:lnTo>
                <a:lnTo>
                  <a:pt x="1114123" y="7673802"/>
                </a:lnTo>
                <a:close/>
                <a:moveTo>
                  <a:pt x="6696103" y="5570615"/>
                </a:moveTo>
                <a:lnTo>
                  <a:pt x="7696540" y="5570615"/>
                </a:lnTo>
                <a:lnTo>
                  <a:pt x="7696540" y="6559687"/>
                </a:lnTo>
                <a:lnTo>
                  <a:pt x="6696103" y="6559687"/>
                </a:lnTo>
                <a:close/>
                <a:moveTo>
                  <a:pt x="4467857" y="5570615"/>
                </a:moveTo>
                <a:lnTo>
                  <a:pt x="5456929" y="5570615"/>
                </a:lnTo>
                <a:lnTo>
                  <a:pt x="5456929" y="6559687"/>
                </a:lnTo>
                <a:lnTo>
                  <a:pt x="4467857" y="6559687"/>
                </a:lnTo>
                <a:close/>
                <a:moveTo>
                  <a:pt x="3342369" y="5570615"/>
                </a:moveTo>
                <a:lnTo>
                  <a:pt x="4342806" y="5570615"/>
                </a:lnTo>
                <a:lnTo>
                  <a:pt x="4342806" y="6559687"/>
                </a:lnTo>
                <a:lnTo>
                  <a:pt x="3342369" y="6559687"/>
                </a:lnTo>
                <a:close/>
                <a:moveTo>
                  <a:pt x="2228246" y="5570615"/>
                </a:moveTo>
                <a:lnTo>
                  <a:pt x="3228683" y="5570615"/>
                </a:lnTo>
                <a:lnTo>
                  <a:pt x="3228683" y="6559687"/>
                </a:lnTo>
                <a:lnTo>
                  <a:pt x="2228246" y="6559687"/>
                </a:lnTo>
                <a:close/>
                <a:moveTo>
                  <a:pt x="1114123" y="5570615"/>
                </a:moveTo>
                <a:lnTo>
                  <a:pt x="2114560" y="5570615"/>
                </a:lnTo>
                <a:lnTo>
                  <a:pt x="2114560" y="6559687"/>
                </a:lnTo>
                <a:lnTo>
                  <a:pt x="1114123" y="6559687"/>
                </a:lnTo>
                <a:close/>
                <a:moveTo>
                  <a:pt x="0" y="5570615"/>
                </a:moveTo>
                <a:lnTo>
                  <a:pt x="989072" y="5570615"/>
                </a:lnTo>
                <a:lnTo>
                  <a:pt x="989072" y="6559687"/>
                </a:lnTo>
                <a:lnTo>
                  <a:pt x="0" y="6559687"/>
                </a:lnTo>
                <a:close/>
                <a:moveTo>
                  <a:pt x="6696103" y="4456492"/>
                </a:moveTo>
                <a:lnTo>
                  <a:pt x="7696540" y="4456492"/>
                </a:lnTo>
                <a:lnTo>
                  <a:pt x="7696540" y="5445564"/>
                </a:lnTo>
                <a:lnTo>
                  <a:pt x="6696103" y="5445564"/>
                </a:lnTo>
                <a:close/>
                <a:moveTo>
                  <a:pt x="5581980" y="4456492"/>
                </a:moveTo>
                <a:lnTo>
                  <a:pt x="6582417" y="4456492"/>
                </a:lnTo>
                <a:lnTo>
                  <a:pt x="6582417" y="5445564"/>
                </a:lnTo>
                <a:lnTo>
                  <a:pt x="5581980" y="5445564"/>
                </a:lnTo>
                <a:close/>
                <a:moveTo>
                  <a:pt x="4467857" y="4456492"/>
                </a:moveTo>
                <a:lnTo>
                  <a:pt x="5456929" y="4456492"/>
                </a:lnTo>
                <a:lnTo>
                  <a:pt x="5456929" y="5445564"/>
                </a:lnTo>
                <a:lnTo>
                  <a:pt x="4467857" y="5445564"/>
                </a:lnTo>
                <a:close/>
                <a:moveTo>
                  <a:pt x="3342369" y="4456492"/>
                </a:moveTo>
                <a:lnTo>
                  <a:pt x="4342806" y="4456492"/>
                </a:lnTo>
                <a:lnTo>
                  <a:pt x="4342806" y="5445564"/>
                </a:lnTo>
                <a:lnTo>
                  <a:pt x="3342369" y="5445564"/>
                </a:lnTo>
                <a:close/>
                <a:moveTo>
                  <a:pt x="1114124" y="4456492"/>
                </a:moveTo>
                <a:lnTo>
                  <a:pt x="2114561" y="4456492"/>
                </a:lnTo>
                <a:lnTo>
                  <a:pt x="2114561" y="5445564"/>
                </a:lnTo>
                <a:lnTo>
                  <a:pt x="1114124" y="5445564"/>
                </a:lnTo>
                <a:close/>
                <a:moveTo>
                  <a:pt x="6696103" y="3342369"/>
                </a:moveTo>
                <a:lnTo>
                  <a:pt x="7696540" y="3342369"/>
                </a:lnTo>
                <a:lnTo>
                  <a:pt x="7696540" y="4331441"/>
                </a:lnTo>
                <a:lnTo>
                  <a:pt x="6696103" y="4331441"/>
                </a:lnTo>
                <a:close/>
                <a:moveTo>
                  <a:pt x="5581980" y="3342369"/>
                </a:moveTo>
                <a:lnTo>
                  <a:pt x="6582417" y="3342369"/>
                </a:lnTo>
                <a:lnTo>
                  <a:pt x="6582417" y="4331441"/>
                </a:lnTo>
                <a:lnTo>
                  <a:pt x="5581980" y="4331441"/>
                </a:lnTo>
                <a:close/>
                <a:moveTo>
                  <a:pt x="3342369" y="3342369"/>
                </a:moveTo>
                <a:lnTo>
                  <a:pt x="4342806" y="3342369"/>
                </a:lnTo>
                <a:lnTo>
                  <a:pt x="4342806" y="4331441"/>
                </a:lnTo>
                <a:lnTo>
                  <a:pt x="3342369" y="4331441"/>
                </a:lnTo>
                <a:close/>
                <a:moveTo>
                  <a:pt x="2228246" y="3342369"/>
                </a:moveTo>
                <a:lnTo>
                  <a:pt x="3228683" y="3342369"/>
                </a:lnTo>
                <a:lnTo>
                  <a:pt x="3228683" y="4331441"/>
                </a:lnTo>
                <a:lnTo>
                  <a:pt x="2228246" y="4331441"/>
                </a:lnTo>
                <a:close/>
                <a:moveTo>
                  <a:pt x="1" y="3342369"/>
                </a:moveTo>
                <a:lnTo>
                  <a:pt x="989072" y="3342369"/>
                </a:lnTo>
                <a:lnTo>
                  <a:pt x="989072" y="4331441"/>
                </a:lnTo>
                <a:lnTo>
                  <a:pt x="1" y="4331441"/>
                </a:lnTo>
                <a:close/>
                <a:moveTo>
                  <a:pt x="6696103" y="2228246"/>
                </a:moveTo>
                <a:lnTo>
                  <a:pt x="7696540" y="2228246"/>
                </a:lnTo>
                <a:lnTo>
                  <a:pt x="7696540" y="3217318"/>
                </a:lnTo>
                <a:lnTo>
                  <a:pt x="6696103" y="3217318"/>
                </a:lnTo>
                <a:close/>
                <a:moveTo>
                  <a:pt x="5581980" y="2228246"/>
                </a:moveTo>
                <a:lnTo>
                  <a:pt x="6582417" y="2228246"/>
                </a:lnTo>
                <a:lnTo>
                  <a:pt x="6582417" y="3217318"/>
                </a:lnTo>
                <a:lnTo>
                  <a:pt x="5581980" y="3217318"/>
                </a:lnTo>
                <a:close/>
                <a:moveTo>
                  <a:pt x="4467857" y="2228246"/>
                </a:moveTo>
                <a:lnTo>
                  <a:pt x="5456929" y="2228246"/>
                </a:lnTo>
                <a:lnTo>
                  <a:pt x="5456929" y="3217318"/>
                </a:lnTo>
                <a:lnTo>
                  <a:pt x="4467857" y="3217318"/>
                </a:lnTo>
                <a:close/>
                <a:moveTo>
                  <a:pt x="3342369" y="2228246"/>
                </a:moveTo>
                <a:lnTo>
                  <a:pt x="4342806" y="2228246"/>
                </a:lnTo>
                <a:lnTo>
                  <a:pt x="4342806" y="3217318"/>
                </a:lnTo>
                <a:lnTo>
                  <a:pt x="3342369" y="3217318"/>
                </a:lnTo>
                <a:close/>
                <a:moveTo>
                  <a:pt x="2228249" y="2228246"/>
                </a:moveTo>
                <a:lnTo>
                  <a:pt x="3228683" y="2228246"/>
                </a:lnTo>
                <a:lnTo>
                  <a:pt x="3228683" y="3217318"/>
                </a:lnTo>
                <a:lnTo>
                  <a:pt x="2228249" y="3217318"/>
                </a:lnTo>
                <a:close/>
                <a:moveTo>
                  <a:pt x="1114124" y="2228246"/>
                </a:moveTo>
                <a:lnTo>
                  <a:pt x="2114561" y="2228246"/>
                </a:lnTo>
                <a:lnTo>
                  <a:pt x="2114561" y="3217318"/>
                </a:lnTo>
                <a:lnTo>
                  <a:pt x="1114124" y="3217318"/>
                </a:lnTo>
                <a:close/>
                <a:moveTo>
                  <a:pt x="2" y="2228246"/>
                </a:moveTo>
                <a:lnTo>
                  <a:pt x="989074" y="2228246"/>
                </a:lnTo>
                <a:lnTo>
                  <a:pt x="989074" y="3217318"/>
                </a:lnTo>
                <a:lnTo>
                  <a:pt x="2" y="3217318"/>
                </a:lnTo>
                <a:close/>
                <a:moveTo>
                  <a:pt x="6696103" y="1114124"/>
                </a:moveTo>
                <a:lnTo>
                  <a:pt x="7696540" y="1114124"/>
                </a:lnTo>
                <a:lnTo>
                  <a:pt x="7696540" y="2103196"/>
                </a:lnTo>
                <a:lnTo>
                  <a:pt x="6696103" y="2103196"/>
                </a:lnTo>
                <a:close/>
                <a:moveTo>
                  <a:pt x="5581980" y="1114124"/>
                </a:moveTo>
                <a:lnTo>
                  <a:pt x="6582417" y="1114124"/>
                </a:lnTo>
                <a:lnTo>
                  <a:pt x="6582417" y="2103196"/>
                </a:lnTo>
                <a:lnTo>
                  <a:pt x="5581980" y="2103196"/>
                </a:lnTo>
                <a:close/>
                <a:moveTo>
                  <a:pt x="3342369" y="1114124"/>
                </a:moveTo>
                <a:lnTo>
                  <a:pt x="4342806" y="1114124"/>
                </a:lnTo>
                <a:lnTo>
                  <a:pt x="4342806" y="2103196"/>
                </a:lnTo>
                <a:lnTo>
                  <a:pt x="3342369" y="2103196"/>
                </a:lnTo>
                <a:close/>
                <a:moveTo>
                  <a:pt x="1114125" y="1114124"/>
                </a:moveTo>
                <a:lnTo>
                  <a:pt x="2114562" y="1114124"/>
                </a:lnTo>
                <a:lnTo>
                  <a:pt x="2114562" y="2103196"/>
                </a:lnTo>
                <a:lnTo>
                  <a:pt x="1114125" y="2103196"/>
                </a:lnTo>
                <a:close/>
                <a:moveTo>
                  <a:pt x="2228246" y="1114123"/>
                </a:moveTo>
                <a:lnTo>
                  <a:pt x="3228683" y="1114123"/>
                </a:lnTo>
                <a:lnTo>
                  <a:pt x="3228683" y="2103196"/>
                </a:lnTo>
                <a:lnTo>
                  <a:pt x="2228246" y="2103196"/>
                </a:lnTo>
                <a:close/>
                <a:moveTo>
                  <a:pt x="5581980" y="1"/>
                </a:moveTo>
                <a:lnTo>
                  <a:pt x="6582417" y="1"/>
                </a:lnTo>
                <a:lnTo>
                  <a:pt x="6582417" y="989073"/>
                </a:lnTo>
                <a:lnTo>
                  <a:pt x="5581980" y="989073"/>
                </a:lnTo>
                <a:close/>
                <a:moveTo>
                  <a:pt x="4467857" y="1"/>
                </a:moveTo>
                <a:lnTo>
                  <a:pt x="5456929" y="1"/>
                </a:lnTo>
                <a:lnTo>
                  <a:pt x="5456929" y="989073"/>
                </a:lnTo>
                <a:lnTo>
                  <a:pt x="4467857" y="989073"/>
                </a:lnTo>
                <a:close/>
                <a:moveTo>
                  <a:pt x="3342369" y="1"/>
                </a:moveTo>
                <a:lnTo>
                  <a:pt x="4342806" y="1"/>
                </a:lnTo>
                <a:lnTo>
                  <a:pt x="4342806" y="989073"/>
                </a:lnTo>
                <a:lnTo>
                  <a:pt x="3342369" y="989073"/>
                </a:lnTo>
                <a:close/>
                <a:moveTo>
                  <a:pt x="2228246" y="0"/>
                </a:moveTo>
                <a:lnTo>
                  <a:pt x="3228683" y="0"/>
                </a:lnTo>
                <a:lnTo>
                  <a:pt x="3228683" y="989072"/>
                </a:lnTo>
                <a:lnTo>
                  <a:pt x="2228246" y="989072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2F4A9E-E156-A84D-B518-806653BBC392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FF89396-B700-B946-AE30-5BC1BC3EFBD4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E05F9EBD-8CC0-EC4E-90C7-AE94DB140A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991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7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6267578" y="934497"/>
            <a:ext cx="5004851" cy="5011618"/>
          </a:xfrm>
          <a:custGeom>
            <a:avLst/>
            <a:gdLst>
              <a:gd name="T0" fmla="*/ 0 w 3317"/>
              <a:gd name="T1" fmla="*/ 0 h 3329"/>
              <a:gd name="T2" fmla="*/ 3257 w 3317"/>
              <a:gd name="T3" fmla="*/ 0 h 3329"/>
              <a:gd name="T4" fmla="*/ 2050 w 3317"/>
              <a:gd name="T5" fmla="*/ 1211 h 3329"/>
              <a:gd name="T6" fmla="*/ 1207 w 3317"/>
              <a:gd name="T7" fmla="*/ 1211 h 3329"/>
              <a:gd name="T8" fmla="*/ 1207 w 3317"/>
              <a:gd name="T9" fmla="*/ 2057 h 3329"/>
              <a:gd name="T10" fmla="*/ 0 w 3317"/>
              <a:gd name="T11" fmla="*/ 3269 h 3329"/>
              <a:gd name="T12" fmla="*/ 0 w 3317"/>
              <a:gd name="T13" fmla="*/ 0 h 3329"/>
              <a:gd name="T14" fmla="*/ 3317 w 3317"/>
              <a:gd name="T15" fmla="*/ 62 h 3329"/>
              <a:gd name="T16" fmla="*/ 3317 w 3317"/>
              <a:gd name="T17" fmla="*/ 3329 h 3329"/>
              <a:gd name="T18" fmla="*/ 62 w 3317"/>
              <a:gd name="T19" fmla="*/ 3329 h 3329"/>
              <a:gd name="T20" fmla="*/ 1268 w 3317"/>
              <a:gd name="T21" fmla="*/ 2119 h 3329"/>
              <a:gd name="T22" fmla="*/ 2112 w 3317"/>
              <a:gd name="T23" fmla="*/ 2119 h 3329"/>
              <a:gd name="T24" fmla="*/ 2112 w 3317"/>
              <a:gd name="T25" fmla="*/ 1272 h 3329"/>
              <a:gd name="T26" fmla="*/ 3317 w 3317"/>
              <a:gd name="T27" fmla="*/ 62 h 3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317" h="3329">
                <a:moveTo>
                  <a:pt x="0" y="0"/>
                </a:moveTo>
                <a:lnTo>
                  <a:pt x="3257" y="0"/>
                </a:lnTo>
                <a:lnTo>
                  <a:pt x="2050" y="1211"/>
                </a:lnTo>
                <a:lnTo>
                  <a:pt x="1207" y="1211"/>
                </a:lnTo>
                <a:lnTo>
                  <a:pt x="1207" y="2057"/>
                </a:lnTo>
                <a:lnTo>
                  <a:pt x="0" y="3269"/>
                </a:lnTo>
                <a:lnTo>
                  <a:pt x="0" y="0"/>
                </a:lnTo>
                <a:close/>
                <a:moveTo>
                  <a:pt x="3317" y="62"/>
                </a:moveTo>
                <a:lnTo>
                  <a:pt x="3317" y="3329"/>
                </a:lnTo>
                <a:lnTo>
                  <a:pt x="62" y="3329"/>
                </a:lnTo>
                <a:lnTo>
                  <a:pt x="1268" y="2119"/>
                </a:lnTo>
                <a:lnTo>
                  <a:pt x="2112" y="2119"/>
                </a:lnTo>
                <a:lnTo>
                  <a:pt x="2112" y="1272"/>
                </a:lnTo>
                <a:lnTo>
                  <a:pt x="3317" y="62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ABB03C-ABDE-C94D-B801-24D106007866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69C5B7-8944-A44E-9B7E-13AAC5345673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6C1433A6-0AEA-DC46-A017-6D04DB7C9D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398815" cy="117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6043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6207369" y="874207"/>
            <a:ext cx="5125268" cy="5132197"/>
          </a:xfrm>
          <a:custGeom>
            <a:avLst/>
            <a:gdLst>
              <a:gd name="T0" fmla="*/ 1908 w 3398"/>
              <a:gd name="T1" fmla="*/ 12 h 3410"/>
              <a:gd name="T2" fmla="*/ 2148 w 3398"/>
              <a:gd name="T3" fmla="*/ 61 h 3410"/>
              <a:gd name="T4" fmla="*/ 2375 w 3398"/>
              <a:gd name="T5" fmla="*/ 142 h 3410"/>
              <a:gd name="T6" fmla="*/ 2586 w 3398"/>
              <a:gd name="T7" fmla="*/ 253 h 3410"/>
              <a:gd name="T8" fmla="*/ 2779 w 3398"/>
              <a:gd name="T9" fmla="*/ 391 h 3410"/>
              <a:gd name="T10" fmla="*/ 1962 w 3398"/>
              <a:gd name="T11" fmla="*/ 1323 h 3410"/>
              <a:gd name="T12" fmla="*/ 1858 w 3398"/>
              <a:gd name="T13" fmla="*/ 1269 h 3410"/>
              <a:gd name="T14" fmla="*/ 1740 w 3398"/>
              <a:gd name="T15" fmla="*/ 1242 h 3410"/>
              <a:gd name="T16" fmla="*/ 1606 w 3398"/>
              <a:gd name="T17" fmla="*/ 1249 h 3410"/>
              <a:gd name="T18" fmla="*/ 1479 w 3398"/>
              <a:gd name="T19" fmla="*/ 1297 h 3410"/>
              <a:gd name="T20" fmla="*/ 1372 w 3398"/>
              <a:gd name="T21" fmla="*/ 1377 h 3410"/>
              <a:gd name="T22" fmla="*/ 1292 w 3398"/>
              <a:gd name="T23" fmla="*/ 1484 h 3410"/>
              <a:gd name="T24" fmla="*/ 1245 w 3398"/>
              <a:gd name="T25" fmla="*/ 1612 h 3410"/>
              <a:gd name="T26" fmla="*/ 1238 w 3398"/>
              <a:gd name="T27" fmla="*/ 1747 h 3410"/>
              <a:gd name="T28" fmla="*/ 1264 w 3398"/>
              <a:gd name="T29" fmla="*/ 1865 h 3410"/>
              <a:gd name="T30" fmla="*/ 1319 w 3398"/>
              <a:gd name="T31" fmla="*/ 1970 h 3410"/>
              <a:gd name="T32" fmla="*/ 390 w 3398"/>
              <a:gd name="T33" fmla="*/ 2788 h 3410"/>
              <a:gd name="T34" fmla="*/ 251 w 3398"/>
              <a:gd name="T35" fmla="*/ 2595 h 3410"/>
              <a:gd name="T36" fmla="*/ 141 w 3398"/>
              <a:gd name="T37" fmla="*/ 2383 h 3410"/>
              <a:gd name="T38" fmla="*/ 61 w 3398"/>
              <a:gd name="T39" fmla="*/ 2156 h 3410"/>
              <a:gd name="T40" fmla="*/ 13 w 3398"/>
              <a:gd name="T41" fmla="*/ 1914 h 3410"/>
              <a:gd name="T42" fmla="*/ 3 w 3398"/>
              <a:gd name="T43" fmla="*/ 1617 h 3410"/>
              <a:gd name="T44" fmla="*/ 104 w 3398"/>
              <a:gd name="T45" fmla="*/ 1121 h 3410"/>
              <a:gd name="T46" fmla="*/ 339 w 3398"/>
              <a:gd name="T47" fmla="*/ 687 h 3410"/>
              <a:gd name="T48" fmla="*/ 684 w 3398"/>
              <a:gd name="T49" fmla="*/ 340 h 3410"/>
              <a:gd name="T50" fmla="*/ 1116 w 3398"/>
              <a:gd name="T51" fmla="*/ 104 h 3410"/>
              <a:gd name="T52" fmla="*/ 1612 w 3398"/>
              <a:gd name="T53" fmla="*/ 2 h 3410"/>
              <a:gd name="T54" fmla="*/ 3033 w 3398"/>
              <a:gd name="T55" fmla="*/ 652 h 3410"/>
              <a:gd name="T56" fmla="*/ 3167 w 3398"/>
              <a:gd name="T57" fmla="*/ 849 h 3410"/>
              <a:gd name="T58" fmla="*/ 3272 w 3398"/>
              <a:gd name="T59" fmla="*/ 1064 h 3410"/>
              <a:gd name="T60" fmla="*/ 3348 w 3398"/>
              <a:gd name="T61" fmla="*/ 1294 h 3410"/>
              <a:gd name="T62" fmla="*/ 3390 w 3398"/>
              <a:gd name="T63" fmla="*/ 1537 h 3410"/>
              <a:gd name="T64" fmla="*/ 3389 w 3398"/>
              <a:gd name="T65" fmla="*/ 1878 h 3410"/>
              <a:gd name="T66" fmla="*/ 3264 w 3398"/>
              <a:gd name="T67" fmla="*/ 2367 h 3410"/>
              <a:gd name="T68" fmla="*/ 3009 w 3398"/>
              <a:gd name="T69" fmla="*/ 2788 h 3410"/>
              <a:gd name="T70" fmla="*/ 2647 w 3398"/>
              <a:gd name="T71" fmla="*/ 3118 h 3410"/>
              <a:gd name="T72" fmla="*/ 2203 w 3398"/>
              <a:gd name="T73" fmla="*/ 3333 h 3410"/>
              <a:gd name="T74" fmla="*/ 1699 w 3398"/>
              <a:gd name="T75" fmla="*/ 3410 h 3410"/>
              <a:gd name="T76" fmla="*/ 1450 w 3398"/>
              <a:gd name="T77" fmla="*/ 3392 h 3410"/>
              <a:gd name="T78" fmla="*/ 1211 w 3398"/>
              <a:gd name="T79" fmla="*/ 3338 h 3410"/>
              <a:gd name="T80" fmla="*/ 987 w 3398"/>
              <a:gd name="T81" fmla="*/ 3252 h 3410"/>
              <a:gd name="T82" fmla="*/ 778 w 3398"/>
              <a:gd name="T83" fmla="*/ 3136 h 3410"/>
              <a:gd name="T84" fmla="*/ 590 w 3398"/>
              <a:gd name="T85" fmla="*/ 2993 h 3410"/>
              <a:gd name="T86" fmla="*/ 1452 w 3398"/>
              <a:gd name="T87" fmla="*/ 2097 h 3410"/>
              <a:gd name="T88" fmla="*/ 1559 w 3398"/>
              <a:gd name="T89" fmla="*/ 2148 h 3410"/>
              <a:gd name="T90" fmla="*/ 1678 w 3398"/>
              <a:gd name="T91" fmla="*/ 2169 h 3410"/>
              <a:gd name="T92" fmla="*/ 1815 w 3398"/>
              <a:gd name="T93" fmla="*/ 2155 h 3410"/>
              <a:gd name="T94" fmla="*/ 1939 w 3398"/>
              <a:gd name="T95" fmla="*/ 2103 h 3410"/>
              <a:gd name="T96" fmla="*/ 2041 w 3398"/>
              <a:gd name="T97" fmla="*/ 2017 h 3410"/>
              <a:gd name="T98" fmla="*/ 2117 w 3398"/>
              <a:gd name="T99" fmla="*/ 1906 h 3410"/>
              <a:gd name="T100" fmla="*/ 2157 w 3398"/>
              <a:gd name="T101" fmla="*/ 1776 h 3410"/>
              <a:gd name="T102" fmla="*/ 2158 w 3398"/>
              <a:gd name="T103" fmla="*/ 1643 h 3410"/>
              <a:gd name="T104" fmla="*/ 2127 w 3398"/>
              <a:gd name="T105" fmla="*/ 1527 h 3410"/>
              <a:gd name="T106" fmla="*/ 2068 w 3398"/>
              <a:gd name="T107" fmla="*/ 1425 h 3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398" h="3410">
                <a:moveTo>
                  <a:pt x="1699" y="0"/>
                </a:moveTo>
                <a:lnTo>
                  <a:pt x="1741" y="0"/>
                </a:lnTo>
                <a:lnTo>
                  <a:pt x="1783" y="2"/>
                </a:lnTo>
                <a:lnTo>
                  <a:pt x="1825" y="4"/>
                </a:lnTo>
                <a:lnTo>
                  <a:pt x="1866" y="8"/>
                </a:lnTo>
                <a:lnTo>
                  <a:pt x="1908" y="12"/>
                </a:lnTo>
                <a:lnTo>
                  <a:pt x="1948" y="18"/>
                </a:lnTo>
                <a:lnTo>
                  <a:pt x="1989" y="25"/>
                </a:lnTo>
                <a:lnTo>
                  <a:pt x="2029" y="33"/>
                </a:lnTo>
                <a:lnTo>
                  <a:pt x="2069" y="41"/>
                </a:lnTo>
                <a:lnTo>
                  <a:pt x="2109" y="50"/>
                </a:lnTo>
                <a:lnTo>
                  <a:pt x="2148" y="61"/>
                </a:lnTo>
                <a:lnTo>
                  <a:pt x="2187" y="72"/>
                </a:lnTo>
                <a:lnTo>
                  <a:pt x="2225" y="84"/>
                </a:lnTo>
                <a:lnTo>
                  <a:pt x="2263" y="98"/>
                </a:lnTo>
                <a:lnTo>
                  <a:pt x="2301" y="111"/>
                </a:lnTo>
                <a:lnTo>
                  <a:pt x="2338" y="125"/>
                </a:lnTo>
                <a:lnTo>
                  <a:pt x="2375" y="142"/>
                </a:lnTo>
                <a:lnTo>
                  <a:pt x="2411" y="158"/>
                </a:lnTo>
                <a:lnTo>
                  <a:pt x="2447" y="176"/>
                </a:lnTo>
                <a:lnTo>
                  <a:pt x="2483" y="193"/>
                </a:lnTo>
                <a:lnTo>
                  <a:pt x="2517" y="213"/>
                </a:lnTo>
                <a:lnTo>
                  <a:pt x="2552" y="232"/>
                </a:lnTo>
                <a:lnTo>
                  <a:pt x="2586" y="253"/>
                </a:lnTo>
                <a:lnTo>
                  <a:pt x="2620" y="273"/>
                </a:lnTo>
                <a:lnTo>
                  <a:pt x="2653" y="296"/>
                </a:lnTo>
                <a:lnTo>
                  <a:pt x="2684" y="319"/>
                </a:lnTo>
                <a:lnTo>
                  <a:pt x="2717" y="342"/>
                </a:lnTo>
                <a:lnTo>
                  <a:pt x="2748" y="366"/>
                </a:lnTo>
                <a:lnTo>
                  <a:pt x="2779" y="391"/>
                </a:lnTo>
                <a:lnTo>
                  <a:pt x="2809" y="416"/>
                </a:lnTo>
                <a:lnTo>
                  <a:pt x="2838" y="443"/>
                </a:lnTo>
                <a:lnTo>
                  <a:pt x="2868" y="470"/>
                </a:lnTo>
                <a:lnTo>
                  <a:pt x="1994" y="1347"/>
                </a:lnTo>
                <a:lnTo>
                  <a:pt x="1979" y="1335"/>
                </a:lnTo>
                <a:lnTo>
                  <a:pt x="1962" y="1323"/>
                </a:lnTo>
                <a:lnTo>
                  <a:pt x="1946" y="1312"/>
                </a:lnTo>
                <a:lnTo>
                  <a:pt x="1929" y="1302"/>
                </a:lnTo>
                <a:lnTo>
                  <a:pt x="1912" y="1292"/>
                </a:lnTo>
                <a:lnTo>
                  <a:pt x="1895" y="1284"/>
                </a:lnTo>
                <a:lnTo>
                  <a:pt x="1876" y="1276"/>
                </a:lnTo>
                <a:lnTo>
                  <a:pt x="1858" y="1269"/>
                </a:lnTo>
                <a:lnTo>
                  <a:pt x="1839" y="1262"/>
                </a:lnTo>
                <a:lnTo>
                  <a:pt x="1820" y="1256"/>
                </a:lnTo>
                <a:lnTo>
                  <a:pt x="1800" y="1251"/>
                </a:lnTo>
                <a:lnTo>
                  <a:pt x="1781" y="1247"/>
                </a:lnTo>
                <a:lnTo>
                  <a:pt x="1760" y="1244"/>
                </a:lnTo>
                <a:lnTo>
                  <a:pt x="1740" y="1242"/>
                </a:lnTo>
                <a:lnTo>
                  <a:pt x="1719" y="1241"/>
                </a:lnTo>
                <a:lnTo>
                  <a:pt x="1699" y="1240"/>
                </a:lnTo>
                <a:lnTo>
                  <a:pt x="1675" y="1241"/>
                </a:lnTo>
                <a:lnTo>
                  <a:pt x="1652" y="1242"/>
                </a:lnTo>
                <a:lnTo>
                  <a:pt x="1628" y="1245"/>
                </a:lnTo>
                <a:lnTo>
                  <a:pt x="1606" y="1249"/>
                </a:lnTo>
                <a:lnTo>
                  <a:pt x="1583" y="1254"/>
                </a:lnTo>
                <a:lnTo>
                  <a:pt x="1562" y="1262"/>
                </a:lnTo>
                <a:lnTo>
                  <a:pt x="1540" y="1269"/>
                </a:lnTo>
                <a:lnTo>
                  <a:pt x="1519" y="1277"/>
                </a:lnTo>
                <a:lnTo>
                  <a:pt x="1498" y="1286"/>
                </a:lnTo>
                <a:lnTo>
                  <a:pt x="1479" y="1297"/>
                </a:lnTo>
                <a:lnTo>
                  <a:pt x="1459" y="1308"/>
                </a:lnTo>
                <a:lnTo>
                  <a:pt x="1441" y="1320"/>
                </a:lnTo>
                <a:lnTo>
                  <a:pt x="1422" y="1333"/>
                </a:lnTo>
                <a:lnTo>
                  <a:pt x="1405" y="1347"/>
                </a:lnTo>
                <a:lnTo>
                  <a:pt x="1388" y="1361"/>
                </a:lnTo>
                <a:lnTo>
                  <a:pt x="1372" y="1377"/>
                </a:lnTo>
                <a:lnTo>
                  <a:pt x="1357" y="1393"/>
                </a:lnTo>
                <a:lnTo>
                  <a:pt x="1341" y="1410"/>
                </a:lnTo>
                <a:lnTo>
                  <a:pt x="1328" y="1427"/>
                </a:lnTo>
                <a:lnTo>
                  <a:pt x="1315" y="1446"/>
                </a:lnTo>
                <a:lnTo>
                  <a:pt x="1302" y="1464"/>
                </a:lnTo>
                <a:lnTo>
                  <a:pt x="1292" y="1484"/>
                </a:lnTo>
                <a:lnTo>
                  <a:pt x="1282" y="1504"/>
                </a:lnTo>
                <a:lnTo>
                  <a:pt x="1272" y="1525"/>
                </a:lnTo>
                <a:lnTo>
                  <a:pt x="1264" y="1545"/>
                </a:lnTo>
                <a:lnTo>
                  <a:pt x="1256" y="1567"/>
                </a:lnTo>
                <a:lnTo>
                  <a:pt x="1250" y="1590"/>
                </a:lnTo>
                <a:lnTo>
                  <a:pt x="1245" y="1612"/>
                </a:lnTo>
                <a:lnTo>
                  <a:pt x="1241" y="1635"/>
                </a:lnTo>
                <a:lnTo>
                  <a:pt x="1238" y="1657"/>
                </a:lnTo>
                <a:lnTo>
                  <a:pt x="1236" y="1681"/>
                </a:lnTo>
                <a:lnTo>
                  <a:pt x="1236" y="1705"/>
                </a:lnTo>
                <a:lnTo>
                  <a:pt x="1236" y="1726"/>
                </a:lnTo>
                <a:lnTo>
                  <a:pt x="1238" y="1747"/>
                </a:lnTo>
                <a:lnTo>
                  <a:pt x="1240" y="1767"/>
                </a:lnTo>
                <a:lnTo>
                  <a:pt x="1243" y="1787"/>
                </a:lnTo>
                <a:lnTo>
                  <a:pt x="1247" y="1808"/>
                </a:lnTo>
                <a:lnTo>
                  <a:pt x="1252" y="1827"/>
                </a:lnTo>
                <a:lnTo>
                  <a:pt x="1257" y="1846"/>
                </a:lnTo>
                <a:lnTo>
                  <a:pt x="1264" y="1865"/>
                </a:lnTo>
                <a:lnTo>
                  <a:pt x="1271" y="1884"/>
                </a:lnTo>
                <a:lnTo>
                  <a:pt x="1279" y="1901"/>
                </a:lnTo>
                <a:lnTo>
                  <a:pt x="1288" y="1920"/>
                </a:lnTo>
                <a:lnTo>
                  <a:pt x="1297" y="1936"/>
                </a:lnTo>
                <a:lnTo>
                  <a:pt x="1308" y="1954"/>
                </a:lnTo>
                <a:lnTo>
                  <a:pt x="1319" y="1970"/>
                </a:lnTo>
                <a:lnTo>
                  <a:pt x="1330" y="1985"/>
                </a:lnTo>
                <a:lnTo>
                  <a:pt x="1342" y="2001"/>
                </a:lnTo>
                <a:lnTo>
                  <a:pt x="469" y="2878"/>
                </a:lnTo>
                <a:lnTo>
                  <a:pt x="442" y="2849"/>
                </a:lnTo>
                <a:lnTo>
                  <a:pt x="415" y="2819"/>
                </a:lnTo>
                <a:lnTo>
                  <a:pt x="390" y="2788"/>
                </a:lnTo>
                <a:lnTo>
                  <a:pt x="365" y="2758"/>
                </a:lnTo>
                <a:lnTo>
                  <a:pt x="341" y="2727"/>
                </a:lnTo>
                <a:lnTo>
                  <a:pt x="317" y="2695"/>
                </a:lnTo>
                <a:lnTo>
                  <a:pt x="294" y="2662"/>
                </a:lnTo>
                <a:lnTo>
                  <a:pt x="273" y="2629"/>
                </a:lnTo>
                <a:lnTo>
                  <a:pt x="251" y="2595"/>
                </a:lnTo>
                <a:lnTo>
                  <a:pt x="231" y="2561"/>
                </a:lnTo>
                <a:lnTo>
                  <a:pt x="212" y="2527"/>
                </a:lnTo>
                <a:lnTo>
                  <a:pt x="193" y="2491"/>
                </a:lnTo>
                <a:lnTo>
                  <a:pt x="175" y="2456"/>
                </a:lnTo>
                <a:lnTo>
                  <a:pt x="157" y="2420"/>
                </a:lnTo>
                <a:lnTo>
                  <a:pt x="141" y="2383"/>
                </a:lnTo>
                <a:lnTo>
                  <a:pt x="125" y="2346"/>
                </a:lnTo>
                <a:lnTo>
                  <a:pt x="111" y="2309"/>
                </a:lnTo>
                <a:lnTo>
                  <a:pt x="97" y="2271"/>
                </a:lnTo>
                <a:lnTo>
                  <a:pt x="83" y="2233"/>
                </a:lnTo>
                <a:lnTo>
                  <a:pt x="72" y="2194"/>
                </a:lnTo>
                <a:lnTo>
                  <a:pt x="61" y="2156"/>
                </a:lnTo>
                <a:lnTo>
                  <a:pt x="51" y="2116"/>
                </a:lnTo>
                <a:lnTo>
                  <a:pt x="40" y="2077"/>
                </a:lnTo>
                <a:lnTo>
                  <a:pt x="32" y="2037"/>
                </a:lnTo>
                <a:lnTo>
                  <a:pt x="25" y="1996"/>
                </a:lnTo>
                <a:lnTo>
                  <a:pt x="18" y="1956"/>
                </a:lnTo>
                <a:lnTo>
                  <a:pt x="13" y="1914"/>
                </a:lnTo>
                <a:lnTo>
                  <a:pt x="9" y="1873"/>
                </a:lnTo>
                <a:lnTo>
                  <a:pt x="5" y="1831"/>
                </a:lnTo>
                <a:lnTo>
                  <a:pt x="3" y="1790"/>
                </a:lnTo>
                <a:lnTo>
                  <a:pt x="0" y="1748"/>
                </a:lnTo>
                <a:lnTo>
                  <a:pt x="0" y="1705"/>
                </a:lnTo>
                <a:lnTo>
                  <a:pt x="3" y="1617"/>
                </a:lnTo>
                <a:lnTo>
                  <a:pt x="9" y="1531"/>
                </a:lnTo>
                <a:lnTo>
                  <a:pt x="20" y="1447"/>
                </a:lnTo>
                <a:lnTo>
                  <a:pt x="34" y="1362"/>
                </a:lnTo>
                <a:lnTo>
                  <a:pt x="54" y="1280"/>
                </a:lnTo>
                <a:lnTo>
                  <a:pt x="76" y="1200"/>
                </a:lnTo>
                <a:lnTo>
                  <a:pt x="104" y="1121"/>
                </a:lnTo>
                <a:lnTo>
                  <a:pt x="134" y="1043"/>
                </a:lnTo>
                <a:lnTo>
                  <a:pt x="168" y="968"/>
                </a:lnTo>
                <a:lnTo>
                  <a:pt x="205" y="895"/>
                </a:lnTo>
                <a:lnTo>
                  <a:pt x="246" y="823"/>
                </a:lnTo>
                <a:lnTo>
                  <a:pt x="291" y="754"/>
                </a:lnTo>
                <a:lnTo>
                  <a:pt x="339" y="687"/>
                </a:lnTo>
                <a:lnTo>
                  <a:pt x="389" y="622"/>
                </a:lnTo>
                <a:lnTo>
                  <a:pt x="443" y="560"/>
                </a:lnTo>
                <a:lnTo>
                  <a:pt x="499" y="501"/>
                </a:lnTo>
                <a:lnTo>
                  <a:pt x="558" y="444"/>
                </a:lnTo>
                <a:lnTo>
                  <a:pt x="620" y="391"/>
                </a:lnTo>
                <a:lnTo>
                  <a:pt x="684" y="340"/>
                </a:lnTo>
                <a:lnTo>
                  <a:pt x="750" y="292"/>
                </a:lnTo>
                <a:lnTo>
                  <a:pt x="820" y="248"/>
                </a:lnTo>
                <a:lnTo>
                  <a:pt x="891" y="207"/>
                </a:lnTo>
                <a:lnTo>
                  <a:pt x="964" y="169"/>
                </a:lnTo>
                <a:lnTo>
                  <a:pt x="1039" y="135"/>
                </a:lnTo>
                <a:lnTo>
                  <a:pt x="1116" y="104"/>
                </a:lnTo>
                <a:lnTo>
                  <a:pt x="1195" y="77"/>
                </a:lnTo>
                <a:lnTo>
                  <a:pt x="1276" y="53"/>
                </a:lnTo>
                <a:lnTo>
                  <a:pt x="1358" y="35"/>
                </a:lnTo>
                <a:lnTo>
                  <a:pt x="1441" y="20"/>
                </a:lnTo>
                <a:lnTo>
                  <a:pt x="1526" y="9"/>
                </a:lnTo>
                <a:lnTo>
                  <a:pt x="1612" y="2"/>
                </a:lnTo>
                <a:lnTo>
                  <a:pt x="1699" y="0"/>
                </a:lnTo>
                <a:close/>
                <a:moveTo>
                  <a:pt x="2929" y="533"/>
                </a:moveTo>
                <a:lnTo>
                  <a:pt x="2957" y="561"/>
                </a:lnTo>
                <a:lnTo>
                  <a:pt x="2982" y="591"/>
                </a:lnTo>
                <a:lnTo>
                  <a:pt x="3008" y="621"/>
                </a:lnTo>
                <a:lnTo>
                  <a:pt x="3033" y="652"/>
                </a:lnTo>
                <a:lnTo>
                  <a:pt x="3057" y="684"/>
                </a:lnTo>
                <a:lnTo>
                  <a:pt x="3081" y="716"/>
                </a:lnTo>
                <a:lnTo>
                  <a:pt x="3103" y="748"/>
                </a:lnTo>
                <a:lnTo>
                  <a:pt x="3125" y="781"/>
                </a:lnTo>
                <a:lnTo>
                  <a:pt x="3146" y="814"/>
                </a:lnTo>
                <a:lnTo>
                  <a:pt x="3167" y="849"/>
                </a:lnTo>
                <a:lnTo>
                  <a:pt x="3186" y="883"/>
                </a:lnTo>
                <a:lnTo>
                  <a:pt x="3205" y="918"/>
                </a:lnTo>
                <a:lnTo>
                  <a:pt x="3223" y="954"/>
                </a:lnTo>
                <a:lnTo>
                  <a:pt x="3241" y="990"/>
                </a:lnTo>
                <a:lnTo>
                  <a:pt x="3257" y="1027"/>
                </a:lnTo>
                <a:lnTo>
                  <a:pt x="3272" y="1064"/>
                </a:lnTo>
                <a:lnTo>
                  <a:pt x="3287" y="1101"/>
                </a:lnTo>
                <a:lnTo>
                  <a:pt x="3301" y="1139"/>
                </a:lnTo>
                <a:lnTo>
                  <a:pt x="3314" y="1177"/>
                </a:lnTo>
                <a:lnTo>
                  <a:pt x="3326" y="1215"/>
                </a:lnTo>
                <a:lnTo>
                  <a:pt x="3337" y="1254"/>
                </a:lnTo>
                <a:lnTo>
                  <a:pt x="3348" y="1294"/>
                </a:lnTo>
                <a:lnTo>
                  <a:pt x="3357" y="1334"/>
                </a:lnTo>
                <a:lnTo>
                  <a:pt x="3366" y="1374"/>
                </a:lnTo>
                <a:lnTo>
                  <a:pt x="3373" y="1414"/>
                </a:lnTo>
                <a:lnTo>
                  <a:pt x="3380" y="1455"/>
                </a:lnTo>
                <a:lnTo>
                  <a:pt x="3385" y="1496"/>
                </a:lnTo>
                <a:lnTo>
                  <a:pt x="3390" y="1537"/>
                </a:lnTo>
                <a:lnTo>
                  <a:pt x="3393" y="1579"/>
                </a:lnTo>
                <a:lnTo>
                  <a:pt x="3396" y="1620"/>
                </a:lnTo>
                <a:lnTo>
                  <a:pt x="3397" y="1663"/>
                </a:lnTo>
                <a:lnTo>
                  <a:pt x="3398" y="1705"/>
                </a:lnTo>
                <a:lnTo>
                  <a:pt x="3395" y="1792"/>
                </a:lnTo>
                <a:lnTo>
                  <a:pt x="3389" y="1878"/>
                </a:lnTo>
                <a:lnTo>
                  <a:pt x="3378" y="1964"/>
                </a:lnTo>
                <a:lnTo>
                  <a:pt x="3364" y="2048"/>
                </a:lnTo>
                <a:lnTo>
                  <a:pt x="3344" y="2130"/>
                </a:lnTo>
                <a:lnTo>
                  <a:pt x="3322" y="2211"/>
                </a:lnTo>
                <a:lnTo>
                  <a:pt x="3294" y="2290"/>
                </a:lnTo>
                <a:lnTo>
                  <a:pt x="3264" y="2367"/>
                </a:lnTo>
                <a:lnTo>
                  <a:pt x="3229" y="2443"/>
                </a:lnTo>
                <a:lnTo>
                  <a:pt x="3192" y="2516"/>
                </a:lnTo>
                <a:lnTo>
                  <a:pt x="3151" y="2588"/>
                </a:lnTo>
                <a:lnTo>
                  <a:pt x="3106" y="2657"/>
                </a:lnTo>
                <a:lnTo>
                  <a:pt x="3059" y="2724"/>
                </a:lnTo>
                <a:lnTo>
                  <a:pt x="3009" y="2788"/>
                </a:lnTo>
                <a:lnTo>
                  <a:pt x="2955" y="2850"/>
                </a:lnTo>
                <a:lnTo>
                  <a:pt x="2898" y="2910"/>
                </a:lnTo>
                <a:lnTo>
                  <a:pt x="2840" y="2966"/>
                </a:lnTo>
                <a:lnTo>
                  <a:pt x="2778" y="3020"/>
                </a:lnTo>
                <a:lnTo>
                  <a:pt x="2714" y="3070"/>
                </a:lnTo>
                <a:lnTo>
                  <a:pt x="2647" y="3118"/>
                </a:lnTo>
                <a:lnTo>
                  <a:pt x="2578" y="3163"/>
                </a:lnTo>
                <a:lnTo>
                  <a:pt x="2507" y="3204"/>
                </a:lnTo>
                <a:lnTo>
                  <a:pt x="2433" y="3242"/>
                </a:lnTo>
                <a:lnTo>
                  <a:pt x="2359" y="3276"/>
                </a:lnTo>
                <a:lnTo>
                  <a:pt x="2282" y="3307"/>
                </a:lnTo>
                <a:lnTo>
                  <a:pt x="2203" y="3333"/>
                </a:lnTo>
                <a:lnTo>
                  <a:pt x="2122" y="3356"/>
                </a:lnTo>
                <a:lnTo>
                  <a:pt x="2040" y="3376"/>
                </a:lnTo>
                <a:lnTo>
                  <a:pt x="1957" y="3391"/>
                </a:lnTo>
                <a:lnTo>
                  <a:pt x="1872" y="3401"/>
                </a:lnTo>
                <a:lnTo>
                  <a:pt x="1786" y="3408"/>
                </a:lnTo>
                <a:lnTo>
                  <a:pt x="1699" y="3410"/>
                </a:lnTo>
                <a:lnTo>
                  <a:pt x="1657" y="3409"/>
                </a:lnTo>
                <a:lnTo>
                  <a:pt x="1615" y="3408"/>
                </a:lnTo>
                <a:lnTo>
                  <a:pt x="1573" y="3405"/>
                </a:lnTo>
                <a:lnTo>
                  <a:pt x="1532" y="3402"/>
                </a:lnTo>
                <a:lnTo>
                  <a:pt x="1491" y="3397"/>
                </a:lnTo>
                <a:lnTo>
                  <a:pt x="1450" y="3392"/>
                </a:lnTo>
                <a:lnTo>
                  <a:pt x="1409" y="3386"/>
                </a:lnTo>
                <a:lnTo>
                  <a:pt x="1369" y="3378"/>
                </a:lnTo>
                <a:lnTo>
                  <a:pt x="1329" y="3369"/>
                </a:lnTo>
                <a:lnTo>
                  <a:pt x="1289" y="3360"/>
                </a:lnTo>
                <a:lnTo>
                  <a:pt x="1250" y="3350"/>
                </a:lnTo>
                <a:lnTo>
                  <a:pt x="1211" y="3338"/>
                </a:lnTo>
                <a:lnTo>
                  <a:pt x="1172" y="3326"/>
                </a:lnTo>
                <a:lnTo>
                  <a:pt x="1134" y="3313"/>
                </a:lnTo>
                <a:lnTo>
                  <a:pt x="1098" y="3299"/>
                </a:lnTo>
                <a:lnTo>
                  <a:pt x="1060" y="3284"/>
                </a:lnTo>
                <a:lnTo>
                  <a:pt x="1023" y="3269"/>
                </a:lnTo>
                <a:lnTo>
                  <a:pt x="987" y="3252"/>
                </a:lnTo>
                <a:lnTo>
                  <a:pt x="951" y="3235"/>
                </a:lnTo>
                <a:lnTo>
                  <a:pt x="915" y="3217"/>
                </a:lnTo>
                <a:lnTo>
                  <a:pt x="880" y="3198"/>
                </a:lnTo>
                <a:lnTo>
                  <a:pt x="846" y="3178"/>
                </a:lnTo>
                <a:lnTo>
                  <a:pt x="812" y="3158"/>
                </a:lnTo>
                <a:lnTo>
                  <a:pt x="778" y="3136"/>
                </a:lnTo>
                <a:lnTo>
                  <a:pt x="745" y="3114"/>
                </a:lnTo>
                <a:lnTo>
                  <a:pt x="713" y="3092"/>
                </a:lnTo>
                <a:lnTo>
                  <a:pt x="682" y="3068"/>
                </a:lnTo>
                <a:lnTo>
                  <a:pt x="650" y="3044"/>
                </a:lnTo>
                <a:lnTo>
                  <a:pt x="619" y="3019"/>
                </a:lnTo>
                <a:lnTo>
                  <a:pt x="590" y="2993"/>
                </a:lnTo>
                <a:lnTo>
                  <a:pt x="560" y="2967"/>
                </a:lnTo>
                <a:lnTo>
                  <a:pt x="531" y="2941"/>
                </a:lnTo>
                <a:lnTo>
                  <a:pt x="1404" y="2064"/>
                </a:lnTo>
                <a:lnTo>
                  <a:pt x="1419" y="2076"/>
                </a:lnTo>
                <a:lnTo>
                  <a:pt x="1436" y="2087"/>
                </a:lnTo>
                <a:lnTo>
                  <a:pt x="1452" y="2097"/>
                </a:lnTo>
                <a:lnTo>
                  <a:pt x="1468" y="2108"/>
                </a:lnTo>
                <a:lnTo>
                  <a:pt x="1486" y="2118"/>
                </a:lnTo>
                <a:lnTo>
                  <a:pt x="1503" y="2126"/>
                </a:lnTo>
                <a:lnTo>
                  <a:pt x="1522" y="2134"/>
                </a:lnTo>
                <a:lnTo>
                  <a:pt x="1540" y="2142"/>
                </a:lnTo>
                <a:lnTo>
                  <a:pt x="1559" y="2148"/>
                </a:lnTo>
                <a:lnTo>
                  <a:pt x="1578" y="2154"/>
                </a:lnTo>
                <a:lnTo>
                  <a:pt x="1597" y="2159"/>
                </a:lnTo>
                <a:lnTo>
                  <a:pt x="1617" y="2163"/>
                </a:lnTo>
                <a:lnTo>
                  <a:pt x="1637" y="2166"/>
                </a:lnTo>
                <a:lnTo>
                  <a:pt x="1658" y="2168"/>
                </a:lnTo>
                <a:lnTo>
                  <a:pt x="1678" y="2169"/>
                </a:lnTo>
                <a:lnTo>
                  <a:pt x="1699" y="2170"/>
                </a:lnTo>
                <a:lnTo>
                  <a:pt x="1722" y="2169"/>
                </a:lnTo>
                <a:lnTo>
                  <a:pt x="1746" y="2167"/>
                </a:lnTo>
                <a:lnTo>
                  <a:pt x="1770" y="2164"/>
                </a:lnTo>
                <a:lnTo>
                  <a:pt x="1792" y="2160"/>
                </a:lnTo>
                <a:lnTo>
                  <a:pt x="1815" y="2155"/>
                </a:lnTo>
                <a:lnTo>
                  <a:pt x="1836" y="2149"/>
                </a:lnTo>
                <a:lnTo>
                  <a:pt x="1858" y="2142"/>
                </a:lnTo>
                <a:lnTo>
                  <a:pt x="1879" y="2133"/>
                </a:lnTo>
                <a:lnTo>
                  <a:pt x="1900" y="2124"/>
                </a:lnTo>
                <a:lnTo>
                  <a:pt x="1919" y="2114"/>
                </a:lnTo>
                <a:lnTo>
                  <a:pt x="1939" y="2103"/>
                </a:lnTo>
                <a:lnTo>
                  <a:pt x="1957" y="2090"/>
                </a:lnTo>
                <a:lnTo>
                  <a:pt x="1975" y="2078"/>
                </a:lnTo>
                <a:lnTo>
                  <a:pt x="1993" y="2064"/>
                </a:lnTo>
                <a:lnTo>
                  <a:pt x="2010" y="2049"/>
                </a:lnTo>
                <a:lnTo>
                  <a:pt x="2026" y="2034"/>
                </a:lnTo>
                <a:lnTo>
                  <a:pt x="2041" y="2017"/>
                </a:lnTo>
                <a:lnTo>
                  <a:pt x="2056" y="2001"/>
                </a:lnTo>
                <a:lnTo>
                  <a:pt x="2070" y="1983"/>
                </a:lnTo>
                <a:lnTo>
                  <a:pt x="2083" y="1965"/>
                </a:lnTo>
                <a:lnTo>
                  <a:pt x="2095" y="1946"/>
                </a:lnTo>
                <a:lnTo>
                  <a:pt x="2107" y="1927"/>
                </a:lnTo>
                <a:lnTo>
                  <a:pt x="2117" y="1906"/>
                </a:lnTo>
                <a:lnTo>
                  <a:pt x="2126" y="1886"/>
                </a:lnTo>
                <a:lnTo>
                  <a:pt x="2134" y="1865"/>
                </a:lnTo>
                <a:lnTo>
                  <a:pt x="2141" y="1844"/>
                </a:lnTo>
                <a:lnTo>
                  <a:pt x="2148" y="1821"/>
                </a:lnTo>
                <a:lnTo>
                  <a:pt x="2153" y="1798"/>
                </a:lnTo>
                <a:lnTo>
                  <a:pt x="2157" y="1776"/>
                </a:lnTo>
                <a:lnTo>
                  <a:pt x="2160" y="1752"/>
                </a:lnTo>
                <a:lnTo>
                  <a:pt x="2162" y="1729"/>
                </a:lnTo>
                <a:lnTo>
                  <a:pt x="2162" y="1705"/>
                </a:lnTo>
                <a:lnTo>
                  <a:pt x="2162" y="1684"/>
                </a:lnTo>
                <a:lnTo>
                  <a:pt x="2161" y="1664"/>
                </a:lnTo>
                <a:lnTo>
                  <a:pt x="2158" y="1643"/>
                </a:lnTo>
                <a:lnTo>
                  <a:pt x="2155" y="1623"/>
                </a:lnTo>
                <a:lnTo>
                  <a:pt x="2151" y="1603"/>
                </a:lnTo>
                <a:lnTo>
                  <a:pt x="2147" y="1583"/>
                </a:lnTo>
                <a:lnTo>
                  <a:pt x="2140" y="1565"/>
                </a:lnTo>
                <a:lnTo>
                  <a:pt x="2134" y="1545"/>
                </a:lnTo>
                <a:lnTo>
                  <a:pt x="2127" y="1527"/>
                </a:lnTo>
                <a:lnTo>
                  <a:pt x="2119" y="1509"/>
                </a:lnTo>
                <a:lnTo>
                  <a:pt x="2110" y="1491"/>
                </a:lnTo>
                <a:lnTo>
                  <a:pt x="2100" y="1473"/>
                </a:lnTo>
                <a:lnTo>
                  <a:pt x="2090" y="1457"/>
                </a:lnTo>
                <a:lnTo>
                  <a:pt x="2080" y="1440"/>
                </a:lnTo>
                <a:lnTo>
                  <a:pt x="2068" y="1425"/>
                </a:lnTo>
                <a:lnTo>
                  <a:pt x="2055" y="1410"/>
                </a:lnTo>
                <a:lnTo>
                  <a:pt x="2929" y="533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3BAAF0-9A1E-0D41-8A56-370B691CD74A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380E38-565B-C74B-B289-0C03C010A6A3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4917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BC9E9-DD36-0749-7D5D-F3C53859A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EB8357-70E4-6B98-062B-E2BC871D72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BC97CC-181F-8E4C-2913-D88E956F41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257FEF-D421-2996-EB8D-234414942C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54197B-E0D0-4F47-99FF-A39A517154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22E33C-AE9A-18C4-F03D-7D27A8777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1C6C-01CC-45FF-A429-5402BAE6F299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35733D-A20B-ADB0-DEEC-62D01D1FF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0CCC38-E639-4204-5ED9-B016979C1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5D85-670B-4557-916A-2A63004FE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99642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 noChangeArrowheads="1"/>
          </p:cNvSpPr>
          <p:nvPr>
            <p:ph type="pic" sz="quarter" idx="10"/>
          </p:nvPr>
        </p:nvSpPr>
        <p:spPr bwMode="auto">
          <a:xfrm>
            <a:off x="1459311" y="1726309"/>
            <a:ext cx="3404790" cy="3405382"/>
          </a:xfrm>
          <a:custGeom>
            <a:avLst/>
            <a:gdLst>
              <a:gd name="connsiteX0" fmla="*/ 2226853 w 5107185"/>
              <a:gd name="connsiteY0" fmla="*/ 4448679 h 5108860"/>
              <a:gd name="connsiteX1" fmla="*/ 2887034 w 5107185"/>
              <a:gd name="connsiteY1" fmla="*/ 4448679 h 5108860"/>
              <a:gd name="connsiteX2" fmla="*/ 2887034 w 5107185"/>
              <a:gd name="connsiteY2" fmla="*/ 5108860 h 5108860"/>
              <a:gd name="connsiteX3" fmla="*/ 2226853 w 5107185"/>
              <a:gd name="connsiteY3" fmla="*/ 5108860 h 5108860"/>
              <a:gd name="connsiteX4" fmla="*/ 11729 w 5107185"/>
              <a:gd name="connsiteY4" fmla="*/ 4448679 h 5108860"/>
              <a:gd name="connsiteX5" fmla="*/ 671910 w 5107185"/>
              <a:gd name="connsiteY5" fmla="*/ 4448679 h 5108860"/>
              <a:gd name="connsiteX6" fmla="*/ 671910 w 5107185"/>
              <a:gd name="connsiteY6" fmla="*/ 5108860 h 5108860"/>
              <a:gd name="connsiteX7" fmla="*/ 11729 w 5107185"/>
              <a:gd name="connsiteY7" fmla="*/ 5108860 h 5108860"/>
              <a:gd name="connsiteX8" fmla="*/ 4441977 w 5107185"/>
              <a:gd name="connsiteY8" fmla="*/ 4441977 h 5108860"/>
              <a:gd name="connsiteX9" fmla="*/ 5100483 w 5107185"/>
              <a:gd name="connsiteY9" fmla="*/ 4441977 h 5108860"/>
              <a:gd name="connsiteX10" fmla="*/ 5100483 w 5107185"/>
              <a:gd name="connsiteY10" fmla="*/ 5102158 h 5108860"/>
              <a:gd name="connsiteX11" fmla="*/ 4441977 w 5107185"/>
              <a:gd name="connsiteY11" fmla="*/ 5102158 h 5108860"/>
              <a:gd name="connsiteX12" fmla="*/ 3703043 w 5107185"/>
              <a:gd name="connsiteY12" fmla="*/ 4441977 h 5108860"/>
              <a:gd name="connsiteX13" fmla="*/ 4363224 w 5107185"/>
              <a:gd name="connsiteY13" fmla="*/ 4441977 h 5108860"/>
              <a:gd name="connsiteX14" fmla="*/ 4363224 w 5107185"/>
              <a:gd name="connsiteY14" fmla="*/ 5102158 h 5108860"/>
              <a:gd name="connsiteX15" fmla="*/ 3703043 w 5107185"/>
              <a:gd name="connsiteY15" fmla="*/ 5102158 h 5108860"/>
              <a:gd name="connsiteX16" fmla="*/ 2965786 w 5107185"/>
              <a:gd name="connsiteY16" fmla="*/ 4441977 h 5108860"/>
              <a:gd name="connsiteX17" fmla="*/ 3624292 w 5107185"/>
              <a:gd name="connsiteY17" fmla="*/ 4441977 h 5108860"/>
              <a:gd name="connsiteX18" fmla="*/ 3624292 w 5107185"/>
              <a:gd name="connsiteY18" fmla="*/ 5102158 h 5108860"/>
              <a:gd name="connsiteX19" fmla="*/ 2965786 w 5107185"/>
              <a:gd name="connsiteY19" fmla="*/ 5102158 h 5108860"/>
              <a:gd name="connsiteX20" fmla="*/ 1489595 w 5107185"/>
              <a:gd name="connsiteY20" fmla="*/ 4441977 h 5108860"/>
              <a:gd name="connsiteX21" fmla="*/ 2148101 w 5107185"/>
              <a:gd name="connsiteY21" fmla="*/ 4441977 h 5108860"/>
              <a:gd name="connsiteX22" fmla="*/ 2148101 w 5107185"/>
              <a:gd name="connsiteY22" fmla="*/ 5102158 h 5108860"/>
              <a:gd name="connsiteX23" fmla="*/ 1489595 w 5107185"/>
              <a:gd name="connsiteY23" fmla="*/ 5102158 h 5108860"/>
              <a:gd name="connsiteX24" fmla="*/ 750661 w 5107185"/>
              <a:gd name="connsiteY24" fmla="*/ 4441977 h 5108860"/>
              <a:gd name="connsiteX25" fmla="*/ 1409167 w 5107185"/>
              <a:gd name="connsiteY25" fmla="*/ 4441977 h 5108860"/>
              <a:gd name="connsiteX26" fmla="*/ 1409167 w 5107185"/>
              <a:gd name="connsiteY26" fmla="*/ 5102158 h 5108860"/>
              <a:gd name="connsiteX27" fmla="*/ 750661 w 5107185"/>
              <a:gd name="connsiteY27" fmla="*/ 5102158 h 5108860"/>
              <a:gd name="connsiteX28" fmla="*/ 3703043 w 5107185"/>
              <a:gd name="connsiteY28" fmla="*/ 3708071 h 5108860"/>
              <a:gd name="connsiteX29" fmla="*/ 4363224 w 5107185"/>
              <a:gd name="connsiteY29" fmla="*/ 3708071 h 5108860"/>
              <a:gd name="connsiteX30" fmla="*/ 4363224 w 5107185"/>
              <a:gd name="connsiteY30" fmla="*/ 4368252 h 5108860"/>
              <a:gd name="connsiteX31" fmla="*/ 3703043 w 5107185"/>
              <a:gd name="connsiteY31" fmla="*/ 4368252 h 5108860"/>
              <a:gd name="connsiteX32" fmla="*/ 4441977 w 5107185"/>
              <a:gd name="connsiteY32" fmla="*/ 3701368 h 5108860"/>
              <a:gd name="connsiteX33" fmla="*/ 5100483 w 5107185"/>
              <a:gd name="connsiteY33" fmla="*/ 3701368 h 5108860"/>
              <a:gd name="connsiteX34" fmla="*/ 5100483 w 5107185"/>
              <a:gd name="connsiteY34" fmla="*/ 4363225 h 5108860"/>
              <a:gd name="connsiteX35" fmla="*/ 4441977 w 5107185"/>
              <a:gd name="connsiteY35" fmla="*/ 4363225 h 5108860"/>
              <a:gd name="connsiteX36" fmla="*/ 2965786 w 5107185"/>
              <a:gd name="connsiteY36" fmla="*/ 3701368 h 5108860"/>
              <a:gd name="connsiteX37" fmla="*/ 3624292 w 5107185"/>
              <a:gd name="connsiteY37" fmla="*/ 3701368 h 5108860"/>
              <a:gd name="connsiteX38" fmla="*/ 3624292 w 5107185"/>
              <a:gd name="connsiteY38" fmla="*/ 4363225 h 5108860"/>
              <a:gd name="connsiteX39" fmla="*/ 2965786 w 5107185"/>
              <a:gd name="connsiteY39" fmla="*/ 4363225 h 5108860"/>
              <a:gd name="connsiteX40" fmla="*/ 2226853 w 5107185"/>
              <a:gd name="connsiteY40" fmla="*/ 3701368 h 5108860"/>
              <a:gd name="connsiteX41" fmla="*/ 2887034 w 5107185"/>
              <a:gd name="connsiteY41" fmla="*/ 3701368 h 5108860"/>
              <a:gd name="connsiteX42" fmla="*/ 2887034 w 5107185"/>
              <a:gd name="connsiteY42" fmla="*/ 4363225 h 5108860"/>
              <a:gd name="connsiteX43" fmla="*/ 2226853 w 5107185"/>
              <a:gd name="connsiteY43" fmla="*/ 4363225 h 5108860"/>
              <a:gd name="connsiteX44" fmla="*/ 1489595 w 5107185"/>
              <a:gd name="connsiteY44" fmla="*/ 3701368 h 5108860"/>
              <a:gd name="connsiteX45" fmla="*/ 2148101 w 5107185"/>
              <a:gd name="connsiteY45" fmla="*/ 3701368 h 5108860"/>
              <a:gd name="connsiteX46" fmla="*/ 2148101 w 5107185"/>
              <a:gd name="connsiteY46" fmla="*/ 4363225 h 5108860"/>
              <a:gd name="connsiteX47" fmla="*/ 1489595 w 5107185"/>
              <a:gd name="connsiteY47" fmla="*/ 4363225 h 5108860"/>
              <a:gd name="connsiteX48" fmla="*/ 750661 w 5107185"/>
              <a:gd name="connsiteY48" fmla="*/ 3701368 h 5108860"/>
              <a:gd name="connsiteX49" fmla="*/ 1409167 w 5107185"/>
              <a:gd name="connsiteY49" fmla="*/ 3701368 h 5108860"/>
              <a:gd name="connsiteX50" fmla="*/ 1409167 w 5107185"/>
              <a:gd name="connsiteY50" fmla="*/ 4363225 h 5108860"/>
              <a:gd name="connsiteX51" fmla="*/ 750661 w 5107185"/>
              <a:gd name="connsiteY51" fmla="*/ 4363225 h 5108860"/>
              <a:gd name="connsiteX52" fmla="*/ 11729 w 5107185"/>
              <a:gd name="connsiteY52" fmla="*/ 3701368 h 5108860"/>
              <a:gd name="connsiteX53" fmla="*/ 671910 w 5107185"/>
              <a:gd name="connsiteY53" fmla="*/ 3701368 h 5108860"/>
              <a:gd name="connsiteX54" fmla="*/ 671910 w 5107185"/>
              <a:gd name="connsiteY54" fmla="*/ 4363225 h 5108860"/>
              <a:gd name="connsiteX55" fmla="*/ 11729 w 5107185"/>
              <a:gd name="connsiteY55" fmla="*/ 4363225 h 5108860"/>
              <a:gd name="connsiteX56" fmla="*/ 1489595 w 5107185"/>
              <a:gd name="connsiteY56" fmla="*/ 2967462 h 5108860"/>
              <a:gd name="connsiteX57" fmla="*/ 2148101 w 5107185"/>
              <a:gd name="connsiteY57" fmla="*/ 2967462 h 5108860"/>
              <a:gd name="connsiteX58" fmla="*/ 2148101 w 5107185"/>
              <a:gd name="connsiteY58" fmla="*/ 3627643 h 5108860"/>
              <a:gd name="connsiteX59" fmla="*/ 1489595 w 5107185"/>
              <a:gd name="connsiteY59" fmla="*/ 3627643 h 5108860"/>
              <a:gd name="connsiteX60" fmla="*/ 11730 w 5107185"/>
              <a:gd name="connsiteY60" fmla="*/ 2967462 h 5108860"/>
              <a:gd name="connsiteX61" fmla="*/ 671910 w 5107185"/>
              <a:gd name="connsiteY61" fmla="*/ 2967462 h 5108860"/>
              <a:gd name="connsiteX62" fmla="*/ 671910 w 5107185"/>
              <a:gd name="connsiteY62" fmla="*/ 3627643 h 5108860"/>
              <a:gd name="connsiteX63" fmla="*/ 11730 w 5107185"/>
              <a:gd name="connsiteY63" fmla="*/ 3627643 h 5108860"/>
              <a:gd name="connsiteX64" fmla="*/ 4441977 w 5107185"/>
              <a:gd name="connsiteY64" fmla="*/ 2960760 h 5108860"/>
              <a:gd name="connsiteX65" fmla="*/ 5100483 w 5107185"/>
              <a:gd name="connsiteY65" fmla="*/ 2960760 h 5108860"/>
              <a:gd name="connsiteX66" fmla="*/ 5100483 w 5107185"/>
              <a:gd name="connsiteY66" fmla="*/ 3622617 h 5108860"/>
              <a:gd name="connsiteX67" fmla="*/ 4441977 w 5107185"/>
              <a:gd name="connsiteY67" fmla="*/ 3622617 h 5108860"/>
              <a:gd name="connsiteX68" fmla="*/ 3703043 w 5107185"/>
              <a:gd name="connsiteY68" fmla="*/ 2960760 h 5108860"/>
              <a:gd name="connsiteX69" fmla="*/ 4363224 w 5107185"/>
              <a:gd name="connsiteY69" fmla="*/ 2960760 h 5108860"/>
              <a:gd name="connsiteX70" fmla="*/ 4363224 w 5107185"/>
              <a:gd name="connsiteY70" fmla="*/ 3622617 h 5108860"/>
              <a:gd name="connsiteX71" fmla="*/ 3703043 w 5107185"/>
              <a:gd name="connsiteY71" fmla="*/ 3622617 h 5108860"/>
              <a:gd name="connsiteX72" fmla="*/ 2965786 w 5107185"/>
              <a:gd name="connsiteY72" fmla="*/ 2960760 h 5108860"/>
              <a:gd name="connsiteX73" fmla="*/ 3624292 w 5107185"/>
              <a:gd name="connsiteY73" fmla="*/ 2960760 h 5108860"/>
              <a:gd name="connsiteX74" fmla="*/ 3624292 w 5107185"/>
              <a:gd name="connsiteY74" fmla="*/ 3622617 h 5108860"/>
              <a:gd name="connsiteX75" fmla="*/ 2965786 w 5107185"/>
              <a:gd name="connsiteY75" fmla="*/ 3622617 h 5108860"/>
              <a:gd name="connsiteX76" fmla="*/ 2226853 w 5107185"/>
              <a:gd name="connsiteY76" fmla="*/ 2960760 h 5108860"/>
              <a:gd name="connsiteX77" fmla="*/ 2887034 w 5107185"/>
              <a:gd name="connsiteY77" fmla="*/ 2960760 h 5108860"/>
              <a:gd name="connsiteX78" fmla="*/ 2887034 w 5107185"/>
              <a:gd name="connsiteY78" fmla="*/ 3622617 h 5108860"/>
              <a:gd name="connsiteX79" fmla="*/ 2226853 w 5107185"/>
              <a:gd name="connsiteY79" fmla="*/ 3622617 h 5108860"/>
              <a:gd name="connsiteX80" fmla="*/ 750661 w 5107185"/>
              <a:gd name="connsiteY80" fmla="*/ 2960760 h 5108860"/>
              <a:gd name="connsiteX81" fmla="*/ 1409167 w 5107185"/>
              <a:gd name="connsiteY81" fmla="*/ 2960760 h 5108860"/>
              <a:gd name="connsiteX82" fmla="*/ 1409167 w 5107185"/>
              <a:gd name="connsiteY82" fmla="*/ 3622617 h 5108860"/>
              <a:gd name="connsiteX83" fmla="*/ 750661 w 5107185"/>
              <a:gd name="connsiteY83" fmla="*/ 3622617 h 5108860"/>
              <a:gd name="connsiteX84" fmla="*/ 2965786 w 5107185"/>
              <a:gd name="connsiteY84" fmla="*/ 2226853 h 5108860"/>
              <a:gd name="connsiteX85" fmla="*/ 3624292 w 5107185"/>
              <a:gd name="connsiteY85" fmla="*/ 2226853 h 5108860"/>
              <a:gd name="connsiteX86" fmla="*/ 3624292 w 5107185"/>
              <a:gd name="connsiteY86" fmla="*/ 2888710 h 5108860"/>
              <a:gd name="connsiteX87" fmla="*/ 2965786 w 5107185"/>
              <a:gd name="connsiteY87" fmla="*/ 2888710 h 5108860"/>
              <a:gd name="connsiteX88" fmla="*/ 750661 w 5107185"/>
              <a:gd name="connsiteY88" fmla="*/ 2226853 h 5108860"/>
              <a:gd name="connsiteX89" fmla="*/ 1409167 w 5107185"/>
              <a:gd name="connsiteY89" fmla="*/ 2226853 h 5108860"/>
              <a:gd name="connsiteX90" fmla="*/ 1409167 w 5107185"/>
              <a:gd name="connsiteY90" fmla="*/ 2888710 h 5108860"/>
              <a:gd name="connsiteX91" fmla="*/ 750661 w 5107185"/>
              <a:gd name="connsiteY91" fmla="*/ 2888710 h 5108860"/>
              <a:gd name="connsiteX92" fmla="*/ 4441977 w 5107185"/>
              <a:gd name="connsiteY92" fmla="*/ 2220151 h 5108860"/>
              <a:gd name="connsiteX93" fmla="*/ 5100483 w 5107185"/>
              <a:gd name="connsiteY93" fmla="*/ 2220151 h 5108860"/>
              <a:gd name="connsiteX94" fmla="*/ 5100483 w 5107185"/>
              <a:gd name="connsiteY94" fmla="*/ 2882008 h 5108860"/>
              <a:gd name="connsiteX95" fmla="*/ 4441977 w 5107185"/>
              <a:gd name="connsiteY95" fmla="*/ 2882008 h 5108860"/>
              <a:gd name="connsiteX96" fmla="*/ 3703043 w 5107185"/>
              <a:gd name="connsiteY96" fmla="*/ 2220151 h 5108860"/>
              <a:gd name="connsiteX97" fmla="*/ 4363224 w 5107185"/>
              <a:gd name="connsiteY97" fmla="*/ 2220151 h 5108860"/>
              <a:gd name="connsiteX98" fmla="*/ 4363224 w 5107185"/>
              <a:gd name="connsiteY98" fmla="*/ 2882008 h 5108860"/>
              <a:gd name="connsiteX99" fmla="*/ 3703043 w 5107185"/>
              <a:gd name="connsiteY99" fmla="*/ 2882008 h 5108860"/>
              <a:gd name="connsiteX100" fmla="*/ 2226853 w 5107185"/>
              <a:gd name="connsiteY100" fmla="*/ 2220151 h 5108860"/>
              <a:gd name="connsiteX101" fmla="*/ 2887034 w 5107185"/>
              <a:gd name="connsiteY101" fmla="*/ 2220151 h 5108860"/>
              <a:gd name="connsiteX102" fmla="*/ 2887034 w 5107185"/>
              <a:gd name="connsiteY102" fmla="*/ 2882008 h 5108860"/>
              <a:gd name="connsiteX103" fmla="*/ 2226853 w 5107185"/>
              <a:gd name="connsiteY103" fmla="*/ 2882008 h 5108860"/>
              <a:gd name="connsiteX104" fmla="*/ 1489595 w 5107185"/>
              <a:gd name="connsiteY104" fmla="*/ 2220151 h 5108860"/>
              <a:gd name="connsiteX105" fmla="*/ 2148101 w 5107185"/>
              <a:gd name="connsiteY105" fmla="*/ 2220151 h 5108860"/>
              <a:gd name="connsiteX106" fmla="*/ 2148101 w 5107185"/>
              <a:gd name="connsiteY106" fmla="*/ 2882008 h 5108860"/>
              <a:gd name="connsiteX107" fmla="*/ 1489595 w 5107185"/>
              <a:gd name="connsiteY107" fmla="*/ 2882008 h 5108860"/>
              <a:gd name="connsiteX108" fmla="*/ 11730 w 5107185"/>
              <a:gd name="connsiteY108" fmla="*/ 2220151 h 5108860"/>
              <a:gd name="connsiteX109" fmla="*/ 671910 w 5107185"/>
              <a:gd name="connsiteY109" fmla="*/ 2220151 h 5108860"/>
              <a:gd name="connsiteX110" fmla="*/ 671910 w 5107185"/>
              <a:gd name="connsiteY110" fmla="*/ 2882008 h 5108860"/>
              <a:gd name="connsiteX111" fmla="*/ 11730 w 5107185"/>
              <a:gd name="connsiteY111" fmla="*/ 2882008 h 5108860"/>
              <a:gd name="connsiteX112" fmla="*/ 4441977 w 5107185"/>
              <a:gd name="connsiteY112" fmla="*/ 1481217 h 5108860"/>
              <a:gd name="connsiteX113" fmla="*/ 5100483 w 5107185"/>
              <a:gd name="connsiteY113" fmla="*/ 1481217 h 5108860"/>
              <a:gd name="connsiteX114" fmla="*/ 5100483 w 5107185"/>
              <a:gd name="connsiteY114" fmla="*/ 2141398 h 5108860"/>
              <a:gd name="connsiteX115" fmla="*/ 4441977 w 5107185"/>
              <a:gd name="connsiteY115" fmla="*/ 2141398 h 5108860"/>
              <a:gd name="connsiteX116" fmla="*/ 3703043 w 5107185"/>
              <a:gd name="connsiteY116" fmla="*/ 1481217 h 5108860"/>
              <a:gd name="connsiteX117" fmla="*/ 4363224 w 5107185"/>
              <a:gd name="connsiteY117" fmla="*/ 1481217 h 5108860"/>
              <a:gd name="connsiteX118" fmla="*/ 4363224 w 5107185"/>
              <a:gd name="connsiteY118" fmla="*/ 2141398 h 5108860"/>
              <a:gd name="connsiteX119" fmla="*/ 3703043 w 5107185"/>
              <a:gd name="connsiteY119" fmla="*/ 2141398 h 5108860"/>
              <a:gd name="connsiteX120" fmla="*/ 2965786 w 5107185"/>
              <a:gd name="connsiteY120" fmla="*/ 1481217 h 5108860"/>
              <a:gd name="connsiteX121" fmla="*/ 3624292 w 5107185"/>
              <a:gd name="connsiteY121" fmla="*/ 1481217 h 5108860"/>
              <a:gd name="connsiteX122" fmla="*/ 3624292 w 5107185"/>
              <a:gd name="connsiteY122" fmla="*/ 2141398 h 5108860"/>
              <a:gd name="connsiteX123" fmla="*/ 2965786 w 5107185"/>
              <a:gd name="connsiteY123" fmla="*/ 2141398 h 5108860"/>
              <a:gd name="connsiteX124" fmla="*/ 2226853 w 5107185"/>
              <a:gd name="connsiteY124" fmla="*/ 1481217 h 5108860"/>
              <a:gd name="connsiteX125" fmla="*/ 2887034 w 5107185"/>
              <a:gd name="connsiteY125" fmla="*/ 1481217 h 5108860"/>
              <a:gd name="connsiteX126" fmla="*/ 2887034 w 5107185"/>
              <a:gd name="connsiteY126" fmla="*/ 2141398 h 5108860"/>
              <a:gd name="connsiteX127" fmla="*/ 2226853 w 5107185"/>
              <a:gd name="connsiteY127" fmla="*/ 2141398 h 5108860"/>
              <a:gd name="connsiteX128" fmla="*/ 1489595 w 5107185"/>
              <a:gd name="connsiteY128" fmla="*/ 1481217 h 5108860"/>
              <a:gd name="connsiteX129" fmla="*/ 2148101 w 5107185"/>
              <a:gd name="connsiteY129" fmla="*/ 1481217 h 5108860"/>
              <a:gd name="connsiteX130" fmla="*/ 2148101 w 5107185"/>
              <a:gd name="connsiteY130" fmla="*/ 2141398 h 5108860"/>
              <a:gd name="connsiteX131" fmla="*/ 1489595 w 5107185"/>
              <a:gd name="connsiteY131" fmla="*/ 2141398 h 5108860"/>
              <a:gd name="connsiteX132" fmla="*/ 750661 w 5107185"/>
              <a:gd name="connsiteY132" fmla="*/ 1481217 h 5108860"/>
              <a:gd name="connsiteX133" fmla="*/ 1409167 w 5107185"/>
              <a:gd name="connsiteY133" fmla="*/ 1481217 h 5108860"/>
              <a:gd name="connsiteX134" fmla="*/ 1409167 w 5107185"/>
              <a:gd name="connsiteY134" fmla="*/ 2141398 h 5108860"/>
              <a:gd name="connsiteX135" fmla="*/ 750661 w 5107185"/>
              <a:gd name="connsiteY135" fmla="*/ 2141398 h 5108860"/>
              <a:gd name="connsiteX136" fmla="*/ 11730 w 5107185"/>
              <a:gd name="connsiteY136" fmla="*/ 1481217 h 5108860"/>
              <a:gd name="connsiteX137" fmla="*/ 671910 w 5107185"/>
              <a:gd name="connsiteY137" fmla="*/ 1481217 h 5108860"/>
              <a:gd name="connsiteX138" fmla="*/ 671910 w 5107185"/>
              <a:gd name="connsiteY138" fmla="*/ 2141398 h 5108860"/>
              <a:gd name="connsiteX139" fmla="*/ 11730 w 5107185"/>
              <a:gd name="connsiteY139" fmla="*/ 2141398 h 5108860"/>
              <a:gd name="connsiteX140" fmla="*/ 4441977 w 5107185"/>
              <a:gd name="connsiteY140" fmla="*/ 740609 h 5108860"/>
              <a:gd name="connsiteX141" fmla="*/ 5100483 w 5107185"/>
              <a:gd name="connsiteY141" fmla="*/ 740609 h 5108860"/>
              <a:gd name="connsiteX142" fmla="*/ 5100483 w 5107185"/>
              <a:gd name="connsiteY142" fmla="*/ 1400790 h 5108860"/>
              <a:gd name="connsiteX143" fmla="*/ 4441977 w 5107185"/>
              <a:gd name="connsiteY143" fmla="*/ 1400790 h 5108860"/>
              <a:gd name="connsiteX144" fmla="*/ 3703043 w 5107185"/>
              <a:gd name="connsiteY144" fmla="*/ 740609 h 5108860"/>
              <a:gd name="connsiteX145" fmla="*/ 4363224 w 5107185"/>
              <a:gd name="connsiteY145" fmla="*/ 740609 h 5108860"/>
              <a:gd name="connsiteX146" fmla="*/ 4363224 w 5107185"/>
              <a:gd name="connsiteY146" fmla="*/ 1400790 h 5108860"/>
              <a:gd name="connsiteX147" fmla="*/ 3703043 w 5107185"/>
              <a:gd name="connsiteY147" fmla="*/ 1400790 h 5108860"/>
              <a:gd name="connsiteX148" fmla="*/ 2972488 w 5107185"/>
              <a:gd name="connsiteY148" fmla="*/ 740609 h 5108860"/>
              <a:gd name="connsiteX149" fmla="*/ 3630994 w 5107185"/>
              <a:gd name="connsiteY149" fmla="*/ 740609 h 5108860"/>
              <a:gd name="connsiteX150" fmla="*/ 3630994 w 5107185"/>
              <a:gd name="connsiteY150" fmla="*/ 1400790 h 5108860"/>
              <a:gd name="connsiteX151" fmla="*/ 2972488 w 5107185"/>
              <a:gd name="connsiteY151" fmla="*/ 1400790 h 5108860"/>
              <a:gd name="connsiteX152" fmla="*/ 2226853 w 5107185"/>
              <a:gd name="connsiteY152" fmla="*/ 740609 h 5108860"/>
              <a:gd name="connsiteX153" fmla="*/ 2887034 w 5107185"/>
              <a:gd name="connsiteY153" fmla="*/ 740609 h 5108860"/>
              <a:gd name="connsiteX154" fmla="*/ 2887034 w 5107185"/>
              <a:gd name="connsiteY154" fmla="*/ 1400790 h 5108860"/>
              <a:gd name="connsiteX155" fmla="*/ 2226853 w 5107185"/>
              <a:gd name="connsiteY155" fmla="*/ 1400790 h 5108860"/>
              <a:gd name="connsiteX156" fmla="*/ 1489595 w 5107185"/>
              <a:gd name="connsiteY156" fmla="*/ 740609 h 5108860"/>
              <a:gd name="connsiteX157" fmla="*/ 2148101 w 5107185"/>
              <a:gd name="connsiteY157" fmla="*/ 740609 h 5108860"/>
              <a:gd name="connsiteX158" fmla="*/ 2148101 w 5107185"/>
              <a:gd name="connsiteY158" fmla="*/ 1400790 h 5108860"/>
              <a:gd name="connsiteX159" fmla="*/ 1489595 w 5107185"/>
              <a:gd name="connsiteY159" fmla="*/ 1400790 h 5108860"/>
              <a:gd name="connsiteX160" fmla="*/ 750661 w 5107185"/>
              <a:gd name="connsiteY160" fmla="*/ 740609 h 5108860"/>
              <a:gd name="connsiteX161" fmla="*/ 1409167 w 5107185"/>
              <a:gd name="connsiteY161" fmla="*/ 740609 h 5108860"/>
              <a:gd name="connsiteX162" fmla="*/ 1409167 w 5107185"/>
              <a:gd name="connsiteY162" fmla="*/ 1400790 h 5108860"/>
              <a:gd name="connsiteX163" fmla="*/ 750661 w 5107185"/>
              <a:gd name="connsiteY163" fmla="*/ 1400790 h 5108860"/>
              <a:gd name="connsiteX164" fmla="*/ 11730 w 5107185"/>
              <a:gd name="connsiteY164" fmla="*/ 733906 h 5108860"/>
              <a:gd name="connsiteX165" fmla="*/ 671910 w 5107185"/>
              <a:gd name="connsiteY165" fmla="*/ 733906 h 5108860"/>
              <a:gd name="connsiteX166" fmla="*/ 671910 w 5107185"/>
              <a:gd name="connsiteY166" fmla="*/ 1395763 h 5108860"/>
              <a:gd name="connsiteX167" fmla="*/ 11730 w 5107185"/>
              <a:gd name="connsiteY167" fmla="*/ 1395763 h 5108860"/>
              <a:gd name="connsiteX168" fmla="*/ 4448679 w 5107185"/>
              <a:gd name="connsiteY168" fmla="*/ 0 h 5108860"/>
              <a:gd name="connsiteX169" fmla="*/ 5107185 w 5107185"/>
              <a:gd name="connsiteY169" fmla="*/ 0 h 5108860"/>
              <a:gd name="connsiteX170" fmla="*/ 5107185 w 5107185"/>
              <a:gd name="connsiteY170" fmla="*/ 660181 h 5108860"/>
              <a:gd name="connsiteX171" fmla="*/ 4448679 w 5107185"/>
              <a:gd name="connsiteY171" fmla="*/ 660181 h 5108860"/>
              <a:gd name="connsiteX172" fmla="*/ 3703043 w 5107185"/>
              <a:gd name="connsiteY172" fmla="*/ 0 h 5108860"/>
              <a:gd name="connsiteX173" fmla="*/ 4363224 w 5107185"/>
              <a:gd name="connsiteY173" fmla="*/ 0 h 5108860"/>
              <a:gd name="connsiteX174" fmla="*/ 4363224 w 5107185"/>
              <a:gd name="connsiteY174" fmla="*/ 660181 h 5108860"/>
              <a:gd name="connsiteX175" fmla="*/ 3703043 w 5107185"/>
              <a:gd name="connsiteY175" fmla="*/ 660181 h 5108860"/>
              <a:gd name="connsiteX176" fmla="*/ 2965786 w 5107185"/>
              <a:gd name="connsiteY176" fmla="*/ 0 h 5108860"/>
              <a:gd name="connsiteX177" fmla="*/ 3624292 w 5107185"/>
              <a:gd name="connsiteY177" fmla="*/ 0 h 5108860"/>
              <a:gd name="connsiteX178" fmla="*/ 3624292 w 5107185"/>
              <a:gd name="connsiteY178" fmla="*/ 660181 h 5108860"/>
              <a:gd name="connsiteX179" fmla="*/ 2965786 w 5107185"/>
              <a:gd name="connsiteY179" fmla="*/ 660181 h 5108860"/>
              <a:gd name="connsiteX180" fmla="*/ 2226853 w 5107185"/>
              <a:gd name="connsiteY180" fmla="*/ 0 h 5108860"/>
              <a:gd name="connsiteX181" fmla="*/ 2887034 w 5107185"/>
              <a:gd name="connsiteY181" fmla="*/ 0 h 5108860"/>
              <a:gd name="connsiteX182" fmla="*/ 2887034 w 5107185"/>
              <a:gd name="connsiteY182" fmla="*/ 660181 h 5108860"/>
              <a:gd name="connsiteX183" fmla="*/ 2226853 w 5107185"/>
              <a:gd name="connsiteY183" fmla="*/ 660181 h 5108860"/>
              <a:gd name="connsiteX184" fmla="*/ 1489595 w 5107185"/>
              <a:gd name="connsiteY184" fmla="*/ 0 h 5108860"/>
              <a:gd name="connsiteX185" fmla="*/ 2148101 w 5107185"/>
              <a:gd name="connsiteY185" fmla="*/ 0 h 5108860"/>
              <a:gd name="connsiteX186" fmla="*/ 2148101 w 5107185"/>
              <a:gd name="connsiteY186" fmla="*/ 660181 h 5108860"/>
              <a:gd name="connsiteX187" fmla="*/ 1489595 w 5107185"/>
              <a:gd name="connsiteY187" fmla="*/ 660181 h 5108860"/>
              <a:gd name="connsiteX188" fmla="*/ 743959 w 5107185"/>
              <a:gd name="connsiteY188" fmla="*/ 0 h 5108860"/>
              <a:gd name="connsiteX189" fmla="*/ 1404140 w 5107185"/>
              <a:gd name="connsiteY189" fmla="*/ 0 h 5108860"/>
              <a:gd name="connsiteX190" fmla="*/ 1404140 w 5107185"/>
              <a:gd name="connsiteY190" fmla="*/ 660181 h 5108860"/>
              <a:gd name="connsiteX191" fmla="*/ 743959 w 5107185"/>
              <a:gd name="connsiteY191" fmla="*/ 660181 h 5108860"/>
              <a:gd name="connsiteX192" fmla="*/ 0 w 5107185"/>
              <a:gd name="connsiteY192" fmla="*/ 0 h 5108860"/>
              <a:gd name="connsiteX193" fmla="*/ 658505 w 5107185"/>
              <a:gd name="connsiteY193" fmla="*/ 0 h 5108860"/>
              <a:gd name="connsiteX194" fmla="*/ 658505 w 5107185"/>
              <a:gd name="connsiteY194" fmla="*/ 660181 h 5108860"/>
              <a:gd name="connsiteX195" fmla="*/ 0 w 5107185"/>
              <a:gd name="connsiteY195" fmla="*/ 660181 h 5108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5107185" h="5108860">
                <a:moveTo>
                  <a:pt x="2226853" y="4448679"/>
                </a:moveTo>
                <a:lnTo>
                  <a:pt x="2887034" y="4448679"/>
                </a:lnTo>
                <a:lnTo>
                  <a:pt x="2887034" y="5108860"/>
                </a:lnTo>
                <a:lnTo>
                  <a:pt x="2226853" y="5108860"/>
                </a:lnTo>
                <a:close/>
                <a:moveTo>
                  <a:pt x="11729" y="4448679"/>
                </a:moveTo>
                <a:lnTo>
                  <a:pt x="671910" y="4448679"/>
                </a:lnTo>
                <a:lnTo>
                  <a:pt x="671910" y="5108860"/>
                </a:lnTo>
                <a:lnTo>
                  <a:pt x="11729" y="5108860"/>
                </a:lnTo>
                <a:close/>
                <a:moveTo>
                  <a:pt x="4441977" y="4441977"/>
                </a:moveTo>
                <a:lnTo>
                  <a:pt x="5100483" y="4441977"/>
                </a:lnTo>
                <a:lnTo>
                  <a:pt x="5100483" y="5102158"/>
                </a:lnTo>
                <a:lnTo>
                  <a:pt x="4441977" y="5102158"/>
                </a:lnTo>
                <a:close/>
                <a:moveTo>
                  <a:pt x="3703043" y="4441977"/>
                </a:moveTo>
                <a:lnTo>
                  <a:pt x="4363224" y="4441977"/>
                </a:lnTo>
                <a:lnTo>
                  <a:pt x="4363224" y="5102158"/>
                </a:lnTo>
                <a:lnTo>
                  <a:pt x="3703043" y="5102158"/>
                </a:lnTo>
                <a:close/>
                <a:moveTo>
                  <a:pt x="2965786" y="4441977"/>
                </a:moveTo>
                <a:lnTo>
                  <a:pt x="3624292" y="4441977"/>
                </a:lnTo>
                <a:lnTo>
                  <a:pt x="3624292" y="5102158"/>
                </a:lnTo>
                <a:lnTo>
                  <a:pt x="2965786" y="5102158"/>
                </a:lnTo>
                <a:close/>
                <a:moveTo>
                  <a:pt x="1489595" y="4441977"/>
                </a:moveTo>
                <a:lnTo>
                  <a:pt x="2148101" y="4441977"/>
                </a:lnTo>
                <a:lnTo>
                  <a:pt x="2148101" y="5102158"/>
                </a:lnTo>
                <a:lnTo>
                  <a:pt x="1489595" y="5102158"/>
                </a:lnTo>
                <a:close/>
                <a:moveTo>
                  <a:pt x="750661" y="4441977"/>
                </a:moveTo>
                <a:lnTo>
                  <a:pt x="1409167" y="4441977"/>
                </a:lnTo>
                <a:lnTo>
                  <a:pt x="1409167" y="5102158"/>
                </a:lnTo>
                <a:lnTo>
                  <a:pt x="750661" y="5102158"/>
                </a:lnTo>
                <a:close/>
                <a:moveTo>
                  <a:pt x="3703043" y="3708071"/>
                </a:moveTo>
                <a:lnTo>
                  <a:pt x="4363224" y="3708071"/>
                </a:lnTo>
                <a:lnTo>
                  <a:pt x="4363224" y="4368252"/>
                </a:lnTo>
                <a:lnTo>
                  <a:pt x="3703043" y="4368252"/>
                </a:lnTo>
                <a:close/>
                <a:moveTo>
                  <a:pt x="4441977" y="3701368"/>
                </a:moveTo>
                <a:lnTo>
                  <a:pt x="5100483" y="3701368"/>
                </a:lnTo>
                <a:lnTo>
                  <a:pt x="5100483" y="4363225"/>
                </a:lnTo>
                <a:lnTo>
                  <a:pt x="4441977" y="4363225"/>
                </a:lnTo>
                <a:close/>
                <a:moveTo>
                  <a:pt x="2965786" y="3701368"/>
                </a:moveTo>
                <a:lnTo>
                  <a:pt x="3624292" y="3701368"/>
                </a:lnTo>
                <a:lnTo>
                  <a:pt x="3624292" y="4363225"/>
                </a:lnTo>
                <a:lnTo>
                  <a:pt x="2965786" y="4363225"/>
                </a:lnTo>
                <a:close/>
                <a:moveTo>
                  <a:pt x="2226853" y="3701368"/>
                </a:moveTo>
                <a:lnTo>
                  <a:pt x="2887034" y="3701368"/>
                </a:lnTo>
                <a:lnTo>
                  <a:pt x="2887034" y="4363225"/>
                </a:lnTo>
                <a:lnTo>
                  <a:pt x="2226853" y="4363225"/>
                </a:lnTo>
                <a:close/>
                <a:moveTo>
                  <a:pt x="1489595" y="3701368"/>
                </a:moveTo>
                <a:lnTo>
                  <a:pt x="2148101" y="3701368"/>
                </a:lnTo>
                <a:lnTo>
                  <a:pt x="2148101" y="4363225"/>
                </a:lnTo>
                <a:lnTo>
                  <a:pt x="1489595" y="4363225"/>
                </a:lnTo>
                <a:close/>
                <a:moveTo>
                  <a:pt x="750661" y="3701368"/>
                </a:moveTo>
                <a:lnTo>
                  <a:pt x="1409167" y="3701368"/>
                </a:lnTo>
                <a:lnTo>
                  <a:pt x="1409167" y="4363225"/>
                </a:lnTo>
                <a:lnTo>
                  <a:pt x="750661" y="4363225"/>
                </a:lnTo>
                <a:close/>
                <a:moveTo>
                  <a:pt x="11729" y="3701368"/>
                </a:moveTo>
                <a:lnTo>
                  <a:pt x="671910" y="3701368"/>
                </a:lnTo>
                <a:lnTo>
                  <a:pt x="671910" y="4363225"/>
                </a:lnTo>
                <a:lnTo>
                  <a:pt x="11729" y="4363225"/>
                </a:lnTo>
                <a:close/>
                <a:moveTo>
                  <a:pt x="1489595" y="2967462"/>
                </a:moveTo>
                <a:lnTo>
                  <a:pt x="2148101" y="2967462"/>
                </a:lnTo>
                <a:lnTo>
                  <a:pt x="2148101" y="3627643"/>
                </a:lnTo>
                <a:lnTo>
                  <a:pt x="1489595" y="3627643"/>
                </a:lnTo>
                <a:close/>
                <a:moveTo>
                  <a:pt x="11730" y="2967462"/>
                </a:moveTo>
                <a:lnTo>
                  <a:pt x="671910" y="2967462"/>
                </a:lnTo>
                <a:lnTo>
                  <a:pt x="671910" y="3627643"/>
                </a:lnTo>
                <a:lnTo>
                  <a:pt x="11730" y="3627643"/>
                </a:lnTo>
                <a:close/>
                <a:moveTo>
                  <a:pt x="4441977" y="2960760"/>
                </a:moveTo>
                <a:lnTo>
                  <a:pt x="5100483" y="2960760"/>
                </a:lnTo>
                <a:lnTo>
                  <a:pt x="5100483" y="3622617"/>
                </a:lnTo>
                <a:lnTo>
                  <a:pt x="4441977" y="3622617"/>
                </a:lnTo>
                <a:close/>
                <a:moveTo>
                  <a:pt x="3703043" y="2960760"/>
                </a:moveTo>
                <a:lnTo>
                  <a:pt x="4363224" y="2960760"/>
                </a:lnTo>
                <a:lnTo>
                  <a:pt x="4363224" y="3622617"/>
                </a:lnTo>
                <a:lnTo>
                  <a:pt x="3703043" y="3622617"/>
                </a:lnTo>
                <a:close/>
                <a:moveTo>
                  <a:pt x="2965786" y="2960760"/>
                </a:moveTo>
                <a:lnTo>
                  <a:pt x="3624292" y="2960760"/>
                </a:lnTo>
                <a:lnTo>
                  <a:pt x="3624292" y="3622617"/>
                </a:lnTo>
                <a:lnTo>
                  <a:pt x="2965786" y="3622617"/>
                </a:lnTo>
                <a:close/>
                <a:moveTo>
                  <a:pt x="2226853" y="2960760"/>
                </a:moveTo>
                <a:lnTo>
                  <a:pt x="2887034" y="2960760"/>
                </a:lnTo>
                <a:lnTo>
                  <a:pt x="2887034" y="3622617"/>
                </a:lnTo>
                <a:lnTo>
                  <a:pt x="2226853" y="3622617"/>
                </a:lnTo>
                <a:close/>
                <a:moveTo>
                  <a:pt x="750661" y="2960760"/>
                </a:moveTo>
                <a:lnTo>
                  <a:pt x="1409167" y="2960760"/>
                </a:lnTo>
                <a:lnTo>
                  <a:pt x="1409167" y="3622617"/>
                </a:lnTo>
                <a:lnTo>
                  <a:pt x="750661" y="3622617"/>
                </a:lnTo>
                <a:close/>
                <a:moveTo>
                  <a:pt x="2965786" y="2226853"/>
                </a:moveTo>
                <a:lnTo>
                  <a:pt x="3624292" y="2226853"/>
                </a:lnTo>
                <a:lnTo>
                  <a:pt x="3624292" y="2888710"/>
                </a:lnTo>
                <a:lnTo>
                  <a:pt x="2965786" y="2888710"/>
                </a:lnTo>
                <a:close/>
                <a:moveTo>
                  <a:pt x="750661" y="2226853"/>
                </a:moveTo>
                <a:lnTo>
                  <a:pt x="1409167" y="2226853"/>
                </a:lnTo>
                <a:lnTo>
                  <a:pt x="1409167" y="2888710"/>
                </a:lnTo>
                <a:lnTo>
                  <a:pt x="750661" y="2888710"/>
                </a:lnTo>
                <a:close/>
                <a:moveTo>
                  <a:pt x="4441977" y="2220151"/>
                </a:moveTo>
                <a:lnTo>
                  <a:pt x="5100483" y="2220151"/>
                </a:lnTo>
                <a:lnTo>
                  <a:pt x="5100483" y="2882008"/>
                </a:lnTo>
                <a:lnTo>
                  <a:pt x="4441977" y="2882008"/>
                </a:lnTo>
                <a:close/>
                <a:moveTo>
                  <a:pt x="3703043" y="2220151"/>
                </a:moveTo>
                <a:lnTo>
                  <a:pt x="4363224" y="2220151"/>
                </a:lnTo>
                <a:lnTo>
                  <a:pt x="4363224" y="2882008"/>
                </a:lnTo>
                <a:lnTo>
                  <a:pt x="3703043" y="2882008"/>
                </a:lnTo>
                <a:close/>
                <a:moveTo>
                  <a:pt x="2226853" y="2220151"/>
                </a:moveTo>
                <a:lnTo>
                  <a:pt x="2887034" y="2220151"/>
                </a:lnTo>
                <a:lnTo>
                  <a:pt x="2887034" y="2882008"/>
                </a:lnTo>
                <a:lnTo>
                  <a:pt x="2226853" y="2882008"/>
                </a:lnTo>
                <a:close/>
                <a:moveTo>
                  <a:pt x="1489595" y="2220151"/>
                </a:moveTo>
                <a:lnTo>
                  <a:pt x="2148101" y="2220151"/>
                </a:lnTo>
                <a:lnTo>
                  <a:pt x="2148101" y="2882008"/>
                </a:lnTo>
                <a:lnTo>
                  <a:pt x="1489595" y="2882008"/>
                </a:lnTo>
                <a:close/>
                <a:moveTo>
                  <a:pt x="11730" y="2220151"/>
                </a:moveTo>
                <a:lnTo>
                  <a:pt x="671910" y="2220151"/>
                </a:lnTo>
                <a:lnTo>
                  <a:pt x="671910" y="2882008"/>
                </a:lnTo>
                <a:lnTo>
                  <a:pt x="11730" y="2882008"/>
                </a:lnTo>
                <a:close/>
                <a:moveTo>
                  <a:pt x="4441977" y="1481217"/>
                </a:moveTo>
                <a:lnTo>
                  <a:pt x="5100483" y="1481217"/>
                </a:lnTo>
                <a:lnTo>
                  <a:pt x="5100483" y="2141398"/>
                </a:lnTo>
                <a:lnTo>
                  <a:pt x="4441977" y="2141398"/>
                </a:lnTo>
                <a:close/>
                <a:moveTo>
                  <a:pt x="3703043" y="1481217"/>
                </a:moveTo>
                <a:lnTo>
                  <a:pt x="4363224" y="1481217"/>
                </a:lnTo>
                <a:lnTo>
                  <a:pt x="4363224" y="2141398"/>
                </a:lnTo>
                <a:lnTo>
                  <a:pt x="3703043" y="2141398"/>
                </a:lnTo>
                <a:close/>
                <a:moveTo>
                  <a:pt x="2965786" y="1481217"/>
                </a:moveTo>
                <a:lnTo>
                  <a:pt x="3624292" y="1481217"/>
                </a:lnTo>
                <a:lnTo>
                  <a:pt x="3624292" y="2141398"/>
                </a:lnTo>
                <a:lnTo>
                  <a:pt x="2965786" y="2141398"/>
                </a:lnTo>
                <a:close/>
                <a:moveTo>
                  <a:pt x="2226853" y="1481217"/>
                </a:moveTo>
                <a:lnTo>
                  <a:pt x="2887034" y="1481217"/>
                </a:lnTo>
                <a:lnTo>
                  <a:pt x="2887034" y="2141398"/>
                </a:lnTo>
                <a:lnTo>
                  <a:pt x="2226853" y="2141398"/>
                </a:lnTo>
                <a:close/>
                <a:moveTo>
                  <a:pt x="1489595" y="1481217"/>
                </a:moveTo>
                <a:lnTo>
                  <a:pt x="2148101" y="1481217"/>
                </a:lnTo>
                <a:lnTo>
                  <a:pt x="2148101" y="2141398"/>
                </a:lnTo>
                <a:lnTo>
                  <a:pt x="1489595" y="2141398"/>
                </a:lnTo>
                <a:close/>
                <a:moveTo>
                  <a:pt x="750661" y="1481217"/>
                </a:moveTo>
                <a:lnTo>
                  <a:pt x="1409167" y="1481217"/>
                </a:lnTo>
                <a:lnTo>
                  <a:pt x="1409167" y="2141398"/>
                </a:lnTo>
                <a:lnTo>
                  <a:pt x="750661" y="2141398"/>
                </a:lnTo>
                <a:close/>
                <a:moveTo>
                  <a:pt x="11730" y="1481217"/>
                </a:moveTo>
                <a:lnTo>
                  <a:pt x="671910" y="1481217"/>
                </a:lnTo>
                <a:lnTo>
                  <a:pt x="671910" y="2141398"/>
                </a:lnTo>
                <a:lnTo>
                  <a:pt x="11730" y="2141398"/>
                </a:lnTo>
                <a:close/>
                <a:moveTo>
                  <a:pt x="4441977" y="740609"/>
                </a:moveTo>
                <a:lnTo>
                  <a:pt x="5100483" y="740609"/>
                </a:lnTo>
                <a:lnTo>
                  <a:pt x="5100483" y="1400790"/>
                </a:lnTo>
                <a:lnTo>
                  <a:pt x="4441977" y="1400790"/>
                </a:lnTo>
                <a:close/>
                <a:moveTo>
                  <a:pt x="3703043" y="740609"/>
                </a:moveTo>
                <a:lnTo>
                  <a:pt x="4363224" y="740609"/>
                </a:lnTo>
                <a:lnTo>
                  <a:pt x="4363224" y="1400790"/>
                </a:lnTo>
                <a:lnTo>
                  <a:pt x="3703043" y="1400790"/>
                </a:lnTo>
                <a:close/>
                <a:moveTo>
                  <a:pt x="2972488" y="740609"/>
                </a:moveTo>
                <a:lnTo>
                  <a:pt x="3630994" y="740609"/>
                </a:lnTo>
                <a:lnTo>
                  <a:pt x="3630994" y="1400790"/>
                </a:lnTo>
                <a:lnTo>
                  <a:pt x="2972488" y="1400790"/>
                </a:lnTo>
                <a:close/>
                <a:moveTo>
                  <a:pt x="2226853" y="740609"/>
                </a:moveTo>
                <a:lnTo>
                  <a:pt x="2887034" y="740609"/>
                </a:lnTo>
                <a:lnTo>
                  <a:pt x="2887034" y="1400790"/>
                </a:lnTo>
                <a:lnTo>
                  <a:pt x="2226853" y="1400790"/>
                </a:lnTo>
                <a:close/>
                <a:moveTo>
                  <a:pt x="1489595" y="740609"/>
                </a:moveTo>
                <a:lnTo>
                  <a:pt x="2148101" y="740609"/>
                </a:lnTo>
                <a:lnTo>
                  <a:pt x="2148101" y="1400790"/>
                </a:lnTo>
                <a:lnTo>
                  <a:pt x="1489595" y="1400790"/>
                </a:lnTo>
                <a:close/>
                <a:moveTo>
                  <a:pt x="750661" y="740609"/>
                </a:moveTo>
                <a:lnTo>
                  <a:pt x="1409167" y="740609"/>
                </a:lnTo>
                <a:lnTo>
                  <a:pt x="1409167" y="1400790"/>
                </a:lnTo>
                <a:lnTo>
                  <a:pt x="750661" y="1400790"/>
                </a:lnTo>
                <a:close/>
                <a:moveTo>
                  <a:pt x="11730" y="733906"/>
                </a:moveTo>
                <a:lnTo>
                  <a:pt x="671910" y="733906"/>
                </a:lnTo>
                <a:lnTo>
                  <a:pt x="671910" y="1395763"/>
                </a:lnTo>
                <a:lnTo>
                  <a:pt x="11730" y="1395763"/>
                </a:lnTo>
                <a:close/>
                <a:moveTo>
                  <a:pt x="4448679" y="0"/>
                </a:moveTo>
                <a:lnTo>
                  <a:pt x="5107185" y="0"/>
                </a:lnTo>
                <a:lnTo>
                  <a:pt x="5107185" y="660181"/>
                </a:lnTo>
                <a:lnTo>
                  <a:pt x="4448679" y="660181"/>
                </a:lnTo>
                <a:close/>
                <a:moveTo>
                  <a:pt x="3703043" y="0"/>
                </a:moveTo>
                <a:lnTo>
                  <a:pt x="4363224" y="0"/>
                </a:lnTo>
                <a:lnTo>
                  <a:pt x="4363224" y="660181"/>
                </a:lnTo>
                <a:lnTo>
                  <a:pt x="3703043" y="660181"/>
                </a:lnTo>
                <a:close/>
                <a:moveTo>
                  <a:pt x="2965786" y="0"/>
                </a:moveTo>
                <a:lnTo>
                  <a:pt x="3624292" y="0"/>
                </a:lnTo>
                <a:lnTo>
                  <a:pt x="3624292" y="660181"/>
                </a:lnTo>
                <a:lnTo>
                  <a:pt x="2965786" y="660181"/>
                </a:lnTo>
                <a:close/>
                <a:moveTo>
                  <a:pt x="2226853" y="0"/>
                </a:moveTo>
                <a:lnTo>
                  <a:pt x="2887034" y="0"/>
                </a:lnTo>
                <a:lnTo>
                  <a:pt x="2887034" y="660181"/>
                </a:lnTo>
                <a:lnTo>
                  <a:pt x="2226853" y="660181"/>
                </a:lnTo>
                <a:close/>
                <a:moveTo>
                  <a:pt x="1489595" y="0"/>
                </a:moveTo>
                <a:lnTo>
                  <a:pt x="2148101" y="0"/>
                </a:lnTo>
                <a:lnTo>
                  <a:pt x="2148101" y="660181"/>
                </a:lnTo>
                <a:lnTo>
                  <a:pt x="1489595" y="660181"/>
                </a:lnTo>
                <a:close/>
                <a:moveTo>
                  <a:pt x="743959" y="0"/>
                </a:moveTo>
                <a:lnTo>
                  <a:pt x="1404140" y="0"/>
                </a:lnTo>
                <a:lnTo>
                  <a:pt x="1404140" y="660181"/>
                </a:lnTo>
                <a:lnTo>
                  <a:pt x="743959" y="660181"/>
                </a:lnTo>
                <a:close/>
                <a:moveTo>
                  <a:pt x="0" y="0"/>
                </a:moveTo>
                <a:lnTo>
                  <a:pt x="658505" y="0"/>
                </a:lnTo>
                <a:lnTo>
                  <a:pt x="658505" y="660181"/>
                </a:lnTo>
                <a:lnTo>
                  <a:pt x="0" y="660181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EA58F7-1E2E-9B4C-83BF-15FF6FA5482B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9CA034-9947-D74F-8A4C-27409DFC8E63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843F20B-4D59-2B49-B5FD-CA10886F11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855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68489" y="1508900"/>
            <a:ext cx="5437664" cy="370734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65A552-852A-FE4D-9C5A-B550C6F53C69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84C0BF7-15A0-1444-AB7A-075C7BABC83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541D08C9-F904-A340-8390-216BCDF0CF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74558" y="1508900"/>
            <a:ext cx="5437664" cy="370734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D11E9A8C-2EE7-9146-ABD5-6FAE170016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0942" y="0"/>
            <a:ext cx="1831058" cy="1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890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429529" cy="3429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3429000"/>
            <a:ext cx="3429529" cy="3429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429530" y="0"/>
            <a:ext cx="3429529" cy="3429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429530" y="3429000"/>
            <a:ext cx="3429529" cy="3429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859059" y="0"/>
            <a:ext cx="5332941" cy="342900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2D5946-B973-9449-9865-94AFD721314D}"/>
              </a:ext>
            </a:extLst>
          </p:cNvPr>
          <p:cNvSpPr txBox="1"/>
          <p:nvPr userDrawn="1"/>
        </p:nvSpPr>
        <p:spPr>
          <a:xfrm>
            <a:off x="11239443" y="6131318"/>
            <a:ext cx="44026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93ABEDF-2FD4-CE41-BE6E-C03412F0A819}" type="slidenum">
              <a:rPr lang="en-US" sz="1067" b="0" i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r"/>
              <a:t>‹#›</a:t>
            </a:fld>
            <a:endParaRPr lang="en-US" sz="1067" b="0" i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23D0F85-37D5-C34E-BB0E-F454DA048E1E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12222" y="6233894"/>
            <a:ext cx="479778" cy="1025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22211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slide">
  <p:cSld name="Textslid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4"/>
          <p:cNvSpPr/>
          <p:nvPr/>
        </p:nvSpPr>
        <p:spPr>
          <a:xfrm>
            <a:off x="240000" y="240001"/>
            <a:ext cx="11712000" cy="5721600"/>
          </a:xfrm>
          <a:prstGeom prst="rect">
            <a:avLst/>
          </a:prstGeom>
          <a:solidFill>
            <a:schemeClr val="lt2">
              <a:alpha val="49803"/>
            </a:schemeClr>
          </a:solidFill>
          <a:ln>
            <a:noFill/>
          </a:ln>
        </p:spPr>
        <p:txBody>
          <a:bodyPr spcFirstLastPara="1" wrap="square" lIns="91411" tIns="45693" rIns="91411" bIns="4569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34"/>
          <p:cNvSpPr txBox="1">
            <a:spLocks noGrp="1"/>
          </p:cNvSpPr>
          <p:nvPr>
            <p:ph type="title"/>
          </p:nvPr>
        </p:nvSpPr>
        <p:spPr>
          <a:xfrm>
            <a:off x="609600" y="44311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999"/>
              </a:buClr>
              <a:buSzPts val="4800"/>
              <a:buFont typeface="Roboto"/>
              <a:buNone/>
              <a:defRPr sz="4800" b="1"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4"/>
          <p:cNvSpPr txBox="1">
            <a:spLocks noGrp="1"/>
          </p:cNvSpPr>
          <p:nvPr>
            <p:ph type="subTitle" idx="1"/>
          </p:nvPr>
        </p:nvSpPr>
        <p:spPr>
          <a:xfrm>
            <a:off x="623593" y="1674850"/>
            <a:ext cx="10958807" cy="3923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56136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240000" y="240001"/>
            <a:ext cx="11712000" cy="57216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09600" y="443119"/>
            <a:ext cx="10972800" cy="1143000"/>
          </a:xfrm>
          <a:prstGeom prst="rect">
            <a:avLst/>
          </a:prstGeom>
        </p:spPr>
        <p:txBody>
          <a:bodyPr vert="horz"/>
          <a:lstStyle>
            <a:lvl1pPr algn="l">
              <a:defRPr sz="48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Edit </a:t>
            </a:r>
            <a:r>
              <a:rPr lang="nb-NO" err="1"/>
              <a:t>this</a:t>
            </a:r>
            <a:r>
              <a:rPr lang="nb-NO"/>
              <a:t> </a:t>
            </a:r>
            <a:r>
              <a:rPr lang="nb-NO" err="1"/>
              <a:t>text</a:t>
            </a:r>
            <a:endParaRPr lang="nb-NO"/>
          </a:p>
        </p:txBody>
      </p:sp>
      <p:sp>
        <p:nvSpPr>
          <p:cNvPr id="7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623593" y="1674850"/>
            <a:ext cx="10958807" cy="392351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09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Edit </a:t>
            </a:r>
            <a:r>
              <a:rPr lang="nb-NO" err="1"/>
              <a:t>this</a:t>
            </a:r>
            <a:r>
              <a:rPr lang="nb-NO"/>
              <a:t> </a:t>
            </a:r>
            <a:r>
              <a:rPr lang="nb-NO" err="1"/>
              <a:t>text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570518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800000" y="1368000"/>
            <a:ext cx="5920642" cy="1008000"/>
          </a:xfrm>
        </p:spPr>
        <p:txBody>
          <a:bodyPr lIns="36000" tIns="36000" rIns="36000" bIns="36000" anchor="b">
            <a:noAutofit/>
          </a:bodyPr>
          <a:lstStyle>
            <a:lvl1pPr algn="l">
              <a:lnSpc>
                <a:spcPct val="90000"/>
              </a:lnSpc>
              <a:defRPr sz="3200" b="1" spc="6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800000" y="2556000"/>
            <a:ext cx="5920642" cy="648000"/>
          </a:xfrm>
        </p:spPr>
        <p:txBody>
          <a:bodyPr lIns="36000" tIns="36000" rIns="36000" bIns="3600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spc="6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3E3615C-F55C-43AB-A8DE-547F77398A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8184954-07DC-47D7-B8AC-1BD04C8AE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A9505A9-BA30-4552-9F9D-043FB8B8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54009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5938" y="1520825"/>
            <a:ext cx="11233150" cy="39957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5B2C125-DBE1-42AD-A56F-FA48B495F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B737CEA-8486-4D34-ABC5-F0FE3A967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EE2DB4E-0006-49ED-9079-B6C03DC4C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dianummer 9">
            <a:extLst>
              <a:ext uri="{FF2B5EF4-FFF2-40B4-BE49-F238E27FC236}">
                <a16:creationId xmlns:a16="http://schemas.microsoft.com/office/drawing/2014/main" id="{9B5776AC-D9F7-4A46-B58D-032C7E3CE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32639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t>‹#›</a:t>
            </a:fld>
            <a:endParaRPr lang="nl-NL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3A3CA41-9EBC-4AE3-9B53-2856BF2CF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9293815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 met zij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800000" y="1368000"/>
            <a:ext cx="6480000" cy="1008000"/>
          </a:xfrm>
        </p:spPr>
        <p:txBody>
          <a:bodyPr lIns="36000" tIns="36000" rIns="36000" bIns="36000" anchor="b">
            <a:noAutofit/>
          </a:bodyPr>
          <a:lstStyle>
            <a:lvl1pPr algn="l">
              <a:lnSpc>
                <a:spcPct val="90000"/>
              </a:lnSpc>
              <a:defRPr sz="3200" b="1" spc="6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00000" y="2556000"/>
            <a:ext cx="6480000" cy="648000"/>
          </a:xfrm>
        </p:spPr>
        <p:txBody>
          <a:bodyPr lIns="36000" tIns="36000" rIns="36000" bIns="3600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spc="6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0" hasCustomPrompt="1"/>
          </p:nvPr>
        </p:nvSpPr>
        <p:spPr>
          <a:xfrm>
            <a:off x="8608741" y="0"/>
            <a:ext cx="3583259" cy="2196000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l-NL"/>
              <a:t>Afbeelding selecteren</a:t>
            </a:r>
          </a:p>
        </p:txBody>
      </p:sp>
      <p:sp>
        <p:nvSpPr>
          <p:cNvPr id="11" name="Tijdelijke aanduiding voor afbeelding 8"/>
          <p:cNvSpPr>
            <a:spLocks noGrp="1"/>
          </p:cNvSpPr>
          <p:nvPr>
            <p:ph type="pic" sz="quarter" idx="11" hasCustomPrompt="1"/>
          </p:nvPr>
        </p:nvSpPr>
        <p:spPr>
          <a:xfrm>
            <a:off x="8608741" y="4662000"/>
            <a:ext cx="3583259" cy="2196000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l-NL"/>
              <a:t>Afbeelding selecteren</a:t>
            </a:r>
          </a:p>
        </p:txBody>
      </p:sp>
      <p:sp>
        <p:nvSpPr>
          <p:cNvPr id="12" name="Tijdelijke aanduiding voor afbeelding 8"/>
          <p:cNvSpPr>
            <a:spLocks noGrp="1"/>
          </p:cNvSpPr>
          <p:nvPr>
            <p:ph type="pic" sz="quarter" idx="12" hasCustomPrompt="1"/>
          </p:nvPr>
        </p:nvSpPr>
        <p:spPr>
          <a:xfrm>
            <a:off x="8608741" y="2331000"/>
            <a:ext cx="3583259" cy="2196000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l-NL"/>
              <a:t>Afbeelding selecteren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42070C5-6796-4299-AB85-CC20570546D8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ABD32AD-09A4-4A89-BC57-F1E4EA596DA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3DD332C-DA0C-4972-BE14-F121434C057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50542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dia met zij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800000" y="1368000"/>
            <a:ext cx="4284000" cy="1008000"/>
          </a:xfrm>
        </p:spPr>
        <p:txBody>
          <a:bodyPr lIns="36000" tIns="36000" rIns="36000" bIns="36000" anchor="b">
            <a:noAutofit/>
          </a:bodyPr>
          <a:lstStyle>
            <a:lvl1pPr algn="l">
              <a:lnSpc>
                <a:spcPct val="90000"/>
              </a:lnSpc>
              <a:defRPr sz="3200" b="1" spc="6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799999" y="2556000"/>
            <a:ext cx="4284000" cy="648000"/>
          </a:xfrm>
        </p:spPr>
        <p:txBody>
          <a:bodyPr lIns="36000" tIns="36000" rIns="36000" bIns="3600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spc="6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0" hasCustomPrompt="1"/>
          </p:nvPr>
        </p:nvSpPr>
        <p:spPr>
          <a:xfrm>
            <a:off x="6576000" y="0"/>
            <a:ext cx="5616000" cy="6858000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l-NL"/>
              <a:t>Afbeelding selecteren</a:t>
            </a:r>
          </a:p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0CD22FF-D75B-4338-AF89-A3E382FA2F67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0AD6CDB-B5E5-441E-A421-8D155215F1E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D73246D-3A76-4C3E-91A7-79014B7B15B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3004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CF847-9BAE-15CD-F2B4-871AEB58A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77B782-0B56-E25C-28AC-8C579145D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1C6C-01CC-45FF-A429-5402BAE6F299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9DA1F4-9A4B-5AC0-D212-D2E9CD0DC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387BBF-B8A9-E344-3E8D-D188A8A29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5D85-670B-4557-916A-2A63004FE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62535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dia 150 jaar met onder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800000" y="1367999"/>
            <a:ext cx="6480000" cy="1008000"/>
          </a:xfrm>
        </p:spPr>
        <p:txBody>
          <a:bodyPr lIns="36000" tIns="36000" rIns="36000" bIns="36000" anchor="b">
            <a:noAutofit/>
          </a:bodyPr>
          <a:lstStyle>
            <a:lvl1pPr algn="l">
              <a:lnSpc>
                <a:spcPct val="90000"/>
              </a:lnSpc>
              <a:defRPr sz="3200" b="1" spc="6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00000" y="2556000"/>
            <a:ext cx="6480000" cy="648000"/>
          </a:xfrm>
        </p:spPr>
        <p:txBody>
          <a:bodyPr lIns="36000" tIns="36000" rIns="36000" bIns="3600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spc="6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9" name="Tijdelijke aanduiding voor afbeelding 4"/>
          <p:cNvSpPr>
            <a:spLocks noGrp="1"/>
          </p:cNvSpPr>
          <p:nvPr>
            <p:ph type="pic" sz="quarter" idx="11" hasCustomPrompt="1"/>
          </p:nvPr>
        </p:nvSpPr>
        <p:spPr>
          <a:xfrm>
            <a:off x="4151516" y="3897313"/>
            <a:ext cx="3888000" cy="2960687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Afbeelding selecteren</a:t>
            </a:r>
          </a:p>
        </p:txBody>
      </p:sp>
      <p:sp>
        <p:nvSpPr>
          <p:cNvPr id="10" name="Tijdelijke aanduiding voor afbeelding 4"/>
          <p:cNvSpPr>
            <a:spLocks noGrp="1"/>
          </p:cNvSpPr>
          <p:nvPr>
            <p:ph type="pic" sz="quarter" idx="12" hasCustomPrompt="1"/>
          </p:nvPr>
        </p:nvSpPr>
        <p:spPr>
          <a:xfrm>
            <a:off x="8304000" y="3897313"/>
            <a:ext cx="3888000" cy="2959836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Afbeelding selecteren</a:t>
            </a:r>
          </a:p>
        </p:txBody>
      </p:sp>
      <p:sp>
        <p:nvSpPr>
          <p:cNvPr id="7" name="Rechthoek 6"/>
          <p:cNvSpPr/>
          <p:nvPr userDrawn="1"/>
        </p:nvSpPr>
        <p:spPr>
          <a:xfrm>
            <a:off x="0" y="3897313"/>
            <a:ext cx="3887032" cy="29606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chemeClr val="bg2"/>
              </a:solidFill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EBC2BE1-8E6A-4724-9C09-15FAC2786F15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604F9E0-1E27-4C65-922C-2529471D4FA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56F070D-747B-4E84-9B46-DDEB7688065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A3833385-3A83-4FB8-90CD-AB51CB93D0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80000"/>
            <a:ext cx="1371600" cy="68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069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loop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45C7E9-B132-4EEC-BF67-F348548FB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-1080000"/>
            <a:ext cx="11233150" cy="830444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BE503E7-EE94-4635-8BF9-28816AAF6F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257AA01-CE66-4DAE-A789-C81590219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A29E0C9-0BEE-44BA-8739-841647D37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0496238-8748-4D99-8185-533B7D57D1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507" y="987841"/>
            <a:ext cx="9755145" cy="488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2064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5937" y="1520825"/>
            <a:ext cx="7740000" cy="39957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5B2C125-DBE1-42AD-A56F-FA48B495F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333375"/>
            <a:ext cx="7740000" cy="830444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B737CEA-8486-4D34-ABC5-F0FE3A967F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EE2DB4E-0006-49ED-9079-B6C03DC4C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10" name="Tijdelijke aanduiding voor dianummer 9">
            <a:extLst>
              <a:ext uri="{FF2B5EF4-FFF2-40B4-BE49-F238E27FC236}">
                <a16:creationId xmlns:a16="http://schemas.microsoft.com/office/drawing/2014/main" id="{9B5776AC-D9F7-4A46-B58D-032C7E3CE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Tijdelijke aanduiding voor afbeelding 8">
            <a:extLst>
              <a:ext uri="{FF2B5EF4-FFF2-40B4-BE49-F238E27FC236}">
                <a16:creationId xmlns:a16="http://schemas.microsoft.com/office/drawing/2014/main" id="{72A59E6D-4E6F-456D-B215-1BB5ECD0BFD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608741" y="0"/>
            <a:ext cx="3583259" cy="2196000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l-NL"/>
              <a:t>Afbeelding selecteren</a:t>
            </a:r>
          </a:p>
        </p:txBody>
      </p:sp>
      <p:sp>
        <p:nvSpPr>
          <p:cNvPr id="8" name="Tijdelijke aanduiding voor afbeelding 8">
            <a:extLst>
              <a:ext uri="{FF2B5EF4-FFF2-40B4-BE49-F238E27FC236}">
                <a16:creationId xmlns:a16="http://schemas.microsoft.com/office/drawing/2014/main" id="{C0C5A2A2-C49A-4361-AD35-CD4E3688BB5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608741" y="4662000"/>
            <a:ext cx="3583259" cy="2196000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l-NL"/>
              <a:t>Afbeelding selecteren</a:t>
            </a:r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4B7C8F64-ABD3-4702-AB82-A16B2EFC5A1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608741" y="2331000"/>
            <a:ext cx="3583259" cy="2196000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l-NL"/>
              <a:t>Afbeelding selecteren</a:t>
            </a:r>
          </a:p>
        </p:txBody>
      </p:sp>
    </p:spTree>
    <p:extLst>
      <p:ext uri="{BB962C8B-B14F-4D97-AF65-F5344CB8AC3E}">
        <p14:creationId xmlns:p14="http://schemas.microsoft.com/office/powerpoint/2010/main" val="9008881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et afbeelding0 - Vrijwilleg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32160"/>
            <a:ext cx="12181902" cy="5525680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3A1C7807-8C0D-42E3-A1C7-02AD120B8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EF0CC8E-D686-4668-8403-D6793E1C6E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7AF9D09-1BB6-4227-B91E-AAA15DF06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F1175B2-DC4D-4200-9296-E9C560435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BFA9EE5E-0A92-4035-8BB0-73C0794BB7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580000"/>
            <a:ext cx="1371600" cy="68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8752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aste afbeelding met tite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3F6C6EB1-ECBB-4F97-8C73-A95D99271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2D396E4-D6E1-4CEF-BFC7-45CB774ABD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AD0B9F02-B935-449A-8A7E-C60777FF1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152C44F6-EA3B-4C68-AB06-1C1AA0737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5A05ACED-ECB6-42AD-8566-92D3D1231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580000"/>
            <a:ext cx="1371600" cy="68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5515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aste afbeelding met titel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DA425C76-0535-462A-AD71-CE37CD727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E5DCC11-9ABD-4ED2-8B25-3F82BCA987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C4BEF50A-C4D4-4138-946B-7515E706A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ACD3FA6F-D38C-4837-A328-53C7FDFE2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258A44F-FEE2-4BF9-BE27-CF9A065074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580000"/>
            <a:ext cx="1371600" cy="68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9567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aste afbeelding met titel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" y="-1"/>
            <a:ext cx="12312386" cy="6926901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D0135365-C710-4D14-BF10-F3599C819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887036-871A-4360-A5CD-E62AA965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EBAB867-BAE0-47A0-99E3-6D607E2DA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9C2B297-B809-42F9-96CB-78247014F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4D4976-6D41-4DE0-83F4-3E1E430006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580000"/>
            <a:ext cx="1371600" cy="68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181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aste afbeelding met titel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12192000" cy="686271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639ED0F-7F01-473C-BBAD-C030895A88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02F89BA-68EA-4B71-BD92-93D360B66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33F561D-EFF6-40D9-8428-7222FA339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2AB242D-C8D8-4081-AAF2-2383C5BD52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580000"/>
            <a:ext cx="1371600" cy="68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263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15938" y="1177200"/>
            <a:ext cx="5580062" cy="648000"/>
          </a:xfrm>
        </p:spPr>
        <p:txBody>
          <a:bodyPr lIns="36000" tIns="36000" rIns="36000" bIns="3600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spc="6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0"/>
          </p:nvPr>
        </p:nvSpPr>
        <p:spPr>
          <a:xfrm>
            <a:off x="515938" y="2051999"/>
            <a:ext cx="5580062" cy="346456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afbeelding 8"/>
          <p:cNvSpPr>
            <a:spLocks noGrp="1"/>
          </p:cNvSpPr>
          <p:nvPr>
            <p:ph type="pic" sz="quarter" idx="11" hasCustomPrompt="1"/>
          </p:nvPr>
        </p:nvSpPr>
        <p:spPr>
          <a:xfrm>
            <a:off x="6564312" y="0"/>
            <a:ext cx="5627131" cy="6858000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l-NL"/>
              <a:t>Afbeelding selecteren</a:t>
            </a:r>
          </a:p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17C4F60-DAF2-4090-BF38-724FFCC267D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6175E8A-2273-4758-8DC6-9A8F4B7673D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B7967709-3E4F-42A9-B645-C364E0BF993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FA97128-2615-4FF3-8E9E-3CD9E1081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33375"/>
            <a:ext cx="5580062" cy="830444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4813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inhoud (hoo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/>
          <p:cNvSpPr>
            <a:spLocks noGrp="1"/>
          </p:cNvSpPr>
          <p:nvPr>
            <p:ph sz="quarter" idx="10"/>
          </p:nvPr>
        </p:nvSpPr>
        <p:spPr>
          <a:xfrm>
            <a:off x="515938" y="1177200"/>
            <a:ext cx="5580062" cy="43830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afbeelding 8"/>
          <p:cNvSpPr>
            <a:spLocks noGrp="1"/>
          </p:cNvSpPr>
          <p:nvPr>
            <p:ph type="pic" sz="quarter" idx="11" hasCustomPrompt="1"/>
          </p:nvPr>
        </p:nvSpPr>
        <p:spPr>
          <a:xfrm>
            <a:off x="6564312" y="0"/>
            <a:ext cx="5627131" cy="6858000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l-NL"/>
              <a:t>Afbeelding selecteren</a:t>
            </a:r>
          </a:p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17C4F60-DAF2-4090-BF38-724FFCC267D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6175E8A-2273-4758-8DC6-9A8F4B7673D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B7967709-3E4F-42A9-B645-C364E0BF993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44FBFB4-D0B1-4179-9AF2-46E37E17D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33375"/>
            <a:ext cx="5580062" cy="830444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4856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ECBD87-BE2D-C168-1BEE-F5569B516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1C6C-01CC-45FF-A429-5402BAE6F299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C47560-DCE4-DF30-2274-A16311964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764D44-C545-4A74-3A48-F8E7715E1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5D85-670B-4557-916A-2A63004FE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7473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met inhoud licht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-2" y="0"/>
            <a:ext cx="6096001" cy="29606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chemeClr val="bg2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15937" y="1177200"/>
            <a:ext cx="5075237" cy="648000"/>
          </a:xfrm>
        </p:spPr>
        <p:txBody>
          <a:bodyPr lIns="36000" tIns="36000" rIns="36000" bIns="3600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spc="6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0"/>
          </p:nvPr>
        </p:nvSpPr>
        <p:spPr>
          <a:xfrm>
            <a:off x="6576000" y="2960688"/>
            <a:ext cx="5173088" cy="38973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1437750" indent="-28575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0" y="2960688"/>
            <a:ext cx="6093518" cy="389731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AC3FC38-39DA-4179-BD02-F330CD67DB39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23E9D098-6CF5-4DA5-A707-ED3F2904A24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E94ED546-F74D-422E-8CD1-265791F0D36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53FCD62A-841B-4EBC-810F-CD29FB6569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79996"/>
            <a:ext cx="1371600" cy="686154"/>
          </a:xfrm>
          <a:prstGeom prst="rect">
            <a:avLst/>
          </a:prstGeom>
        </p:spPr>
      </p:pic>
      <p:sp>
        <p:nvSpPr>
          <p:cNvPr id="9" name="Titel 8">
            <a:extLst>
              <a:ext uri="{FF2B5EF4-FFF2-40B4-BE49-F238E27FC236}">
                <a16:creationId xmlns:a16="http://schemas.microsoft.com/office/drawing/2014/main" id="{5D97BFF4-74D5-439B-BD4C-1D9508644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33375"/>
            <a:ext cx="5111750" cy="83044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99513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met inhoud ora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-1" y="0"/>
            <a:ext cx="6084000" cy="29606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chemeClr val="bg2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15938" y="1177200"/>
            <a:ext cx="5075236" cy="648000"/>
          </a:xfrm>
        </p:spPr>
        <p:txBody>
          <a:bodyPr lIns="36000" tIns="36000" rIns="36000" bIns="3600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spc="6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0"/>
          </p:nvPr>
        </p:nvSpPr>
        <p:spPr>
          <a:xfrm>
            <a:off x="6576000" y="2960688"/>
            <a:ext cx="5173088" cy="38973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1437750" indent="-28575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956113"/>
            <a:ext cx="6083999" cy="3899347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5DBB207-ED0B-474F-82A1-E234363F5213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voettekst 6">
            <a:extLst>
              <a:ext uri="{FF2B5EF4-FFF2-40B4-BE49-F238E27FC236}">
                <a16:creationId xmlns:a16="http://schemas.microsoft.com/office/drawing/2014/main" id="{7ADB4FA2-5053-49F0-8EF0-B0656035273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07DA72C-94BD-42FF-BFFD-7EEA2066E32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BB235DF-A6B5-4B52-B8C2-6E98AFAB5E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580000"/>
            <a:ext cx="1371600" cy="686157"/>
          </a:xfrm>
          <a:prstGeom prst="rect">
            <a:avLst/>
          </a:prstGeom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9BCA5185-4927-4D5B-BF4C-047C08604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33375"/>
            <a:ext cx="5111750" cy="83044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3370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met inhoud en accentvlak goudgro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1" y="3897312"/>
            <a:ext cx="6095999" cy="29606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chemeClr val="bg2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15938" y="1177200"/>
            <a:ext cx="5580062" cy="648000"/>
          </a:xfrm>
        </p:spPr>
        <p:txBody>
          <a:bodyPr lIns="36000" tIns="36000" rIns="36000" bIns="3600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spc="6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0"/>
          </p:nvPr>
        </p:nvSpPr>
        <p:spPr>
          <a:xfrm>
            <a:off x="6576000" y="333375"/>
            <a:ext cx="5184000" cy="309562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1437750" indent="-28575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afbeelding 8"/>
          <p:cNvSpPr>
            <a:spLocks noGrp="1"/>
          </p:cNvSpPr>
          <p:nvPr>
            <p:ph type="pic" sz="quarter" idx="11" hasCustomPrompt="1"/>
          </p:nvPr>
        </p:nvSpPr>
        <p:spPr>
          <a:xfrm>
            <a:off x="6083999" y="3897312"/>
            <a:ext cx="6108001" cy="2960687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l-NL"/>
              <a:t>Afbeelding selecteren</a:t>
            </a:r>
          </a:p>
          <a:p>
            <a:endParaRPr lang="nl-NL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2"/>
          </p:nvPr>
        </p:nvSpPr>
        <p:spPr>
          <a:xfrm>
            <a:off x="1672114" y="4176000"/>
            <a:ext cx="4411885" cy="2412000"/>
          </a:xfrm>
        </p:spPr>
        <p:txBody>
          <a:bodyPr lIns="360000" rIns="360000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541270C-533F-4968-9E0F-1552EB2B598D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0E20E0D-A936-4AE7-9BF1-7422E936B72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947AE55F-AE58-42A0-B212-60FA70EB63C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E35AC7E9-445D-4EB4-B572-2A4D83C460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580000"/>
            <a:ext cx="1371600" cy="686157"/>
          </a:xfrm>
          <a:prstGeom prst="rect">
            <a:avLst/>
          </a:prstGeom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57A43C91-ACD9-4765-AAE3-5146BDAB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33375"/>
            <a:ext cx="5580062" cy="830444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4700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dia met inhoud en accentvlak licht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0" y="3897312"/>
            <a:ext cx="6096000" cy="29606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chemeClr val="bg2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15938" y="1177200"/>
            <a:ext cx="5580062" cy="648000"/>
          </a:xfrm>
        </p:spPr>
        <p:txBody>
          <a:bodyPr lIns="36000" tIns="36000" rIns="36000" bIns="3600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spc="6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0"/>
          </p:nvPr>
        </p:nvSpPr>
        <p:spPr>
          <a:xfrm>
            <a:off x="6576000" y="333375"/>
            <a:ext cx="5173088" cy="309562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1437750" indent="-28575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afbeelding 8"/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3897312"/>
            <a:ext cx="6096000" cy="2960688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l-NL"/>
              <a:t>Afbeelding selecteren</a:t>
            </a:r>
          </a:p>
          <a:p>
            <a:endParaRPr lang="nl-NL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2"/>
          </p:nvPr>
        </p:nvSpPr>
        <p:spPr>
          <a:xfrm>
            <a:off x="1672114" y="4176000"/>
            <a:ext cx="4423886" cy="2412000"/>
          </a:xfrm>
        </p:spPr>
        <p:txBody>
          <a:bodyPr lIns="360000" rIns="360000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D2CC66E-46C7-43B5-AD9C-16A05B6E109D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37B9517-7BA3-43A6-A086-19B6F8A160A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C9DD6B8-4C39-4BF4-A274-F2A1AFF2AF1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E2875B00-9E10-49A4-B541-96B4305D81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580000"/>
            <a:ext cx="1371600" cy="686157"/>
          </a:xfrm>
          <a:prstGeom prst="rect">
            <a:avLst/>
          </a:prstGeom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228CBADF-DD29-465A-A8BF-58BBB2467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33375"/>
            <a:ext cx="5580062" cy="830444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68198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met inhoud en accentvlak auber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0" y="3897312"/>
            <a:ext cx="6096000" cy="29606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chemeClr val="bg2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15938" y="1177200"/>
            <a:ext cx="5568062" cy="648000"/>
          </a:xfrm>
        </p:spPr>
        <p:txBody>
          <a:bodyPr lIns="36000" tIns="36000" rIns="36000" bIns="3600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spc="6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0"/>
          </p:nvPr>
        </p:nvSpPr>
        <p:spPr>
          <a:xfrm>
            <a:off x="6576000" y="333375"/>
            <a:ext cx="5173088" cy="309562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1437750" indent="-28575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afbeelding 8"/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3897312"/>
            <a:ext cx="6096000" cy="2960687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l-NL"/>
              <a:t>Afbeelding selecteren</a:t>
            </a:r>
          </a:p>
          <a:p>
            <a:endParaRPr lang="nl-NL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2"/>
          </p:nvPr>
        </p:nvSpPr>
        <p:spPr>
          <a:xfrm>
            <a:off x="1672114" y="4176000"/>
            <a:ext cx="4423885" cy="2412000"/>
          </a:xfrm>
        </p:spPr>
        <p:txBody>
          <a:bodyPr lIns="360000" rIns="360000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0D2054B-24E1-48D4-BF11-4069251D524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F0531A7-EEDA-4996-BB3E-32A21791497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07016A96-B59C-4FB7-B9B4-EFA9225F6B4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05B00AAD-64D4-4926-BD27-3AB25FC39E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580000"/>
            <a:ext cx="1371600" cy="686157"/>
          </a:xfrm>
          <a:prstGeom prst="rect">
            <a:avLst/>
          </a:prstGeom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D4CF6516-CA09-436A-A0C5-A2A851463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33375"/>
            <a:ext cx="5568062" cy="830444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27283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 (zonder voetteks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37218B2-28D2-46C6-802F-E8022206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5ADB2C8-9B83-4DAE-867E-E4C2EFD91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1594E54-8C03-4E5D-9DA6-783CB2564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E5C891D-DB83-43DA-A74A-2DBB31D68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6018290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volledige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b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Afbeelding selecteren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8586452-D4F9-411E-94C6-2DF17FED2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-1080000"/>
            <a:ext cx="11233150" cy="830444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FCF7243-A0DE-470B-B3B6-7BE970164BC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59726F7-8E1A-4CD8-A77F-C0C80D82BCA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EA071F1-392B-4EFF-B6EB-2A2A7353E21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494231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7EC48B-3F4B-424F-8B07-2B72486FD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-1080000"/>
            <a:ext cx="11233150" cy="830444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D19B76A-4F2B-455C-8423-59CAEFFED0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12000" y="7020000"/>
            <a:ext cx="1680000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FCB1931-79E0-4279-8B68-49BD1891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938" y="7020000"/>
            <a:ext cx="8388062" cy="21600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5DDBDDD-FEFE-4815-960C-BCCA345F7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2000" y="7020000"/>
            <a:ext cx="517088" cy="216000"/>
          </a:xfrm>
        </p:spPr>
        <p:txBody>
          <a:bodyPr/>
          <a:lstStyle/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50841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9">
  <p:cSld name="49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1"/>
          <p:cNvSpPr>
            <a:spLocks noGrp="1"/>
          </p:cNvSpPr>
          <p:nvPr>
            <p:ph type="pic" idx="2"/>
          </p:nvPr>
        </p:nvSpPr>
        <p:spPr>
          <a:xfrm>
            <a:off x="1167955" y="2407893"/>
            <a:ext cx="1314437" cy="1315257"/>
          </a:xfrm>
          <a:prstGeom prst="rect">
            <a:avLst/>
          </a:prstGeom>
          <a:solidFill>
            <a:schemeClr val="dk1">
              <a:alpha val="11372"/>
            </a:schemeClr>
          </a:solidFill>
          <a:ln>
            <a:noFill/>
          </a:ln>
        </p:spPr>
      </p:sp>
      <p:sp>
        <p:nvSpPr>
          <p:cNvPr id="40" name="Google Shape;40;p31"/>
          <p:cNvSpPr>
            <a:spLocks noGrp="1"/>
          </p:cNvSpPr>
          <p:nvPr>
            <p:ph type="pic" idx="3"/>
          </p:nvPr>
        </p:nvSpPr>
        <p:spPr>
          <a:xfrm>
            <a:off x="4027562" y="2407893"/>
            <a:ext cx="1314437" cy="1315257"/>
          </a:xfrm>
          <a:prstGeom prst="rect">
            <a:avLst/>
          </a:prstGeom>
          <a:solidFill>
            <a:schemeClr val="dk1">
              <a:alpha val="11372"/>
            </a:schemeClr>
          </a:solidFill>
          <a:ln>
            <a:noFill/>
          </a:ln>
        </p:spPr>
      </p:sp>
      <p:sp>
        <p:nvSpPr>
          <p:cNvPr id="41" name="Google Shape;41;p31"/>
          <p:cNvSpPr>
            <a:spLocks noGrp="1"/>
          </p:cNvSpPr>
          <p:nvPr>
            <p:ph type="pic" idx="4"/>
          </p:nvPr>
        </p:nvSpPr>
        <p:spPr>
          <a:xfrm>
            <a:off x="6891030" y="2407893"/>
            <a:ext cx="1314437" cy="1315257"/>
          </a:xfrm>
          <a:prstGeom prst="rect">
            <a:avLst/>
          </a:prstGeom>
          <a:solidFill>
            <a:schemeClr val="dk1">
              <a:alpha val="11372"/>
            </a:schemeClr>
          </a:solidFill>
          <a:ln>
            <a:noFill/>
          </a:ln>
        </p:spPr>
      </p:sp>
      <p:sp>
        <p:nvSpPr>
          <p:cNvPr id="42" name="Google Shape;42;p31"/>
          <p:cNvSpPr>
            <a:spLocks noGrp="1"/>
          </p:cNvSpPr>
          <p:nvPr>
            <p:ph type="pic" idx="5"/>
          </p:nvPr>
        </p:nvSpPr>
        <p:spPr>
          <a:xfrm>
            <a:off x="9756544" y="2407893"/>
            <a:ext cx="1314437" cy="1315257"/>
          </a:xfrm>
          <a:prstGeom prst="rect">
            <a:avLst/>
          </a:prstGeom>
          <a:solidFill>
            <a:schemeClr val="dk1">
              <a:alpha val="11372"/>
            </a:schemeClr>
          </a:solidFill>
          <a:ln>
            <a:noFill/>
          </a:ln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40CC8D-4E69-1041-B24D-F6C8D3B88A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9913" y="1"/>
            <a:ext cx="2562087" cy="125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92575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">
  <p:cSld name="04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6"/>
          <p:cNvSpPr txBox="1"/>
          <p:nvPr/>
        </p:nvSpPr>
        <p:spPr>
          <a:xfrm>
            <a:off x="11239443" y="6131318"/>
            <a:ext cx="440267" cy="225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1" tIns="30462" rIns="60941" bIns="30462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GB" sz="1067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t>‹#›</a:t>
            </a:fld>
            <a:endParaRPr sz="1067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4" name="Google Shape;14;p26"/>
          <p:cNvCxnSpPr/>
          <p:nvPr/>
        </p:nvCxnSpPr>
        <p:spPr>
          <a:xfrm rot="10800000" flipH="1">
            <a:off x="11712222" y="6233894"/>
            <a:ext cx="479778" cy="10258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C9A5946-7684-C049-9DB9-51FDC86BB2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9913" y="1"/>
            <a:ext cx="2562087" cy="125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389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0A2E7-1D8C-8D41-EB2A-CE432CD10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B25C7-EB8C-2413-3D0A-835D8FF33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5273B6-2654-0AC3-4058-0A52C86868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E01340-D861-47A0-2053-5AAD081C0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1C6C-01CC-45FF-A429-5402BAE6F299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B2BAF7-5C93-0450-BF93-24DF228D4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5F7F43-5FAB-C7FA-DAF1-8C73ED8FC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5D85-670B-4557-916A-2A63004FE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33411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">
  <p:cSld name="23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4"/>
          <p:cNvSpPr>
            <a:spLocks noGrp="1"/>
          </p:cNvSpPr>
          <p:nvPr>
            <p:ph type="pic" idx="2"/>
          </p:nvPr>
        </p:nvSpPr>
        <p:spPr>
          <a:xfrm>
            <a:off x="5227417" y="0"/>
            <a:ext cx="6964583" cy="6858000"/>
          </a:xfrm>
          <a:prstGeom prst="rect">
            <a:avLst/>
          </a:prstGeom>
          <a:solidFill>
            <a:srgbClr val="353535">
              <a:alpha val="11372"/>
            </a:srgbClr>
          </a:solidFill>
          <a:ln>
            <a:noFill/>
          </a:ln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642926-1156-E64A-AF10-67B3B8C597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562087" cy="125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81626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238323-0ADF-4328-9564-AEB5DFD80DB6}"/>
              </a:ext>
            </a:extLst>
          </p:cNvPr>
          <p:cNvSpPr/>
          <p:nvPr userDrawn="1"/>
        </p:nvSpPr>
        <p:spPr bwMode="blackWhite">
          <a:xfrm>
            <a:off x="254950" y="262784"/>
            <a:ext cx="11682101" cy="633243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776FAE-C8F8-44A1-8BC7-9EB9483714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33500"/>
            <a:ext cx="9144000" cy="1790700"/>
          </a:xfrm>
        </p:spPr>
        <p:txBody>
          <a:bodyPr vert="horz" lIns="91440" tIns="0" rIns="91440" bIns="0" rtlCol="0" anchor="t" anchorCtr="0">
            <a:noAutofit/>
          </a:bodyPr>
          <a:lstStyle>
            <a:lvl1pPr>
              <a:lnSpc>
                <a:spcPct val="100000"/>
              </a:lnSpc>
              <a:defRPr lang="en-US" sz="48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7900C6-1C2C-4612-8672-356C6DDFDC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28009"/>
            <a:ext cx="9144000" cy="1287675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lang="en-US" sz="2400" dirty="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>
              <a:lnSpc>
                <a:spcPct val="150000"/>
              </a:lnSpc>
              <a:spcAft>
                <a:spcPts val="1200"/>
              </a:spcAft>
            </a:pPr>
            <a:r>
              <a:rPr lang="ru-RU"/>
              <a:t>Образец подзаголовка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74E620-B44E-41FF-8FA1-D955BD69C0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" r="13926" b="71478"/>
          <a:stretch/>
        </p:blipFill>
        <p:spPr>
          <a:xfrm>
            <a:off x="342899" y="4546601"/>
            <a:ext cx="11715751" cy="202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4440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5A2570-7517-4576-B836-E4E6D3E74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/>
          <a:stretch/>
        </p:blipFill>
        <p:spPr>
          <a:xfrm>
            <a:off x="269032" y="4801396"/>
            <a:ext cx="11653936" cy="178622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9B673-4507-4B72-871E-001890787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433" y="1604211"/>
            <a:ext cx="10983131" cy="4572752"/>
          </a:xfrm>
        </p:spPr>
        <p:txBody>
          <a:bodyPr/>
          <a:lstStyle>
            <a:lvl1pPr marL="0" indent="0">
              <a:spcAft>
                <a:spcPts val="1200"/>
              </a:spcAft>
              <a:buSzPct val="25000"/>
              <a:buFont typeface="Segoe UI" panose="020B0502040204020203" pitchFamily="34" charset="0"/>
              <a:buChar char=" "/>
              <a:defRPr sz="1200"/>
            </a:lvl1pPr>
            <a:lvl2pPr marL="401638" indent="7938">
              <a:spcBef>
                <a:spcPts val="600"/>
              </a:spcBef>
              <a:spcAft>
                <a:spcPts val="1200"/>
              </a:spcAft>
              <a:buFont typeface="Segoe UI" panose="020B0502040204020203" pitchFamily="34" charset="0"/>
              <a:buChar char=" "/>
              <a:defRPr sz="1200"/>
            </a:lvl2pPr>
            <a:lvl3pPr marL="1143000" indent="-228600">
              <a:buFont typeface="Segoe UI" panose="020B0502040204020203" pitchFamily="34" charset="0"/>
              <a:buChar char=" "/>
              <a:defRPr/>
            </a:lvl3pPr>
            <a:lvl4pPr marL="1600200" indent="-228600">
              <a:buFont typeface="Segoe UI" panose="020B0502040204020203" pitchFamily="34" charset="0"/>
              <a:buChar char=" "/>
              <a:defRPr/>
            </a:lvl4pPr>
            <a:lvl5pPr marL="2057400" indent="-228600">
              <a:buFont typeface="Segoe UI" panose="020B0502040204020203" pitchFamily="34" charset="0"/>
              <a:buChar char=" "/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B8AB91F-D739-4DD5-859B-B16B125BE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26263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5A2570-7517-4576-B836-E4E6D3E74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/>
          <a:stretch/>
        </p:blipFill>
        <p:spPr>
          <a:xfrm>
            <a:off x="269032" y="4801396"/>
            <a:ext cx="11653936" cy="178622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9B673-4507-4B72-871E-001890787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433" y="1604211"/>
            <a:ext cx="10983131" cy="4572752"/>
          </a:xfrm>
        </p:spPr>
        <p:txBody>
          <a:bodyPr/>
          <a:lstStyle>
            <a:lvl1pPr marL="0" indent="0">
              <a:spcAft>
                <a:spcPts val="1200"/>
              </a:spcAft>
              <a:buSzPct val="25000"/>
              <a:buFont typeface="Segoe UI" panose="020B0502040204020203" pitchFamily="34" charset="0"/>
              <a:buChar char=" "/>
              <a:defRPr sz="1200"/>
            </a:lvl1pPr>
            <a:lvl2pPr marL="401638" indent="7938">
              <a:spcBef>
                <a:spcPts val="600"/>
              </a:spcBef>
              <a:spcAft>
                <a:spcPts val="1200"/>
              </a:spcAft>
              <a:buFont typeface="Segoe UI" panose="020B0502040204020203" pitchFamily="34" charset="0"/>
              <a:buChar char=" "/>
              <a:defRPr sz="1200"/>
            </a:lvl2pPr>
            <a:lvl3pPr marL="1143000" indent="-228600">
              <a:buFont typeface="Segoe UI" panose="020B0502040204020203" pitchFamily="34" charset="0"/>
              <a:buChar char=" "/>
              <a:defRPr/>
            </a:lvl3pPr>
            <a:lvl4pPr marL="1600200" indent="-228600">
              <a:buFont typeface="Segoe UI" panose="020B0502040204020203" pitchFamily="34" charset="0"/>
              <a:buChar char=" "/>
              <a:defRPr/>
            </a:lvl4pPr>
            <a:lvl5pPr marL="2057400" indent="-228600">
              <a:buFont typeface="Segoe UI" panose="020B0502040204020203" pitchFamily="34" charset="0"/>
              <a:buChar char=" "/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E770BB0-A521-41C6-A0AE-BEE679D2A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3590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F89203F-46EF-44A2-956A-7FF6AF93BE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/>
          <a:stretch/>
        </p:blipFill>
        <p:spPr>
          <a:xfrm>
            <a:off x="269032" y="4801396"/>
            <a:ext cx="11653936" cy="178622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1D47175-944E-463B-ABBB-06669A473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0862" y="1507068"/>
            <a:ext cx="3192379" cy="4669896"/>
          </a:xfrm>
        </p:spPr>
        <p:txBody>
          <a:bodyPr anchor="ctr"/>
          <a:lstStyle>
            <a:lvl1pPr marL="0" indent="0" algn="l">
              <a:lnSpc>
                <a:spcPct val="150000"/>
              </a:lnSpc>
              <a:spcAft>
                <a:spcPts val="1200"/>
              </a:spcAft>
              <a:buSzPct val="25000"/>
              <a:buFont typeface="Segoe UI" panose="020B0502040204020203" pitchFamily="34" charset="0"/>
              <a:buChar char=" "/>
              <a:defRPr sz="1200"/>
            </a:lvl1pPr>
            <a:lvl2pPr marL="401638" indent="7938" algn="l">
              <a:spcBef>
                <a:spcPts val="600"/>
              </a:spcBef>
              <a:spcAft>
                <a:spcPts val="1200"/>
              </a:spcAft>
              <a:buFont typeface="Segoe UI" panose="020B0502040204020203" pitchFamily="34" charset="0"/>
              <a:buChar char=" "/>
              <a:defRPr sz="1200"/>
            </a:lvl2pPr>
            <a:lvl3pPr marL="1143000" indent="-228600">
              <a:buFont typeface="Segoe UI" panose="020B0502040204020203" pitchFamily="34" charset="0"/>
              <a:buChar char=" "/>
              <a:defRPr/>
            </a:lvl3pPr>
            <a:lvl4pPr marL="1600200" indent="-228600">
              <a:buFont typeface="Segoe UI" panose="020B0502040204020203" pitchFamily="34" charset="0"/>
              <a:buChar char=" "/>
              <a:defRPr/>
            </a:lvl4pPr>
            <a:lvl5pPr marL="2057400" indent="-228600">
              <a:buFont typeface="Segoe UI" panose="020B0502040204020203" pitchFamily="34" charset="0"/>
              <a:buChar char=" "/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0725B0-0DB7-41CE-9C4C-39E8D0F6325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95537" y="1507068"/>
            <a:ext cx="7143905" cy="4669896"/>
          </a:xfrm>
        </p:spPr>
        <p:txBody>
          <a:bodyPr anchor="ctr"/>
          <a:lstStyle>
            <a:lvl1pPr marL="0" indent="0">
              <a:spcAft>
                <a:spcPts val="1200"/>
              </a:spcAft>
              <a:buSzPct val="25000"/>
              <a:buFont typeface="Segoe UI" panose="020B0502040204020203" pitchFamily="34" charset="0"/>
              <a:buChar char=" "/>
              <a:defRPr sz="1200"/>
            </a:lvl1pPr>
            <a:lvl2pPr marL="401638" indent="7938">
              <a:spcBef>
                <a:spcPts val="600"/>
              </a:spcBef>
              <a:spcAft>
                <a:spcPts val="1200"/>
              </a:spcAft>
              <a:buFont typeface="Segoe UI" panose="020B0502040204020203" pitchFamily="34" charset="0"/>
              <a:buChar char=" "/>
              <a:defRPr sz="1200"/>
            </a:lvl2pPr>
            <a:lvl3pPr marL="1143000" indent="-228600">
              <a:buFont typeface="Segoe UI" panose="020B0502040204020203" pitchFamily="34" charset="0"/>
              <a:buChar char=" "/>
              <a:defRPr/>
            </a:lvl3pPr>
            <a:lvl4pPr marL="1600200" indent="-228600">
              <a:buFont typeface="Segoe UI" panose="020B0502040204020203" pitchFamily="34" charset="0"/>
              <a:buChar char=" "/>
              <a:defRPr/>
            </a:lvl4pPr>
            <a:lvl5pPr marL="2057400" indent="-228600">
              <a:buFont typeface="Segoe UI" panose="020B0502040204020203" pitchFamily="34" charset="0"/>
              <a:buChar char=" "/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9E63483-559C-4A6F-B04F-D6C56A3CC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1372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54951" y="262784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 userDrawn="1"/>
        </p:nvSpPr>
        <p:spPr bwMode="blackWhite">
          <a:xfrm>
            <a:off x="254950" y="262784"/>
            <a:ext cx="11682101" cy="207264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1536192"/>
            <a:ext cx="6876288" cy="64008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39496" y="2560320"/>
            <a:ext cx="94457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/>
              <a:t>Образец текста</a:t>
            </a:r>
          </a:p>
          <a:p>
            <a:pPr marL="0" lvl="1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/>
              <a:t>Второй уровень</a:t>
            </a:r>
          </a:p>
          <a:p>
            <a:pPr marL="0" lvl="2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/>
              <a:t>Третий уровень</a:t>
            </a:r>
          </a:p>
          <a:p>
            <a:pPr marL="0" lvl="3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/>
              <a:t>Четвертый уровень</a:t>
            </a:r>
          </a:p>
          <a:p>
            <a:pPr marL="0" lvl="4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20849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0017C897-2775-4930-B0BE-BEB724532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65636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258610D-0376-4D1E-8ED8-29382288BB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783" t="-3"/>
          <a:stretch/>
        </p:blipFill>
        <p:spPr>
          <a:xfrm>
            <a:off x="269032" y="4801396"/>
            <a:ext cx="11653936" cy="178622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1C16CD2-606C-441E-BBA3-51767980C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25363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9712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DD171-A09A-103F-235D-1EB0E058E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33109D-F899-7FFC-4C9E-CA3C093E27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6D4441-BED6-1F61-5524-8AFED4ECE4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509AD1-BA36-7CCC-802D-9B3C409B2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31C6C-01CC-45FF-A429-5402BAE6F299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BE1561-103F-361D-F382-8F9797C53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679A75-CE7D-4074-4CBA-0082482B5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5D85-670B-4557-916A-2A63004FE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110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42" Type="http://schemas.openxmlformats.org/officeDocument/2006/relationships/slideLayout" Target="../slideLayouts/slideLayout54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41" Type="http://schemas.openxmlformats.org/officeDocument/2006/relationships/slideLayout" Target="../slideLayouts/slideLayout53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slideLayout" Target="../slideLayouts/slideLayout5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43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26" Type="http://schemas.openxmlformats.org/officeDocument/2006/relationships/slideLayout" Target="../slideLayouts/slideLayout80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slideLayout" Target="../slideLayouts/slideLayout79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78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slideLayout" Target="../slideLayouts/slideLayout77.xml"/><Relationship Id="rId28" Type="http://schemas.openxmlformats.org/officeDocument/2006/relationships/image" Target="../media/image7.jpeg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4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DAC190-5497-51A3-B9EB-0FC03DF82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27C660-C6F2-7532-F7D9-398E81BD8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EC1A86-FB90-33AE-1A05-78F1AC1BC6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31C6C-01CC-45FF-A429-5402BAE6F299}" type="datetimeFigureOut">
              <a:rPr lang="en-GB" smtClean="0"/>
              <a:t>20/03/2024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2B98F-3471-BFCB-236A-33BC703674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70A5A-595B-63F5-438A-F0290E50EE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2F5D85-670B-4557-916A-2A63004FE249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A0E499-4342-63C0-A598-B2F0179BA47F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0" y="6705600"/>
            <a:ext cx="5524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Restricted</a:t>
            </a:r>
          </a:p>
        </p:txBody>
      </p:sp>
    </p:spTree>
    <p:extLst>
      <p:ext uri="{BB962C8B-B14F-4D97-AF65-F5344CB8AC3E}">
        <p14:creationId xmlns:p14="http://schemas.microsoft.com/office/powerpoint/2010/main" val="3751817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IPCMContentMarking" descr="{&quot;HashCode&quot;:-45436510,&quot;Placement&quot;:&quot;Footer&quot;,&quot;Top&quot;:789.467957,&quot;Left&quot;:0.0,&quot;SlideWidth&quot;:1440,&quot;SlideHeight&quot;:810}">
            <a:extLst>
              <a:ext uri="{FF2B5EF4-FFF2-40B4-BE49-F238E27FC236}">
                <a16:creationId xmlns:a16="http://schemas.microsoft.com/office/drawing/2014/main" id="{044F584B-532F-424C-A67B-D03CAAF40E93}"/>
              </a:ext>
            </a:extLst>
          </p:cNvPr>
          <p:cNvSpPr txBox="1"/>
          <p:nvPr userDrawn="1"/>
        </p:nvSpPr>
        <p:spPr>
          <a:xfrm>
            <a:off x="0" y="6719236"/>
            <a:ext cx="387417" cy="102657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ct val="0"/>
              </a:spcBef>
              <a:spcAft>
                <a:spcPct val="0"/>
              </a:spcAft>
            </a:pPr>
            <a:r>
              <a:rPr lang="en-US" sz="667">
                <a:solidFill>
                  <a:srgbClr val="000000"/>
                </a:solidFill>
                <a:latin typeface="Calibri" panose="020F0502020204030204" pitchFamily="34" charset="0"/>
              </a:rPr>
              <a:t>Public</a:t>
            </a:r>
            <a:endParaRPr lang="en-CH" sz="667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861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693" r:id="rId27"/>
    <p:sldLayoutId id="2147483694" r:id="rId28"/>
    <p:sldLayoutId id="2147483695" r:id="rId29"/>
    <p:sldLayoutId id="2147483696" r:id="rId30"/>
    <p:sldLayoutId id="2147483697" r:id="rId31"/>
    <p:sldLayoutId id="2147483698" r:id="rId32"/>
    <p:sldLayoutId id="2147483699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</p:sldLayoutIdLst>
  <p:hf sldNum="0" hdr="0" ftr="0"/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15938" y="333375"/>
            <a:ext cx="11233150" cy="830444"/>
          </a:xfrm>
          <a:prstGeom prst="rect">
            <a:avLst/>
          </a:prstGeom>
        </p:spPr>
        <p:txBody>
          <a:bodyPr vert="horz" lIns="36000" tIns="36000" rIns="36000" bIns="36000" rtlCol="0" anchor="t">
            <a:noAutofit/>
          </a:bodyPr>
          <a:lstStyle/>
          <a:p>
            <a:r>
              <a:rPr lang="nl-NL"/>
              <a:t>Klik om de stijl te bewerken</a:t>
            </a:r>
            <a:br>
              <a:rPr lang="nl-NL"/>
            </a:br>
            <a:r>
              <a:rPr lang="nl-NL"/>
              <a:t>regel 2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15938" y="1523999"/>
            <a:ext cx="11233150" cy="3992564"/>
          </a:xfrm>
          <a:prstGeom prst="rect">
            <a:avLst/>
          </a:prstGeom>
        </p:spPr>
        <p:txBody>
          <a:bodyPr vert="horz" lIns="36000" tIns="36000" rIns="36000" bIns="3600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9312000" y="6498000"/>
            <a:ext cx="1680000" cy="216000"/>
          </a:xfrm>
          <a:prstGeom prst="rect">
            <a:avLst/>
          </a:prstGeom>
        </p:spPr>
        <p:txBody>
          <a:bodyPr vert="horz" lIns="36000" tIns="36000" rIns="36000" bIns="36000" rtlCol="0" anchor="b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515938" y="6498000"/>
            <a:ext cx="8388062" cy="216000"/>
          </a:xfrm>
          <a:prstGeom prst="rect">
            <a:avLst/>
          </a:prstGeom>
        </p:spPr>
        <p:txBody>
          <a:bodyPr vert="horz" lIns="36000" tIns="36000" rIns="36000" bIns="36000" rtlCol="0" anchor="b" anchorCtr="0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1232000" y="6498000"/>
            <a:ext cx="517088" cy="216000"/>
          </a:xfrm>
          <a:prstGeom prst="rect">
            <a:avLst/>
          </a:prstGeom>
        </p:spPr>
        <p:txBody>
          <a:bodyPr vert="horz" lIns="36000" tIns="36000" rIns="0" bIns="36000" rtlCol="0" anchor="b" anchorCtr="0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4023FC5B-98A5-49E4-B59C-E073B8952154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0ADA630-6A8A-4180-8BA7-7CA24E76C985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80000"/>
            <a:ext cx="1371600" cy="6861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F2F39B-6ECD-DA1C-C34D-9511ACB149AF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42100"/>
            <a:ext cx="33813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988646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32" r:id="rId23"/>
    <p:sldLayoutId id="2147483733" r:id="rId24"/>
    <p:sldLayoutId id="2147483734" r:id="rId25"/>
    <p:sldLayoutId id="2147483735" r:id="rId2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spc="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8000" indent="-288000" algn="l" defTabSz="2880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kern="1200" spc="60" baseline="0">
          <a:solidFill>
            <a:schemeClr val="tx1"/>
          </a:solidFill>
          <a:latin typeface="+mn-lt"/>
          <a:ea typeface="+mn-ea"/>
          <a:cs typeface="+mn-cs"/>
        </a:defRPr>
      </a:lvl1pPr>
      <a:lvl2pPr marL="576000" indent="-288000" algn="l" defTabSz="2880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 spc="60" baseline="0">
          <a:solidFill>
            <a:schemeClr val="tx1"/>
          </a:solidFill>
          <a:latin typeface="+mn-lt"/>
          <a:ea typeface="+mn-ea"/>
          <a:cs typeface="+mn-cs"/>
        </a:defRPr>
      </a:lvl2pPr>
      <a:lvl3pPr marL="864000" indent="-288000" algn="l" defTabSz="2880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 spc="60" baseline="0">
          <a:solidFill>
            <a:schemeClr val="tx1"/>
          </a:solidFill>
          <a:latin typeface="+mn-lt"/>
          <a:ea typeface="+mn-ea"/>
          <a:cs typeface="+mn-cs"/>
        </a:defRPr>
      </a:lvl3pPr>
      <a:lvl4pPr marL="1152000" indent="-288000" algn="l" defTabSz="2880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 spc="60" baseline="0">
          <a:solidFill>
            <a:schemeClr val="tx1"/>
          </a:solidFill>
          <a:latin typeface="+mn-lt"/>
          <a:ea typeface="+mn-ea"/>
          <a:cs typeface="+mn-cs"/>
        </a:defRPr>
      </a:lvl4pPr>
      <a:lvl5pPr marL="1440000" indent="-288000" algn="l" defTabSz="2880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 spc="60" baseline="0">
          <a:solidFill>
            <a:schemeClr val="tx1"/>
          </a:solidFill>
          <a:latin typeface="+mn-lt"/>
          <a:ea typeface="+mn-ea"/>
          <a:cs typeface="+mn-cs"/>
        </a:defRPr>
      </a:lvl5pPr>
      <a:lvl6pPr marL="1440000" indent="-28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440000" indent="-28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440000" indent="-28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000" indent="-28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325">
          <p15:clr>
            <a:srgbClr val="F26B43"/>
          </p15:clr>
        </p15:guide>
        <p15:guide id="4" pos="7401">
          <p15:clr>
            <a:srgbClr val="F26B43"/>
          </p15:clr>
        </p15:guide>
        <p15:guide id="5" orient="horz" pos="958">
          <p15:clr>
            <a:srgbClr val="F26B43"/>
          </p15:clr>
        </p15:guide>
        <p15:guide id="6" orient="horz" pos="3475">
          <p15:clr>
            <a:srgbClr val="F26B43"/>
          </p15:clr>
        </p15:guide>
        <p15:guide id="7" orient="horz" pos="210">
          <p15:clr>
            <a:srgbClr val="F26B43"/>
          </p15:clr>
        </p15:guide>
        <p15:guide id="8" orient="horz" pos="2455">
          <p15:clr>
            <a:srgbClr val="F26B43"/>
          </p15:clr>
        </p15:guide>
        <p15:guide id="9" orient="horz" pos="1865">
          <p15:clr>
            <a:srgbClr val="F26B43"/>
          </p15:clr>
        </p15:guide>
        <p15:guide id="10" orient="horz" pos="3680">
          <p15:clr>
            <a:srgbClr val="F26B43"/>
          </p15:clr>
        </p15:guide>
        <p15:guide id="11" pos="4135">
          <p15:clr>
            <a:srgbClr val="F26B43"/>
          </p15:clr>
        </p15:guide>
        <p15:guide id="12" pos="354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D5FD28E-AEC9-43B8-86F4-9CD3C41D49D7}"/>
              </a:ext>
            </a:extLst>
          </p:cNvPr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AFE014-E3CD-4B9A-A705-F1CADD8F4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434" y="448628"/>
            <a:ext cx="10983132" cy="7477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ADE5F7-8A52-43AD-8F30-F13CF5450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DC85AE-A002-4BA3-8D90-3960ED0FF8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4E560-77BF-4D1A-B6E7-CD55CE12B1B8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103AA5-C732-4ECB-88D6-DAA20E2C1C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280433-CBB5-49C5-B032-5A800E5D09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9379A-16E2-4C4A-96D0-A52C442257E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32A06DA-7FF5-4DDE-94D0-63A83DB241E8}"/>
              </a:ext>
            </a:extLst>
          </p:cNvPr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94CFB87-6E01-3E38-DE8B-3A59261073EB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42100"/>
            <a:ext cx="5524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Restricted</a:t>
            </a:r>
          </a:p>
        </p:txBody>
      </p:sp>
    </p:spTree>
    <p:extLst>
      <p:ext uri="{BB962C8B-B14F-4D97-AF65-F5344CB8AC3E}">
        <p14:creationId xmlns:p14="http://schemas.microsoft.com/office/powerpoint/2010/main" val="1336298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800" kern="1200">
          <a:solidFill>
            <a:schemeClr val="bg2">
              <a:lumMod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21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e.ifrc.org/x/PdPF1IIo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21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"/>
          <p:cNvSpPr/>
          <p:nvPr/>
        </p:nvSpPr>
        <p:spPr>
          <a:xfrm>
            <a:off x="6858942" y="1802081"/>
            <a:ext cx="5332118" cy="2646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1" tIns="30462" rIns="60941" bIns="30462" anchor="t" anchorCtr="0">
            <a:spAutoFit/>
          </a:bodyPr>
          <a:lstStyle/>
          <a:p>
            <a:pPr algn="ctr"/>
            <a:r>
              <a:rPr lang="en-GB" sz="3600" b="1" dirty="0">
                <a:solidFill>
                  <a:srgbClr val="F5333F"/>
                </a:solidFill>
                <a:latin typeface="Montserrat"/>
                <a:ea typeface="Montserrat"/>
                <a:cs typeface="Montserrat"/>
                <a:sym typeface="Montserrat"/>
              </a:rPr>
              <a:t>CEA Peer-Learning Webinar #4</a:t>
            </a:r>
            <a:br>
              <a:rPr lang="en-GB" sz="24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24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Lessons from Kyrgyzstan</a:t>
            </a:r>
            <a:r>
              <a:rPr lang="en-US" sz="2400" b="1" dirty="0">
                <a:solidFill>
                  <a:srgbClr val="0F2042"/>
                </a:solidFill>
                <a:latin typeface="Montserrat"/>
              </a:rPr>
              <a:t>:</a:t>
            </a:r>
          </a:p>
          <a:p>
            <a:pPr algn="ctr"/>
            <a:r>
              <a:rPr lang="en-US" sz="2400" b="1" dirty="0">
                <a:solidFill>
                  <a:srgbClr val="0F2042"/>
                </a:solidFill>
                <a:latin typeface="Montserrat"/>
              </a:rPr>
              <a:t>A shot in the arm for vaccine programming </a:t>
            </a:r>
            <a:r>
              <a:rPr lang="en-US" sz="2400" b="1" dirty="0">
                <a:solidFill>
                  <a:srgbClr val="0F2042"/>
                </a:solidFill>
                <a:latin typeface="Montserrat"/>
                <a:ea typeface="Montserrat"/>
                <a:cs typeface="Montserrat"/>
                <a:sym typeface="Montserrat"/>
              </a:rPr>
              <a:t>
</a:t>
            </a:r>
            <a:endParaRPr lang="en-US" sz="2133" dirty="0">
              <a:solidFill>
                <a:srgbClr val="0F204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1" name="Google Shape;28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1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316414-921D-5CED-8EFB-3B1068847012}"/>
              </a:ext>
            </a:extLst>
          </p:cNvPr>
          <p:cNvSpPr txBox="1"/>
          <p:nvPr/>
        </p:nvSpPr>
        <p:spPr>
          <a:xfrm>
            <a:off x="10761785" y="160774"/>
            <a:ext cx="1256044" cy="10249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1ECD5BB8-587F-31CF-2250-CE12A42D04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8000" dirty="0"/>
          </a:p>
          <a:p>
            <a:pPr algn="ctr"/>
            <a:endParaRPr lang="en-US" sz="8000" b="1" dirty="0">
              <a:solidFill>
                <a:srgbClr val="C00000"/>
              </a:solidFill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E016B2A-880D-18F3-6EFE-E3C659B43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002060"/>
                </a:solidFill>
                <a:effectLst/>
                <a:latin typeface="Söhne"/>
              </a:rPr>
              <a:t>Collaboration with Kyrgyz Medical State Academy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8" name="Рисунок 169">
            <a:extLst>
              <a:ext uri="{FF2B5EF4-FFF2-40B4-BE49-F238E27FC236}">
                <a16:creationId xmlns:a16="http://schemas.microsoft.com/office/drawing/2014/main" id="{2DCAD5F1-BA2C-E5E5-4C59-11DB4AE2A54D}"/>
              </a:ext>
            </a:extLst>
          </p:cNvPr>
          <p:cNvPicPr/>
          <p:nvPr/>
        </p:nvPicPr>
        <p:blipFill>
          <a:blip r:embed="rId3"/>
          <a:stretch/>
        </p:blipFill>
        <p:spPr>
          <a:xfrm rot="21586800">
            <a:off x="9015188" y="351636"/>
            <a:ext cx="2571120" cy="658800"/>
          </a:xfrm>
          <a:prstGeom prst="rect">
            <a:avLst/>
          </a:prstGeom>
          <a:ln w="0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F9DD84-8F00-1C8C-504A-2BF0705B566C}"/>
              </a:ext>
            </a:extLst>
          </p:cNvPr>
          <p:cNvSpPr txBox="1"/>
          <p:nvPr/>
        </p:nvSpPr>
        <p:spPr>
          <a:xfrm>
            <a:off x="604433" y="1604210"/>
            <a:ext cx="697065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öhne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öhne"/>
                <a:ea typeface="+mn-ea"/>
                <a:cs typeface="+mn-cs"/>
              </a:rPr>
              <a:t>Agreement with the university on voluntarily work of the students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öhne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öhne"/>
                <a:ea typeface="+mn-ea"/>
                <a:cs typeface="+mn-cs"/>
              </a:rPr>
              <a:t>52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öhne"/>
                <a:ea typeface="+mn-ea"/>
                <a:cs typeface="+mn-cs"/>
              </a:rPr>
              <a:t> students in their 5th and 6th years of study were enlisted to support healthcare workers at vaccination clinics during the measles and rubella vaccination campaign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öhne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öhne"/>
                <a:ea typeface="+mn-ea"/>
                <a:cs typeface="+mn-cs"/>
              </a:rPr>
              <a:t>Enter data into the healthcare system “Emdoo.kg”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öhne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öhne"/>
                <a:ea typeface="+mn-ea"/>
                <a:cs typeface="+mn-cs"/>
              </a:rPr>
              <a:t>Collect feedback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öhne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öhne"/>
                <a:ea typeface="+mn-ea"/>
                <a:cs typeface="+mn-cs"/>
              </a:rPr>
              <a:t>Conduct informational sessions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öhne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75A6EA-D602-D4F5-98C3-7D6458EE7153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575082" y="1809548"/>
            <a:ext cx="3944917" cy="4670451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490650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265D469-7068-5EC0-54EC-04E94C60B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Söhne"/>
              </a:rPr>
              <a:t>CEA Sustainability</a:t>
            </a:r>
          </a:p>
        </p:txBody>
      </p:sp>
      <p:pic>
        <p:nvPicPr>
          <p:cNvPr id="4" name="Рисунок 169">
            <a:extLst>
              <a:ext uri="{FF2B5EF4-FFF2-40B4-BE49-F238E27FC236}">
                <a16:creationId xmlns:a16="http://schemas.microsoft.com/office/drawing/2014/main" id="{43E1D932-D265-ED94-1C4B-249B0536344D}"/>
              </a:ext>
            </a:extLst>
          </p:cNvPr>
          <p:cNvPicPr/>
          <p:nvPr/>
        </p:nvPicPr>
        <p:blipFill>
          <a:blip r:embed="rId2"/>
          <a:stretch/>
        </p:blipFill>
        <p:spPr>
          <a:xfrm rot="21586800">
            <a:off x="9015188" y="351636"/>
            <a:ext cx="2571120" cy="658800"/>
          </a:xfrm>
          <a:prstGeom prst="rect">
            <a:avLst/>
          </a:prstGeom>
          <a:ln w="0"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E24833-B05A-8472-48E5-9F4DCDD09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5703" y="4100170"/>
            <a:ext cx="3446924" cy="2411128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B74250F5-CE2A-EA2B-9610-352E1C839E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525703" y="1354229"/>
            <a:ext cx="3445844" cy="25824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CBB8FE-9AC5-6BB7-F497-0926010A5005}"/>
              </a:ext>
            </a:extLst>
          </p:cNvPr>
          <p:cNvSpPr txBox="1"/>
          <p:nvPr/>
        </p:nvSpPr>
        <p:spPr>
          <a:xfrm>
            <a:off x="604434" y="1397675"/>
            <a:ext cx="6097604" cy="203132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CEA/PGI focal points in HQ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CEA/PGI focal points at branch level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 cooperation with: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ECHO PPP,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CBDRM III, the Swiss Red Cross CBDRM III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Have conducted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3 trainings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9AEDAB-6DE6-E75A-C976-4EFF3283802E}"/>
              </a:ext>
            </a:extLst>
          </p:cNvPr>
          <p:cNvSpPr txBox="1"/>
          <p:nvPr/>
        </p:nvSpPr>
        <p:spPr>
          <a:xfrm>
            <a:off x="604434" y="3936685"/>
            <a:ext cx="6097604" cy="147732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öhne"/>
                <a:ea typeface="+mn-ea"/>
                <a:cs typeface="+mn-cs"/>
              </a:rPr>
              <a:t>Feedback rooms in HQ and 3 branches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öhne"/>
                <a:ea typeface="+mn-ea"/>
                <a:cs typeface="+mn-cs"/>
              </a:rPr>
              <a:t>BHA Feedback mechanism set up is adapted and used in National Society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öhne"/>
                <a:ea typeface="+mn-ea"/>
                <a:cs typeface="+mn-cs"/>
              </a:rPr>
              <a:t>Medical State Academy volunteers continue activities and collect feedback</a:t>
            </a:r>
          </a:p>
        </p:txBody>
      </p:sp>
    </p:spTree>
    <p:extLst>
      <p:ext uri="{BB962C8B-B14F-4D97-AF65-F5344CB8AC3E}">
        <p14:creationId xmlns:p14="http://schemas.microsoft.com/office/powerpoint/2010/main" val="1554010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4217C1-0DA6-E574-25C0-D7EB75BF16C6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313271" y="1170397"/>
            <a:ext cx="3782729" cy="2582313"/>
          </a:xfrm>
          <a:prstGeom prst="rect">
            <a:avLst/>
          </a:prstGeom>
          <a:ln w="0">
            <a:noFill/>
          </a:ln>
          <a:effectLst>
            <a:softEdge rad="6336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03BB49-64EB-9388-3000-4A99C5FE5753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317458" y="3931619"/>
            <a:ext cx="3778542" cy="2582313"/>
          </a:xfrm>
          <a:prstGeom prst="rect">
            <a:avLst/>
          </a:prstGeom>
          <a:ln w="0"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0B94F79-15FE-AA75-5615-68502C27A554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979224" y="1148632"/>
            <a:ext cx="4069416" cy="2582313"/>
          </a:xfrm>
          <a:prstGeom prst="rect">
            <a:avLst/>
          </a:prstGeom>
          <a:ln w="0">
            <a:noFill/>
          </a:ln>
          <a:effectLst>
            <a:softEdge rad="50760"/>
          </a:effectLst>
        </p:spPr>
      </p:pic>
      <p:pic>
        <p:nvPicPr>
          <p:cNvPr id="9" name="Рисунок 63">
            <a:extLst>
              <a:ext uri="{FF2B5EF4-FFF2-40B4-BE49-F238E27FC236}">
                <a16:creationId xmlns:a16="http://schemas.microsoft.com/office/drawing/2014/main" id="{D54E3207-F0B8-1D02-AD5B-482CDA44FA0C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7095296" y="4053090"/>
            <a:ext cx="3837272" cy="2460842"/>
          </a:xfrm>
          <a:prstGeom prst="rect">
            <a:avLst/>
          </a:prstGeom>
          <a:ln w="0">
            <a:noFill/>
          </a:ln>
        </p:spPr>
      </p:pic>
      <p:pic>
        <p:nvPicPr>
          <p:cNvPr id="12" name="Рисунок 169">
            <a:extLst>
              <a:ext uri="{FF2B5EF4-FFF2-40B4-BE49-F238E27FC236}">
                <a16:creationId xmlns:a16="http://schemas.microsoft.com/office/drawing/2014/main" id="{A5A7E74D-B620-69AF-3466-4BE959EE574E}"/>
              </a:ext>
            </a:extLst>
          </p:cNvPr>
          <p:cNvPicPr/>
          <p:nvPr/>
        </p:nvPicPr>
        <p:blipFill>
          <a:blip r:embed="rId6"/>
          <a:stretch/>
        </p:blipFill>
        <p:spPr>
          <a:xfrm rot="21586800">
            <a:off x="9015188" y="351636"/>
            <a:ext cx="2571120" cy="6588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98864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69">
            <a:extLst>
              <a:ext uri="{FF2B5EF4-FFF2-40B4-BE49-F238E27FC236}">
                <a16:creationId xmlns:a16="http://schemas.microsoft.com/office/drawing/2014/main" id="{AF9B9C36-4828-5B4B-CCE0-754981830852}"/>
              </a:ext>
            </a:extLst>
          </p:cNvPr>
          <p:cNvPicPr/>
          <p:nvPr/>
        </p:nvPicPr>
        <p:blipFill>
          <a:blip r:embed="rId2"/>
          <a:stretch/>
        </p:blipFill>
        <p:spPr>
          <a:xfrm rot="21586800">
            <a:off x="9015188" y="351636"/>
            <a:ext cx="2571120" cy="658800"/>
          </a:xfrm>
          <a:prstGeom prst="rect">
            <a:avLst/>
          </a:prstGeom>
          <a:ln w="0"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34CA6E-3E9F-A340-225E-1D1BDE9EF5FA}"/>
              </a:ext>
            </a:extLst>
          </p:cNvPr>
          <p:cNvSpPr txBox="1"/>
          <p:nvPr/>
        </p:nvSpPr>
        <p:spPr>
          <a:xfrm>
            <a:off x="7190797" y="2387065"/>
            <a:ext cx="4783030" cy="2618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THANK YOU!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3E6C7A5-C63C-C6B4-F379-4C36604D6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921" y="1420377"/>
            <a:ext cx="6476523" cy="485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5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>
          <a:xfrm>
            <a:off x="515938" y="2318657"/>
            <a:ext cx="11233150" cy="30527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8000" b="1" u="none" strike="noStrike" cap="none" dirty="0" err="1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Questions</a:t>
            </a:r>
            <a:r>
              <a:rPr lang="nl-NL" sz="8000" b="1" u="none" strike="noStrike" cap="none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?</a:t>
            </a:r>
          </a:p>
          <a:p>
            <a:pPr marL="0" indent="0" algn="ctr">
              <a:buNone/>
            </a:pPr>
            <a:endParaRPr lang="nl-NL" sz="36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indent="0" algn="ctr">
              <a:buNone/>
            </a:pPr>
            <a:endParaRPr lang="nl-NL" sz="3600" b="1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23FC5B-98A5-49E4-B59C-E073B8952154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22734D-3381-74DF-CF8A-1707755E61C9}"/>
              </a:ext>
            </a:extLst>
          </p:cNvPr>
          <p:cNvSpPr txBox="1"/>
          <p:nvPr/>
        </p:nvSpPr>
        <p:spPr>
          <a:xfrm>
            <a:off x="0" y="5397190"/>
            <a:ext cx="1683834" cy="9144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566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B6CEBD8-5847-814A-A033-C231A21270AC}"/>
              </a:ext>
            </a:extLst>
          </p:cNvPr>
          <p:cNvSpPr txBox="1"/>
          <p:nvPr/>
        </p:nvSpPr>
        <p:spPr>
          <a:xfrm>
            <a:off x="4432913" y="627453"/>
            <a:ext cx="3002867" cy="1020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609539" eaLnBrk="0" fontAlgn="base" hangingPunct="0">
              <a:spcBef>
                <a:spcPct val="0"/>
              </a:spcBef>
              <a:spcAft>
                <a:spcPts val="200"/>
              </a:spcAft>
              <a:defRPr sz="2933" b="1">
                <a:solidFill>
                  <a:srgbClr val="33394B"/>
                </a:solidFill>
                <a:latin typeface="Montserrat" pitchFamily="2" charset="77"/>
                <a:ea typeface="Roboto Black" panose="02000000000000000000" pitchFamily="2" charset="0"/>
                <a:cs typeface="Open Sans Light" panose="020B0306030504020204" pitchFamily="34" charset="0"/>
              </a:defRPr>
            </a:lvl1pPr>
          </a:lstStyle>
          <a:p>
            <a:pPr algn="ctr"/>
            <a:r>
              <a:rPr lang="en-US" dirty="0"/>
              <a:t>Open Forum 
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E363C8-97D2-8385-A580-D444F91362C7}"/>
              </a:ext>
            </a:extLst>
          </p:cNvPr>
          <p:cNvSpPr txBox="1"/>
          <p:nvPr/>
        </p:nvSpPr>
        <p:spPr>
          <a:xfrm>
            <a:off x="3017771" y="2080383"/>
            <a:ext cx="615645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6095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3394B"/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Any CEA related questions for the group?</a:t>
            </a:r>
          </a:p>
          <a:p>
            <a:pPr defTabSz="6095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33394B"/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 </a:t>
            </a:r>
          </a:p>
          <a:p>
            <a:pPr marL="285750" indent="-285750" defTabSz="6095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3394B"/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Any follow up questions to the presentations?</a:t>
            </a:r>
          </a:p>
          <a:p>
            <a:pPr marL="285750" indent="-285750" defTabSz="6095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33394B"/>
              </a:solidFill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  <a:p>
            <a:pPr marL="285750" indent="-285750" defTabSz="6095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3394B"/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Any comments, announcements, suggestions, AOB, etc. that you would like to raise while we have this broad expertise present?   </a:t>
            </a:r>
          </a:p>
          <a:p>
            <a:pPr marL="285750" indent="-285750" defTabSz="6095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33394B"/>
              </a:solidFill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  <a:p>
            <a:pPr marL="285750" indent="-285750" defTabSz="6095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sz="2000" b="1" dirty="0">
              <a:solidFill>
                <a:srgbClr val="33394B"/>
              </a:solidFill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  <a:p>
            <a:pPr defTabSz="609539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000" b="1" dirty="0">
              <a:solidFill>
                <a:srgbClr val="33394B"/>
              </a:solidFill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C1FBD4-3B1A-F196-FE54-FA72BBC27057}"/>
              </a:ext>
            </a:extLst>
          </p:cNvPr>
          <p:cNvSpPr txBox="1"/>
          <p:nvPr/>
        </p:nvSpPr>
        <p:spPr>
          <a:xfrm>
            <a:off x="10781880" y="140677"/>
            <a:ext cx="1215851" cy="102066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82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B6CEBD8-5847-814A-A033-C231A21270AC}"/>
              </a:ext>
            </a:extLst>
          </p:cNvPr>
          <p:cNvSpPr txBox="1"/>
          <p:nvPr/>
        </p:nvSpPr>
        <p:spPr>
          <a:xfrm>
            <a:off x="4634759" y="627453"/>
            <a:ext cx="2922480" cy="1020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609539" eaLnBrk="0" fontAlgn="base" hangingPunct="0">
              <a:spcBef>
                <a:spcPct val="0"/>
              </a:spcBef>
              <a:spcAft>
                <a:spcPts val="200"/>
              </a:spcAft>
              <a:defRPr sz="2933" b="1">
                <a:solidFill>
                  <a:srgbClr val="33394B"/>
                </a:solidFill>
                <a:latin typeface="Montserrat" pitchFamily="2" charset="77"/>
                <a:ea typeface="Roboto Black" panose="02000000000000000000" pitchFamily="2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KoBo Survey
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C1FBD4-3B1A-F196-FE54-FA72BBC27057}"/>
              </a:ext>
            </a:extLst>
          </p:cNvPr>
          <p:cNvSpPr txBox="1"/>
          <p:nvPr/>
        </p:nvSpPr>
        <p:spPr>
          <a:xfrm>
            <a:off x="10781880" y="140677"/>
            <a:ext cx="1215851" cy="102066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934C79-F6B9-13CB-24BC-C4763249D0DA}"/>
              </a:ext>
            </a:extLst>
          </p:cNvPr>
          <p:cNvSpPr txBox="1"/>
          <p:nvPr/>
        </p:nvSpPr>
        <p:spPr>
          <a:xfrm>
            <a:off x="0" y="1745159"/>
            <a:ext cx="12192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chemeClr val="accent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 to Access the Feedback Survey</a:t>
            </a:r>
            <a:endParaRPr lang="en-US" sz="88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809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"/>
          <p:cNvSpPr/>
          <p:nvPr/>
        </p:nvSpPr>
        <p:spPr>
          <a:xfrm>
            <a:off x="6858941" y="1339857"/>
            <a:ext cx="5332118" cy="2646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41" tIns="30462" rIns="60941" bIns="30462" anchor="t" anchorCtr="0">
            <a:spAutoFit/>
          </a:bodyPr>
          <a:lstStyle/>
          <a:p>
            <a:pPr algn="ctr"/>
            <a:r>
              <a:rPr lang="en-GB" sz="3600" b="1" dirty="0">
                <a:solidFill>
                  <a:srgbClr val="F5333F"/>
                </a:solidFill>
                <a:latin typeface="Montserrat"/>
                <a:ea typeface="Montserrat"/>
                <a:cs typeface="Montserrat"/>
                <a:sym typeface="Montserrat"/>
              </a:rPr>
              <a:t>CEA Peer Learning Webinar</a:t>
            </a:r>
            <a:br>
              <a:rPr lang="en-GB" sz="24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24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/>
            <a:r>
              <a:rPr lang="en-US" sz="2400" b="1" dirty="0">
                <a:solidFill>
                  <a:srgbClr val="0F2042"/>
                </a:solidFill>
                <a:latin typeface="Montserrat"/>
              </a:rPr>
              <a:t>Thank you and goodbye – look forward to having you join us again next time! </a:t>
            </a:r>
            <a:endParaRPr sz="2133" dirty="0">
              <a:solidFill>
                <a:srgbClr val="0F204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1" name="Google Shape;28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1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316414-921D-5CED-8EFB-3B1068847012}"/>
              </a:ext>
            </a:extLst>
          </p:cNvPr>
          <p:cNvSpPr txBox="1"/>
          <p:nvPr/>
        </p:nvSpPr>
        <p:spPr>
          <a:xfrm>
            <a:off x="10761785" y="160774"/>
            <a:ext cx="1256044" cy="10249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E66D15F-0AEE-25CF-3AA4-A79723DCA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335" y="3996381"/>
            <a:ext cx="1629330" cy="266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56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B6CEBD8-5847-814A-A033-C231A21270AC}"/>
              </a:ext>
            </a:extLst>
          </p:cNvPr>
          <p:cNvSpPr txBox="1"/>
          <p:nvPr/>
        </p:nvSpPr>
        <p:spPr>
          <a:xfrm>
            <a:off x="282944" y="627453"/>
            <a:ext cx="11626111" cy="1020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609539" eaLnBrk="0" fontAlgn="base" hangingPunct="0">
              <a:spcBef>
                <a:spcPct val="0"/>
              </a:spcBef>
              <a:spcAft>
                <a:spcPts val="200"/>
              </a:spcAft>
              <a:defRPr sz="2933" b="1">
                <a:solidFill>
                  <a:srgbClr val="33394B"/>
                </a:solidFill>
                <a:latin typeface="Montserrat" pitchFamily="2" charset="77"/>
                <a:ea typeface="Roboto Black" panose="02000000000000000000" pitchFamily="2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Running Order
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E363C8-97D2-8385-A580-D444F91362C7}"/>
              </a:ext>
            </a:extLst>
          </p:cNvPr>
          <p:cNvSpPr txBox="1"/>
          <p:nvPr/>
        </p:nvSpPr>
        <p:spPr>
          <a:xfrm>
            <a:off x="2984315" y="2002840"/>
            <a:ext cx="6683791" cy="3231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6095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3394B"/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Introduction and Welcomes</a:t>
            </a:r>
          </a:p>
          <a:p>
            <a:pPr defTabSz="609539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133" b="1" dirty="0">
              <a:solidFill>
                <a:srgbClr val="33394B"/>
              </a:solidFill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  <a:p>
            <a:pPr marL="304770" indent="-304770" defTabSz="6095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3394B"/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Red Crescent Society of Kyrgyzstan Presentation</a:t>
            </a:r>
          </a:p>
          <a:p>
            <a:pPr marL="304770" indent="-304770" defTabSz="6095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33394B"/>
              </a:solidFill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  <a:p>
            <a:pPr marL="304770" indent="-304770" defTabSz="6095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3394B"/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Q+A</a:t>
            </a:r>
            <a:endParaRPr lang="en-GB" sz="2000" b="1" dirty="0">
              <a:solidFill>
                <a:srgbClr val="33394B"/>
              </a:solidFill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  <a:p>
            <a:pPr marL="304770" indent="-304770" defTabSz="6095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sz="2133" b="1" dirty="0">
              <a:solidFill>
                <a:srgbClr val="33394B"/>
              </a:solidFill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  <a:p>
            <a:pPr marL="304770" indent="-304770" defTabSz="6095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33394B"/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Open Forum</a:t>
            </a:r>
          </a:p>
          <a:p>
            <a:pPr marL="304770" indent="-304770" defTabSz="6095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sz="2133" b="1" dirty="0">
              <a:solidFill>
                <a:srgbClr val="33394B"/>
              </a:solidFill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  <a:p>
            <a:pPr marL="304770" indent="-304770" defTabSz="609539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33394B"/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Feedback Survey</a:t>
            </a:r>
          </a:p>
          <a:p>
            <a:pPr defTabSz="609539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000" b="1" dirty="0">
              <a:solidFill>
                <a:srgbClr val="33394B"/>
              </a:solidFill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C1FBD4-3B1A-F196-FE54-FA72BBC27057}"/>
              </a:ext>
            </a:extLst>
          </p:cNvPr>
          <p:cNvSpPr txBox="1"/>
          <p:nvPr/>
        </p:nvSpPr>
        <p:spPr>
          <a:xfrm>
            <a:off x="10781880" y="140677"/>
            <a:ext cx="1215851" cy="102066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1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F8D61-9318-4DC8-A868-2B1BFDD2B2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717" y="312940"/>
            <a:ext cx="9144001" cy="1790700"/>
          </a:xfrm>
        </p:spPr>
        <p:txBody>
          <a:bodyPr/>
          <a:lstStyle/>
          <a:p>
            <a:r>
              <a:rPr lang="en-US" b="1" dirty="0"/>
              <a:t>Pivoting from Covid-19 to routine immunization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322DE6-C2BE-4B53-BC28-C43EBD0052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718" y="1856920"/>
            <a:ext cx="9144000" cy="1287675"/>
          </a:xfrm>
        </p:spPr>
        <p:txBody>
          <a:bodyPr/>
          <a:lstStyle/>
          <a:p>
            <a:r>
              <a:rPr lang="en-US" sz="2000" dirty="0"/>
              <a:t>BHA, Kyrgyzstan 2022-2024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66FA85D-3B0A-4E0C-B8AC-042993910A93}"/>
              </a:ext>
            </a:extLst>
          </p:cNvPr>
          <p:cNvSpPr txBox="1">
            <a:spLocks/>
          </p:cNvSpPr>
          <p:nvPr/>
        </p:nvSpPr>
        <p:spPr>
          <a:xfrm>
            <a:off x="9309794" y="5356928"/>
            <a:ext cx="2447364" cy="49523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rgbClr val="408E93"/>
                </a:solidFill>
                <a:latin typeface="Agency FB" panose="020B0503020202020204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j-ea"/>
                <a:cs typeface="Segoe UI Light" panose="020B0502040204020203" pitchFamily="34" charset="0"/>
              </a:rPr>
              <a:t>CEA: Asel Kadyrbekova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FE0F52F-ADF1-4011-A51B-92383D0AB7F8}"/>
              </a:ext>
            </a:extLst>
          </p:cNvPr>
          <p:cNvSpPr txBox="1">
            <a:spLocks/>
          </p:cNvSpPr>
          <p:nvPr/>
        </p:nvSpPr>
        <p:spPr>
          <a:xfrm>
            <a:off x="8077762" y="5524500"/>
            <a:ext cx="3760738" cy="10205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kern="1200">
                <a:solidFill>
                  <a:schemeClr val="bg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939ADD0-5ABC-DAF8-39EA-15BAE5AFC1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8435" r="-371" b="13478"/>
          <a:stretch/>
        </p:blipFill>
        <p:spPr>
          <a:xfrm>
            <a:off x="349717" y="2406316"/>
            <a:ext cx="7302367" cy="34458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8DADBE-DD26-AB96-EE24-F3EF4D19E9CB}"/>
              </a:ext>
            </a:extLst>
          </p:cNvPr>
          <p:cNvSpPr txBox="1"/>
          <p:nvPr/>
        </p:nvSpPr>
        <p:spPr>
          <a:xfrm>
            <a:off x="9309794" y="460986"/>
            <a:ext cx="2447364" cy="78067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0" name="Рисунок 169">
            <a:extLst>
              <a:ext uri="{FF2B5EF4-FFF2-40B4-BE49-F238E27FC236}">
                <a16:creationId xmlns:a16="http://schemas.microsoft.com/office/drawing/2014/main" id="{983176C1-4A64-471A-9ECD-5D3A5002958D}"/>
              </a:ext>
            </a:extLst>
          </p:cNvPr>
          <p:cNvPicPr/>
          <p:nvPr/>
        </p:nvPicPr>
        <p:blipFill>
          <a:blip r:embed="rId3"/>
          <a:stretch/>
        </p:blipFill>
        <p:spPr>
          <a:xfrm rot="21586800">
            <a:off x="9379267" y="515465"/>
            <a:ext cx="2308417" cy="671714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997580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15D4A01-2134-DB52-85F7-BFF7F6FB7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Söhne"/>
              </a:rPr>
              <a:t>Outline</a:t>
            </a:r>
          </a:p>
        </p:txBody>
      </p:sp>
      <p:pic>
        <p:nvPicPr>
          <p:cNvPr id="4" name="Рисунок 169">
            <a:extLst>
              <a:ext uri="{FF2B5EF4-FFF2-40B4-BE49-F238E27FC236}">
                <a16:creationId xmlns:a16="http://schemas.microsoft.com/office/drawing/2014/main" id="{50A4B5CF-08B1-D408-F037-4AF20F275831}"/>
              </a:ext>
            </a:extLst>
          </p:cNvPr>
          <p:cNvPicPr/>
          <p:nvPr/>
        </p:nvPicPr>
        <p:blipFill>
          <a:blip r:embed="rId2"/>
          <a:stretch/>
        </p:blipFill>
        <p:spPr>
          <a:xfrm rot="21586800">
            <a:off x="9015188" y="351636"/>
            <a:ext cx="2571120" cy="658800"/>
          </a:xfrm>
          <a:prstGeom prst="rect">
            <a:avLst/>
          </a:prstGeom>
          <a:ln w="0"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3FEC8A-C7A1-ABC7-921E-CE3513B75657}"/>
              </a:ext>
            </a:extLst>
          </p:cNvPr>
          <p:cNvSpPr txBox="1"/>
          <p:nvPr/>
        </p:nvSpPr>
        <p:spPr>
          <a:xfrm>
            <a:off x="604434" y="1985831"/>
            <a:ext cx="609760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Söhne"/>
                <a:ea typeface="+mn-ea"/>
                <a:cs typeface="+mn-cs"/>
              </a:rPr>
              <a:t>Feedback Mechanism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Söhne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Söhne"/>
                <a:ea typeface="+mn-ea"/>
                <a:cs typeface="+mn-cs"/>
              </a:rPr>
              <a:t>Understanding Community Trust and Needs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Söhne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Söhne"/>
                <a:ea typeface="+mn-ea"/>
                <a:cs typeface="+mn-cs"/>
              </a:rPr>
              <a:t>Adapting Approach Based on Feedback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Söhne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Söhne"/>
                <a:ea typeface="+mn-ea"/>
                <a:cs typeface="+mn-cs"/>
              </a:rPr>
              <a:t>Coordination with Ministry of Health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Söhne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Söhne"/>
                <a:ea typeface="+mn-ea"/>
                <a:cs typeface="+mn-cs"/>
              </a:rPr>
              <a:t>Collaboration with Kyrgyz Medical State Academy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Söhne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öhne"/>
                <a:ea typeface="+mn-ea"/>
                <a:cs typeface="+mn-cs"/>
              </a:rPr>
              <a:t>CEA Sustainability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Söhne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Söhne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Söhne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Söhne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Söhn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308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E016B2A-880D-18F3-6EFE-E3C659B43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002060"/>
                </a:solidFill>
                <a:effectLst/>
                <a:latin typeface="Söhne"/>
              </a:rPr>
              <a:t>Feedback Mechanism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8" name="Рисунок 169">
            <a:extLst>
              <a:ext uri="{FF2B5EF4-FFF2-40B4-BE49-F238E27FC236}">
                <a16:creationId xmlns:a16="http://schemas.microsoft.com/office/drawing/2014/main" id="{2DCAD5F1-BA2C-E5E5-4C59-11DB4AE2A54D}"/>
              </a:ext>
            </a:extLst>
          </p:cNvPr>
          <p:cNvPicPr/>
          <p:nvPr/>
        </p:nvPicPr>
        <p:blipFill>
          <a:blip r:embed="rId2"/>
          <a:stretch/>
        </p:blipFill>
        <p:spPr>
          <a:xfrm rot="21586800">
            <a:off x="9015188" y="351636"/>
            <a:ext cx="2571120" cy="658800"/>
          </a:xfrm>
          <a:prstGeom prst="rect">
            <a:avLst/>
          </a:prstGeom>
          <a:ln w="0">
            <a:noFill/>
          </a:ln>
        </p:spPr>
      </p:pic>
      <p:pic>
        <p:nvPicPr>
          <p:cNvPr id="5" name="Picture 16" descr="Social media - Free social media icons">
            <a:extLst>
              <a:ext uri="{FF2B5EF4-FFF2-40B4-BE49-F238E27FC236}">
                <a16:creationId xmlns:a16="http://schemas.microsoft.com/office/drawing/2014/main" id="{31157351-5338-EA25-668E-9ABDE2C360A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68" y="2576765"/>
            <a:ext cx="852235" cy="85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Whatsapp - Free social media icons">
            <a:extLst>
              <a:ext uri="{FF2B5EF4-FFF2-40B4-BE49-F238E27FC236}">
                <a16:creationId xmlns:a16="http://schemas.microsoft.com/office/drawing/2014/main" id="{34E333D5-2FB1-F572-14FD-6DE5FF04C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68" y="1556642"/>
            <a:ext cx="815485" cy="81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ass media - Free computer icons">
            <a:extLst>
              <a:ext uri="{FF2B5EF4-FFF2-40B4-BE49-F238E27FC236}">
                <a16:creationId xmlns:a16="http://schemas.microsoft.com/office/drawing/2014/main" id="{FE2AEE14-C4DA-C7D6-3A47-53E4B1FBA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049" y="2613694"/>
            <a:ext cx="852235" cy="85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8" descr="Conversation Interview Icon Stock Illustration - Download Image Now - Face  To Face, Icon, Interview - Event - iStock">
            <a:extLst>
              <a:ext uri="{FF2B5EF4-FFF2-40B4-BE49-F238E27FC236}">
                <a16:creationId xmlns:a16="http://schemas.microsoft.com/office/drawing/2014/main" id="{E7840498-ECD0-3841-33A5-F8C7F25E1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09" y="3737434"/>
            <a:ext cx="857552" cy="85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About us | KoboToolbox">
            <a:extLst>
              <a:ext uri="{FF2B5EF4-FFF2-40B4-BE49-F238E27FC236}">
                <a16:creationId xmlns:a16="http://schemas.microsoft.com/office/drawing/2014/main" id="{3C49CCD2-68E3-FD0D-2E3F-A238951CE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91" y="4687530"/>
            <a:ext cx="2636916" cy="53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ffiliate marketing icon 5307755 Vector Art at Vecteezy">
            <a:extLst>
              <a:ext uri="{FF2B5EF4-FFF2-40B4-BE49-F238E27FC236}">
                <a16:creationId xmlns:a16="http://schemas.microsoft.com/office/drawing/2014/main" id="{CE5E3E08-1DB2-851F-41DC-753442B8D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901" y="1556642"/>
            <a:ext cx="1022383" cy="85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Excel - Free logo icons">
            <a:extLst>
              <a:ext uri="{FF2B5EF4-FFF2-40B4-BE49-F238E27FC236}">
                <a16:creationId xmlns:a16="http://schemas.microsoft.com/office/drawing/2014/main" id="{9A215A09-9316-5162-C598-015903F2E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732" y="3737434"/>
            <a:ext cx="857552" cy="85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8DD067C-AA45-865D-2832-B8AE79C254CF}"/>
              </a:ext>
            </a:extLst>
          </p:cNvPr>
          <p:cNvSpPr txBox="1"/>
          <p:nvPr/>
        </p:nvSpPr>
        <p:spPr>
          <a:xfrm>
            <a:off x="3092816" y="1915279"/>
            <a:ext cx="3243714" cy="370572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Whatsapp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Social media</a:t>
            </a:r>
          </a:p>
          <a:p>
            <a:pPr marL="285750" marR="0" lvl="0" indent="-28575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Face to face</a:t>
            </a:r>
          </a:p>
          <a:p>
            <a:pPr marL="285750" marR="0" lvl="0" indent="-28575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Mass media</a:t>
            </a:r>
          </a:p>
          <a:p>
            <a:pPr marL="285750" marR="0" lvl="0" indent="-28575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KoboToolbox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Mapping and Referral system</a:t>
            </a:r>
          </a:p>
          <a:p>
            <a:pPr marL="285750" marR="0" lvl="0" indent="-28575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MasterLogsheet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/ Action Tracker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8058AC-6E2F-65B8-AC90-8F30C322A373}"/>
              </a:ext>
            </a:extLst>
          </p:cNvPr>
          <p:cNvSpPr txBox="1"/>
          <p:nvPr/>
        </p:nvSpPr>
        <p:spPr>
          <a:xfrm>
            <a:off x="6772976" y="1771049"/>
            <a:ext cx="4228700" cy="370572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öhne"/>
                <a:ea typeface="+mn-ea"/>
                <a:cs typeface="Segoe UI" panose="020B0502040204020203" pitchFamily="34" charset="0"/>
              </a:rPr>
              <a:t>Perception Survey 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öhne"/>
                <a:ea typeface="+mn-ea"/>
                <a:cs typeface="Segoe UI" panose="020B0502040204020203" pitchFamily="34" charset="0"/>
              </a:rPr>
              <a:t>“</a:t>
            </a:r>
            <a:r>
              <a:rPr kumimoji="0" lang="en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öhne"/>
                <a:ea typeface="Raleway ExtraBold"/>
                <a:cs typeface="+mn-cs"/>
              </a:rPr>
              <a:t>Vaccination against COVID-19</a:t>
            </a:r>
            <a:r>
              <a:rPr kumimoji="0" lang="en-US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öhne"/>
                <a:ea typeface="Raleway ExtraBold"/>
                <a:cs typeface="Segoe UI" panose="020B0502040204020203" pitchFamily="34" charset="0"/>
              </a:rPr>
              <a:t>”:</a:t>
            </a:r>
          </a:p>
          <a:p>
            <a:pPr marL="342900" marR="0" lvl="0" indent="-34290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" sz="18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öhne"/>
                <a:ea typeface="Roboto"/>
                <a:cs typeface="+mn-cs"/>
              </a:rPr>
              <a:t>trust in medical staff, reported by 34.3% vaccinated respondents</a:t>
            </a:r>
          </a:p>
          <a:p>
            <a:pPr marL="342900" marR="0" lvl="0" indent="-34290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" sz="1800" b="0" i="0" u="none" strike="noStrike" kern="1200" cap="none" spc="-1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Söhne"/>
                <a:ea typeface="Roboto"/>
                <a:cs typeface="+mn-cs"/>
              </a:rPr>
              <a:t>TV being one of the most popular /accessible sources of information</a:t>
            </a:r>
            <a:endParaRPr kumimoji="0" lang="en-US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öhn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Raleway ExtraBold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5" name="Рисунок 82">
            <a:extLst>
              <a:ext uri="{FF2B5EF4-FFF2-40B4-BE49-F238E27FC236}">
                <a16:creationId xmlns:a16="http://schemas.microsoft.com/office/drawing/2014/main" id="{877EF072-F6AE-9D50-DBD3-CFD3D22DA372}"/>
              </a:ext>
            </a:extLst>
          </p:cNvPr>
          <p:cNvPicPr>
            <a:picLocks/>
          </p:cNvPicPr>
          <p:nvPr/>
        </p:nvPicPr>
        <p:blipFill>
          <a:blip r:embed="rId10"/>
          <a:srcRect t="17214" r="41726" b="12546"/>
          <a:stretch/>
        </p:blipFill>
        <p:spPr>
          <a:xfrm>
            <a:off x="6968893" y="3570973"/>
            <a:ext cx="4110159" cy="2787324"/>
          </a:xfrm>
          <a:prstGeom prst="rect">
            <a:avLst/>
          </a:prstGeom>
          <a:ln w="0">
            <a:noFill/>
          </a:ln>
        </p:spPr>
      </p:pic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68B21CD6-06D7-930C-B8D9-3E60489FC6DF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6096000" y="1196391"/>
            <a:ext cx="0" cy="551241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601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925B699-AA48-E7E6-FB48-4DF2A6C45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002060"/>
                </a:solidFill>
                <a:effectLst/>
                <a:latin typeface="Söhne"/>
              </a:rPr>
              <a:t>Understanding Community Trust and Needs</a:t>
            </a:r>
            <a:endParaRPr lang="en-US" b="1" dirty="0">
              <a:solidFill>
                <a:srgbClr val="002060"/>
              </a:solidFill>
              <a:latin typeface="Söhne"/>
            </a:endParaRP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25696079-3D73-2243-FFD1-B9B9EF6E696C}"/>
              </a:ext>
            </a:extLst>
          </p:cNvPr>
          <p:cNvGraphicFramePr>
            <a:graphicFrameLocks/>
          </p:cNvGraphicFramePr>
          <p:nvPr/>
        </p:nvGraphicFramePr>
        <p:xfrm>
          <a:off x="671587" y="2000616"/>
          <a:ext cx="4748013" cy="3322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Рисунок 169">
            <a:extLst>
              <a:ext uri="{FF2B5EF4-FFF2-40B4-BE49-F238E27FC236}">
                <a16:creationId xmlns:a16="http://schemas.microsoft.com/office/drawing/2014/main" id="{ABD58005-54A0-62CE-8AFA-8BC4953868E2}"/>
              </a:ext>
            </a:extLst>
          </p:cNvPr>
          <p:cNvPicPr/>
          <p:nvPr/>
        </p:nvPicPr>
        <p:blipFill>
          <a:blip r:embed="rId3"/>
          <a:stretch/>
        </p:blipFill>
        <p:spPr>
          <a:xfrm rot="21586800">
            <a:off x="9015188" y="351636"/>
            <a:ext cx="2571120" cy="658800"/>
          </a:xfrm>
          <a:prstGeom prst="rect">
            <a:avLst/>
          </a:prstGeom>
          <a:ln w="0"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247BD3A-41C5-2E33-2E56-26922D8290F9}"/>
              </a:ext>
            </a:extLst>
          </p:cNvPr>
          <p:cNvSpPr txBox="1"/>
          <p:nvPr/>
        </p:nvSpPr>
        <p:spPr>
          <a:xfrm>
            <a:off x="5682113" y="2000616"/>
            <a:ext cx="609760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"Why do you continue working on COVID if it's no longer relevant?”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"Currently, there is a measles outbreak. If a child is vaccinated, do they need to be vaccinated again?“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"Do you have a vaccination calendar for children?“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"It would be great if you could involve healthcare workers in informational sessions"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149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E016B2A-880D-18F3-6EFE-E3C659B43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002060"/>
                </a:solidFill>
                <a:effectLst/>
                <a:latin typeface="Söhne"/>
              </a:rPr>
              <a:t>Adapting Approach Based on Feedback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8" name="Рисунок 169">
            <a:extLst>
              <a:ext uri="{FF2B5EF4-FFF2-40B4-BE49-F238E27FC236}">
                <a16:creationId xmlns:a16="http://schemas.microsoft.com/office/drawing/2014/main" id="{2DCAD5F1-BA2C-E5E5-4C59-11DB4AE2A54D}"/>
              </a:ext>
            </a:extLst>
          </p:cNvPr>
          <p:cNvPicPr/>
          <p:nvPr/>
        </p:nvPicPr>
        <p:blipFill>
          <a:blip r:embed="rId2"/>
          <a:stretch/>
        </p:blipFill>
        <p:spPr>
          <a:xfrm rot="21586800">
            <a:off x="9015188" y="351636"/>
            <a:ext cx="2571120" cy="658800"/>
          </a:xfrm>
          <a:prstGeom prst="rect">
            <a:avLst/>
          </a:prstGeom>
          <a:ln w="0">
            <a:noFill/>
          </a:ln>
        </p:spPr>
      </p:pic>
      <p:sp>
        <p:nvSpPr>
          <p:cNvPr id="4" name="Объект 1">
            <a:extLst>
              <a:ext uri="{FF2B5EF4-FFF2-40B4-BE49-F238E27FC236}">
                <a16:creationId xmlns:a16="http://schemas.microsoft.com/office/drawing/2014/main" id="{D9D0ED24-CD24-FB65-A824-B3A683941BD9}"/>
              </a:ext>
            </a:extLst>
          </p:cNvPr>
          <p:cNvSpPr txBox="1">
            <a:spLocks/>
          </p:cNvSpPr>
          <p:nvPr/>
        </p:nvSpPr>
        <p:spPr>
          <a:xfrm>
            <a:off x="7116278" y="1753657"/>
            <a:ext cx="4901213" cy="4386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SzPct val="25000"/>
              <a:buFont typeface="Segoe UI" panose="020B0502040204020203" pitchFamily="34" charset="0"/>
              <a:buChar char=" 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1638" indent="793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Font typeface="Segoe UI" panose="020B0502040204020203" pitchFamily="34" charset="0"/>
              <a:buChar char=" 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Pct val="25000"/>
              <a:buFont typeface="Segoe UI" panose="020B0502040204020203" pitchFamily="34" charset="0"/>
              <a:buChar char=" 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COVID-19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Pct val="25000"/>
              <a:buFont typeface="Segoe UI" panose="020B0502040204020203" pitchFamily="34" charset="0"/>
              <a:buChar char=" 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Pct val="25000"/>
              <a:buFont typeface="Segoe UI" panose="020B0502040204020203" pitchFamily="34" charset="0"/>
              <a:buChar char=" 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Pct val="25000"/>
              <a:buFont typeface="Segoe UI" panose="020B0502040204020203" pitchFamily="34" charset="0"/>
              <a:buChar char=" 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Tx/>
              <a:buSzPct val="25000"/>
              <a:buFont typeface="Segoe UI" panose="020B0502040204020203" pitchFamily="34" charset="0"/>
              <a:buChar char=" 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Char char=" 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Routine immunization</a:t>
            </a:r>
          </a:p>
        </p:txBody>
      </p:sp>
      <p:sp>
        <p:nvSpPr>
          <p:cNvPr id="5" name="Стрелка: изогнутая вниз 4">
            <a:extLst>
              <a:ext uri="{FF2B5EF4-FFF2-40B4-BE49-F238E27FC236}">
                <a16:creationId xmlns:a16="http://schemas.microsoft.com/office/drawing/2014/main" id="{D55B2D68-25D9-994E-2D63-8CBA479E3CC1}"/>
              </a:ext>
            </a:extLst>
          </p:cNvPr>
          <p:cNvSpPr/>
          <p:nvPr/>
        </p:nvSpPr>
        <p:spPr>
          <a:xfrm rot="2092701">
            <a:off x="8891004" y="2249931"/>
            <a:ext cx="2613416" cy="737178"/>
          </a:xfrm>
          <a:prstGeom prst="curvedDown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7219CC2C-0848-EE52-9230-ED11531BA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434" y="1597794"/>
            <a:ext cx="6643390" cy="4608044"/>
          </a:xfrm>
        </p:spPr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latin typeface="Söhne"/>
              </a:rPr>
              <a:t>Change the content of info sessions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latin typeface="Söhne"/>
              </a:rPr>
              <a:t>Coordinate with Ministry of Health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latin typeface="Söhne"/>
              </a:rPr>
              <a:t>Collaborate with Medical State Academy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latin typeface="Söhne"/>
              </a:rPr>
              <a:t>Disseminating information through trusted sources of information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latin typeface="Söhne"/>
              </a:rPr>
              <a:t>Rise awareness on routine immunization through different activities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latin typeface="Söhne"/>
              </a:rPr>
              <a:t>Collect, analyze and act on feedback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latin typeface="Söhne"/>
              </a:rPr>
              <a:t>Trained volunteers supporting BHA were deployed to measles outbreak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800" b="1" dirty="0">
              <a:latin typeface="Söhne"/>
            </a:endParaRPr>
          </a:p>
          <a:p>
            <a:pPr>
              <a:buNone/>
            </a:pPr>
            <a:endParaRPr lang="en-US" sz="1800" b="1" dirty="0"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4000069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1ECD5BB8-587F-31CF-2250-CE12A42D0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434" y="1848061"/>
            <a:ext cx="4872342" cy="4567448"/>
          </a:xfrm>
        </p:spPr>
        <p:txBody>
          <a:bodyPr>
            <a:normAutofit fontScale="25000" lnSpcReduction="20000"/>
          </a:bodyPr>
          <a:lstStyle/>
          <a:p>
            <a:r>
              <a:rPr lang="en-US" sz="7200" b="1" dirty="0">
                <a:latin typeface="Söhne"/>
              </a:rPr>
              <a:t>RCSK’s role:</a:t>
            </a:r>
          </a:p>
          <a:p>
            <a:pPr>
              <a:lnSpc>
                <a:spcPct val="120000"/>
              </a:lnSpc>
            </a:pPr>
            <a:r>
              <a:rPr lang="en-US" sz="6400" dirty="0">
                <a:latin typeface="Söhne"/>
              </a:rPr>
              <a:t>- social mobilization of trained Red Crescent volunteers </a:t>
            </a:r>
          </a:p>
          <a:p>
            <a:pPr>
              <a:lnSpc>
                <a:spcPct val="120000"/>
              </a:lnSpc>
            </a:pPr>
            <a:r>
              <a:rPr lang="en-US" sz="6400" dirty="0">
                <a:latin typeface="Söhne"/>
              </a:rPr>
              <a:t>- work with parents who refuse vaccinate their children </a:t>
            </a:r>
          </a:p>
          <a:p>
            <a:pPr>
              <a:lnSpc>
                <a:spcPct val="120000"/>
              </a:lnSpc>
            </a:pPr>
            <a:r>
              <a:rPr lang="en-US" sz="6400" dirty="0">
                <a:latin typeface="Söhne"/>
              </a:rPr>
              <a:t>- public education aimed at increasing awareness of the importance of vaccinating children</a:t>
            </a:r>
          </a:p>
          <a:p>
            <a:pPr>
              <a:lnSpc>
                <a:spcPct val="120000"/>
              </a:lnSpc>
            </a:pPr>
            <a:r>
              <a:rPr lang="en-US" sz="6400" dirty="0">
                <a:latin typeface="Söhne"/>
              </a:rPr>
              <a:t>- support in printing and disseminating  IEC</a:t>
            </a:r>
          </a:p>
          <a:p>
            <a:pPr>
              <a:lnSpc>
                <a:spcPct val="120000"/>
              </a:lnSpc>
            </a:pPr>
            <a:r>
              <a:rPr lang="en-US" sz="6400" dirty="0">
                <a:latin typeface="Söhne"/>
              </a:rPr>
              <a:t>- broadcast a video material on TV channel</a:t>
            </a:r>
          </a:p>
          <a:p>
            <a:pPr>
              <a:lnSpc>
                <a:spcPct val="120000"/>
              </a:lnSpc>
            </a:pPr>
            <a:r>
              <a:rPr lang="en-US" sz="6400" dirty="0">
                <a:latin typeface="Söhne"/>
              </a:rPr>
              <a:t>- conduct Round Tables with medical workers/ religious leaders</a:t>
            </a:r>
          </a:p>
          <a:p>
            <a:pPr>
              <a:lnSpc>
                <a:spcPct val="120000"/>
              </a:lnSpc>
            </a:pPr>
            <a:r>
              <a:rPr lang="en-US" sz="6400" dirty="0">
                <a:latin typeface="Söhne"/>
              </a:rPr>
              <a:t>-organize open mic sessions, TV</a:t>
            </a:r>
          </a:p>
          <a:p>
            <a:pPr>
              <a:lnSpc>
                <a:spcPct val="120000"/>
              </a:lnSpc>
            </a:pPr>
            <a:r>
              <a:rPr lang="en-US" sz="6400" dirty="0">
                <a:latin typeface="Söhne"/>
              </a:rPr>
              <a:t>-support in testing key messages</a:t>
            </a:r>
          </a:p>
          <a:p>
            <a:pPr>
              <a:lnSpc>
                <a:spcPct val="100000"/>
              </a:lnSpc>
              <a:buNone/>
            </a:pPr>
            <a:endParaRPr lang="en-US" sz="1600" dirty="0">
              <a:latin typeface="Söhne"/>
            </a:endParaRPr>
          </a:p>
          <a:p>
            <a:pPr>
              <a:lnSpc>
                <a:spcPct val="100000"/>
              </a:lnSpc>
              <a:buNone/>
            </a:pPr>
            <a:endParaRPr lang="en-US" sz="1600" dirty="0">
              <a:latin typeface="Söhne"/>
            </a:endParaRPr>
          </a:p>
          <a:p>
            <a:pPr>
              <a:lnSpc>
                <a:spcPct val="100000"/>
              </a:lnSpc>
            </a:pPr>
            <a:endParaRPr lang="en-US" sz="1800" dirty="0">
              <a:latin typeface="Söhne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E016B2A-880D-18F3-6EFE-E3C659B43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002060"/>
                </a:solidFill>
                <a:effectLst/>
                <a:latin typeface="Söhne"/>
              </a:rPr>
              <a:t>Coordination with Ministry of Health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8" name="Рисунок 169">
            <a:extLst>
              <a:ext uri="{FF2B5EF4-FFF2-40B4-BE49-F238E27FC236}">
                <a16:creationId xmlns:a16="http://schemas.microsoft.com/office/drawing/2014/main" id="{2DCAD5F1-BA2C-E5E5-4C59-11DB4AE2A54D}"/>
              </a:ext>
            </a:extLst>
          </p:cNvPr>
          <p:cNvPicPr/>
          <p:nvPr/>
        </p:nvPicPr>
        <p:blipFill>
          <a:blip r:embed="rId2"/>
          <a:stretch/>
        </p:blipFill>
        <p:spPr>
          <a:xfrm rot="21586800">
            <a:off x="9015188" y="351636"/>
            <a:ext cx="2571120" cy="658800"/>
          </a:xfrm>
          <a:prstGeom prst="rect">
            <a:avLst/>
          </a:prstGeom>
          <a:ln w="0">
            <a:noFill/>
          </a:ln>
        </p:spPr>
      </p:pic>
      <p:sp>
        <p:nvSpPr>
          <p:cNvPr id="4" name="Объект 1">
            <a:extLst>
              <a:ext uri="{FF2B5EF4-FFF2-40B4-BE49-F238E27FC236}">
                <a16:creationId xmlns:a16="http://schemas.microsoft.com/office/drawing/2014/main" id="{DE395662-4635-B83E-E24F-F71772C15961}"/>
              </a:ext>
            </a:extLst>
          </p:cNvPr>
          <p:cNvSpPr txBox="1">
            <a:spLocks/>
          </p:cNvSpPr>
          <p:nvPr/>
        </p:nvSpPr>
        <p:spPr>
          <a:xfrm>
            <a:off x="6577761" y="1883063"/>
            <a:ext cx="4872342" cy="4348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SzPct val="25000"/>
              <a:buFont typeface="Segoe UI" panose="020B0502040204020203" pitchFamily="34" charset="0"/>
              <a:buChar char=" 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1638" indent="793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Font typeface="Segoe UI" panose="020B0502040204020203" pitchFamily="34" charset="0"/>
              <a:buChar char=" 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egoe UI" panose="020B0502040204020203" pitchFamily="34" charset="0"/>
              <a:buChar char="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Pct val="25000"/>
              <a:buFont typeface="Segoe UI" panose="020B0502040204020203" pitchFamily="34" charset="0"/>
              <a:buChar char=" 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öhne"/>
                <a:ea typeface="+mn-ea"/>
                <a:cs typeface="+mn-cs"/>
              </a:rPr>
              <a:t>MoH’s role: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Pct val="25000"/>
              <a:buFont typeface="Segoe UI" panose="020B0502040204020203" pitchFamily="34" charset="0"/>
              <a:buChar char=" 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öhne"/>
                <a:ea typeface="+mn-ea"/>
                <a:cs typeface="+mn-cs"/>
              </a:rPr>
              <a:t>-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öhne"/>
                <a:ea typeface="+mn-ea"/>
                <a:cs typeface="+mn-cs"/>
              </a:rPr>
              <a:t>provide medical workers to conduct info-sessions, campaigns in all regions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Pct val="25000"/>
              <a:buFont typeface="Segoe UI" panose="020B0502040204020203" pitchFamily="34" charset="0"/>
              <a:buChar char=" 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öhne"/>
                <a:ea typeface="+mn-ea"/>
                <a:cs typeface="+mn-cs"/>
              </a:rPr>
              <a:t>- provide list of parents who refuse vaccinate their children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Pct val="25000"/>
              <a:buFont typeface="Segoe UI" panose="020B0502040204020203" pitchFamily="34" charset="0"/>
              <a:buChar char=" 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öhne"/>
                <a:ea typeface="+mn-ea"/>
                <a:cs typeface="+mn-cs"/>
              </a:rPr>
              <a:t>- provide IEC to print out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Pct val="25000"/>
              <a:buFont typeface="Segoe UI" panose="020B0502040204020203" pitchFamily="34" charset="0"/>
              <a:buChar char=" 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öhne"/>
                <a:ea typeface="+mn-ea"/>
                <a:cs typeface="+mn-cs"/>
              </a:rPr>
              <a:t>- provide videos to broadcast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Pct val="25000"/>
              <a:buFont typeface="Segoe UI" panose="020B0502040204020203" pitchFamily="34" charset="0"/>
              <a:buChar char=" 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öhne"/>
                <a:ea typeface="+mn-ea"/>
                <a:cs typeface="+mn-cs"/>
              </a:rPr>
              <a:t>- participate in Round Tables, radio, TV</a:t>
            </a:r>
          </a:p>
        </p:txBody>
      </p:sp>
      <p:pic>
        <p:nvPicPr>
          <p:cNvPr id="1026" name="Picture 2" descr="Главная">
            <a:extLst>
              <a:ext uri="{FF2B5EF4-FFF2-40B4-BE49-F238E27FC236}">
                <a16:creationId xmlns:a16="http://schemas.microsoft.com/office/drawing/2014/main" id="{2E1E9304-AACD-8601-8321-DAB429A50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088" y="1298316"/>
            <a:ext cx="1867301" cy="58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169">
            <a:extLst>
              <a:ext uri="{FF2B5EF4-FFF2-40B4-BE49-F238E27FC236}">
                <a16:creationId xmlns:a16="http://schemas.microsoft.com/office/drawing/2014/main" id="{2A38FF1D-78AA-5137-9063-91ED358AA2D2}"/>
              </a:ext>
            </a:extLst>
          </p:cNvPr>
          <p:cNvPicPr/>
          <p:nvPr/>
        </p:nvPicPr>
        <p:blipFill>
          <a:blip r:embed="rId2"/>
          <a:stretch/>
        </p:blipFill>
        <p:spPr>
          <a:xfrm rot="21586800">
            <a:off x="2181406" y="1301613"/>
            <a:ext cx="1718400" cy="436794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780115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9F5F3807-7C50-C7B0-D8CC-5743075DB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1537" y="1603582"/>
            <a:ext cx="3182005" cy="2249280"/>
          </a:xfrm>
        </p:spPr>
      </p:pic>
      <p:pic>
        <p:nvPicPr>
          <p:cNvPr id="4" name="Рисунок 171">
            <a:extLst>
              <a:ext uri="{FF2B5EF4-FFF2-40B4-BE49-F238E27FC236}">
                <a16:creationId xmlns:a16="http://schemas.microsoft.com/office/drawing/2014/main" id="{4FAF2E9B-01EE-FD25-219B-D1E7B834044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04433" y="1603581"/>
            <a:ext cx="2993400" cy="2249280"/>
          </a:xfrm>
          <a:prstGeom prst="rect">
            <a:avLst/>
          </a:prstGeom>
          <a:ln w="0">
            <a:noFill/>
          </a:ln>
          <a:effectLst>
            <a:softEdge rad="63360"/>
          </a:effectLst>
        </p:spPr>
      </p:pic>
      <p:pic>
        <p:nvPicPr>
          <p:cNvPr id="5" name="Рисунок 49">
            <a:extLst>
              <a:ext uri="{FF2B5EF4-FFF2-40B4-BE49-F238E27FC236}">
                <a16:creationId xmlns:a16="http://schemas.microsoft.com/office/drawing/2014/main" id="{95B44972-45B4-5FC6-2450-68576678DE41}"/>
              </a:ext>
            </a:extLst>
          </p:cNvPr>
          <p:cNvPicPr>
            <a:picLocks/>
          </p:cNvPicPr>
          <p:nvPr/>
        </p:nvPicPr>
        <p:blipFill>
          <a:blip r:embed="rId4"/>
          <a:srcRect l="13960"/>
          <a:stretch/>
        </p:blipFill>
        <p:spPr>
          <a:xfrm>
            <a:off x="529389" y="3995060"/>
            <a:ext cx="3068444" cy="2249280"/>
          </a:xfrm>
          <a:prstGeom prst="rect">
            <a:avLst/>
          </a:prstGeom>
          <a:ln w="0">
            <a:noFill/>
          </a:ln>
          <a:effectLst>
            <a:softEdge rad="8892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2C203D0-B9B8-8294-9D5A-F4ADE6AC16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1536" y="3954924"/>
            <a:ext cx="3182005" cy="2249279"/>
          </a:xfrm>
          <a:prstGeom prst="rect">
            <a:avLst/>
          </a:prstGeom>
        </p:spPr>
      </p:pic>
      <p:pic>
        <p:nvPicPr>
          <p:cNvPr id="10" name="Рисунок 169">
            <a:extLst>
              <a:ext uri="{FF2B5EF4-FFF2-40B4-BE49-F238E27FC236}">
                <a16:creationId xmlns:a16="http://schemas.microsoft.com/office/drawing/2014/main" id="{2235CDE2-4DD3-C5AA-F242-CB1AE2E172BA}"/>
              </a:ext>
            </a:extLst>
          </p:cNvPr>
          <p:cNvPicPr/>
          <p:nvPr/>
        </p:nvPicPr>
        <p:blipFill>
          <a:blip r:embed="rId6"/>
          <a:stretch/>
        </p:blipFill>
        <p:spPr>
          <a:xfrm rot="21586800">
            <a:off x="9015188" y="351636"/>
            <a:ext cx="2571120" cy="658800"/>
          </a:xfrm>
          <a:prstGeom prst="rect">
            <a:avLst/>
          </a:prstGeom>
          <a:ln w="0">
            <a:noFill/>
          </a:ln>
        </p:spPr>
      </p:pic>
      <p:pic>
        <p:nvPicPr>
          <p:cNvPr id="11" name="Рисунок 132">
            <a:extLst>
              <a:ext uri="{FF2B5EF4-FFF2-40B4-BE49-F238E27FC236}">
                <a16:creationId xmlns:a16="http://schemas.microsoft.com/office/drawing/2014/main" id="{3056E02E-F8CF-FDE9-A956-FA2292BA4F3E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6905880" y="2192503"/>
            <a:ext cx="5031943" cy="3320716"/>
          </a:xfrm>
          <a:prstGeom prst="rect">
            <a:avLst/>
          </a:prstGeom>
          <a:ln w="0">
            <a:noFill/>
          </a:ln>
          <a:effectLst>
            <a:softEdge rad="63360"/>
          </a:effectLst>
        </p:spPr>
      </p:pic>
    </p:spTree>
    <p:extLst>
      <p:ext uri="{BB962C8B-B14F-4D97-AF65-F5344CB8AC3E}">
        <p14:creationId xmlns:p14="http://schemas.microsoft.com/office/powerpoint/2010/main" val="27260859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3F3F3F"/>
      </a:lt1>
      <a:dk2>
        <a:srgbClr val="33394B"/>
      </a:dk2>
      <a:lt2>
        <a:srgbClr val="FFFFFF"/>
      </a:lt2>
      <a:accent1>
        <a:srgbClr val="001D41"/>
      </a:accent1>
      <a:accent2>
        <a:srgbClr val="E8E8E8"/>
      </a:accent2>
      <a:accent3>
        <a:srgbClr val="F5333F"/>
      </a:accent3>
      <a:accent4>
        <a:srgbClr val="F5333F"/>
      </a:accent4>
      <a:accent5>
        <a:srgbClr val="001D41"/>
      </a:accent5>
      <a:accent6>
        <a:srgbClr val="FF4E51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232B36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edCross">
  <a:themeElements>
    <a:clrScheme name="RedCross">
      <a:dk1>
        <a:srgbClr val="000000"/>
      </a:dk1>
      <a:lt1>
        <a:sysClr val="window" lastClr="FFFFFF"/>
      </a:lt1>
      <a:dk2>
        <a:srgbClr val="505050"/>
      </a:dk2>
      <a:lt2>
        <a:srgbClr val="FFFFFF"/>
      </a:lt2>
      <a:accent1>
        <a:srgbClr val="4B6E82"/>
      </a:accent1>
      <a:accent2>
        <a:srgbClr val="BEA55F"/>
      </a:accent2>
      <a:accent3>
        <a:srgbClr val="ADB4B3"/>
      </a:accent3>
      <a:accent4>
        <a:srgbClr val="781E1E"/>
      </a:accent4>
      <a:accent5>
        <a:srgbClr val="E67300"/>
      </a:accent5>
      <a:accent6>
        <a:srgbClr val="DC281E"/>
      </a:accent6>
      <a:hlink>
        <a:srgbClr val="DC281E"/>
      </a:hlink>
      <a:folHlink>
        <a:srgbClr val="DC281E"/>
      </a:folHlink>
    </a:clrScheme>
    <a:fontScheme name="Aangepast 5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t Rode Kruis breedbeeld presentatie.pptx" id="{7E028462-0DA5-48EF-A9D3-7612136E7FB1}" vid="{2F437BE2-83C0-45D8-B341-34DCA97B4175}"/>
    </a:ext>
  </a:extLst>
</a:theme>
</file>

<file path=ppt/theme/theme4.xml><?xml version="1.0" encoding="utf-8"?>
<a:theme xmlns:a="http://schemas.openxmlformats.org/drawingml/2006/main" name="Get Started with 3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Autofit/>
      </a:bodyPr>
      <a:lstStyle>
        <a:defPPr marL="0" indent="0" algn="l">
          <a:lnSpc>
            <a:spcPts val="1800"/>
          </a:lnSpc>
          <a:spcAft>
            <a:spcPts val="600"/>
          </a:spcAft>
          <a:buNone/>
          <a:defRPr sz="1200" dirty="0" smtClean="0">
            <a:solidFill>
              <a:prstClr val="black">
                <a:lumMod val="75000"/>
                <a:lumOff val="25000"/>
              </a:prstClr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f16411177_win32_fixed.potx" id="{2BE36628-40A7-4124-9B03-283680FDB08B}" vid="{1F788C18-5B90-4886-BC26-C8416480C9D4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6E1A9B2EE455449B8A38014A5266B2" ma:contentTypeVersion="14" ma:contentTypeDescription="Create a new document." ma:contentTypeScope="" ma:versionID="f3c09a45d4dbe720fc5fdfc334f54bfa">
  <xsd:schema xmlns:xsd="http://www.w3.org/2001/XMLSchema" xmlns:xs="http://www.w3.org/2001/XMLSchema" xmlns:p="http://schemas.microsoft.com/office/2006/metadata/properties" xmlns:ns2="83f7d88a-c551-4860-91b5-a2dd13473dce" xmlns:ns3="78a38ce4-a63d-4ec3-822f-a3cc941b0bb6" targetNamespace="http://schemas.microsoft.com/office/2006/metadata/properties" ma:root="true" ma:fieldsID="f944d601644adffa3596e34ef0e5232e" ns2:_="" ns3:_="">
    <xsd:import namespace="83f7d88a-c551-4860-91b5-a2dd13473dce"/>
    <xsd:import namespace="78a38ce4-a63d-4ec3-822f-a3cc941b0bb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f7d88a-c551-4860-91b5-a2dd13473d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214f832c-f6f1-485d-8901-6765a4832c5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a38ce4-a63d-4ec3-822f-a3cc941b0bb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172a8eaf-0552-4bad-9765-a7857513b178}" ma:internalName="TaxCatchAll" ma:showField="CatchAllData" ma:web="78a38ce4-a63d-4ec3-822f-a3cc941b0bb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3f7d88a-c551-4860-91b5-a2dd13473dce">
      <Terms xmlns="http://schemas.microsoft.com/office/infopath/2007/PartnerControls"/>
    </lcf76f155ced4ddcb4097134ff3c332f>
    <TaxCatchAll xmlns="78a38ce4-a63d-4ec3-822f-a3cc941b0bb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29FDA3F-A7DB-4756-8A57-E5E9F560EB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f7d88a-c551-4860-91b5-a2dd13473dce"/>
    <ds:schemaRef ds:uri="78a38ce4-a63d-4ec3-822f-a3cc941b0b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68CB13B-C6E8-495F-9C5D-6A6F719245FE}">
  <ds:schemaRefs>
    <ds:schemaRef ds:uri="83f7d88a-c551-4860-91b5-a2dd13473dce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2006/metadata/properties"/>
    <ds:schemaRef ds:uri="http://schemas.microsoft.com/office/infopath/2007/PartnerControls"/>
    <ds:schemaRef ds:uri="78a38ce4-a63d-4ec3-822f-a3cc941b0bb6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7413E3D-12FA-4ED8-8C55-C3D128AD61A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8397</TotalTime>
  <Words>608</Words>
  <Application>Microsoft Office PowerPoint</Application>
  <PresentationFormat>Widescreen</PresentationFormat>
  <Paragraphs>130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Arial</vt:lpstr>
      <vt:lpstr>Calibri</vt:lpstr>
      <vt:lpstr>Calibri Light</vt:lpstr>
      <vt:lpstr>Montserrat</vt:lpstr>
      <vt:lpstr>Montserrat SemiBold</vt:lpstr>
      <vt:lpstr>Open Sans</vt:lpstr>
      <vt:lpstr>Roboto</vt:lpstr>
      <vt:lpstr>Segoe UI</vt:lpstr>
      <vt:lpstr>Segoe UI Light</vt:lpstr>
      <vt:lpstr>Söhne</vt:lpstr>
      <vt:lpstr>Source Sans Pro</vt:lpstr>
      <vt:lpstr>Office Theme</vt:lpstr>
      <vt:lpstr>1_Office Theme</vt:lpstr>
      <vt:lpstr>RedCross</vt:lpstr>
      <vt:lpstr>Get Started with 3D</vt:lpstr>
      <vt:lpstr>PowerPoint Presentation</vt:lpstr>
      <vt:lpstr>PowerPoint Presentation</vt:lpstr>
      <vt:lpstr>Pivoting from Covid-19 to routine immunization </vt:lpstr>
      <vt:lpstr>Outline</vt:lpstr>
      <vt:lpstr>Feedback Mechanism</vt:lpstr>
      <vt:lpstr>Understanding Community Trust and Needs</vt:lpstr>
      <vt:lpstr>Adapting Approach Based on Feedback</vt:lpstr>
      <vt:lpstr>Coordination with Ministry of Health</vt:lpstr>
      <vt:lpstr>PowerPoint Presentation</vt:lpstr>
      <vt:lpstr>Collaboration with Kyrgyz Medical State Academy</vt:lpstr>
      <vt:lpstr>CEA Sustainability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Richard SOUTH</dc:creator>
  <cp:lastModifiedBy>Mark Richard SOUTH</cp:lastModifiedBy>
  <cp:revision>15</cp:revision>
  <dcterms:created xsi:type="dcterms:W3CDTF">2022-07-25T11:25:41Z</dcterms:created>
  <dcterms:modified xsi:type="dcterms:W3CDTF">2024-03-20T09:33:32Z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0843f49-ba84-4571-b1b5-bbf501ecdde5_Enabled">
    <vt:lpwstr>true</vt:lpwstr>
  </property>
  <property fmtid="{D5CDD505-2E9C-101B-9397-08002B2CF9AE}" pid="3" name="MSIP_Label_60843f49-ba84-4571-b1b5-bbf501ecdde5_SetDate">
    <vt:lpwstr>2022-07-26T14:25:46Z</vt:lpwstr>
  </property>
  <property fmtid="{D5CDD505-2E9C-101B-9397-08002B2CF9AE}" pid="4" name="MSIP_Label_60843f49-ba84-4571-b1b5-bbf501ecdde5_Method">
    <vt:lpwstr>Privileged</vt:lpwstr>
  </property>
  <property fmtid="{D5CDD505-2E9C-101B-9397-08002B2CF9AE}" pid="5" name="MSIP_Label_60843f49-ba84-4571-b1b5-bbf501ecdde5_Name">
    <vt:lpwstr>Red Cross - Red Crescent Internal</vt:lpwstr>
  </property>
  <property fmtid="{D5CDD505-2E9C-101B-9397-08002B2CF9AE}" pid="6" name="MSIP_Label_60843f49-ba84-4571-b1b5-bbf501ecdde5_SiteId">
    <vt:lpwstr>a2b53be5-734e-4e6c-ab0d-d184f60fd917</vt:lpwstr>
  </property>
  <property fmtid="{D5CDD505-2E9C-101B-9397-08002B2CF9AE}" pid="7" name="MSIP_Label_60843f49-ba84-4571-b1b5-bbf501ecdde5_ActionId">
    <vt:lpwstr>66f6f19e-0c84-4304-9c52-0981aa9ecb66</vt:lpwstr>
  </property>
  <property fmtid="{D5CDD505-2E9C-101B-9397-08002B2CF9AE}" pid="8" name="MSIP_Label_60843f49-ba84-4571-b1b5-bbf501ecdde5_ContentBits">
    <vt:lpwstr>2</vt:lpwstr>
  </property>
  <property fmtid="{D5CDD505-2E9C-101B-9397-08002B2CF9AE}" pid="9" name="ClassificationContentMarkingFooterLocations">
    <vt:lpwstr>Office Theme:8</vt:lpwstr>
  </property>
  <property fmtid="{D5CDD505-2E9C-101B-9397-08002B2CF9AE}" pid="10" name="ClassificationContentMarkingFooterText">
    <vt:lpwstr>Restricted</vt:lpwstr>
  </property>
  <property fmtid="{D5CDD505-2E9C-101B-9397-08002B2CF9AE}" pid="11" name="ContentTypeId">
    <vt:lpwstr>0x010100DD6E1A9B2EE455449B8A38014A5266B2</vt:lpwstr>
  </property>
</Properties>
</file>